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82" r:id="rId4"/>
    <p:sldId id="257" r:id="rId5"/>
    <p:sldId id="258" r:id="rId6"/>
    <p:sldId id="259" r:id="rId7"/>
    <p:sldId id="279" r:id="rId8"/>
    <p:sldId id="260" r:id="rId9"/>
    <p:sldId id="261" r:id="rId10"/>
    <p:sldId id="262" r:id="rId11"/>
    <p:sldId id="263" r:id="rId12"/>
    <p:sldId id="264" r:id="rId13"/>
    <p:sldId id="270" r:id="rId14"/>
    <p:sldId id="271" r:id="rId15"/>
    <p:sldId id="272" r:id="rId16"/>
    <p:sldId id="273" r:id="rId17"/>
    <p:sldId id="274" r:id="rId18"/>
    <p:sldId id="265" r:id="rId19"/>
    <p:sldId id="266" r:id="rId20"/>
    <p:sldId id="267" r:id="rId21"/>
    <p:sldId id="268" r:id="rId22"/>
    <p:sldId id="275" r:id="rId23"/>
    <p:sldId id="276" r:id="rId24"/>
    <p:sldId id="269" r:id="rId25"/>
    <p:sldId id="277" r:id="rId26"/>
    <p:sldId id="278" r:id="rId27"/>
    <p:sldId id="280" r:id="rId28"/>
    <p:sldId id="281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25" d="100"/>
          <a:sy n="25" d="100"/>
        </p:scale>
        <p:origin x="2866" y="1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D4588-C1D7-47A9-8876-3102B0C57976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D9781-87CD-4E53-A2F0-D70789AB2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901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0203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4783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5125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8912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422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8352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667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4206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3652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5458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536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70906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41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7327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4685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0892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6280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7520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89656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D9781-87CD-4E53-A2F0-D70789AB2F6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91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391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376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1527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568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340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946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138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32F21E-1FBF-424D-895E-70C61AC85E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EC43E62-8D5D-42C4-B5F4-0CE53D6D2E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EFD4B5-75CE-45B9-B9E9-40B6F0604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5991-CC64-4F64-9896-513B1E0084E6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FB32C7-DCDD-4881-B1F9-F475EAEFA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A66021-8107-4E15-986B-80C92CEDE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2C46E-7E8F-4F2D-823A-6A13B892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180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13EE09-A677-4DBB-8DEA-8B5C0DA4C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E35A3D-DFAF-46D5-B69D-A3ACD89F37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4C9FAC-D76A-4838-8B65-E6AFDF1DD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5991-CC64-4F64-9896-513B1E0084E6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CFD840-453B-44A4-BCDA-2065EF629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6C6AF6-F8B8-4B4D-8998-6EB9911C1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2C46E-7E8F-4F2D-823A-6A13B892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480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A775301-154E-485F-9AC5-03B7105B4D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DEE2A19-83E2-4443-9F4E-FACC758202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515E88-7539-4EA7-8673-505570029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5991-CC64-4F64-9896-513B1E0084E6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AB651A-FD33-4F65-AFD8-DA3637DBC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02E01E-B5FA-4610-A9D4-1F61D881B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2C46E-7E8F-4F2D-823A-6A13B892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935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37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shred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902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8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6143" y="6356351"/>
            <a:ext cx="385971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150" y="6356351"/>
            <a:ext cx="284517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0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0D54-490B-40A1-B881-655F5D6D9F30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4F2-6795-4B2C-94A9-E689C6BD88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117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E95D39-B60C-4080-9A4B-F439B285B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CA2CAD-7D6F-4123-B800-AFDF16E00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B11C54-4DBE-49F4-8CC4-4F0FD8C7D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5991-CC64-4F64-9896-513B1E0084E6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EC4FF1-720E-4FEA-BA85-5750F4FA6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A1B6C9-3D52-4856-9D88-C1B1621F4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2C46E-7E8F-4F2D-823A-6A13B892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00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FCB3EA-D3A5-4790-83FF-0B8981367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014CA5-700B-44DA-8CF6-659AB84E6E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2C236E-5304-4D52-B674-AC0636D96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5991-CC64-4F64-9896-513B1E0084E6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247EDB-924A-473A-9922-966DE2A87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B2282-79B8-4756-94CB-1D23B1CB1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2C46E-7E8F-4F2D-823A-6A13B892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418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B9307A-5E26-4CE4-93E8-EBFED4D9C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37DF2A-4FCF-4546-8854-B3D076E2D9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A7C4F09-6508-4897-AB81-0839CB91E4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C5618E-44B9-4A4E-9F3A-51D78139D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5991-CC64-4F64-9896-513B1E0084E6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02BEEC-D34B-4BDD-9A4A-BB9868E00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F9D1302-95C8-40AE-9FD4-320CB9F9B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2C46E-7E8F-4F2D-823A-6A13B892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243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B2CC74-1EFD-418A-92C5-EA8C48100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803F05-0479-4255-9159-44A6AD192C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921C47-6B7D-4EE3-AE6D-F0BA5B49B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04CE41A-2EAD-401A-BFBF-010E2B6611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8D6E13E-F44F-492C-BECD-8318CF10FD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3531EFB-3809-4DAA-A21D-BF6A9794E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5991-CC64-4F64-9896-513B1E0084E6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D834C46-9EAD-475E-B403-E90352E13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D72B439-4584-4444-BD9D-6D1F650DF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2C46E-7E8F-4F2D-823A-6A13B892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587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3EFC5C-0E69-462D-B5A7-9B5599A43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98972D2-E694-4A2F-A63C-CFE20EE7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5991-CC64-4F64-9896-513B1E0084E6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590DFD2-5426-47C2-813B-492FAAD4F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6BB163A-D7CC-4FBB-BE20-10B7CFFB0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2C46E-7E8F-4F2D-823A-6A13B892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131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EDBE11D-4629-4EBE-87A8-DFD984A6E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5991-CC64-4F64-9896-513B1E0084E6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8FD1ABC-AC57-4798-A499-F980AB8C2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24CA395-34B7-4996-8F82-D5F865DB1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2C46E-7E8F-4F2D-823A-6A13B892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499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7AA39F-7A5F-490D-B1C5-A11D9BF6E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643749-E1EE-44CB-AFA1-5B94BEE6D6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8D92F7D-66F3-4FB9-8EB5-9336CB2801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EB78B7A-2D82-4039-AD7F-C49A91186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5991-CC64-4F64-9896-513B1E0084E6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9768856-AC4B-4952-9A99-2B3E7998E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73AAE27-2F07-445F-BDA6-FE6D52776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2C46E-7E8F-4F2D-823A-6A13B892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580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BAE008-D7B1-437B-9226-D2CD0C415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D2FCC32-6B1D-4F5C-B5D1-4DE51760E9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DE918CE-CBDD-4440-874E-15E8BB7743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4C2988-527A-42F3-80E3-358B90ACC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5991-CC64-4F64-9896-513B1E0084E6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2AD057B-ECEE-45EA-983B-C17DFB494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10813DC-F056-4E8F-9B7F-CF2534F34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2C46E-7E8F-4F2D-823A-6A13B892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69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9A60E8F-FBA6-4CAE-9729-5BF219628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BF26E4C-6BBB-4D10-A1D0-DD32F72A86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ADC57A-6114-42AD-B69D-5D8B045B80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95991-CC64-4F64-9896-513B1E0084E6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BE094C-6C5B-4EF1-BB99-2A9F25610B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70ADCF-6AAD-4F0B-A3D0-CCD61A6CEE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2C46E-7E8F-4F2D-823A-6A13B892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02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944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shred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jpeg"/><Relationship Id="rId7" Type="http://schemas.microsoft.com/office/2007/relationships/hdphoto" Target="../media/hdphoto1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3.jpeg"/><Relationship Id="rId5" Type="http://schemas.openxmlformats.org/officeDocument/2006/relationships/image" Target="../media/image32.jp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9.jpeg"/><Relationship Id="rId5" Type="http://schemas.openxmlformats.org/officeDocument/2006/relationships/image" Target="../media/image38.jp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6.jp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5" Type="http://schemas.openxmlformats.org/officeDocument/2006/relationships/image" Target="../media/image56.jpg"/><Relationship Id="rId10" Type="http://schemas.openxmlformats.org/officeDocument/2006/relationships/image" Target="../media/image61.jpeg"/><Relationship Id="rId4" Type="http://schemas.openxmlformats.org/officeDocument/2006/relationships/image" Target="../media/image55.jpeg"/><Relationship Id="rId9" Type="http://schemas.openxmlformats.org/officeDocument/2006/relationships/image" Target="../media/image6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e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jpg"/><Relationship Id="rId11" Type="http://schemas.openxmlformats.org/officeDocument/2006/relationships/image" Target="../media/image14.png"/><Relationship Id="rId5" Type="http://schemas.openxmlformats.org/officeDocument/2006/relationships/image" Target="../media/image8.jpg"/><Relationship Id="rId10" Type="http://schemas.openxmlformats.org/officeDocument/2006/relationships/image" Target="../media/image13.jpeg"/><Relationship Id="rId4" Type="http://schemas.openxmlformats.org/officeDocument/2006/relationships/image" Target="../media/image7.jp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38" b="25086"/>
          <a:stretch/>
        </p:blipFill>
        <p:spPr>
          <a:xfrm>
            <a:off x="0" y="1"/>
            <a:ext cx="12295663" cy="68580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4595821" y="1642088"/>
            <a:ext cx="6115773" cy="1107996"/>
          </a:xfrm>
          <a:prstGeom prst="rect">
            <a:avLst/>
          </a:prstGeom>
          <a:solidFill>
            <a:srgbClr val="FFFFFE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rPr>
              <a:t>我的旅行日记</a:t>
            </a:r>
            <a:endParaRPr kumimoji="0" lang="en-US" altLang="zh-CN" sz="6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4AA2EC1-2C84-4347-AB30-DC80E26958AE}"/>
              </a:ext>
            </a:extLst>
          </p:cNvPr>
          <p:cNvSpPr/>
          <p:nvPr/>
        </p:nvSpPr>
        <p:spPr>
          <a:xfrm>
            <a:off x="4595820" y="1317812"/>
            <a:ext cx="6115771" cy="2999137"/>
          </a:xfrm>
          <a:prstGeom prst="rect">
            <a:avLst/>
          </a:prstGeom>
          <a:noFill/>
          <a:ln w="76200"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6123363" y="2828836"/>
            <a:ext cx="3060683" cy="1200329"/>
          </a:xfrm>
          <a:prstGeom prst="rect">
            <a:avLst/>
          </a:prstGeom>
          <a:solidFill>
            <a:srgbClr val="FFFFFE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rPr>
              <a:t>难以忘记的好心情</a:t>
            </a:r>
            <a:endParaRPr kumimoji="0" lang="en-US" altLang="zh-CN" sz="3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2" name="583eea9dc6234">
            <a:hlinkClick r:id="" action="ppaction://media"/>
            <a:extLst>
              <a:ext uri="{FF2B5EF4-FFF2-40B4-BE49-F238E27FC236}">
                <a16:creationId xmlns:a16="http://schemas.microsoft.com/office/drawing/2014/main" id="{F281C462-27ED-49E4-9491-4844A63E2D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369675" y="-2850515"/>
            <a:ext cx="8077835" cy="807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78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shred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715" y="474433"/>
            <a:ext cx="8622852" cy="574856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77AAE62-1604-4299-A5D0-EFC691209E22}"/>
              </a:ext>
            </a:extLst>
          </p:cNvPr>
          <p:cNvSpPr/>
          <p:nvPr/>
        </p:nvSpPr>
        <p:spPr>
          <a:xfrm>
            <a:off x="6597652" y="1847711"/>
            <a:ext cx="3072341" cy="30723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TextBox 71">
            <a:extLst>
              <a:ext uri="{FF2B5EF4-FFF2-40B4-BE49-F238E27FC236}">
                <a16:creationId xmlns:a16="http://schemas.microsoft.com/office/drawing/2014/main" id="{EA54E510-4666-4C90-97B0-63A0E151258C}"/>
              </a:ext>
            </a:extLst>
          </p:cNvPr>
          <p:cNvSpPr txBox="1"/>
          <p:nvPr/>
        </p:nvSpPr>
        <p:spPr>
          <a:xfrm>
            <a:off x="6834721" y="3690705"/>
            <a:ext cx="277769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spc="400" dirty="0">
                <a:cs typeface="+mn-ea"/>
                <a:sym typeface="+mn-lt"/>
              </a:rPr>
              <a:t>体验热带风情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6690687" y="2486943"/>
            <a:ext cx="28663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spc="400" dirty="0">
                <a:cs typeface="+mn-ea"/>
                <a:sym typeface="+mn-lt"/>
              </a:rPr>
              <a:t>第四天</a:t>
            </a:r>
            <a:endParaRPr lang="en-US" altLang="zh-CN" sz="4800" spc="400" dirty="0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4AA2EC1-2C84-4347-AB30-DC80E26958AE}"/>
              </a:ext>
            </a:extLst>
          </p:cNvPr>
          <p:cNvSpPr/>
          <p:nvPr/>
        </p:nvSpPr>
        <p:spPr>
          <a:xfrm>
            <a:off x="6768075" y="2018134"/>
            <a:ext cx="2731495" cy="2731495"/>
          </a:xfrm>
          <a:prstGeom prst="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325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1" y="1988840"/>
            <a:ext cx="6667500" cy="4445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894" y="356659"/>
            <a:ext cx="6667500" cy="4445000"/>
          </a:xfrm>
          <a:prstGeom prst="rect">
            <a:avLst/>
          </a:prstGeom>
          <a:ln w="57150">
            <a:solidFill>
              <a:srgbClr val="FFFFFF"/>
            </a:solidFill>
          </a:ln>
        </p:spPr>
      </p:pic>
    </p:spTree>
    <p:extLst>
      <p:ext uri="{BB962C8B-B14F-4D97-AF65-F5344CB8AC3E}">
        <p14:creationId xmlns:p14="http://schemas.microsoft.com/office/powerpoint/2010/main" val="237293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8664702" y="1340768"/>
            <a:ext cx="384182" cy="399824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74282" y="4186942"/>
            <a:ext cx="384182" cy="399824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8744530" y="3830563"/>
            <a:ext cx="2014105" cy="1069750"/>
            <a:chOff x="8743735" y="3830563"/>
            <a:chExt cx="2014105" cy="1069750"/>
          </a:xfrm>
        </p:grpSpPr>
        <p:sp>
          <p:nvSpPr>
            <p:cNvPr id="13" name="矩形 12"/>
            <p:cNvSpPr/>
            <p:nvPr/>
          </p:nvSpPr>
          <p:spPr>
            <a:xfrm>
              <a:off x="8975526" y="3923793"/>
              <a:ext cx="1170273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rgbClr val="4A45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 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8743735" y="3830563"/>
              <a:ext cx="2014105" cy="1069750"/>
              <a:chOff x="8743735" y="3830563"/>
              <a:chExt cx="2014105" cy="106975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8887376" y="4522482"/>
                <a:ext cx="1870464" cy="377831"/>
              </a:xfrm>
              <a:prstGeom prst="rect">
                <a:avLst/>
              </a:prstGeom>
              <a:solidFill>
                <a:srgbClr val="017C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pc="300" dirty="0"/>
                  <a:t>20XX\XX\XX</a:t>
                </a:r>
              </a:p>
            </p:txBody>
          </p:sp>
          <p:sp>
            <p:nvSpPr>
              <p:cNvPr id="15" name="KSO_Shape"/>
              <p:cNvSpPr/>
              <p:nvPr/>
            </p:nvSpPr>
            <p:spPr>
              <a:xfrm>
                <a:off x="8743735" y="3830563"/>
                <a:ext cx="319565" cy="988345"/>
              </a:xfrm>
              <a:custGeom>
                <a:avLst/>
                <a:gdLst>
                  <a:gd name="connsiteX0" fmla="*/ 990016 w 1891236"/>
                  <a:gd name="connsiteY0" fmla="*/ 90674 h 5834814"/>
                  <a:gd name="connsiteX1" fmla="*/ 990016 w 1891236"/>
                  <a:gd name="connsiteY1" fmla="*/ 1567400 h 5834814"/>
                  <a:gd name="connsiteX2" fmla="*/ 1742445 w 1891236"/>
                  <a:gd name="connsiteY2" fmla="*/ 90674 h 5834814"/>
                  <a:gd name="connsiteX3" fmla="*/ 146914 w 1891236"/>
                  <a:gd name="connsiteY3" fmla="*/ 90674 h 5834814"/>
                  <a:gd name="connsiteX4" fmla="*/ 899342 w 1891236"/>
                  <a:gd name="connsiteY4" fmla="*/ 1567397 h 5834814"/>
                  <a:gd name="connsiteX5" fmla="*/ 899342 w 1891236"/>
                  <a:gd name="connsiteY5" fmla="*/ 90674 h 5834814"/>
                  <a:gd name="connsiteX6" fmla="*/ 0 w 1891236"/>
                  <a:gd name="connsiteY6" fmla="*/ 0 h 5834814"/>
                  <a:gd name="connsiteX7" fmla="*/ 1891236 w 1891236"/>
                  <a:gd name="connsiteY7" fmla="*/ 0 h 5834814"/>
                  <a:gd name="connsiteX8" fmla="*/ 1845035 w 1891236"/>
                  <a:gd name="connsiteY8" fmla="*/ 90674 h 5834814"/>
                  <a:gd name="connsiteX9" fmla="*/ 1844211 w 1891236"/>
                  <a:gd name="connsiteY9" fmla="*/ 90674 h 5834814"/>
                  <a:gd name="connsiteX10" fmla="*/ 990709 w 1891236"/>
                  <a:gd name="connsiteY10" fmla="*/ 1765766 h 5834814"/>
                  <a:gd name="connsiteX11" fmla="*/ 990016 w 1891236"/>
                  <a:gd name="connsiteY11" fmla="*/ 1765413 h 5834814"/>
                  <a:gd name="connsiteX12" fmla="*/ 990016 w 1891236"/>
                  <a:gd name="connsiteY12" fmla="*/ 5834814 h 5834814"/>
                  <a:gd name="connsiteX13" fmla="*/ 899342 w 1891236"/>
                  <a:gd name="connsiteY13" fmla="*/ 5834814 h 5834814"/>
                  <a:gd name="connsiteX14" fmla="*/ 899342 w 1891236"/>
                  <a:gd name="connsiteY14" fmla="*/ 1765407 h 5834814"/>
                  <a:gd name="connsiteX15" fmla="*/ 898648 w 1891236"/>
                  <a:gd name="connsiteY15" fmla="*/ 1765761 h 5834814"/>
                  <a:gd name="connsiteX16" fmla="*/ 34183 w 1891236"/>
                  <a:gd name="connsiteY16" fmla="*/ 69153 h 5834814"/>
                  <a:gd name="connsiteX17" fmla="*/ 35018 w 1891236"/>
                  <a:gd name="connsiteY17" fmla="*/ 68727 h 583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91236" h="5834814">
                    <a:moveTo>
                      <a:pt x="990016" y="90674"/>
                    </a:moveTo>
                    <a:lnTo>
                      <a:pt x="990016" y="1567400"/>
                    </a:lnTo>
                    <a:lnTo>
                      <a:pt x="1742445" y="90674"/>
                    </a:lnTo>
                    <a:close/>
                    <a:moveTo>
                      <a:pt x="146914" y="90674"/>
                    </a:moveTo>
                    <a:lnTo>
                      <a:pt x="899342" y="1567397"/>
                    </a:lnTo>
                    <a:lnTo>
                      <a:pt x="899342" y="90674"/>
                    </a:lnTo>
                    <a:close/>
                    <a:moveTo>
                      <a:pt x="0" y="0"/>
                    </a:moveTo>
                    <a:lnTo>
                      <a:pt x="1891236" y="0"/>
                    </a:lnTo>
                    <a:lnTo>
                      <a:pt x="1845035" y="90674"/>
                    </a:lnTo>
                    <a:lnTo>
                      <a:pt x="1844211" y="90674"/>
                    </a:lnTo>
                    <a:lnTo>
                      <a:pt x="990709" y="1765766"/>
                    </a:lnTo>
                    <a:lnTo>
                      <a:pt x="990016" y="1765413"/>
                    </a:lnTo>
                    <a:lnTo>
                      <a:pt x="990016" y="5834814"/>
                    </a:lnTo>
                    <a:lnTo>
                      <a:pt x="899342" y="5834814"/>
                    </a:lnTo>
                    <a:lnTo>
                      <a:pt x="899342" y="1765407"/>
                    </a:lnTo>
                    <a:lnTo>
                      <a:pt x="898648" y="1765761"/>
                    </a:lnTo>
                    <a:lnTo>
                      <a:pt x="34183" y="69153"/>
                    </a:lnTo>
                    <a:lnTo>
                      <a:pt x="35018" y="68727"/>
                    </a:lnTo>
                    <a:close/>
                  </a:path>
                </a:pathLst>
              </a:custGeom>
              <a:solidFill>
                <a:srgbClr val="017C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5879976" y="5289651"/>
            <a:ext cx="554461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rgbClr val="4A45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收拾好行囊，打点好的心情，离开我所熟悉的土地，踏上未知的旅程</a:t>
            </a:r>
            <a:r>
              <a:rPr lang="en-US" altLang="zh-CN" spc="300" dirty="0">
                <a:solidFill>
                  <a:srgbClr val="4A45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pc="300" dirty="0">
              <a:solidFill>
                <a:srgbClr val="4A452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直角三角形 17"/>
          <p:cNvSpPr/>
          <p:nvPr/>
        </p:nvSpPr>
        <p:spPr>
          <a:xfrm rot="17469711">
            <a:off x="3802106" y="3955825"/>
            <a:ext cx="2382704" cy="1133312"/>
          </a:xfrm>
          <a:prstGeom prst="rt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4427502" y="4386855"/>
            <a:ext cx="1104068" cy="1149019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398324" y="5292291"/>
            <a:ext cx="595134" cy="619363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CDBBD0EB-BEAD-439B-BB6F-2F8B19EE48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88" y="924132"/>
            <a:ext cx="4776331" cy="409033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21A5065-7EFB-437F-B533-8530847992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570" y="924133"/>
            <a:ext cx="2629703" cy="191656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5ED2F64-76D9-44E3-9548-89BEAA91D3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701" y="3064099"/>
            <a:ext cx="2626571" cy="191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4505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" presetClass="entr" presetSubtype="6" decel="7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H="1">
            <a:off x="669926" y="5373216"/>
            <a:ext cx="10826674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614892" y="4413790"/>
            <a:ext cx="117027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300" dirty="0">
                <a:solidFill>
                  <a:srgbClr val="4A45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沿途</a:t>
            </a:r>
          </a:p>
        </p:txBody>
      </p:sp>
      <p:sp>
        <p:nvSpPr>
          <p:cNvPr id="11" name="矩形 10"/>
          <p:cNvSpPr/>
          <p:nvPr/>
        </p:nvSpPr>
        <p:spPr>
          <a:xfrm>
            <a:off x="2902174" y="5517232"/>
            <a:ext cx="629990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pc="300" dirty="0">
                <a:solidFill>
                  <a:srgbClr val="4A45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沿途是流动的风景，能感受拂面而过的风，沐浴洋洋洒洒的阳光，听闻，那些关于爱的故事</a:t>
            </a:r>
            <a:r>
              <a:rPr lang="en-US" altLang="zh-CN" spc="300" dirty="0">
                <a:solidFill>
                  <a:srgbClr val="4A45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pc="300" dirty="0">
              <a:solidFill>
                <a:srgbClr val="4A452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KSO_Shape"/>
          <p:cNvSpPr/>
          <p:nvPr/>
        </p:nvSpPr>
        <p:spPr>
          <a:xfrm rot="10800000" flipV="1">
            <a:off x="5516749" y="5013177"/>
            <a:ext cx="1107554" cy="212281"/>
          </a:xfrm>
          <a:custGeom>
            <a:avLst/>
            <a:gdLst>
              <a:gd name="connsiteX0" fmla="*/ 666437 w 2637633"/>
              <a:gd name="connsiteY0" fmla="*/ 256205 h 503402"/>
              <a:gd name="connsiteX1" fmla="*/ 787336 w 2637633"/>
              <a:gd name="connsiteY1" fmla="*/ 290168 h 503402"/>
              <a:gd name="connsiteX2" fmla="*/ 882586 w 2637633"/>
              <a:gd name="connsiteY2" fmla="*/ 400143 h 503402"/>
              <a:gd name="connsiteX3" fmla="*/ 981285 w 2637633"/>
              <a:gd name="connsiteY3" fmla="*/ 288054 h 503402"/>
              <a:gd name="connsiteX4" fmla="*/ 1102749 w 2637633"/>
              <a:gd name="connsiteY4" fmla="*/ 256205 h 503402"/>
              <a:gd name="connsiteX5" fmla="*/ 1223647 w 2637633"/>
              <a:gd name="connsiteY5" fmla="*/ 290168 h 503402"/>
              <a:gd name="connsiteX6" fmla="*/ 1318897 w 2637633"/>
              <a:gd name="connsiteY6" fmla="*/ 400143 h 503402"/>
              <a:gd name="connsiteX7" fmla="*/ 1417596 w 2637633"/>
              <a:gd name="connsiteY7" fmla="*/ 288054 h 503402"/>
              <a:gd name="connsiteX8" fmla="*/ 1659958 w 2637633"/>
              <a:gd name="connsiteY8" fmla="*/ 290168 h 503402"/>
              <a:gd name="connsiteX9" fmla="*/ 1755208 w 2637633"/>
              <a:gd name="connsiteY9" fmla="*/ 400144 h 503402"/>
              <a:gd name="connsiteX10" fmla="*/ 1853908 w 2637633"/>
              <a:gd name="connsiteY10" fmla="*/ 288054 h 503402"/>
              <a:gd name="connsiteX11" fmla="*/ 2096270 w 2637633"/>
              <a:gd name="connsiteY11" fmla="*/ 290168 h 503402"/>
              <a:gd name="connsiteX12" fmla="*/ 2211235 w 2637633"/>
              <a:gd name="connsiteY12" fmla="*/ 462298 h 503402"/>
              <a:gd name="connsiteX13" fmla="*/ 2637633 w 2637633"/>
              <a:gd name="connsiteY13" fmla="*/ 462298 h 503402"/>
              <a:gd name="connsiteX14" fmla="*/ 2637633 w 2637633"/>
              <a:gd name="connsiteY14" fmla="*/ 503402 h 503402"/>
              <a:gd name="connsiteX15" fmla="*/ 2214414 w 2637633"/>
              <a:gd name="connsiteY15" fmla="*/ 503402 h 503402"/>
              <a:gd name="connsiteX16" fmla="*/ 2167816 w 2637633"/>
              <a:gd name="connsiteY16" fmla="*/ 503402 h 503402"/>
              <a:gd name="connsiteX17" fmla="*/ 2167816 w 2637633"/>
              <a:gd name="connsiteY17" fmla="*/ 500394 h 503402"/>
              <a:gd name="connsiteX18" fmla="*/ 2072632 w 2637633"/>
              <a:gd name="connsiteY18" fmla="*/ 330343 h 503402"/>
              <a:gd name="connsiteX19" fmla="*/ 1876852 w 2637633"/>
              <a:gd name="connsiteY19" fmla="*/ 328635 h 503402"/>
              <a:gd name="connsiteX20" fmla="*/ 1778469 w 2637633"/>
              <a:gd name="connsiteY20" fmla="*/ 499194 h 503402"/>
              <a:gd name="connsiteX21" fmla="*/ 1777896 w 2637633"/>
              <a:gd name="connsiteY21" fmla="*/ 499194 h 503402"/>
              <a:gd name="connsiteX22" fmla="*/ 1778102 w 2637633"/>
              <a:gd name="connsiteY22" fmla="*/ 503402 h 503402"/>
              <a:gd name="connsiteX23" fmla="*/ 1731757 w 2637633"/>
              <a:gd name="connsiteY23" fmla="*/ 502593 h 503402"/>
              <a:gd name="connsiteX24" fmla="*/ 1636320 w 2637633"/>
              <a:gd name="connsiteY24" fmla="*/ 330343 h 503402"/>
              <a:gd name="connsiteX25" fmla="*/ 1440540 w 2637633"/>
              <a:gd name="connsiteY25" fmla="*/ 328635 h 503402"/>
              <a:gd name="connsiteX26" fmla="*/ 1342158 w 2637633"/>
              <a:gd name="connsiteY26" fmla="*/ 499194 h 503402"/>
              <a:gd name="connsiteX27" fmla="*/ 1341585 w 2637633"/>
              <a:gd name="connsiteY27" fmla="*/ 499194 h 503402"/>
              <a:gd name="connsiteX28" fmla="*/ 1341791 w 2637633"/>
              <a:gd name="connsiteY28" fmla="*/ 503402 h 503402"/>
              <a:gd name="connsiteX29" fmla="*/ 1295445 w 2637633"/>
              <a:gd name="connsiteY29" fmla="*/ 502593 h 503402"/>
              <a:gd name="connsiteX30" fmla="*/ 1200009 w 2637633"/>
              <a:gd name="connsiteY30" fmla="*/ 330343 h 503402"/>
              <a:gd name="connsiteX31" fmla="*/ 1004229 w 2637633"/>
              <a:gd name="connsiteY31" fmla="*/ 328635 h 503402"/>
              <a:gd name="connsiteX32" fmla="*/ 905846 w 2637633"/>
              <a:gd name="connsiteY32" fmla="*/ 499194 h 503402"/>
              <a:gd name="connsiteX33" fmla="*/ 905273 w 2637633"/>
              <a:gd name="connsiteY33" fmla="*/ 499194 h 503402"/>
              <a:gd name="connsiteX34" fmla="*/ 905480 w 2637633"/>
              <a:gd name="connsiteY34" fmla="*/ 503402 h 503402"/>
              <a:gd name="connsiteX35" fmla="*/ 859134 w 2637633"/>
              <a:gd name="connsiteY35" fmla="*/ 502593 h 503402"/>
              <a:gd name="connsiteX36" fmla="*/ 763697 w 2637633"/>
              <a:gd name="connsiteY36" fmla="*/ 330343 h 503402"/>
              <a:gd name="connsiteX37" fmla="*/ 567917 w 2637633"/>
              <a:gd name="connsiteY37" fmla="*/ 328635 h 503402"/>
              <a:gd name="connsiteX38" fmla="*/ 469818 w 2637633"/>
              <a:gd name="connsiteY38" fmla="*/ 497059 h 503402"/>
              <a:gd name="connsiteX39" fmla="*/ 469818 w 2637633"/>
              <a:gd name="connsiteY39" fmla="*/ 503402 h 503402"/>
              <a:gd name="connsiteX40" fmla="*/ 0 w 2637633"/>
              <a:gd name="connsiteY40" fmla="*/ 503402 h 503402"/>
              <a:gd name="connsiteX41" fmla="*/ 0 w 2637633"/>
              <a:gd name="connsiteY41" fmla="*/ 462298 h 503402"/>
              <a:gd name="connsiteX42" fmla="*/ 426236 w 2637633"/>
              <a:gd name="connsiteY42" fmla="*/ 462298 h 503402"/>
              <a:gd name="connsiteX43" fmla="*/ 544973 w 2637633"/>
              <a:gd name="connsiteY43" fmla="*/ 288054 h 503402"/>
              <a:gd name="connsiteX44" fmla="*/ 666437 w 2637633"/>
              <a:gd name="connsiteY44" fmla="*/ 256205 h 503402"/>
              <a:gd name="connsiteX45" fmla="*/ 2140457 w 2637633"/>
              <a:gd name="connsiteY45" fmla="*/ 0 h 503402"/>
              <a:gd name="connsiteX46" fmla="*/ 2392457 w 2637633"/>
              <a:gd name="connsiteY46" fmla="*/ 0 h 503402"/>
              <a:gd name="connsiteX47" fmla="*/ 2392457 w 2637633"/>
              <a:gd name="connsiteY47" fmla="*/ 41104 h 503402"/>
              <a:gd name="connsiteX48" fmla="*/ 2140457 w 2637633"/>
              <a:gd name="connsiteY48" fmla="*/ 41104 h 503402"/>
              <a:gd name="connsiteX49" fmla="*/ 1686831 w 2637633"/>
              <a:gd name="connsiteY49" fmla="*/ 0 h 503402"/>
              <a:gd name="connsiteX50" fmla="*/ 1938831 w 2637633"/>
              <a:gd name="connsiteY50" fmla="*/ 0 h 503402"/>
              <a:gd name="connsiteX51" fmla="*/ 1938831 w 2637633"/>
              <a:gd name="connsiteY51" fmla="*/ 41104 h 503402"/>
              <a:gd name="connsiteX52" fmla="*/ 1686831 w 2637633"/>
              <a:gd name="connsiteY52" fmla="*/ 41104 h 503402"/>
              <a:gd name="connsiteX53" fmla="*/ 1233203 w 2637633"/>
              <a:gd name="connsiteY53" fmla="*/ 0 h 503402"/>
              <a:gd name="connsiteX54" fmla="*/ 1485203 w 2637633"/>
              <a:gd name="connsiteY54" fmla="*/ 0 h 503402"/>
              <a:gd name="connsiteX55" fmla="*/ 1485203 w 2637633"/>
              <a:gd name="connsiteY55" fmla="*/ 41104 h 503402"/>
              <a:gd name="connsiteX56" fmla="*/ 1233203 w 2637633"/>
              <a:gd name="connsiteY56" fmla="*/ 41104 h 503402"/>
              <a:gd name="connsiteX57" fmla="*/ 779575 w 2637633"/>
              <a:gd name="connsiteY57" fmla="*/ 0 h 503402"/>
              <a:gd name="connsiteX58" fmla="*/ 1031575 w 2637633"/>
              <a:gd name="connsiteY58" fmla="*/ 0 h 503402"/>
              <a:gd name="connsiteX59" fmla="*/ 1031575 w 2637633"/>
              <a:gd name="connsiteY59" fmla="*/ 41104 h 503402"/>
              <a:gd name="connsiteX60" fmla="*/ 779575 w 2637633"/>
              <a:gd name="connsiteY60" fmla="*/ 41104 h 503402"/>
              <a:gd name="connsiteX61" fmla="*/ 325947 w 2637633"/>
              <a:gd name="connsiteY61" fmla="*/ 0 h 503402"/>
              <a:gd name="connsiteX62" fmla="*/ 577947 w 2637633"/>
              <a:gd name="connsiteY62" fmla="*/ 0 h 503402"/>
              <a:gd name="connsiteX63" fmla="*/ 577947 w 2637633"/>
              <a:gd name="connsiteY63" fmla="*/ 41104 h 503402"/>
              <a:gd name="connsiteX64" fmla="*/ 325947 w 2637633"/>
              <a:gd name="connsiteY64" fmla="*/ 41104 h 503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637633" h="503402">
                <a:moveTo>
                  <a:pt x="666437" y="256205"/>
                </a:moveTo>
                <a:cubicBezTo>
                  <a:pt x="708298" y="256570"/>
                  <a:pt x="750064" y="267904"/>
                  <a:pt x="787336" y="290168"/>
                </a:cubicBezTo>
                <a:cubicBezTo>
                  <a:pt x="830756" y="316105"/>
                  <a:pt x="864188" y="354554"/>
                  <a:pt x="882586" y="400143"/>
                </a:cubicBezTo>
                <a:cubicBezTo>
                  <a:pt x="901432" y="353224"/>
                  <a:pt x="936194" y="313936"/>
                  <a:pt x="981285" y="288054"/>
                </a:cubicBezTo>
                <a:cubicBezTo>
                  <a:pt x="1018933" y="266443"/>
                  <a:pt x="1060888" y="255840"/>
                  <a:pt x="1102749" y="256205"/>
                </a:cubicBezTo>
                <a:cubicBezTo>
                  <a:pt x="1144609" y="256570"/>
                  <a:pt x="1186376" y="267904"/>
                  <a:pt x="1223647" y="290168"/>
                </a:cubicBezTo>
                <a:cubicBezTo>
                  <a:pt x="1267068" y="316105"/>
                  <a:pt x="1300499" y="354554"/>
                  <a:pt x="1318897" y="400143"/>
                </a:cubicBezTo>
                <a:cubicBezTo>
                  <a:pt x="1337744" y="353224"/>
                  <a:pt x="1372505" y="313936"/>
                  <a:pt x="1417596" y="288054"/>
                </a:cubicBezTo>
                <a:cubicBezTo>
                  <a:pt x="1492893" y="244833"/>
                  <a:pt x="1585415" y="245640"/>
                  <a:pt x="1659958" y="290168"/>
                </a:cubicBezTo>
                <a:cubicBezTo>
                  <a:pt x="1703379" y="316105"/>
                  <a:pt x="1736811" y="354554"/>
                  <a:pt x="1755208" y="400144"/>
                </a:cubicBezTo>
                <a:cubicBezTo>
                  <a:pt x="1774056" y="353224"/>
                  <a:pt x="1808817" y="313937"/>
                  <a:pt x="1853908" y="288054"/>
                </a:cubicBezTo>
                <a:cubicBezTo>
                  <a:pt x="1929205" y="244833"/>
                  <a:pt x="2021727" y="245640"/>
                  <a:pt x="2096270" y="290168"/>
                </a:cubicBezTo>
                <a:cubicBezTo>
                  <a:pt x="2158933" y="327599"/>
                  <a:pt x="2200790" y="391087"/>
                  <a:pt x="2211235" y="462298"/>
                </a:cubicBezTo>
                <a:lnTo>
                  <a:pt x="2637633" y="462298"/>
                </a:lnTo>
                <a:lnTo>
                  <a:pt x="2637633" y="503402"/>
                </a:lnTo>
                <a:lnTo>
                  <a:pt x="2214414" y="503402"/>
                </a:lnTo>
                <a:lnTo>
                  <a:pt x="2167816" y="503402"/>
                </a:lnTo>
                <a:lnTo>
                  <a:pt x="2167816" y="500394"/>
                </a:lnTo>
                <a:cubicBezTo>
                  <a:pt x="2168521" y="430706"/>
                  <a:pt x="2132222" y="365939"/>
                  <a:pt x="2072632" y="330343"/>
                </a:cubicBezTo>
                <a:cubicBezTo>
                  <a:pt x="2012416" y="294373"/>
                  <a:pt x="1937677" y="293721"/>
                  <a:pt x="1876852" y="328635"/>
                </a:cubicBezTo>
                <a:cubicBezTo>
                  <a:pt x="1816027" y="363549"/>
                  <a:pt x="1778469" y="428661"/>
                  <a:pt x="1778469" y="499194"/>
                </a:cubicBezTo>
                <a:lnTo>
                  <a:pt x="1777896" y="499194"/>
                </a:lnTo>
                <a:cubicBezTo>
                  <a:pt x="1778139" y="500596"/>
                  <a:pt x="1778127" y="501998"/>
                  <a:pt x="1778102" y="503402"/>
                </a:cubicBezTo>
                <a:lnTo>
                  <a:pt x="1731757" y="502593"/>
                </a:lnTo>
                <a:cubicBezTo>
                  <a:pt x="1732969" y="432070"/>
                  <a:pt x="1696535" y="366313"/>
                  <a:pt x="1636320" y="330343"/>
                </a:cubicBezTo>
                <a:cubicBezTo>
                  <a:pt x="1576104" y="294373"/>
                  <a:pt x="1501365" y="293721"/>
                  <a:pt x="1440540" y="328635"/>
                </a:cubicBezTo>
                <a:cubicBezTo>
                  <a:pt x="1379715" y="363549"/>
                  <a:pt x="1342158" y="428661"/>
                  <a:pt x="1342158" y="499194"/>
                </a:cubicBezTo>
                <a:lnTo>
                  <a:pt x="1341585" y="499194"/>
                </a:lnTo>
                <a:cubicBezTo>
                  <a:pt x="1341828" y="500596"/>
                  <a:pt x="1341815" y="501998"/>
                  <a:pt x="1341791" y="503402"/>
                </a:cubicBezTo>
                <a:lnTo>
                  <a:pt x="1295445" y="502593"/>
                </a:lnTo>
                <a:cubicBezTo>
                  <a:pt x="1296658" y="432070"/>
                  <a:pt x="1260224" y="366313"/>
                  <a:pt x="1200009" y="330343"/>
                </a:cubicBezTo>
                <a:cubicBezTo>
                  <a:pt x="1139793" y="294373"/>
                  <a:pt x="1065054" y="293721"/>
                  <a:pt x="1004229" y="328635"/>
                </a:cubicBezTo>
                <a:cubicBezTo>
                  <a:pt x="943404" y="363549"/>
                  <a:pt x="905846" y="428661"/>
                  <a:pt x="905846" y="499194"/>
                </a:cubicBezTo>
                <a:lnTo>
                  <a:pt x="905273" y="499194"/>
                </a:lnTo>
                <a:cubicBezTo>
                  <a:pt x="905516" y="500596"/>
                  <a:pt x="905504" y="501998"/>
                  <a:pt x="905480" y="503402"/>
                </a:cubicBezTo>
                <a:lnTo>
                  <a:pt x="859134" y="502593"/>
                </a:lnTo>
                <a:cubicBezTo>
                  <a:pt x="860346" y="432070"/>
                  <a:pt x="823913" y="366313"/>
                  <a:pt x="763697" y="330343"/>
                </a:cubicBezTo>
                <a:cubicBezTo>
                  <a:pt x="703482" y="294373"/>
                  <a:pt x="628742" y="293721"/>
                  <a:pt x="567917" y="328635"/>
                </a:cubicBezTo>
                <a:cubicBezTo>
                  <a:pt x="507708" y="363196"/>
                  <a:pt x="470297" y="427346"/>
                  <a:pt x="469818" y="497059"/>
                </a:cubicBezTo>
                <a:lnTo>
                  <a:pt x="469818" y="503402"/>
                </a:lnTo>
                <a:lnTo>
                  <a:pt x="0" y="503402"/>
                </a:lnTo>
                <a:lnTo>
                  <a:pt x="0" y="462298"/>
                </a:lnTo>
                <a:lnTo>
                  <a:pt x="426236" y="462298"/>
                </a:lnTo>
                <a:cubicBezTo>
                  <a:pt x="437061" y="389602"/>
                  <a:pt x="480438" y="325098"/>
                  <a:pt x="544973" y="288054"/>
                </a:cubicBezTo>
                <a:cubicBezTo>
                  <a:pt x="582622" y="266443"/>
                  <a:pt x="624576" y="255840"/>
                  <a:pt x="666437" y="256205"/>
                </a:cubicBezTo>
                <a:close/>
                <a:moveTo>
                  <a:pt x="2140457" y="0"/>
                </a:moveTo>
                <a:lnTo>
                  <a:pt x="2392457" y="0"/>
                </a:lnTo>
                <a:lnTo>
                  <a:pt x="2392457" y="41104"/>
                </a:lnTo>
                <a:lnTo>
                  <a:pt x="2140457" y="41104"/>
                </a:lnTo>
                <a:close/>
                <a:moveTo>
                  <a:pt x="1686831" y="0"/>
                </a:moveTo>
                <a:lnTo>
                  <a:pt x="1938831" y="0"/>
                </a:lnTo>
                <a:lnTo>
                  <a:pt x="1938831" y="41104"/>
                </a:lnTo>
                <a:lnTo>
                  <a:pt x="1686831" y="41104"/>
                </a:lnTo>
                <a:close/>
                <a:moveTo>
                  <a:pt x="1233203" y="0"/>
                </a:moveTo>
                <a:lnTo>
                  <a:pt x="1485203" y="0"/>
                </a:lnTo>
                <a:lnTo>
                  <a:pt x="1485203" y="41104"/>
                </a:lnTo>
                <a:lnTo>
                  <a:pt x="1233203" y="41104"/>
                </a:lnTo>
                <a:close/>
                <a:moveTo>
                  <a:pt x="779575" y="0"/>
                </a:moveTo>
                <a:lnTo>
                  <a:pt x="1031575" y="0"/>
                </a:lnTo>
                <a:lnTo>
                  <a:pt x="1031575" y="41104"/>
                </a:lnTo>
                <a:lnTo>
                  <a:pt x="779575" y="41104"/>
                </a:lnTo>
                <a:close/>
                <a:moveTo>
                  <a:pt x="325947" y="0"/>
                </a:moveTo>
                <a:lnTo>
                  <a:pt x="577947" y="0"/>
                </a:lnTo>
                <a:lnTo>
                  <a:pt x="577947" y="41104"/>
                </a:lnTo>
                <a:lnTo>
                  <a:pt x="325947" y="41104"/>
                </a:lnTo>
                <a:close/>
              </a:path>
            </a:pathLst>
          </a:custGeom>
          <a:solidFill>
            <a:srgbClr val="017C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8393855" y="3732186"/>
            <a:ext cx="595134" cy="681605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526910" y="2539112"/>
            <a:ext cx="1969690" cy="143279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6910" y="861053"/>
            <a:ext cx="1969690" cy="143279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9926" y="861054"/>
            <a:ext cx="1969690" cy="143279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926" y="2539113"/>
            <a:ext cx="1969690" cy="1432799"/>
          </a:xfrm>
          <a:prstGeom prst="rect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LightScree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3046190" y="362050"/>
            <a:ext cx="595134" cy="681605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0416480" y="7101408"/>
            <a:ext cx="165618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887EBBC-A0E2-40F3-91E5-57C711ACAE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204" y="847778"/>
            <a:ext cx="6541156" cy="315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1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400" fill="hold"/>
                                        <p:tgtEl>
                                          <p:spTgt spid="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40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400" fill="hold"/>
                                        <p:tgtEl>
                                          <p:spTgt spid="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400" fill="hold"/>
                                        <p:tgtEl>
                                          <p:spTgt spid="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00"/>
                            </p:stCondLst>
                            <p:childTnLst>
                              <p:par>
                                <p:cTn id="4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80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300"/>
                            </p:stCondLst>
                            <p:childTnLst>
                              <p:par>
                                <p:cTn id="56" presetID="2" presetClass="entr" presetSubtype="6" decel="7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870"/>
                            </p:stCondLst>
                            <p:childTnLst>
                              <p:par>
                                <p:cTn id="6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6" grpId="0" animBg="1"/>
      <p:bldP spid="6" grpId="1" animBg="1"/>
      <p:bldP spid="5" grpId="0" animBg="1"/>
      <p:bldP spid="5" grpId="1" animBg="1"/>
      <p:bldP spid="3" grpId="0" animBg="1"/>
      <p:bldP spid="3" grpId="1" animBg="1"/>
      <p:bldP spid="4" grpId="0" animBg="1"/>
      <p:bldP spid="4" grpId="1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100421">
            <a:off x="324529" y="623974"/>
            <a:ext cx="3780607" cy="244233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389870">
            <a:off x="2245223" y="697623"/>
            <a:ext cx="3339400" cy="215731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701944">
            <a:off x="6082746" y="623555"/>
            <a:ext cx="3781907" cy="2443179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641482">
            <a:off x="8423909" y="710890"/>
            <a:ext cx="3298329" cy="2130779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1094503">
            <a:off x="4242019" y="707687"/>
            <a:ext cx="3264608" cy="2108994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 Box 188"/>
          <p:cNvSpPr txBox="1">
            <a:spLocks noChangeArrowheads="1"/>
          </p:cNvSpPr>
          <p:nvPr/>
        </p:nvSpPr>
        <p:spPr bwMode="auto">
          <a:xfrm>
            <a:off x="1921669" y="255337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latin typeface="迷你简剪纸" pitchFamily="65" charset="-122"/>
            </a:endParaRPr>
          </a:p>
        </p:txBody>
      </p:sp>
      <p:sp>
        <p:nvSpPr>
          <p:cNvPr id="13" name="Text Box 189"/>
          <p:cNvSpPr txBox="1">
            <a:spLocks noChangeArrowheads="1"/>
          </p:cNvSpPr>
          <p:nvPr/>
        </p:nvSpPr>
        <p:spPr bwMode="auto">
          <a:xfrm>
            <a:off x="2721769" y="3070900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latin typeface="迷你简剪纸" pitchFamily="65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76737" y="4202847"/>
            <a:ext cx="1046780" cy="1046780"/>
          </a:xfrm>
          <a:prstGeom prst="ellipse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心情</a:t>
            </a:r>
          </a:p>
        </p:txBody>
      </p:sp>
      <p:sp>
        <p:nvSpPr>
          <p:cNvPr id="15" name="椭圆 14"/>
          <p:cNvSpPr/>
          <p:nvPr/>
        </p:nvSpPr>
        <p:spPr>
          <a:xfrm>
            <a:off x="1711651" y="5225422"/>
            <a:ext cx="822809" cy="822809"/>
          </a:xfrm>
          <a:prstGeom prst="ellipse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期待</a:t>
            </a:r>
          </a:p>
        </p:txBody>
      </p:sp>
      <p:sp>
        <p:nvSpPr>
          <p:cNvPr id="16" name="椭圆 15"/>
          <p:cNvSpPr/>
          <p:nvPr/>
        </p:nvSpPr>
        <p:spPr>
          <a:xfrm>
            <a:off x="2674626" y="5607535"/>
            <a:ext cx="716584" cy="716584"/>
          </a:xfrm>
          <a:prstGeom prst="ellipse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愉悦</a:t>
            </a:r>
          </a:p>
        </p:txBody>
      </p:sp>
      <p:sp>
        <p:nvSpPr>
          <p:cNvPr id="17" name="矩形 16"/>
          <p:cNvSpPr/>
          <p:nvPr/>
        </p:nvSpPr>
        <p:spPr>
          <a:xfrm>
            <a:off x="3773167" y="5249905"/>
            <a:ext cx="72193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生活的琐碎，像灰尘一样遮住双眼，这一刻，我要用它去拥抱缤纷的色彩，定格美好画面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洗尽喧嚣的记忆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99571" y="5596265"/>
            <a:ext cx="358292" cy="358292"/>
          </a:xfrm>
          <a:prstGeom prst="ellipse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724489" y="5148547"/>
            <a:ext cx="202717" cy="202717"/>
          </a:xfrm>
          <a:prstGeom prst="ellipse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48765" y="4584728"/>
            <a:ext cx="272318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旅行的意义</a:t>
            </a:r>
          </a:p>
        </p:txBody>
      </p:sp>
      <p:sp>
        <p:nvSpPr>
          <p:cNvPr id="21" name="矩形 20"/>
          <p:cNvSpPr/>
          <p:nvPr/>
        </p:nvSpPr>
        <p:spPr>
          <a:xfrm>
            <a:off x="10416480" y="7101408"/>
            <a:ext cx="165618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33487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8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8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480000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8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8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8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480000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500"/>
                            </p:stCondLst>
                            <p:childTnLst>
                              <p:par>
                                <p:cTn id="7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decel="4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560"/>
                            </p:stCondLst>
                            <p:childTnLst>
                              <p:par>
                                <p:cTn id="8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4" grpId="0" animBg="1"/>
      <p:bldP spid="15" grpId="0" animBg="1"/>
      <p:bldP spid="16" grpId="0" animBg="1"/>
      <p:bldP spid="17" grpId="0"/>
      <p:bldP spid="18" grpId="0" animBg="1"/>
      <p:bldP spid="19" grpId="0" animBg="1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3610" y="3428616"/>
            <a:ext cx="2103999" cy="1069750"/>
            <a:chOff x="462815" y="3428616"/>
            <a:chExt cx="2103999" cy="1069750"/>
          </a:xfrm>
        </p:grpSpPr>
        <p:sp>
          <p:nvSpPr>
            <p:cNvPr id="3" name="矩形 2"/>
            <p:cNvSpPr/>
            <p:nvPr/>
          </p:nvSpPr>
          <p:spPr>
            <a:xfrm>
              <a:off x="606456" y="4120535"/>
              <a:ext cx="1870464" cy="377831"/>
            </a:xfrm>
            <a:prstGeom prst="rect">
              <a:avLst/>
            </a:prstGeom>
            <a:solidFill>
              <a:srgbClr val="017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712492" y="4098610"/>
              <a:ext cx="1854322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spc="200" dirty="0">
                  <a:solidFill>
                    <a:schemeClr val="bg1"/>
                  </a:solidFill>
                  <a:latin typeface="郑庆科智雅体" pitchFamily="2" charset="-122"/>
                  <a:ea typeface="郑庆科智雅体" pitchFamily="2" charset="-122"/>
                </a:rPr>
                <a:t>20XX\XX\XX</a:t>
              </a:r>
              <a:endParaRPr lang="zh-CN" altLang="en-US" sz="1400" spc="2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94606" y="3521846"/>
              <a:ext cx="158417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西雅图</a:t>
              </a:r>
            </a:p>
          </p:txBody>
        </p:sp>
        <p:sp>
          <p:nvSpPr>
            <p:cNvPr id="6" name="KSO_Shape"/>
            <p:cNvSpPr/>
            <p:nvPr/>
          </p:nvSpPr>
          <p:spPr>
            <a:xfrm>
              <a:off x="462815" y="3428616"/>
              <a:ext cx="319565" cy="988345"/>
            </a:xfrm>
            <a:custGeom>
              <a:avLst/>
              <a:gdLst>
                <a:gd name="connsiteX0" fmla="*/ 990016 w 1891236"/>
                <a:gd name="connsiteY0" fmla="*/ 90674 h 5834814"/>
                <a:gd name="connsiteX1" fmla="*/ 990016 w 1891236"/>
                <a:gd name="connsiteY1" fmla="*/ 1567400 h 5834814"/>
                <a:gd name="connsiteX2" fmla="*/ 1742445 w 1891236"/>
                <a:gd name="connsiteY2" fmla="*/ 90674 h 5834814"/>
                <a:gd name="connsiteX3" fmla="*/ 146914 w 1891236"/>
                <a:gd name="connsiteY3" fmla="*/ 90674 h 5834814"/>
                <a:gd name="connsiteX4" fmla="*/ 899342 w 1891236"/>
                <a:gd name="connsiteY4" fmla="*/ 1567397 h 5834814"/>
                <a:gd name="connsiteX5" fmla="*/ 899342 w 1891236"/>
                <a:gd name="connsiteY5" fmla="*/ 90674 h 5834814"/>
                <a:gd name="connsiteX6" fmla="*/ 0 w 1891236"/>
                <a:gd name="connsiteY6" fmla="*/ 0 h 5834814"/>
                <a:gd name="connsiteX7" fmla="*/ 1891236 w 1891236"/>
                <a:gd name="connsiteY7" fmla="*/ 0 h 5834814"/>
                <a:gd name="connsiteX8" fmla="*/ 1845035 w 1891236"/>
                <a:gd name="connsiteY8" fmla="*/ 90674 h 5834814"/>
                <a:gd name="connsiteX9" fmla="*/ 1844211 w 1891236"/>
                <a:gd name="connsiteY9" fmla="*/ 90674 h 5834814"/>
                <a:gd name="connsiteX10" fmla="*/ 990709 w 1891236"/>
                <a:gd name="connsiteY10" fmla="*/ 1765766 h 5834814"/>
                <a:gd name="connsiteX11" fmla="*/ 990016 w 1891236"/>
                <a:gd name="connsiteY11" fmla="*/ 1765413 h 5834814"/>
                <a:gd name="connsiteX12" fmla="*/ 990016 w 1891236"/>
                <a:gd name="connsiteY12" fmla="*/ 5834814 h 5834814"/>
                <a:gd name="connsiteX13" fmla="*/ 899342 w 1891236"/>
                <a:gd name="connsiteY13" fmla="*/ 5834814 h 5834814"/>
                <a:gd name="connsiteX14" fmla="*/ 899342 w 1891236"/>
                <a:gd name="connsiteY14" fmla="*/ 1765407 h 5834814"/>
                <a:gd name="connsiteX15" fmla="*/ 898648 w 1891236"/>
                <a:gd name="connsiteY15" fmla="*/ 1765761 h 5834814"/>
                <a:gd name="connsiteX16" fmla="*/ 34183 w 1891236"/>
                <a:gd name="connsiteY16" fmla="*/ 69153 h 5834814"/>
                <a:gd name="connsiteX17" fmla="*/ 35018 w 1891236"/>
                <a:gd name="connsiteY17" fmla="*/ 68727 h 583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91236" h="5834814">
                  <a:moveTo>
                    <a:pt x="990016" y="90674"/>
                  </a:moveTo>
                  <a:lnTo>
                    <a:pt x="990016" y="1567400"/>
                  </a:lnTo>
                  <a:lnTo>
                    <a:pt x="1742445" y="90674"/>
                  </a:lnTo>
                  <a:close/>
                  <a:moveTo>
                    <a:pt x="146914" y="90674"/>
                  </a:moveTo>
                  <a:lnTo>
                    <a:pt x="899342" y="1567397"/>
                  </a:lnTo>
                  <a:lnTo>
                    <a:pt x="899342" y="90674"/>
                  </a:lnTo>
                  <a:close/>
                  <a:moveTo>
                    <a:pt x="0" y="0"/>
                  </a:moveTo>
                  <a:lnTo>
                    <a:pt x="1891236" y="0"/>
                  </a:lnTo>
                  <a:lnTo>
                    <a:pt x="1845035" y="90674"/>
                  </a:lnTo>
                  <a:lnTo>
                    <a:pt x="1844211" y="90674"/>
                  </a:lnTo>
                  <a:lnTo>
                    <a:pt x="990709" y="1765766"/>
                  </a:lnTo>
                  <a:lnTo>
                    <a:pt x="990016" y="1765413"/>
                  </a:lnTo>
                  <a:lnTo>
                    <a:pt x="990016" y="5834814"/>
                  </a:lnTo>
                  <a:lnTo>
                    <a:pt x="899342" y="5834814"/>
                  </a:lnTo>
                  <a:lnTo>
                    <a:pt x="899342" y="1765407"/>
                  </a:lnTo>
                  <a:lnTo>
                    <a:pt x="898648" y="1765761"/>
                  </a:lnTo>
                  <a:lnTo>
                    <a:pt x="34183" y="69153"/>
                  </a:lnTo>
                  <a:lnTo>
                    <a:pt x="35018" y="68727"/>
                  </a:lnTo>
                  <a:close/>
                </a:path>
              </a:pathLst>
            </a:custGeom>
            <a:solidFill>
              <a:srgbClr val="017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63610" y="5085185"/>
            <a:ext cx="4481567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26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历经一路风尘，终于抵达第一站，阳光刚刚好、温度刚刚好、心情刚刚好，接下来会遇到怎样的旅程</a:t>
            </a:r>
            <a:r>
              <a:rPr lang="en-US" altLang="zh-CN" spc="26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pc="260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16480" y="7101408"/>
            <a:ext cx="165618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05268D7-F614-43C8-8FF0-8C4A3F3AA9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213" y="-27384"/>
            <a:ext cx="71682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29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4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4" decel="4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1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98357" y="104943"/>
            <a:ext cx="2690079" cy="1648916"/>
          </a:xfrm>
          <a:prstGeom prst="rect">
            <a:avLst/>
          </a:prstGeom>
          <a:solidFill>
            <a:srgbClr val="017CB3"/>
          </a:solid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3649" y="116725"/>
            <a:ext cx="2690079" cy="164891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1190" y="116725"/>
            <a:ext cx="2690079" cy="164891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6190" y="2021031"/>
            <a:ext cx="2690079" cy="1648916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8518" y="2032813"/>
            <a:ext cx="2690079" cy="1648916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93478" y="3921367"/>
            <a:ext cx="2690079" cy="1648916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6149" y="3959281"/>
            <a:ext cx="723817" cy="1648916"/>
            <a:chOff x="505354" y="3959281"/>
            <a:chExt cx="723817" cy="1648916"/>
          </a:xfrm>
        </p:grpSpPr>
        <p:sp>
          <p:nvSpPr>
            <p:cNvPr id="10" name="矩形 9"/>
            <p:cNvSpPr/>
            <p:nvPr/>
          </p:nvSpPr>
          <p:spPr>
            <a:xfrm>
              <a:off x="631242" y="4280524"/>
              <a:ext cx="510139" cy="1052596"/>
            </a:xfrm>
            <a:prstGeom prst="rect">
              <a:avLst/>
            </a:prstGeom>
            <a:ln>
              <a:solidFill>
                <a:srgbClr val="017CB3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美食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05354" y="3959281"/>
              <a:ext cx="723817" cy="1648916"/>
            </a:xfrm>
            <a:prstGeom prst="rect">
              <a:avLst/>
            </a:prstGeom>
            <a:noFill/>
            <a:ln w="19050">
              <a:solidFill>
                <a:srgbClr val="017CB3"/>
              </a:solidFill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89281" y="3940324"/>
            <a:ext cx="723817" cy="1648916"/>
            <a:chOff x="1488486" y="3940324"/>
            <a:chExt cx="723817" cy="1648916"/>
          </a:xfrm>
        </p:grpSpPr>
        <p:sp>
          <p:nvSpPr>
            <p:cNvPr id="12" name="矩形 11"/>
            <p:cNvSpPr/>
            <p:nvPr/>
          </p:nvSpPr>
          <p:spPr>
            <a:xfrm>
              <a:off x="1488486" y="3940324"/>
              <a:ext cx="723817" cy="1648916"/>
            </a:xfrm>
            <a:prstGeom prst="rect">
              <a:avLst/>
            </a:prstGeom>
            <a:noFill/>
            <a:ln w="19050">
              <a:solidFill>
                <a:srgbClr val="017CB3"/>
              </a:solidFill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618111" y="4275631"/>
              <a:ext cx="510139" cy="1052596"/>
            </a:xfrm>
            <a:prstGeom prst="rect">
              <a:avLst/>
            </a:prstGeom>
            <a:ln>
              <a:solidFill>
                <a:srgbClr val="017CB3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美景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000509" y="3903489"/>
            <a:ext cx="723817" cy="1648916"/>
            <a:chOff x="9999714" y="3903489"/>
            <a:chExt cx="723817" cy="1648916"/>
          </a:xfrm>
        </p:grpSpPr>
        <p:sp>
          <p:nvSpPr>
            <p:cNvPr id="16" name="矩形 15"/>
            <p:cNvSpPr/>
            <p:nvPr/>
          </p:nvSpPr>
          <p:spPr>
            <a:xfrm>
              <a:off x="9999714" y="3903489"/>
              <a:ext cx="723817" cy="1648916"/>
            </a:xfrm>
            <a:prstGeom prst="rect">
              <a:avLst/>
            </a:prstGeom>
            <a:noFill/>
            <a:ln w="19050">
              <a:solidFill>
                <a:srgbClr val="017CB3"/>
              </a:solidFill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125602" y="4210667"/>
              <a:ext cx="510139" cy="1052596"/>
            </a:xfrm>
            <a:prstGeom prst="rect">
              <a:avLst/>
            </a:prstGeom>
            <a:ln>
              <a:solidFill>
                <a:srgbClr val="017CB3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美心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992545" y="3921367"/>
            <a:ext cx="723817" cy="1648916"/>
            <a:chOff x="10991750" y="3921367"/>
            <a:chExt cx="723817" cy="1648916"/>
          </a:xfrm>
        </p:grpSpPr>
        <p:sp>
          <p:nvSpPr>
            <p:cNvPr id="15" name="矩形 14"/>
            <p:cNvSpPr/>
            <p:nvPr/>
          </p:nvSpPr>
          <p:spPr>
            <a:xfrm>
              <a:off x="10991750" y="3921367"/>
              <a:ext cx="723817" cy="1648916"/>
            </a:xfrm>
            <a:prstGeom prst="rect">
              <a:avLst/>
            </a:prstGeom>
            <a:noFill/>
            <a:ln w="19050">
              <a:solidFill>
                <a:srgbClr val="017CB3"/>
              </a:solidFill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1117638" y="4221088"/>
              <a:ext cx="510139" cy="1052596"/>
            </a:xfrm>
            <a:prstGeom prst="rect">
              <a:avLst/>
            </a:prstGeom>
            <a:ln>
              <a:solidFill>
                <a:srgbClr val="017CB3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美情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5303912" y="574929"/>
            <a:ext cx="15841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3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rPr>
              <a:t>感受</a:t>
            </a:r>
            <a:r>
              <a:rPr lang="zh-CN" altLang="en-US" sz="4000" spc="3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rPr>
              <a:t>美</a:t>
            </a:r>
            <a:endParaRPr lang="zh-CN" altLang="en-US" sz="3200" spc="300" dirty="0">
              <a:solidFill>
                <a:schemeClr val="bg1"/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723456" y="1114460"/>
            <a:ext cx="179146" cy="179146"/>
          </a:xfrm>
          <a:prstGeom prst="ellipse">
            <a:avLst/>
          </a:prstGeom>
          <a:solidFill>
            <a:schemeClr val="bg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416480" y="7101408"/>
            <a:ext cx="165618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1042321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" presetClass="entr" presetSubtype="8" decel="6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6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50"/>
                            </p:stCondLst>
                            <p:childTnLst>
                              <p:par>
                                <p:cTn id="31" presetID="2" presetClass="entr" presetSubtype="8" decel="6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6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00"/>
                            </p:stCondLst>
                            <p:childTnLst>
                              <p:par>
                                <p:cTn id="40" presetID="2" presetClass="entr" presetSubtype="4" decel="6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9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9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9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950"/>
                            </p:stCondLst>
                            <p:childTnLst>
                              <p:par>
                                <p:cTn id="6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21" grpId="0"/>
      <p:bldP spid="22" grpId="0" animBg="1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10653"/>
            <a:ext cx="9409045" cy="6272697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剪去单角的矩形 2"/>
          <p:cNvSpPr/>
          <p:nvPr/>
        </p:nvSpPr>
        <p:spPr>
          <a:xfrm rot="16200000">
            <a:off x="5225868" y="-1653529"/>
            <a:ext cx="1536171" cy="5748568"/>
          </a:xfrm>
          <a:prstGeom prst="snip1Rect">
            <a:avLst/>
          </a:prstGeom>
          <a:solidFill>
            <a:srgbClr val="FFFFFF">
              <a:alpha val="80000"/>
            </a:srgb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4175787" y="789865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spc="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放松心情</a:t>
            </a:r>
            <a:endParaRPr lang="en-US" altLang="zh-CN" sz="4800" b="1" spc="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434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509" y="373713"/>
            <a:ext cx="8873067" cy="592666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335360" y="3337047"/>
            <a:ext cx="8640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spc="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放松心情</a:t>
            </a:r>
            <a:endParaRPr lang="en-US" altLang="zh-CN" sz="4800" b="1" spc="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10896533" y="272075"/>
            <a:ext cx="96010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spc="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放松心情</a:t>
            </a:r>
            <a:endParaRPr lang="en-US" altLang="zh-CN" sz="4800" b="1" spc="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674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3" y="465667"/>
            <a:ext cx="8890000" cy="59266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125" y="260649"/>
            <a:ext cx="4992555" cy="3328369"/>
          </a:xfrm>
          <a:prstGeom prst="rect">
            <a:avLst/>
          </a:prstGeom>
          <a:ln w="57150">
            <a:solidFill>
              <a:srgbClr val="FFFFFF"/>
            </a:solidFill>
          </a:ln>
        </p:spPr>
      </p:pic>
    </p:spTree>
    <p:extLst>
      <p:ext uri="{BB962C8B-B14F-4D97-AF65-F5344CB8AC3E}">
        <p14:creationId xmlns:p14="http://schemas.microsoft.com/office/powerpoint/2010/main" val="104765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38" b="25086"/>
          <a:stretch/>
        </p:blipFill>
        <p:spPr>
          <a:xfrm>
            <a:off x="0" y="1"/>
            <a:ext cx="12295663" cy="68580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4595821" y="1642088"/>
            <a:ext cx="6115773" cy="1107996"/>
          </a:xfrm>
          <a:prstGeom prst="rect">
            <a:avLst/>
          </a:prstGeom>
          <a:solidFill>
            <a:srgbClr val="FFFFFE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rPr>
              <a:t>我的旅行日记</a:t>
            </a:r>
            <a:endParaRPr kumimoji="0" lang="en-US" altLang="zh-CN" sz="6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4AA2EC1-2C84-4347-AB30-DC80E26958AE}"/>
              </a:ext>
            </a:extLst>
          </p:cNvPr>
          <p:cNvSpPr/>
          <p:nvPr/>
        </p:nvSpPr>
        <p:spPr>
          <a:xfrm>
            <a:off x="4595820" y="1317812"/>
            <a:ext cx="6115771" cy="2999137"/>
          </a:xfrm>
          <a:prstGeom prst="rect">
            <a:avLst/>
          </a:prstGeom>
          <a:noFill/>
          <a:ln w="76200"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6123363" y="2828836"/>
            <a:ext cx="3060683" cy="1200329"/>
          </a:xfrm>
          <a:prstGeom prst="rect">
            <a:avLst/>
          </a:prstGeom>
          <a:solidFill>
            <a:srgbClr val="FFFFFE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rPr>
              <a:t>难以忘记的好心情</a:t>
            </a:r>
            <a:endParaRPr kumimoji="0" lang="en-US" altLang="zh-CN" sz="3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2" name="583eea9dc6234">
            <a:hlinkClick r:id="" action="ppaction://media"/>
            <a:extLst>
              <a:ext uri="{FF2B5EF4-FFF2-40B4-BE49-F238E27FC236}">
                <a16:creationId xmlns:a16="http://schemas.microsoft.com/office/drawing/2014/main" id="{F281C462-27ED-49E4-9491-4844A63E2D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369675" y="-2850515"/>
            <a:ext cx="8077835" cy="807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56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shred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59" y="1892830"/>
            <a:ext cx="5983951" cy="39969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1" y="836713"/>
            <a:ext cx="2592288" cy="17314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609" y="836713"/>
            <a:ext cx="2592288" cy="173148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719403" y="3091065"/>
            <a:ext cx="16452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spc="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留下痕迹</a:t>
            </a:r>
            <a:endParaRPr lang="en-US" altLang="zh-CN" sz="4800" b="1" spc="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9744406" y="3236979"/>
            <a:ext cx="16452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spc="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留下痕迹</a:t>
            </a:r>
            <a:endParaRPr lang="en-US" altLang="zh-CN" sz="4800" b="1" spc="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410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83432" y="1484784"/>
            <a:ext cx="2088232" cy="4104456"/>
            <a:chOff x="982638" y="1484784"/>
            <a:chExt cx="2088232" cy="4104456"/>
          </a:xfrm>
        </p:grpSpPr>
        <p:sp>
          <p:nvSpPr>
            <p:cNvPr id="2" name="圆角矩形 1"/>
            <p:cNvSpPr/>
            <p:nvPr/>
          </p:nvSpPr>
          <p:spPr>
            <a:xfrm>
              <a:off x="982638" y="1484784"/>
              <a:ext cx="2088232" cy="410445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017C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155683" y="2492896"/>
              <a:ext cx="1728192" cy="208823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弦形 7"/>
            <p:cNvSpPr/>
            <p:nvPr/>
          </p:nvSpPr>
          <p:spPr>
            <a:xfrm rot="15788673">
              <a:off x="1262311" y="3757611"/>
              <a:ext cx="1584176" cy="1764768"/>
            </a:xfrm>
            <a:prstGeom prst="chord">
              <a:avLst>
                <a:gd name="adj1" fmla="val 6222678"/>
                <a:gd name="adj2" fmla="val 16200000"/>
              </a:avLst>
            </a:prstGeom>
            <a:solidFill>
              <a:srgbClr val="017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1702718" y="4888858"/>
              <a:ext cx="456695" cy="365356"/>
            </a:xfrm>
            <a:custGeom>
              <a:avLst/>
              <a:gdLst>
                <a:gd name="T0" fmla="*/ 2911524 w 2965450"/>
                <a:gd name="T1" fmla="*/ 1176430 h 2371725"/>
                <a:gd name="T2" fmla="*/ 2844910 w 2965450"/>
                <a:gd name="T3" fmla="*/ 1344914 h 2371725"/>
                <a:gd name="T4" fmla="*/ 2700182 w 2965450"/>
                <a:gd name="T5" fmla="*/ 1530484 h 2371725"/>
                <a:gd name="T6" fmla="*/ 2505493 w 2965450"/>
                <a:gd name="T7" fmla="*/ 1695392 h 2371725"/>
                <a:gd name="T8" fmla="*/ 2169249 w 2965450"/>
                <a:gd name="T9" fmla="*/ 1741487 h 2371725"/>
                <a:gd name="T10" fmla="*/ 2397918 w 2965450"/>
                <a:gd name="T11" fmla="*/ 1682545 h 2371725"/>
                <a:gd name="T12" fmla="*/ 2183396 w 2965450"/>
                <a:gd name="T13" fmla="*/ 1677899 h 2371725"/>
                <a:gd name="T14" fmla="*/ 2373611 w 2965450"/>
                <a:gd name="T15" fmla="*/ 1414368 h 2371725"/>
                <a:gd name="T16" fmla="*/ 2721080 w 2965450"/>
                <a:gd name="T17" fmla="*/ 1383353 h 2371725"/>
                <a:gd name="T18" fmla="*/ 2440569 w 2965450"/>
                <a:gd name="T19" fmla="*/ 1405507 h 2371725"/>
                <a:gd name="T20" fmla="*/ 2455069 w 2965450"/>
                <a:gd name="T21" fmla="*/ 1215232 h 2371725"/>
                <a:gd name="T22" fmla="*/ 2696586 w 2965450"/>
                <a:gd name="T23" fmla="*/ 1129193 h 2371725"/>
                <a:gd name="T24" fmla="*/ 2758194 w 2965450"/>
                <a:gd name="T25" fmla="*/ 1109896 h 2371725"/>
                <a:gd name="T26" fmla="*/ 2763441 w 2965450"/>
                <a:gd name="T27" fmla="*/ 1002109 h 2371725"/>
                <a:gd name="T28" fmla="*/ 2520156 w 2965450"/>
                <a:gd name="T29" fmla="*/ 1140619 h 2371725"/>
                <a:gd name="T30" fmla="*/ 2435225 w 2965450"/>
                <a:gd name="T31" fmla="*/ 1138127 h 2371725"/>
                <a:gd name="T32" fmla="*/ 2273366 w 2965450"/>
                <a:gd name="T33" fmla="*/ 1398873 h 2371725"/>
                <a:gd name="T34" fmla="*/ 2248535 w 2965450"/>
                <a:gd name="T35" fmla="*/ 1342760 h 2371725"/>
                <a:gd name="T36" fmla="*/ 2140347 w 2965450"/>
                <a:gd name="T37" fmla="*/ 1706960 h 2371725"/>
                <a:gd name="T38" fmla="*/ 2156319 w 2965450"/>
                <a:gd name="T39" fmla="*/ 1989138 h 2371725"/>
                <a:gd name="T40" fmla="*/ 2108394 w 2965450"/>
                <a:gd name="T41" fmla="*/ 2305487 h 2371725"/>
                <a:gd name="T42" fmla="*/ 2061097 w 2965450"/>
                <a:gd name="T43" fmla="*/ 2135726 h 2371725"/>
                <a:gd name="T44" fmla="*/ 2000687 w 2965450"/>
                <a:gd name="T45" fmla="*/ 1772047 h 2371725"/>
                <a:gd name="T46" fmla="*/ 2089714 w 2965450"/>
                <a:gd name="T47" fmla="*/ 2246313 h 2371725"/>
                <a:gd name="T48" fmla="*/ 2094704 w 2965450"/>
                <a:gd name="T49" fmla="*/ 1581347 h 2371725"/>
                <a:gd name="T50" fmla="*/ 2137131 w 2965450"/>
                <a:gd name="T51" fmla="*/ 1287295 h 2371725"/>
                <a:gd name="T52" fmla="*/ 2250138 w 2965450"/>
                <a:gd name="T53" fmla="*/ 1082253 h 2371725"/>
                <a:gd name="T54" fmla="*/ 2491615 w 2965450"/>
                <a:gd name="T55" fmla="*/ 949135 h 2371725"/>
                <a:gd name="T56" fmla="*/ 2867511 w 2965450"/>
                <a:gd name="T57" fmla="*/ 858138 h 2371725"/>
                <a:gd name="T58" fmla="*/ 54801 w 2965450"/>
                <a:gd name="T59" fmla="*/ 42863 h 2371725"/>
                <a:gd name="T60" fmla="*/ 445550 w 2965450"/>
                <a:gd name="T61" fmla="*/ 177403 h 2371725"/>
                <a:gd name="T62" fmla="*/ 1146040 w 2965450"/>
                <a:gd name="T63" fmla="*/ 211931 h 2371725"/>
                <a:gd name="T64" fmla="*/ 1476430 w 2965450"/>
                <a:gd name="T65" fmla="*/ 317500 h 2371725"/>
                <a:gd name="T66" fmla="*/ 1681733 w 2965450"/>
                <a:gd name="T67" fmla="*/ 431800 h 2371725"/>
                <a:gd name="T68" fmla="*/ 1896566 w 2965450"/>
                <a:gd name="T69" fmla="*/ 822325 h 2371725"/>
                <a:gd name="T70" fmla="*/ 2062158 w 2965450"/>
                <a:gd name="T71" fmla="*/ 1324769 h 2371725"/>
                <a:gd name="T72" fmla="*/ 2045082 w 2965450"/>
                <a:gd name="T73" fmla="*/ 1670050 h 2371725"/>
                <a:gd name="T74" fmla="*/ 1928813 w 2965450"/>
                <a:gd name="T75" fmla="*/ 1036638 h 2371725"/>
                <a:gd name="T76" fmla="*/ 1674012 w 2965450"/>
                <a:gd name="T77" fmla="*/ 718227 h 2371725"/>
                <a:gd name="T78" fmla="*/ 1652012 w 2965450"/>
                <a:gd name="T79" fmla="*/ 960562 h 2371725"/>
                <a:gd name="T80" fmla="*/ 1286636 w 2965450"/>
                <a:gd name="T81" fmla="*/ 759967 h 2371725"/>
                <a:gd name="T82" fmla="*/ 1217106 w 2965450"/>
                <a:gd name="T83" fmla="*/ 633824 h 2371725"/>
                <a:gd name="T84" fmla="*/ 1017290 w 2965450"/>
                <a:gd name="T85" fmla="*/ 600686 h 2371725"/>
                <a:gd name="T86" fmla="*/ 413939 w 2965450"/>
                <a:gd name="T87" fmla="*/ 350444 h 2371725"/>
                <a:gd name="T88" fmla="*/ 875769 w 2965450"/>
                <a:gd name="T89" fmla="*/ 603018 h 2371725"/>
                <a:gd name="T90" fmla="*/ 446145 w 2965450"/>
                <a:gd name="T91" fmla="*/ 604954 h 2371725"/>
                <a:gd name="T92" fmla="*/ 690963 w 2965450"/>
                <a:gd name="T93" fmla="*/ 640576 h 2371725"/>
                <a:gd name="T94" fmla="*/ 1151765 w 2965450"/>
                <a:gd name="T95" fmla="*/ 708727 h 2371725"/>
                <a:gd name="T96" fmla="*/ 1509729 w 2965450"/>
                <a:gd name="T97" fmla="*/ 1046212 h 2371725"/>
                <a:gd name="T98" fmla="*/ 1193150 w 2965450"/>
                <a:gd name="T99" fmla="*/ 1156311 h 2371725"/>
                <a:gd name="T100" fmla="*/ 561975 w 2965450"/>
                <a:gd name="T101" fmla="*/ 1164688 h 2371725"/>
                <a:gd name="T102" fmla="*/ 1203068 w 2965450"/>
                <a:gd name="T103" fmla="*/ 1180645 h 2371725"/>
                <a:gd name="T104" fmla="*/ 1549400 w 2965450"/>
                <a:gd name="T105" fmla="*/ 1084507 h 2371725"/>
                <a:gd name="T106" fmla="*/ 1912343 w 2965450"/>
                <a:gd name="T107" fmla="*/ 1625032 h 2371725"/>
                <a:gd name="T108" fmla="*/ 1486345 w 2965450"/>
                <a:gd name="T109" fmla="*/ 1701422 h 2371725"/>
                <a:gd name="T110" fmla="*/ 1810040 w 2965450"/>
                <a:gd name="T111" fmla="*/ 1689234 h 2371725"/>
                <a:gd name="T112" fmla="*/ 1744475 w 2965450"/>
                <a:gd name="T113" fmla="*/ 1785938 h 2371725"/>
                <a:gd name="T114" fmla="*/ 1260803 w 2965450"/>
                <a:gd name="T115" fmla="*/ 1730772 h 2371725"/>
                <a:gd name="T116" fmla="*/ 791427 w 2965450"/>
                <a:gd name="T117" fmla="*/ 1547019 h 2371725"/>
                <a:gd name="T118" fmla="*/ 594464 w 2965450"/>
                <a:gd name="T119" fmla="*/ 1349375 h 2371725"/>
                <a:gd name="T120" fmla="*/ 459846 w 2965450"/>
                <a:gd name="T121" fmla="*/ 1043384 h 2371725"/>
                <a:gd name="T122" fmla="*/ 240645 w 2965450"/>
                <a:gd name="T123" fmla="*/ 821928 h 2371725"/>
                <a:gd name="T124" fmla="*/ 65522 w 2965450"/>
                <a:gd name="T125" fmla="*/ 402431 h 237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65450" h="2371725">
                  <a:moveTo>
                    <a:pt x="2962674" y="782638"/>
                  </a:moveTo>
                  <a:lnTo>
                    <a:pt x="2963467" y="802904"/>
                  </a:lnTo>
                  <a:lnTo>
                    <a:pt x="2964657" y="822375"/>
                  </a:lnTo>
                  <a:lnTo>
                    <a:pt x="2965450" y="841051"/>
                  </a:lnTo>
                  <a:lnTo>
                    <a:pt x="2965450" y="859727"/>
                  </a:lnTo>
                  <a:lnTo>
                    <a:pt x="2965450" y="877609"/>
                  </a:lnTo>
                  <a:lnTo>
                    <a:pt x="2965450" y="895093"/>
                  </a:lnTo>
                  <a:lnTo>
                    <a:pt x="2964260" y="928869"/>
                  </a:lnTo>
                  <a:lnTo>
                    <a:pt x="2961881" y="960261"/>
                  </a:lnTo>
                  <a:lnTo>
                    <a:pt x="2958709" y="990859"/>
                  </a:lnTo>
                  <a:lnTo>
                    <a:pt x="2954744" y="1019072"/>
                  </a:lnTo>
                  <a:lnTo>
                    <a:pt x="2949986" y="1046490"/>
                  </a:lnTo>
                  <a:lnTo>
                    <a:pt x="2945228" y="1071922"/>
                  </a:lnTo>
                  <a:lnTo>
                    <a:pt x="2939280" y="1095764"/>
                  </a:lnTo>
                  <a:lnTo>
                    <a:pt x="2932936" y="1118017"/>
                  </a:lnTo>
                  <a:lnTo>
                    <a:pt x="2925799" y="1138680"/>
                  </a:lnTo>
                  <a:lnTo>
                    <a:pt x="2919058" y="1158151"/>
                  </a:lnTo>
                  <a:lnTo>
                    <a:pt x="2911524" y="1176430"/>
                  </a:lnTo>
                  <a:lnTo>
                    <a:pt x="2903990" y="1193119"/>
                  </a:lnTo>
                  <a:lnTo>
                    <a:pt x="2896060" y="1208219"/>
                  </a:lnTo>
                  <a:lnTo>
                    <a:pt x="2888526" y="1222524"/>
                  </a:lnTo>
                  <a:lnTo>
                    <a:pt x="2880596" y="1235637"/>
                  </a:lnTo>
                  <a:lnTo>
                    <a:pt x="2872666" y="1246764"/>
                  </a:lnTo>
                  <a:lnTo>
                    <a:pt x="2865132" y="1257890"/>
                  </a:lnTo>
                  <a:lnTo>
                    <a:pt x="2857598" y="1267030"/>
                  </a:lnTo>
                  <a:lnTo>
                    <a:pt x="2850858" y="1275772"/>
                  </a:lnTo>
                  <a:lnTo>
                    <a:pt x="2843720" y="1283322"/>
                  </a:lnTo>
                  <a:lnTo>
                    <a:pt x="2836980" y="1290077"/>
                  </a:lnTo>
                  <a:lnTo>
                    <a:pt x="2831428" y="1295243"/>
                  </a:lnTo>
                  <a:lnTo>
                    <a:pt x="2825877" y="1300011"/>
                  </a:lnTo>
                  <a:lnTo>
                    <a:pt x="2817154" y="1307164"/>
                  </a:lnTo>
                  <a:lnTo>
                    <a:pt x="2811206" y="1311137"/>
                  </a:lnTo>
                  <a:lnTo>
                    <a:pt x="2809620" y="1312329"/>
                  </a:lnTo>
                  <a:lnTo>
                    <a:pt x="2811603" y="1328622"/>
                  </a:lnTo>
                  <a:lnTo>
                    <a:pt x="2850064" y="1330608"/>
                  </a:lnTo>
                  <a:lnTo>
                    <a:pt x="2844910" y="1344914"/>
                  </a:lnTo>
                  <a:lnTo>
                    <a:pt x="2839359" y="1358424"/>
                  </a:lnTo>
                  <a:lnTo>
                    <a:pt x="2833807" y="1371537"/>
                  </a:lnTo>
                  <a:lnTo>
                    <a:pt x="2827067" y="1383856"/>
                  </a:lnTo>
                  <a:lnTo>
                    <a:pt x="2820722" y="1395777"/>
                  </a:lnTo>
                  <a:lnTo>
                    <a:pt x="2814378" y="1407300"/>
                  </a:lnTo>
                  <a:lnTo>
                    <a:pt x="2807637" y="1418029"/>
                  </a:lnTo>
                  <a:lnTo>
                    <a:pt x="2800897" y="1428758"/>
                  </a:lnTo>
                  <a:lnTo>
                    <a:pt x="2793759" y="1438295"/>
                  </a:lnTo>
                  <a:lnTo>
                    <a:pt x="2786622" y="1447832"/>
                  </a:lnTo>
                  <a:lnTo>
                    <a:pt x="2779881" y="1456574"/>
                  </a:lnTo>
                  <a:lnTo>
                    <a:pt x="2772744" y="1464919"/>
                  </a:lnTo>
                  <a:lnTo>
                    <a:pt x="2765607" y="1472866"/>
                  </a:lnTo>
                  <a:lnTo>
                    <a:pt x="2758866" y="1480416"/>
                  </a:lnTo>
                  <a:lnTo>
                    <a:pt x="2744988" y="1493927"/>
                  </a:lnTo>
                  <a:lnTo>
                    <a:pt x="2732300" y="1505450"/>
                  </a:lnTo>
                  <a:lnTo>
                    <a:pt x="2720801" y="1515384"/>
                  </a:lnTo>
                  <a:lnTo>
                    <a:pt x="2709698" y="1523729"/>
                  </a:lnTo>
                  <a:lnTo>
                    <a:pt x="2700182" y="1530484"/>
                  </a:lnTo>
                  <a:lnTo>
                    <a:pt x="2692648" y="1535253"/>
                  </a:lnTo>
                  <a:lnTo>
                    <a:pt x="2686304" y="1538829"/>
                  </a:lnTo>
                  <a:lnTo>
                    <a:pt x="2681546" y="1541611"/>
                  </a:lnTo>
                  <a:lnTo>
                    <a:pt x="2723180" y="1546379"/>
                  </a:lnTo>
                  <a:lnTo>
                    <a:pt x="2701768" y="1563466"/>
                  </a:lnTo>
                  <a:lnTo>
                    <a:pt x="2680356" y="1578963"/>
                  </a:lnTo>
                  <a:lnTo>
                    <a:pt x="2658944" y="1594063"/>
                  </a:lnTo>
                  <a:lnTo>
                    <a:pt x="2637929" y="1607176"/>
                  </a:lnTo>
                  <a:lnTo>
                    <a:pt x="2618103" y="1619892"/>
                  </a:lnTo>
                  <a:lnTo>
                    <a:pt x="2598674" y="1631416"/>
                  </a:lnTo>
                  <a:lnTo>
                    <a:pt x="2580435" y="1641350"/>
                  </a:lnTo>
                  <a:lnTo>
                    <a:pt x="2563384" y="1650092"/>
                  </a:lnTo>
                  <a:lnTo>
                    <a:pt x="2547524" y="1658437"/>
                  </a:lnTo>
                  <a:lnTo>
                    <a:pt x="2533249" y="1665192"/>
                  </a:lnTo>
                  <a:lnTo>
                    <a:pt x="2509855" y="1675524"/>
                  </a:lnTo>
                  <a:lnTo>
                    <a:pt x="2495184" y="1681882"/>
                  </a:lnTo>
                  <a:lnTo>
                    <a:pt x="2490029" y="1683868"/>
                  </a:lnTo>
                  <a:lnTo>
                    <a:pt x="2505493" y="1695392"/>
                  </a:lnTo>
                  <a:lnTo>
                    <a:pt x="2489633" y="1700955"/>
                  </a:lnTo>
                  <a:lnTo>
                    <a:pt x="2473772" y="1706518"/>
                  </a:lnTo>
                  <a:lnTo>
                    <a:pt x="2457515" y="1711287"/>
                  </a:lnTo>
                  <a:lnTo>
                    <a:pt x="2441655" y="1715658"/>
                  </a:lnTo>
                  <a:lnTo>
                    <a:pt x="2426587" y="1719631"/>
                  </a:lnTo>
                  <a:lnTo>
                    <a:pt x="2411123" y="1723208"/>
                  </a:lnTo>
                  <a:lnTo>
                    <a:pt x="2395659" y="1725989"/>
                  </a:lnTo>
                  <a:lnTo>
                    <a:pt x="2380988" y="1729168"/>
                  </a:lnTo>
                  <a:lnTo>
                    <a:pt x="2351646" y="1733937"/>
                  </a:lnTo>
                  <a:lnTo>
                    <a:pt x="2323890" y="1737513"/>
                  </a:lnTo>
                  <a:lnTo>
                    <a:pt x="2297720" y="1740295"/>
                  </a:lnTo>
                  <a:lnTo>
                    <a:pt x="2273136" y="1741884"/>
                  </a:lnTo>
                  <a:lnTo>
                    <a:pt x="2250931" y="1742679"/>
                  </a:lnTo>
                  <a:lnTo>
                    <a:pt x="2230709" y="1743076"/>
                  </a:lnTo>
                  <a:lnTo>
                    <a:pt x="2212866" y="1743076"/>
                  </a:lnTo>
                  <a:lnTo>
                    <a:pt x="2197798" y="1742679"/>
                  </a:lnTo>
                  <a:lnTo>
                    <a:pt x="2176783" y="1741884"/>
                  </a:lnTo>
                  <a:lnTo>
                    <a:pt x="2169249" y="1741487"/>
                  </a:lnTo>
                  <a:lnTo>
                    <a:pt x="2162614" y="1738582"/>
                  </a:lnTo>
                  <a:lnTo>
                    <a:pt x="2166540" y="1726804"/>
                  </a:lnTo>
                  <a:lnTo>
                    <a:pt x="2173287" y="1706166"/>
                  </a:lnTo>
                  <a:lnTo>
                    <a:pt x="2176615" y="1696849"/>
                  </a:lnTo>
                  <a:lnTo>
                    <a:pt x="2185193" y="1698293"/>
                  </a:lnTo>
                  <a:lnTo>
                    <a:pt x="2195115" y="1699061"/>
                  </a:lnTo>
                  <a:lnTo>
                    <a:pt x="2205037" y="1699829"/>
                  </a:lnTo>
                  <a:lnTo>
                    <a:pt x="2225278" y="1700213"/>
                  </a:lnTo>
                  <a:lnTo>
                    <a:pt x="2246312" y="1699829"/>
                  </a:lnTo>
                  <a:lnTo>
                    <a:pt x="2266950" y="1699061"/>
                  </a:lnTo>
                  <a:lnTo>
                    <a:pt x="2287984" y="1697525"/>
                  </a:lnTo>
                  <a:lnTo>
                    <a:pt x="2307828" y="1695604"/>
                  </a:lnTo>
                  <a:lnTo>
                    <a:pt x="2327672" y="1693684"/>
                  </a:lnTo>
                  <a:lnTo>
                    <a:pt x="2346325" y="1690995"/>
                  </a:lnTo>
                  <a:lnTo>
                    <a:pt x="2363390" y="1688307"/>
                  </a:lnTo>
                  <a:lnTo>
                    <a:pt x="2391568" y="1683314"/>
                  </a:lnTo>
                  <a:lnTo>
                    <a:pt x="2392416" y="1683160"/>
                  </a:lnTo>
                  <a:lnTo>
                    <a:pt x="2397918" y="1682545"/>
                  </a:lnTo>
                  <a:lnTo>
                    <a:pt x="2405477" y="1680790"/>
                  </a:lnTo>
                  <a:lnTo>
                    <a:pt x="2410618" y="1679857"/>
                  </a:lnTo>
                  <a:lnTo>
                    <a:pt x="2417762" y="1678705"/>
                  </a:lnTo>
                  <a:lnTo>
                    <a:pt x="2407840" y="1680241"/>
                  </a:lnTo>
                  <a:lnTo>
                    <a:pt x="2405477" y="1680790"/>
                  </a:lnTo>
                  <a:lnTo>
                    <a:pt x="2392416" y="1683160"/>
                  </a:lnTo>
                  <a:lnTo>
                    <a:pt x="2387600" y="1683698"/>
                  </a:lnTo>
                  <a:lnTo>
                    <a:pt x="2377678" y="1685234"/>
                  </a:lnTo>
                  <a:lnTo>
                    <a:pt x="2356643" y="1687154"/>
                  </a:lnTo>
                  <a:lnTo>
                    <a:pt x="2336006" y="1687923"/>
                  </a:lnTo>
                  <a:lnTo>
                    <a:pt x="2315368" y="1688307"/>
                  </a:lnTo>
                  <a:lnTo>
                    <a:pt x="2295128" y="1687923"/>
                  </a:lnTo>
                  <a:lnTo>
                    <a:pt x="2276078" y="1687538"/>
                  </a:lnTo>
                  <a:lnTo>
                    <a:pt x="2257425" y="1686386"/>
                  </a:lnTo>
                  <a:lnTo>
                    <a:pt x="2239962" y="1685234"/>
                  </a:lnTo>
                  <a:lnTo>
                    <a:pt x="2224484" y="1683314"/>
                  </a:lnTo>
                  <a:lnTo>
                    <a:pt x="2197893" y="1679857"/>
                  </a:lnTo>
                  <a:lnTo>
                    <a:pt x="2183396" y="1677899"/>
                  </a:lnTo>
                  <a:lnTo>
                    <a:pt x="2195909" y="1645444"/>
                  </a:lnTo>
                  <a:lnTo>
                    <a:pt x="2210990" y="1607344"/>
                  </a:lnTo>
                  <a:lnTo>
                    <a:pt x="2219722" y="1586707"/>
                  </a:lnTo>
                  <a:lnTo>
                    <a:pt x="2229644" y="1565276"/>
                  </a:lnTo>
                  <a:lnTo>
                    <a:pt x="2239565" y="1543051"/>
                  </a:lnTo>
                  <a:lnTo>
                    <a:pt x="2250678" y="1520032"/>
                  </a:lnTo>
                  <a:lnTo>
                    <a:pt x="2261790" y="1496616"/>
                  </a:lnTo>
                  <a:lnTo>
                    <a:pt x="2274094" y="1472804"/>
                  </a:lnTo>
                  <a:lnTo>
                    <a:pt x="2287190" y="1448991"/>
                  </a:lnTo>
                  <a:lnTo>
                    <a:pt x="2301081" y="1424385"/>
                  </a:lnTo>
                  <a:lnTo>
                    <a:pt x="2315369" y="1399779"/>
                  </a:lnTo>
                  <a:lnTo>
                    <a:pt x="2316953" y="1397235"/>
                  </a:lnTo>
                  <a:lnTo>
                    <a:pt x="2316162" y="1399465"/>
                  </a:lnTo>
                  <a:lnTo>
                    <a:pt x="2321709" y="1401479"/>
                  </a:lnTo>
                  <a:lnTo>
                    <a:pt x="2329633" y="1404701"/>
                  </a:lnTo>
                  <a:lnTo>
                    <a:pt x="2340727" y="1407924"/>
                  </a:lnTo>
                  <a:lnTo>
                    <a:pt x="2354990" y="1411549"/>
                  </a:lnTo>
                  <a:lnTo>
                    <a:pt x="2373611" y="1414368"/>
                  </a:lnTo>
                  <a:lnTo>
                    <a:pt x="2383516" y="1416382"/>
                  </a:lnTo>
                  <a:lnTo>
                    <a:pt x="2395402" y="1417591"/>
                  </a:lnTo>
                  <a:lnTo>
                    <a:pt x="2407685" y="1418396"/>
                  </a:lnTo>
                  <a:lnTo>
                    <a:pt x="2420759" y="1419202"/>
                  </a:lnTo>
                  <a:lnTo>
                    <a:pt x="2435023" y="1420410"/>
                  </a:lnTo>
                  <a:lnTo>
                    <a:pt x="2450474" y="1420813"/>
                  </a:lnTo>
                  <a:lnTo>
                    <a:pt x="2467115" y="1420410"/>
                  </a:lnTo>
                  <a:lnTo>
                    <a:pt x="2484548" y="1420008"/>
                  </a:lnTo>
                  <a:lnTo>
                    <a:pt x="2503169" y="1418799"/>
                  </a:lnTo>
                  <a:lnTo>
                    <a:pt x="2522583" y="1417591"/>
                  </a:lnTo>
                  <a:lnTo>
                    <a:pt x="2543186" y="1415174"/>
                  </a:lnTo>
                  <a:lnTo>
                    <a:pt x="2564977" y="1413160"/>
                  </a:lnTo>
                  <a:lnTo>
                    <a:pt x="2588352" y="1409938"/>
                  </a:lnTo>
                  <a:lnTo>
                    <a:pt x="2612521" y="1405910"/>
                  </a:lnTo>
                  <a:lnTo>
                    <a:pt x="2637878" y="1401479"/>
                  </a:lnTo>
                  <a:lnTo>
                    <a:pt x="2664423" y="1396242"/>
                  </a:lnTo>
                  <a:lnTo>
                    <a:pt x="2692157" y="1390200"/>
                  </a:lnTo>
                  <a:lnTo>
                    <a:pt x="2721080" y="1383353"/>
                  </a:lnTo>
                  <a:lnTo>
                    <a:pt x="2751587" y="1375297"/>
                  </a:lnTo>
                  <a:lnTo>
                    <a:pt x="2782887" y="1366838"/>
                  </a:lnTo>
                  <a:lnTo>
                    <a:pt x="2769416" y="1370463"/>
                  </a:lnTo>
                  <a:lnTo>
                    <a:pt x="2753172" y="1374491"/>
                  </a:lnTo>
                  <a:lnTo>
                    <a:pt x="2732173" y="1378922"/>
                  </a:lnTo>
                  <a:lnTo>
                    <a:pt x="2706420" y="1384561"/>
                  </a:lnTo>
                  <a:lnTo>
                    <a:pt x="2677102" y="1390200"/>
                  </a:lnTo>
                  <a:lnTo>
                    <a:pt x="2644217" y="1395437"/>
                  </a:lnTo>
                  <a:lnTo>
                    <a:pt x="2609351" y="1400270"/>
                  </a:lnTo>
                  <a:lnTo>
                    <a:pt x="2591522" y="1402284"/>
                  </a:lnTo>
                  <a:lnTo>
                    <a:pt x="2572901" y="1404298"/>
                  </a:lnTo>
                  <a:lnTo>
                    <a:pt x="2554279" y="1405910"/>
                  </a:lnTo>
                  <a:lnTo>
                    <a:pt x="2534865" y="1407118"/>
                  </a:lnTo>
                  <a:lnTo>
                    <a:pt x="2516244" y="1407924"/>
                  </a:lnTo>
                  <a:lnTo>
                    <a:pt x="2496830" y="1407924"/>
                  </a:lnTo>
                  <a:lnTo>
                    <a:pt x="2478209" y="1407924"/>
                  </a:lnTo>
                  <a:lnTo>
                    <a:pt x="2459191" y="1407118"/>
                  </a:lnTo>
                  <a:lnTo>
                    <a:pt x="2440569" y="1405507"/>
                  </a:lnTo>
                  <a:lnTo>
                    <a:pt x="2422344" y="1403493"/>
                  </a:lnTo>
                  <a:lnTo>
                    <a:pt x="2404515" y="1400673"/>
                  </a:lnTo>
                  <a:lnTo>
                    <a:pt x="2387082" y="1397048"/>
                  </a:lnTo>
                  <a:lnTo>
                    <a:pt x="2370442" y="1392617"/>
                  </a:lnTo>
                  <a:lnTo>
                    <a:pt x="2354594" y="1387784"/>
                  </a:lnTo>
                  <a:lnTo>
                    <a:pt x="2346670" y="1384561"/>
                  </a:lnTo>
                  <a:lnTo>
                    <a:pt x="2339538" y="1381742"/>
                  </a:lnTo>
                  <a:lnTo>
                    <a:pt x="2332010" y="1378519"/>
                  </a:lnTo>
                  <a:lnTo>
                    <a:pt x="2329429" y="1377207"/>
                  </a:lnTo>
                  <a:lnTo>
                    <a:pt x="2330450" y="1375569"/>
                  </a:lnTo>
                  <a:lnTo>
                    <a:pt x="2345928" y="1350963"/>
                  </a:lnTo>
                  <a:lnTo>
                    <a:pt x="2362200" y="1327150"/>
                  </a:lnTo>
                  <a:lnTo>
                    <a:pt x="2379662" y="1303735"/>
                  </a:lnTo>
                  <a:lnTo>
                    <a:pt x="2397522" y="1280716"/>
                  </a:lnTo>
                  <a:lnTo>
                    <a:pt x="2416175" y="1257697"/>
                  </a:lnTo>
                  <a:lnTo>
                    <a:pt x="2434828" y="1236266"/>
                  </a:lnTo>
                  <a:lnTo>
                    <a:pt x="2445147" y="1225550"/>
                  </a:lnTo>
                  <a:lnTo>
                    <a:pt x="2455069" y="1215232"/>
                  </a:lnTo>
                  <a:lnTo>
                    <a:pt x="2465387" y="1205310"/>
                  </a:lnTo>
                  <a:lnTo>
                    <a:pt x="2475706" y="1194991"/>
                  </a:lnTo>
                  <a:lnTo>
                    <a:pt x="2486422" y="1185466"/>
                  </a:lnTo>
                  <a:lnTo>
                    <a:pt x="2497138" y="1176338"/>
                  </a:lnTo>
                  <a:lnTo>
                    <a:pt x="2508250" y="1167210"/>
                  </a:lnTo>
                  <a:lnTo>
                    <a:pt x="2518966" y="1158875"/>
                  </a:lnTo>
                  <a:lnTo>
                    <a:pt x="2553515" y="1137536"/>
                  </a:lnTo>
                  <a:lnTo>
                    <a:pt x="2565817" y="1138644"/>
                  </a:lnTo>
                  <a:lnTo>
                    <a:pt x="2578536" y="1139431"/>
                  </a:lnTo>
                  <a:lnTo>
                    <a:pt x="2591255" y="1139825"/>
                  </a:lnTo>
                  <a:lnTo>
                    <a:pt x="2603577" y="1139825"/>
                  </a:lnTo>
                  <a:lnTo>
                    <a:pt x="2615899" y="1139431"/>
                  </a:lnTo>
                  <a:lnTo>
                    <a:pt x="2628220" y="1138644"/>
                  </a:lnTo>
                  <a:lnTo>
                    <a:pt x="2640144" y="1137856"/>
                  </a:lnTo>
                  <a:lnTo>
                    <a:pt x="2652069" y="1136281"/>
                  </a:lnTo>
                  <a:lnTo>
                    <a:pt x="2663595" y="1134706"/>
                  </a:lnTo>
                  <a:lnTo>
                    <a:pt x="2675122" y="1133131"/>
                  </a:lnTo>
                  <a:lnTo>
                    <a:pt x="2696586" y="1129193"/>
                  </a:lnTo>
                  <a:lnTo>
                    <a:pt x="2717254" y="1124073"/>
                  </a:lnTo>
                  <a:lnTo>
                    <a:pt x="2736333" y="1118954"/>
                  </a:lnTo>
                  <a:lnTo>
                    <a:pt x="2753424" y="1113834"/>
                  </a:lnTo>
                  <a:lnTo>
                    <a:pt x="2769323" y="1108715"/>
                  </a:lnTo>
                  <a:lnTo>
                    <a:pt x="2782837" y="1103202"/>
                  </a:lnTo>
                  <a:lnTo>
                    <a:pt x="2790519" y="1100052"/>
                  </a:lnTo>
                  <a:lnTo>
                    <a:pt x="2797941" y="1097295"/>
                  </a:lnTo>
                  <a:lnTo>
                    <a:pt x="2807481" y="1093357"/>
                  </a:lnTo>
                  <a:lnTo>
                    <a:pt x="2810659" y="1091782"/>
                  </a:lnTo>
                  <a:lnTo>
                    <a:pt x="2810661" y="1091782"/>
                  </a:lnTo>
                  <a:lnTo>
                    <a:pt x="2816225" y="1089025"/>
                  </a:lnTo>
                  <a:lnTo>
                    <a:pt x="2810659" y="1091782"/>
                  </a:lnTo>
                  <a:lnTo>
                    <a:pt x="2794364" y="1098476"/>
                  </a:lnTo>
                  <a:lnTo>
                    <a:pt x="2790519" y="1100052"/>
                  </a:lnTo>
                  <a:lnTo>
                    <a:pt x="2788402" y="1100839"/>
                  </a:lnTo>
                  <a:lnTo>
                    <a:pt x="2778465" y="1103989"/>
                  </a:lnTo>
                  <a:lnTo>
                    <a:pt x="2768528" y="1106746"/>
                  </a:lnTo>
                  <a:lnTo>
                    <a:pt x="2758194" y="1109896"/>
                  </a:lnTo>
                  <a:lnTo>
                    <a:pt x="2748257" y="1112259"/>
                  </a:lnTo>
                  <a:lnTo>
                    <a:pt x="2738320" y="1114228"/>
                  </a:lnTo>
                  <a:lnTo>
                    <a:pt x="2717652" y="1118166"/>
                  </a:lnTo>
                  <a:lnTo>
                    <a:pt x="2697381" y="1121317"/>
                  </a:lnTo>
                  <a:lnTo>
                    <a:pt x="2677507" y="1123286"/>
                  </a:lnTo>
                  <a:lnTo>
                    <a:pt x="2658826" y="1124861"/>
                  </a:lnTo>
                  <a:lnTo>
                    <a:pt x="2640939" y="1125648"/>
                  </a:lnTo>
                  <a:lnTo>
                    <a:pt x="2624643" y="1126042"/>
                  </a:lnTo>
                  <a:lnTo>
                    <a:pt x="2609539" y="1126436"/>
                  </a:lnTo>
                  <a:lnTo>
                    <a:pt x="2596820" y="1126436"/>
                  </a:lnTo>
                  <a:lnTo>
                    <a:pt x="2578934" y="1125648"/>
                  </a:lnTo>
                  <a:lnTo>
                    <a:pt x="2573192" y="1125314"/>
                  </a:lnTo>
                  <a:lnTo>
                    <a:pt x="2601516" y="1107678"/>
                  </a:lnTo>
                  <a:lnTo>
                    <a:pt x="2650331" y="1077119"/>
                  </a:lnTo>
                  <a:lnTo>
                    <a:pt x="2699544" y="1045766"/>
                  </a:lnTo>
                  <a:lnTo>
                    <a:pt x="2722960" y="1029891"/>
                  </a:lnTo>
                  <a:lnTo>
                    <a:pt x="2744391" y="1015603"/>
                  </a:lnTo>
                  <a:lnTo>
                    <a:pt x="2763441" y="1002109"/>
                  </a:lnTo>
                  <a:lnTo>
                    <a:pt x="2778919" y="990997"/>
                  </a:lnTo>
                  <a:lnTo>
                    <a:pt x="2790428" y="981075"/>
                  </a:lnTo>
                  <a:lnTo>
                    <a:pt x="2794397" y="977900"/>
                  </a:lnTo>
                  <a:lnTo>
                    <a:pt x="2797175" y="974725"/>
                  </a:lnTo>
                  <a:lnTo>
                    <a:pt x="2770188" y="992584"/>
                  </a:lnTo>
                  <a:lnTo>
                    <a:pt x="2740025" y="1012428"/>
                  </a:lnTo>
                  <a:lnTo>
                    <a:pt x="2702322" y="1036638"/>
                  </a:lnTo>
                  <a:lnTo>
                    <a:pt x="2676635" y="1052427"/>
                  </a:lnTo>
                  <a:lnTo>
                    <a:pt x="2677429" y="1051322"/>
                  </a:lnTo>
                  <a:lnTo>
                    <a:pt x="2700337" y="987425"/>
                  </a:lnTo>
                  <a:lnTo>
                    <a:pt x="2672089" y="1055221"/>
                  </a:lnTo>
                  <a:lnTo>
                    <a:pt x="2659063" y="1063228"/>
                  </a:lnTo>
                  <a:lnTo>
                    <a:pt x="2636044" y="1077119"/>
                  </a:lnTo>
                  <a:lnTo>
                    <a:pt x="2612628" y="1090613"/>
                  </a:lnTo>
                  <a:lnTo>
                    <a:pt x="2588816" y="1104503"/>
                  </a:lnTo>
                  <a:lnTo>
                    <a:pt x="2565003" y="1117600"/>
                  </a:lnTo>
                  <a:lnTo>
                    <a:pt x="2542381" y="1129903"/>
                  </a:lnTo>
                  <a:lnTo>
                    <a:pt x="2520156" y="1140619"/>
                  </a:lnTo>
                  <a:lnTo>
                    <a:pt x="2514203" y="1143794"/>
                  </a:lnTo>
                  <a:lnTo>
                    <a:pt x="2508647" y="1147366"/>
                  </a:lnTo>
                  <a:lnTo>
                    <a:pt x="2496344" y="1154906"/>
                  </a:lnTo>
                  <a:lnTo>
                    <a:pt x="2484041" y="1164035"/>
                  </a:lnTo>
                  <a:lnTo>
                    <a:pt x="2470944" y="1174353"/>
                  </a:lnTo>
                  <a:lnTo>
                    <a:pt x="2457847" y="1186260"/>
                  </a:lnTo>
                  <a:lnTo>
                    <a:pt x="2444859" y="1198866"/>
                  </a:lnTo>
                  <a:lnTo>
                    <a:pt x="2444354" y="1197054"/>
                  </a:lnTo>
                  <a:lnTo>
                    <a:pt x="2442766" y="1189144"/>
                  </a:lnTo>
                  <a:lnTo>
                    <a:pt x="2441179" y="1180839"/>
                  </a:lnTo>
                  <a:lnTo>
                    <a:pt x="2440385" y="1172929"/>
                  </a:lnTo>
                  <a:lnTo>
                    <a:pt x="2438400" y="1156319"/>
                  </a:lnTo>
                  <a:lnTo>
                    <a:pt x="2437607" y="1140895"/>
                  </a:lnTo>
                  <a:lnTo>
                    <a:pt x="2437210" y="1127449"/>
                  </a:lnTo>
                  <a:lnTo>
                    <a:pt x="2436813" y="1116771"/>
                  </a:lnTo>
                  <a:lnTo>
                    <a:pt x="2437210" y="1106488"/>
                  </a:lnTo>
                  <a:lnTo>
                    <a:pt x="2436019" y="1121121"/>
                  </a:lnTo>
                  <a:lnTo>
                    <a:pt x="2435225" y="1138127"/>
                  </a:lnTo>
                  <a:lnTo>
                    <a:pt x="2435225" y="1156715"/>
                  </a:lnTo>
                  <a:lnTo>
                    <a:pt x="2435225" y="1175302"/>
                  </a:lnTo>
                  <a:lnTo>
                    <a:pt x="2435622" y="1206150"/>
                  </a:lnTo>
                  <a:lnTo>
                    <a:pt x="2435679" y="1208030"/>
                  </a:lnTo>
                  <a:lnTo>
                    <a:pt x="2430066" y="1213644"/>
                  </a:lnTo>
                  <a:lnTo>
                    <a:pt x="2416175" y="1228725"/>
                  </a:lnTo>
                  <a:lnTo>
                    <a:pt x="2401887" y="1244997"/>
                  </a:lnTo>
                  <a:lnTo>
                    <a:pt x="2387203" y="1262063"/>
                  </a:lnTo>
                  <a:lnTo>
                    <a:pt x="2372916" y="1279922"/>
                  </a:lnTo>
                  <a:lnTo>
                    <a:pt x="2358231" y="1298972"/>
                  </a:lnTo>
                  <a:lnTo>
                    <a:pt x="2343944" y="1318022"/>
                  </a:lnTo>
                  <a:lnTo>
                    <a:pt x="2329259" y="1338263"/>
                  </a:lnTo>
                  <a:lnTo>
                    <a:pt x="2314972" y="1359297"/>
                  </a:lnTo>
                  <a:lnTo>
                    <a:pt x="2300287" y="1380332"/>
                  </a:lnTo>
                  <a:lnTo>
                    <a:pt x="2286794" y="1401763"/>
                  </a:lnTo>
                  <a:lnTo>
                    <a:pt x="2279164" y="1413970"/>
                  </a:lnTo>
                  <a:lnTo>
                    <a:pt x="2276519" y="1407628"/>
                  </a:lnTo>
                  <a:lnTo>
                    <a:pt x="2273366" y="1398873"/>
                  </a:lnTo>
                  <a:lnTo>
                    <a:pt x="2270213" y="1389322"/>
                  </a:lnTo>
                  <a:lnTo>
                    <a:pt x="2264301" y="1369822"/>
                  </a:lnTo>
                  <a:lnTo>
                    <a:pt x="2259177" y="1348730"/>
                  </a:lnTo>
                  <a:lnTo>
                    <a:pt x="2253659" y="1326046"/>
                  </a:lnTo>
                  <a:lnTo>
                    <a:pt x="2248929" y="1303760"/>
                  </a:lnTo>
                  <a:lnTo>
                    <a:pt x="2244594" y="1281076"/>
                  </a:lnTo>
                  <a:lnTo>
                    <a:pt x="2240652" y="1257994"/>
                  </a:lnTo>
                  <a:lnTo>
                    <a:pt x="2234346" y="1216208"/>
                  </a:lnTo>
                  <a:lnTo>
                    <a:pt x="2229617" y="1181585"/>
                  </a:lnTo>
                  <a:lnTo>
                    <a:pt x="2225675" y="1149350"/>
                  </a:lnTo>
                  <a:lnTo>
                    <a:pt x="2226464" y="1174024"/>
                  </a:lnTo>
                  <a:lnTo>
                    <a:pt x="2228040" y="1198698"/>
                  </a:lnTo>
                  <a:lnTo>
                    <a:pt x="2230405" y="1223769"/>
                  </a:lnTo>
                  <a:lnTo>
                    <a:pt x="2233558" y="1248841"/>
                  </a:lnTo>
                  <a:lnTo>
                    <a:pt x="2236711" y="1273515"/>
                  </a:lnTo>
                  <a:lnTo>
                    <a:pt x="2240652" y="1297790"/>
                  </a:lnTo>
                  <a:lnTo>
                    <a:pt x="2244594" y="1320872"/>
                  </a:lnTo>
                  <a:lnTo>
                    <a:pt x="2248535" y="1342760"/>
                  </a:lnTo>
                  <a:lnTo>
                    <a:pt x="2256812" y="1381363"/>
                  </a:lnTo>
                  <a:lnTo>
                    <a:pt x="2263907" y="1412404"/>
                  </a:lnTo>
                  <a:lnTo>
                    <a:pt x="2268391" y="1431645"/>
                  </a:lnTo>
                  <a:lnTo>
                    <a:pt x="2259806" y="1446213"/>
                  </a:lnTo>
                  <a:lnTo>
                    <a:pt x="2246709" y="1468438"/>
                  </a:lnTo>
                  <a:lnTo>
                    <a:pt x="2234009" y="1491060"/>
                  </a:lnTo>
                  <a:lnTo>
                    <a:pt x="2221706" y="1513285"/>
                  </a:lnTo>
                  <a:lnTo>
                    <a:pt x="2209800" y="1535907"/>
                  </a:lnTo>
                  <a:lnTo>
                    <a:pt x="2198687" y="1558529"/>
                  </a:lnTo>
                  <a:lnTo>
                    <a:pt x="2191857" y="1573239"/>
                  </a:lnTo>
                  <a:lnTo>
                    <a:pt x="2135187" y="1403350"/>
                  </a:lnTo>
                  <a:lnTo>
                    <a:pt x="2179944" y="1598574"/>
                  </a:lnTo>
                  <a:lnTo>
                    <a:pt x="2178050" y="1602582"/>
                  </a:lnTo>
                  <a:lnTo>
                    <a:pt x="2168922" y="1624410"/>
                  </a:lnTo>
                  <a:lnTo>
                    <a:pt x="2160587" y="1645444"/>
                  </a:lnTo>
                  <a:lnTo>
                    <a:pt x="2153047" y="1666479"/>
                  </a:lnTo>
                  <a:lnTo>
                    <a:pt x="2146300" y="1686719"/>
                  </a:lnTo>
                  <a:lnTo>
                    <a:pt x="2140347" y="1706960"/>
                  </a:lnTo>
                  <a:lnTo>
                    <a:pt x="2135187" y="1725613"/>
                  </a:lnTo>
                  <a:lnTo>
                    <a:pt x="2135900" y="1726148"/>
                  </a:lnTo>
                  <a:lnTo>
                    <a:pt x="2162225" y="1737519"/>
                  </a:lnTo>
                  <a:lnTo>
                    <a:pt x="2160650" y="1745457"/>
                  </a:lnTo>
                  <a:lnTo>
                    <a:pt x="2157500" y="1767285"/>
                  </a:lnTo>
                  <a:lnTo>
                    <a:pt x="2155531" y="1782763"/>
                  </a:lnTo>
                  <a:lnTo>
                    <a:pt x="2153563" y="1800226"/>
                  </a:lnTo>
                  <a:lnTo>
                    <a:pt x="2151594" y="1820466"/>
                  </a:lnTo>
                  <a:lnTo>
                    <a:pt x="2150019" y="1841898"/>
                  </a:lnTo>
                  <a:lnTo>
                    <a:pt x="2149231" y="1864916"/>
                  </a:lnTo>
                  <a:lnTo>
                    <a:pt x="2148838" y="1889126"/>
                  </a:lnTo>
                  <a:lnTo>
                    <a:pt x="2149231" y="1913732"/>
                  </a:lnTo>
                  <a:lnTo>
                    <a:pt x="2149625" y="1926432"/>
                  </a:lnTo>
                  <a:lnTo>
                    <a:pt x="2150413" y="1939132"/>
                  </a:lnTo>
                  <a:lnTo>
                    <a:pt x="2151200" y="1951832"/>
                  </a:lnTo>
                  <a:lnTo>
                    <a:pt x="2153169" y="1964135"/>
                  </a:lnTo>
                  <a:lnTo>
                    <a:pt x="2154744" y="1976835"/>
                  </a:lnTo>
                  <a:lnTo>
                    <a:pt x="2156319" y="1989138"/>
                  </a:lnTo>
                  <a:lnTo>
                    <a:pt x="2159075" y="2001441"/>
                  </a:lnTo>
                  <a:lnTo>
                    <a:pt x="2161831" y="2013744"/>
                  </a:lnTo>
                  <a:lnTo>
                    <a:pt x="2164981" y="2024857"/>
                  </a:lnTo>
                  <a:lnTo>
                    <a:pt x="2166838" y="2031096"/>
                  </a:lnTo>
                  <a:lnTo>
                    <a:pt x="2247900" y="2219020"/>
                  </a:lnTo>
                  <a:lnTo>
                    <a:pt x="2234387" y="2224573"/>
                  </a:lnTo>
                  <a:lnTo>
                    <a:pt x="2221271" y="2230126"/>
                  </a:lnTo>
                  <a:lnTo>
                    <a:pt x="2208950" y="2236472"/>
                  </a:lnTo>
                  <a:lnTo>
                    <a:pt x="2197026" y="2242422"/>
                  </a:lnTo>
                  <a:lnTo>
                    <a:pt x="2185898" y="2248768"/>
                  </a:lnTo>
                  <a:lnTo>
                    <a:pt x="2175166" y="2255114"/>
                  </a:lnTo>
                  <a:lnTo>
                    <a:pt x="2164833" y="2261460"/>
                  </a:lnTo>
                  <a:lnTo>
                    <a:pt x="2155294" y="2267806"/>
                  </a:lnTo>
                  <a:lnTo>
                    <a:pt x="2146550" y="2274549"/>
                  </a:lnTo>
                  <a:lnTo>
                    <a:pt x="2137806" y="2280499"/>
                  </a:lnTo>
                  <a:lnTo>
                    <a:pt x="2129857" y="2287242"/>
                  </a:lnTo>
                  <a:lnTo>
                    <a:pt x="2121908" y="2293191"/>
                  </a:lnTo>
                  <a:lnTo>
                    <a:pt x="2108394" y="2305487"/>
                  </a:lnTo>
                  <a:lnTo>
                    <a:pt x="2096073" y="2317783"/>
                  </a:lnTo>
                  <a:lnTo>
                    <a:pt x="2086137" y="2328888"/>
                  </a:lnTo>
                  <a:lnTo>
                    <a:pt x="2076996" y="2338804"/>
                  </a:lnTo>
                  <a:lnTo>
                    <a:pt x="2070239" y="2347927"/>
                  </a:lnTo>
                  <a:lnTo>
                    <a:pt x="2065072" y="2356256"/>
                  </a:lnTo>
                  <a:lnTo>
                    <a:pt x="2060303" y="2362603"/>
                  </a:lnTo>
                  <a:lnTo>
                    <a:pt x="2057520" y="2367759"/>
                  </a:lnTo>
                  <a:lnTo>
                    <a:pt x="2055136" y="2371725"/>
                  </a:lnTo>
                  <a:lnTo>
                    <a:pt x="2057520" y="2359033"/>
                  </a:lnTo>
                  <a:lnTo>
                    <a:pt x="2059508" y="2346737"/>
                  </a:lnTo>
                  <a:lnTo>
                    <a:pt x="2062687" y="2320956"/>
                  </a:lnTo>
                  <a:lnTo>
                    <a:pt x="2064277" y="2295174"/>
                  </a:lnTo>
                  <a:lnTo>
                    <a:pt x="2065867" y="2268600"/>
                  </a:lnTo>
                  <a:lnTo>
                    <a:pt x="2066264" y="2242025"/>
                  </a:lnTo>
                  <a:lnTo>
                    <a:pt x="2066264" y="2215450"/>
                  </a:lnTo>
                  <a:lnTo>
                    <a:pt x="2065072" y="2188479"/>
                  </a:lnTo>
                  <a:lnTo>
                    <a:pt x="2063085" y="2161904"/>
                  </a:lnTo>
                  <a:lnTo>
                    <a:pt x="2061097" y="2135726"/>
                  </a:lnTo>
                  <a:lnTo>
                    <a:pt x="2058315" y="2108755"/>
                  </a:lnTo>
                  <a:lnTo>
                    <a:pt x="2054738" y="2082577"/>
                  </a:lnTo>
                  <a:lnTo>
                    <a:pt x="2051161" y="2056796"/>
                  </a:lnTo>
                  <a:lnTo>
                    <a:pt x="2047187" y="2031411"/>
                  </a:lnTo>
                  <a:lnTo>
                    <a:pt x="2042815" y="2006819"/>
                  </a:lnTo>
                  <a:lnTo>
                    <a:pt x="2038045" y="1982228"/>
                  </a:lnTo>
                  <a:lnTo>
                    <a:pt x="2033276" y="1959223"/>
                  </a:lnTo>
                  <a:lnTo>
                    <a:pt x="2028506" y="1936218"/>
                  </a:lnTo>
                  <a:lnTo>
                    <a:pt x="2023339" y="1914006"/>
                  </a:lnTo>
                  <a:lnTo>
                    <a:pt x="2013006" y="1873153"/>
                  </a:lnTo>
                  <a:lnTo>
                    <a:pt x="2003467" y="1837059"/>
                  </a:lnTo>
                  <a:lnTo>
                    <a:pt x="1994325" y="1805328"/>
                  </a:lnTo>
                  <a:lnTo>
                    <a:pt x="1986376" y="1779943"/>
                  </a:lnTo>
                  <a:lnTo>
                    <a:pt x="1980017" y="1760905"/>
                  </a:lnTo>
                  <a:lnTo>
                    <a:pt x="1974850" y="1744643"/>
                  </a:lnTo>
                  <a:lnTo>
                    <a:pt x="1994510" y="1732525"/>
                  </a:lnTo>
                  <a:lnTo>
                    <a:pt x="1995497" y="1756569"/>
                  </a:lnTo>
                  <a:lnTo>
                    <a:pt x="2000687" y="1772047"/>
                  </a:lnTo>
                  <a:lnTo>
                    <a:pt x="2014261" y="1814513"/>
                  </a:lnTo>
                  <a:lnTo>
                    <a:pt x="2022644" y="1844278"/>
                  </a:lnTo>
                  <a:lnTo>
                    <a:pt x="2031827" y="1878013"/>
                  </a:lnTo>
                  <a:lnTo>
                    <a:pt x="2041807" y="1915716"/>
                  </a:lnTo>
                  <a:lnTo>
                    <a:pt x="2051389" y="1956197"/>
                  </a:lnTo>
                  <a:lnTo>
                    <a:pt x="2061369" y="1998266"/>
                  </a:lnTo>
                  <a:lnTo>
                    <a:pt x="2065761" y="2019697"/>
                  </a:lnTo>
                  <a:lnTo>
                    <a:pt x="2070152" y="2041128"/>
                  </a:lnTo>
                  <a:lnTo>
                    <a:pt x="2074144" y="2062956"/>
                  </a:lnTo>
                  <a:lnTo>
                    <a:pt x="2078137" y="2085181"/>
                  </a:lnTo>
                  <a:lnTo>
                    <a:pt x="2080931" y="2106613"/>
                  </a:lnTo>
                  <a:lnTo>
                    <a:pt x="2084125" y="2128044"/>
                  </a:lnTo>
                  <a:lnTo>
                    <a:pt x="2086520" y="2149078"/>
                  </a:lnTo>
                  <a:lnTo>
                    <a:pt x="2088117" y="2170113"/>
                  </a:lnTo>
                  <a:lnTo>
                    <a:pt x="2089714" y="2190353"/>
                  </a:lnTo>
                  <a:lnTo>
                    <a:pt x="2090513" y="2209403"/>
                  </a:lnTo>
                  <a:lnTo>
                    <a:pt x="2090513" y="2228453"/>
                  </a:lnTo>
                  <a:lnTo>
                    <a:pt x="2089714" y="2246313"/>
                  </a:lnTo>
                  <a:lnTo>
                    <a:pt x="2088117" y="2263378"/>
                  </a:lnTo>
                  <a:lnTo>
                    <a:pt x="2086121" y="2279650"/>
                  </a:lnTo>
                  <a:lnTo>
                    <a:pt x="2128838" y="2218135"/>
                  </a:lnTo>
                  <a:lnTo>
                    <a:pt x="1997420" y="1730731"/>
                  </a:lnTo>
                  <a:lnTo>
                    <a:pt x="2028904" y="1711325"/>
                  </a:lnTo>
                  <a:lnTo>
                    <a:pt x="2097058" y="1869327"/>
                  </a:lnTo>
                  <a:lnTo>
                    <a:pt x="2134545" y="1726064"/>
                  </a:lnTo>
                  <a:lnTo>
                    <a:pt x="2131184" y="1720824"/>
                  </a:lnTo>
                  <a:lnTo>
                    <a:pt x="2128012" y="1714863"/>
                  </a:lnTo>
                  <a:lnTo>
                    <a:pt x="2121667" y="1702545"/>
                  </a:lnTo>
                  <a:lnTo>
                    <a:pt x="2116116" y="1688637"/>
                  </a:lnTo>
                  <a:lnTo>
                    <a:pt x="2111358" y="1675126"/>
                  </a:lnTo>
                  <a:lnTo>
                    <a:pt x="2107393" y="1660424"/>
                  </a:lnTo>
                  <a:lnTo>
                    <a:pt x="2103428" y="1645324"/>
                  </a:lnTo>
                  <a:lnTo>
                    <a:pt x="2100256" y="1629429"/>
                  </a:lnTo>
                  <a:lnTo>
                    <a:pt x="2097876" y="1613932"/>
                  </a:lnTo>
                  <a:lnTo>
                    <a:pt x="2095894" y="1597640"/>
                  </a:lnTo>
                  <a:lnTo>
                    <a:pt x="2094704" y="1581347"/>
                  </a:lnTo>
                  <a:lnTo>
                    <a:pt x="2093118" y="1564658"/>
                  </a:lnTo>
                  <a:lnTo>
                    <a:pt x="2092722" y="1548366"/>
                  </a:lnTo>
                  <a:lnTo>
                    <a:pt x="2092325" y="1531676"/>
                  </a:lnTo>
                  <a:lnTo>
                    <a:pt x="2092325" y="1514987"/>
                  </a:lnTo>
                  <a:lnTo>
                    <a:pt x="2092722" y="1498695"/>
                  </a:lnTo>
                  <a:lnTo>
                    <a:pt x="2093118" y="1483198"/>
                  </a:lnTo>
                  <a:lnTo>
                    <a:pt x="2095101" y="1452203"/>
                  </a:lnTo>
                  <a:lnTo>
                    <a:pt x="2097480" y="1423592"/>
                  </a:lnTo>
                  <a:lnTo>
                    <a:pt x="2100652" y="1397366"/>
                  </a:lnTo>
                  <a:lnTo>
                    <a:pt x="2103824" y="1374716"/>
                  </a:lnTo>
                  <a:lnTo>
                    <a:pt x="2106203" y="1356040"/>
                  </a:lnTo>
                  <a:lnTo>
                    <a:pt x="2108582" y="1341735"/>
                  </a:lnTo>
                  <a:lnTo>
                    <a:pt x="2110565" y="1329814"/>
                  </a:lnTo>
                  <a:lnTo>
                    <a:pt x="2129994" y="1343324"/>
                  </a:lnTo>
                  <a:lnTo>
                    <a:pt x="2131184" y="1329416"/>
                  </a:lnTo>
                  <a:lnTo>
                    <a:pt x="2132770" y="1315111"/>
                  </a:lnTo>
                  <a:lnTo>
                    <a:pt x="2134752" y="1300806"/>
                  </a:lnTo>
                  <a:lnTo>
                    <a:pt x="2137131" y="1287295"/>
                  </a:lnTo>
                  <a:lnTo>
                    <a:pt x="2139907" y="1274182"/>
                  </a:lnTo>
                  <a:lnTo>
                    <a:pt x="2142683" y="1261069"/>
                  </a:lnTo>
                  <a:lnTo>
                    <a:pt x="2146251" y="1248353"/>
                  </a:lnTo>
                  <a:lnTo>
                    <a:pt x="2149820" y="1235637"/>
                  </a:lnTo>
                  <a:lnTo>
                    <a:pt x="2153785" y="1223716"/>
                  </a:lnTo>
                  <a:lnTo>
                    <a:pt x="2157750" y="1211795"/>
                  </a:lnTo>
                  <a:lnTo>
                    <a:pt x="2166077" y="1189543"/>
                  </a:lnTo>
                  <a:lnTo>
                    <a:pt x="2174404" y="1168482"/>
                  </a:lnTo>
                  <a:lnTo>
                    <a:pt x="2183127" y="1149011"/>
                  </a:lnTo>
                  <a:lnTo>
                    <a:pt x="2191850" y="1131924"/>
                  </a:lnTo>
                  <a:lnTo>
                    <a:pt x="2200177" y="1116824"/>
                  </a:lnTo>
                  <a:lnTo>
                    <a:pt x="2208107" y="1102917"/>
                  </a:lnTo>
                  <a:lnTo>
                    <a:pt x="2214452" y="1092188"/>
                  </a:lnTo>
                  <a:lnTo>
                    <a:pt x="2224761" y="1076293"/>
                  </a:lnTo>
                  <a:lnTo>
                    <a:pt x="2228330" y="1071127"/>
                  </a:lnTo>
                  <a:lnTo>
                    <a:pt x="2233881" y="1106890"/>
                  </a:lnTo>
                  <a:lnTo>
                    <a:pt x="2241811" y="1094174"/>
                  </a:lnTo>
                  <a:lnTo>
                    <a:pt x="2250138" y="1082253"/>
                  </a:lnTo>
                  <a:lnTo>
                    <a:pt x="2259258" y="1071127"/>
                  </a:lnTo>
                  <a:lnTo>
                    <a:pt x="2268774" y="1060001"/>
                  </a:lnTo>
                  <a:lnTo>
                    <a:pt x="2279480" y="1049669"/>
                  </a:lnTo>
                  <a:lnTo>
                    <a:pt x="2290186" y="1039735"/>
                  </a:lnTo>
                  <a:lnTo>
                    <a:pt x="2301685" y="1030596"/>
                  </a:lnTo>
                  <a:lnTo>
                    <a:pt x="2313977" y="1021853"/>
                  </a:lnTo>
                  <a:lnTo>
                    <a:pt x="2326269" y="1013509"/>
                  </a:lnTo>
                  <a:lnTo>
                    <a:pt x="2339354" y="1005561"/>
                  </a:lnTo>
                  <a:lnTo>
                    <a:pt x="2352835" y="998011"/>
                  </a:lnTo>
                  <a:lnTo>
                    <a:pt x="2366713" y="991654"/>
                  </a:lnTo>
                  <a:lnTo>
                    <a:pt x="2381384" y="984898"/>
                  </a:lnTo>
                  <a:lnTo>
                    <a:pt x="2396055" y="978938"/>
                  </a:lnTo>
                  <a:lnTo>
                    <a:pt x="2411123" y="973375"/>
                  </a:lnTo>
                  <a:lnTo>
                    <a:pt x="2426983" y="967414"/>
                  </a:lnTo>
                  <a:lnTo>
                    <a:pt x="2442448" y="962248"/>
                  </a:lnTo>
                  <a:lnTo>
                    <a:pt x="2458705" y="957877"/>
                  </a:lnTo>
                  <a:lnTo>
                    <a:pt x="2474962" y="953109"/>
                  </a:lnTo>
                  <a:lnTo>
                    <a:pt x="2491615" y="949135"/>
                  </a:lnTo>
                  <a:lnTo>
                    <a:pt x="2508665" y="944764"/>
                  </a:lnTo>
                  <a:lnTo>
                    <a:pt x="2525716" y="941188"/>
                  </a:lnTo>
                  <a:lnTo>
                    <a:pt x="2560212" y="934035"/>
                  </a:lnTo>
                  <a:lnTo>
                    <a:pt x="2595502" y="927677"/>
                  </a:lnTo>
                  <a:lnTo>
                    <a:pt x="2630792" y="921717"/>
                  </a:lnTo>
                  <a:lnTo>
                    <a:pt x="2702165" y="910988"/>
                  </a:lnTo>
                  <a:lnTo>
                    <a:pt x="2719215" y="908206"/>
                  </a:lnTo>
                  <a:lnTo>
                    <a:pt x="2735868" y="904630"/>
                  </a:lnTo>
                  <a:lnTo>
                    <a:pt x="2752125" y="901054"/>
                  </a:lnTo>
                  <a:lnTo>
                    <a:pt x="2767589" y="897080"/>
                  </a:lnTo>
                  <a:lnTo>
                    <a:pt x="2781864" y="893504"/>
                  </a:lnTo>
                  <a:lnTo>
                    <a:pt x="2796139" y="888338"/>
                  </a:lnTo>
                  <a:lnTo>
                    <a:pt x="2809620" y="883967"/>
                  </a:lnTo>
                  <a:lnTo>
                    <a:pt x="2822308" y="878801"/>
                  </a:lnTo>
                  <a:lnTo>
                    <a:pt x="2834600" y="874033"/>
                  </a:lnTo>
                  <a:lnTo>
                    <a:pt x="2845703" y="868867"/>
                  </a:lnTo>
                  <a:lnTo>
                    <a:pt x="2856805" y="863304"/>
                  </a:lnTo>
                  <a:lnTo>
                    <a:pt x="2867511" y="858138"/>
                  </a:lnTo>
                  <a:lnTo>
                    <a:pt x="2877027" y="852575"/>
                  </a:lnTo>
                  <a:lnTo>
                    <a:pt x="2886147" y="847409"/>
                  </a:lnTo>
                  <a:lnTo>
                    <a:pt x="2894871" y="841449"/>
                  </a:lnTo>
                  <a:lnTo>
                    <a:pt x="2903197" y="836283"/>
                  </a:lnTo>
                  <a:lnTo>
                    <a:pt x="2917868" y="825951"/>
                  </a:lnTo>
                  <a:lnTo>
                    <a:pt x="2929764" y="816017"/>
                  </a:lnTo>
                  <a:lnTo>
                    <a:pt x="2940470" y="806877"/>
                  </a:lnTo>
                  <a:lnTo>
                    <a:pt x="2948400" y="798930"/>
                  </a:lnTo>
                  <a:lnTo>
                    <a:pt x="2954744" y="792572"/>
                  </a:lnTo>
                  <a:lnTo>
                    <a:pt x="2959106" y="787009"/>
                  </a:lnTo>
                  <a:lnTo>
                    <a:pt x="2962674" y="782638"/>
                  </a:lnTo>
                  <a:close/>
                  <a:moveTo>
                    <a:pt x="0" y="0"/>
                  </a:moveTo>
                  <a:lnTo>
                    <a:pt x="1986" y="1984"/>
                  </a:lnTo>
                  <a:lnTo>
                    <a:pt x="8737" y="7938"/>
                  </a:lnTo>
                  <a:lnTo>
                    <a:pt x="19458" y="17066"/>
                  </a:lnTo>
                  <a:lnTo>
                    <a:pt x="34945" y="28972"/>
                  </a:lnTo>
                  <a:lnTo>
                    <a:pt x="44079" y="35719"/>
                  </a:lnTo>
                  <a:lnTo>
                    <a:pt x="54801" y="42863"/>
                  </a:lnTo>
                  <a:lnTo>
                    <a:pt x="66714" y="50403"/>
                  </a:lnTo>
                  <a:lnTo>
                    <a:pt x="79421" y="58738"/>
                  </a:lnTo>
                  <a:lnTo>
                    <a:pt x="93320" y="67072"/>
                  </a:lnTo>
                  <a:lnTo>
                    <a:pt x="108012" y="75406"/>
                  </a:lnTo>
                  <a:lnTo>
                    <a:pt x="124294" y="84138"/>
                  </a:lnTo>
                  <a:lnTo>
                    <a:pt x="141766" y="92869"/>
                  </a:lnTo>
                  <a:lnTo>
                    <a:pt x="160430" y="101203"/>
                  </a:lnTo>
                  <a:lnTo>
                    <a:pt x="180285" y="109934"/>
                  </a:lnTo>
                  <a:lnTo>
                    <a:pt x="201332" y="119063"/>
                  </a:lnTo>
                  <a:lnTo>
                    <a:pt x="223569" y="126603"/>
                  </a:lnTo>
                  <a:lnTo>
                    <a:pt x="246601" y="134938"/>
                  </a:lnTo>
                  <a:lnTo>
                    <a:pt x="271619" y="142478"/>
                  </a:lnTo>
                  <a:lnTo>
                    <a:pt x="297431" y="150019"/>
                  </a:lnTo>
                  <a:lnTo>
                    <a:pt x="324434" y="156369"/>
                  </a:lnTo>
                  <a:lnTo>
                    <a:pt x="353025" y="163116"/>
                  </a:lnTo>
                  <a:lnTo>
                    <a:pt x="382808" y="168275"/>
                  </a:lnTo>
                  <a:lnTo>
                    <a:pt x="413385" y="173831"/>
                  </a:lnTo>
                  <a:lnTo>
                    <a:pt x="445550" y="177403"/>
                  </a:lnTo>
                  <a:lnTo>
                    <a:pt x="478510" y="180975"/>
                  </a:lnTo>
                  <a:lnTo>
                    <a:pt x="513455" y="183753"/>
                  </a:lnTo>
                  <a:lnTo>
                    <a:pt x="531324" y="184547"/>
                  </a:lnTo>
                  <a:lnTo>
                    <a:pt x="549194" y="184944"/>
                  </a:lnTo>
                  <a:lnTo>
                    <a:pt x="567858" y="185341"/>
                  </a:lnTo>
                  <a:lnTo>
                    <a:pt x="586522" y="185738"/>
                  </a:lnTo>
                  <a:lnTo>
                    <a:pt x="662369" y="185738"/>
                  </a:lnTo>
                  <a:lnTo>
                    <a:pt x="738612" y="185738"/>
                  </a:lnTo>
                  <a:lnTo>
                    <a:pt x="814856" y="187325"/>
                  </a:lnTo>
                  <a:lnTo>
                    <a:pt x="852581" y="188119"/>
                  </a:lnTo>
                  <a:lnTo>
                    <a:pt x="890306" y="189309"/>
                  </a:lnTo>
                  <a:lnTo>
                    <a:pt x="928031" y="191294"/>
                  </a:lnTo>
                  <a:lnTo>
                    <a:pt x="965358" y="192881"/>
                  </a:lnTo>
                  <a:lnTo>
                    <a:pt x="1002289" y="195659"/>
                  </a:lnTo>
                  <a:lnTo>
                    <a:pt x="1038822" y="198438"/>
                  </a:lnTo>
                  <a:lnTo>
                    <a:pt x="1074959" y="202406"/>
                  </a:lnTo>
                  <a:lnTo>
                    <a:pt x="1110698" y="206375"/>
                  </a:lnTo>
                  <a:lnTo>
                    <a:pt x="1146040" y="211931"/>
                  </a:lnTo>
                  <a:lnTo>
                    <a:pt x="1180588" y="217488"/>
                  </a:lnTo>
                  <a:lnTo>
                    <a:pt x="1214739" y="224234"/>
                  </a:lnTo>
                  <a:lnTo>
                    <a:pt x="1248493" y="230981"/>
                  </a:lnTo>
                  <a:lnTo>
                    <a:pt x="1264774" y="234950"/>
                  </a:lnTo>
                  <a:lnTo>
                    <a:pt x="1281453" y="239316"/>
                  </a:lnTo>
                  <a:lnTo>
                    <a:pt x="1297734" y="243681"/>
                  </a:lnTo>
                  <a:lnTo>
                    <a:pt x="1313618" y="248444"/>
                  </a:lnTo>
                  <a:lnTo>
                    <a:pt x="1329502" y="253206"/>
                  </a:lnTo>
                  <a:lnTo>
                    <a:pt x="1344989" y="258763"/>
                  </a:lnTo>
                  <a:lnTo>
                    <a:pt x="1360476" y="263922"/>
                  </a:lnTo>
                  <a:lnTo>
                    <a:pt x="1375963" y="269478"/>
                  </a:lnTo>
                  <a:lnTo>
                    <a:pt x="1390656" y="275828"/>
                  </a:lnTo>
                  <a:lnTo>
                    <a:pt x="1405746" y="281781"/>
                  </a:lnTo>
                  <a:lnTo>
                    <a:pt x="1420042" y="288528"/>
                  </a:lnTo>
                  <a:lnTo>
                    <a:pt x="1434734" y="294878"/>
                  </a:lnTo>
                  <a:lnTo>
                    <a:pt x="1448633" y="302419"/>
                  </a:lnTo>
                  <a:lnTo>
                    <a:pt x="1462532" y="309959"/>
                  </a:lnTo>
                  <a:lnTo>
                    <a:pt x="1476430" y="317500"/>
                  </a:lnTo>
                  <a:lnTo>
                    <a:pt x="1489535" y="325438"/>
                  </a:lnTo>
                  <a:lnTo>
                    <a:pt x="1502639" y="334169"/>
                  </a:lnTo>
                  <a:lnTo>
                    <a:pt x="1515346" y="342503"/>
                  </a:lnTo>
                  <a:lnTo>
                    <a:pt x="1528054" y="351631"/>
                  </a:lnTo>
                  <a:lnTo>
                    <a:pt x="1540364" y="360759"/>
                  </a:lnTo>
                  <a:lnTo>
                    <a:pt x="1552674" y="370284"/>
                  </a:lnTo>
                  <a:lnTo>
                    <a:pt x="1563793" y="380603"/>
                  </a:lnTo>
                  <a:lnTo>
                    <a:pt x="1575706" y="390922"/>
                  </a:lnTo>
                  <a:lnTo>
                    <a:pt x="1586825" y="401638"/>
                  </a:lnTo>
                  <a:lnTo>
                    <a:pt x="1597547" y="412750"/>
                  </a:lnTo>
                  <a:lnTo>
                    <a:pt x="1608269" y="424259"/>
                  </a:lnTo>
                  <a:lnTo>
                    <a:pt x="1618196" y="436166"/>
                  </a:lnTo>
                  <a:lnTo>
                    <a:pt x="1628521" y="448469"/>
                  </a:lnTo>
                  <a:lnTo>
                    <a:pt x="1628521" y="371872"/>
                  </a:lnTo>
                  <a:lnTo>
                    <a:pt x="1638051" y="381397"/>
                  </a:lnTo>
                  <a:lnTo>
                    <a:pt x="1649567" y="393700"/>
                  </a:lnTo>
                  <a:lnTo>
                    <a:pt x="1663863" y="410766"/>
                  </a:lnTo>
                  <a:lnTo>
                    <a:pt x="1681733" y="431800"/>
                  </a:lnTo>
                  <a:lnTo>
                    <a:pt x="1701985" y="457200"/>
                  </a:lnTo>
                  <a:lnTo>
                    <a:pt x="1713104" y="471488"/>
                  </a:lnTo>
                  <a:lnTo>
                    <a:pt x="1724620" y="486966"/>
                  </a:lnTo>
                  <a:lnTo>
                    <a:pt x="1735739" y="503238"/>
                  </a:lnTo>
                  <a:lnTo>
                    <a:pt x="1747652" y="520303"/>
                  </a:lnTo>
                  <a:lnTo>
                    <a:pt x="1759962" y="538559"/>
                  </a:lnTo>
                  <a:lnTo>
                    <a:pt x="1772272" y="558006"/>
                  </a:lnTo>
                  <a:lnTo>
                    <a:pt x="1784582" y="577850"/>
                  </a:lnTo>
                  <a:lnTo>
                    <a:pt x="1796893" y="598884"/>
                  </a:lnTo>
                  <a:lnTo>
                    <a:pt x="1809203" y="620316"/>
                  </a:lnTo>
                  <a:lnTo>
                    <a:pt x="1821513" y="642938"/>
                  </a:lnTo>
                  <a:lnTo>
                    <a:pt x="1833029" y="666353"/>
                  </a:lnTo>
                  <a:lnTo>
                    <a:pt x="1844545" y="690166"/>
                  </a:lnTo>
                  <a:lnTo>
                    <a:pt x="1856061" y="715169"/>
                  </a:lnTo>
                  <a:lnTo>
                    <a:pt x="1866783" y="740966"/>
                  </a:lnTo>
                  <a:lnTo>
                    <a:pt x="1877505" y="767556"/>
                  </a:lnTo>
                  <a:lnTo>
                    <a:pt x="1887035" y="794544"/>
                  </a:lnTo>
                  <a:lnTo>
                    <a:pt x="1896566" y="822325"/>
                  </a:lnTo>
                  <a:lnTo>
                    <a:pt x="1904905" y="850503"/>
                  </a:lnTo>
                  <a:lnTo>
                    <a:pt x="1912847" y="879872"/>
                  </a:lnTo>
                  <a:lnTo>
                    <a:pt x="1919995" y="910034"/>
                  </a:lnTo>
                  <a:lnTo>
                    <a:pt x="1955337" y="874316"/>
                  </a:lnTo>
                  <a:lnTo>
                    <a:pt x="1963676" y="898922"/>
                  </a:lnTo>
                  <a:lnTo>
                    <a:pt x="1973207" y="927894"/>
                  </a:lnTo>
                  <a:lnTo>
                    <a:pt x="1984723" y="966391"/>
                  </a:lnTo>
                  <a:lnTo>
                    <a:pt x="1998621" y="1012825"/>
                  </a:lnTo>
                  <a:lnTo>
                    <a:pt x="2005372" y="1038622"/>
                  </a:lnTo>
                  <a:lnTo>
                    <a:pt x="2012520" y="1066403"/>
                  </a:lnTo>
                  <a:lnTo>
                    <a:pt x="2019668" y="1095375"/>
                  </a:lnTo>
                  <a:lnTo>
                    <a:pt x="2026816" y="1125538"/>
                  </a:lnTo>
                  <a:lnTo>
                    <a:pt x="2033566" y="1156891"/>
                  </a:lnTo>
                  <a:lnTo>
                    <a:pt x="2040317" y="1189435"/>
                  </a:lnTo>
                  <a:lnTo>
                    <a:pt x="2046671" y="1222375"/>
                  </a:lnTo>
                  <a:lnTo>
                    <a:pt x="2052230" y="1256110"/>
                  </a:lnTo>
                  <a:lnTo>
                    <a:pt x="2057790" y="1290241"/>
                  </a:lnTo>
                  <a:lnTo>
                    <a:pt x="2062158" y="1324769"/>
                  </a:lnTo>
                  <a:lnTo>
                    <a:pt x="2066129" y="1359694"/>
                  </a:lnTo>
                  <a:lnTo>
                    <a:pt x="2068511" y="1394619"/>
                  </a:lnTo>
                  <a:lnTo>
                    <a:pt x="2070894" y="1429147"/>
                  </a:lnTo>
                  <a:lnTo>
                    <a:pt x="2071291" y="1446610"/>
                  </a:lnTo>
                  <a:lnTo>
                    <a:pt x="2071688" y="1463675"/>
                  </a:lnTo>
                  <a:lnTo>
                    <a:pt x="2071688" y="1480741"/>
                  </a:lnTo>
                  <a:lnTo>
                    <a:pt x="2071291" y="1497806"/>
                  </a:lnTo>
                  <a:lnTo>
                    <a:pt x="2070894" y="1514475"/>
                  </a:lnTo>
                  <a:lnTo>
                    <a:pt x="2070100" y="1531144"/>
                  </a:lnTo>
                  <a:lnTo>
                    <a:pt x="2068511" y="1547416"/>
                  </a:lnTo>
                  <a:lnTo>
                    <a:pt x="2066923" y="1563688"/>
                  </a:lnTo>
                  <a:lnTo>
                    <a:pt x="2065335" y="1579960"/>
                  </a:lnTo>
                  <a:lnTo>
                    <a:pt x="2062555" y="1595835"/>
                  </a:lnTo>
                  <a:lnTo>
                    <a:pt x="2059775" y="1610916"/>
                  </a:lnTo>
                  <a:lnTo>
                    <a:pt x="2056995" y="1626394"/>
                  </a:lnTo>
                  <a:lnTo>
                    <a:pt x="2053421" y="1641078"/>
                  </a:lnTo>
                  <a:lnTo>
                    <a:pt x="2049450" y="1655763"/>
                  </a:lnTo>
                  <a:lnTo>
                    <a:pt x="2045082" y="1670050"/>
                  </a:lnTo>
                  <a:lnTo>
                    <a:pt x="2040317" y="1684338"/>
                  </a:lnTo>
                  <a:lnTo>
                    <a:pt x="2034758" y="1697435"/>
                  </a:lnTo>
                  <a:lnTo>
                    <a:pt x="2029198" y="1710531"/>
                  </a:lnTo>
                  <a:lnTo>
                    <a:pt x="2028520" y="1710950"/>
                  </a:lnTo>
                  <a:lnTo>
                    <a:pt x="2020892" y="1692617"/>
                  </a:lnTo>
                  <a:lnTo>
                    <a:pt x="2012561" y="1673551"/>
                  </a:lnTo>
                  <a:lnTo>
                    <a:pt x="2003438" y="1653690"/>
                  </a:lnTo>
                  <a:lnTo>
                    <a:pt x="1993917" y="1633830"/>
                  </a:lnTo>
                  <a:lnTo>
                    <a:pt x="1983604" y="1613969"/>
                  </a:lnTo>
                  <a:lnTo>
                    <a:pt x="1973290" y="1593712"/>
                  </a:lnTo>
                  <a:lnTo>
                    <a:pt x="1962183" y="1573057"/>
                  </a:lnTo>
                  <a:lnTo>
                    <a:pt x="1950679" y="1552402"/>
                  </a:lnTo>
                  <a:lnTo>
                    <a:pt x="1939175" y="1531350"/>
                  </a:lnTo>
                  <a:lnTo>
                    <a:pt x="1926878" y="1510298"/>
                  </a:lnTo>
                  <a:lnTo>
                    <a:pt x="1914185" y="1488848"/>
                  </a:lnTo>
                  <a:lnTo>
                    <a:pt x="1900301" y="1467796"/>
                  </a:lnTo>
                  <a:lnTo>
                    <a:pt x="1894260" y="1458189"/>
                  </a:lnTo>
                  <a:lnTo>
                    <a:pt x="1928813" y="1036638"/>
                  </a:lnTo>
                  <a:lnTo>
                    <a:pt x="1862051" y="1408114"/>
                  </a:lnTo>
                  <a:lnTo>
                    <a:pt x="1843972" y="1381204"/>
                  </a:lnTo>
                  <a:lnTo>
                    <a:pt x="1813824" y="1337908"/>
                  </a:lnTo>
                  <a:lnTo>
                    <a:pt x="1782090" y="1294612"/>
                  </a:lnTo>
                  <a:lnTo>
                    <a:pt x="1749959" y="1250919"/>
                  </a:lnTo>
                  <a:lnTo>
                    <a:pt x="1716638" y="1208021"/>
                  </a:lnTo>
                  <a:lnTo>
                    <a:pt x="1681730" y="1165122"/>
                  </a:lnTo>
                  <a:lnTo>
                    <a:pt x="1658188" y="1136727"/>
                  </a:lnTo>
                  <a:lnTo>
                    <a:pt x="1662012" y="1095017"/>
                  </a:lnTo>
                  <a:lnTo>
                    <a:pt x="1664012" y="1064080"/>
                  </a:lnTo>
                  <a:lnTo>
                    <a:pt x="1666812" y="1028781"/>
                  </a:lnTo>
                  <a:lnTo>
                    <a:pt x="1669612" y="988722"/>
                  </a:lnTo>
                  <a:lnTo>
                    <a:pt x="1671612" y="945094"/>
                  </a:lnTo>
                  <a:lnTo>
                    <a:pt x="1673212" y="897896"/>
                  </a:lnTo>
                  <a:lnTo>
                    <a:pt x="1674412" y="848715"/>
                  </a:lnTo>
                  <a:lnTo>
                    <a:pt x="1674812" y="797154"/>
                  </a:lnTo>
                  <a:lnTo>
                    <a:pt x="1674412" y="744800"/>
                  </a:lnTo>
                  <a:lnTo>
                    <a:pt x="1674012" y="718227"/>
                  </a:lnTo>
                  <a:lnTo>
                    <a:pt x="1672812" y="691653"/>
                  </a:lnTo>
                  <a:lnTo>
                    <a:pt x="1671612" y="665080"/>
                  </a:lnTo>
                  <a:lnTo>
                    <a:pt x="1670012" y="638506"/>
                  </a:lnTo>
                  <a:lnTo>
                    <a:pt x="1668012" y="612329"/>
                  </a:lnTo>
                  <a:lnTo>
                    <a:pt x="1666012" y="586549"/>
                  </a:lnTo>
                  <a:lnTo>
                    <a:pt x="1663212" y="560372"/>
                  </a:lnTo>
                  <a:lnTo>
                    <a:pt x="1659612" y="534988"/>
                  </a:lnTo>
                  <a:lnTo>
                    <a:pt x="1660412" y="553629"/>
                  </a:lnTo>
                  <a:lnTo>
                    <a:pt x="1662012" y="603603"/>
                  </a:lnTo>
                  <a:lnTo>
                    <a:pt x="1662412" y="638109"/>
                  </a:lnTo>
                  <a:lnTo>
                    <a:pt x="1662412" y="676978"/>
                  </a:lnTo>
                  <a:lnTo>
                    <a:pt x="1662412" y="720607"/>
                  </a:lnTo>
                  <a:lnTo>
                    <a:pt x="1662012" y="766218"/>
                  </a:lnTo>
                  <a:lnTo>
                    <a:pt x="1660412" y="814606"/>
                  </a:lnTo>
                  <a:lnTo>
                    <a:pt x="1658812" y="863787"/>
                  </a:lnTo>
                  <a:lnTo>
                    <a:pt x="1655612" y="912174"/>
                  </a:lnTo>
                  <a:lnTo>
                    <a:pt x="1654012" y="936765"/>
                  </a:lnTo>
                  <a:lnTo>
                    <a:pt x="1652012" y="960562"/>
                  </a:lnTo>
                  <a:lnTo>
                    <a:pt x="1649612" y="983566"/>
                  </a:lnTo>
                  <a:lnTo>
                    <a:pt x="1646812" y="1006570"/>
                  </a:lnTo>
                  <a:lnTo>
                    <a:pt x="1644412" y="1028384"/>
                  </a:lnTo>
                  <a:lnTo>
                    <a:pt x="1640812" y="1049405"/>
                  </a:lnTo>
                  <a:lnTo>
                    <a:pt x="1637212" y="1069633"/>
                  </a:lnTo>
                  <a:lnTo>
                    <a:pt x="1633212" y="1088274"/>
                  </a:lnTo>
                  <a:lnTo>
                    <a:pt x="1629548" y="1102806"/>
                  </a:lnTo>
                  <a:lnTo>
                    <a:pt x="1611517" y="1081708"/>
                  </a:lnTo>
                  <a:lnTo>
                    <a:pt x="1575419" y="1041192"/>
                  </a:lnTo>
                  <a:lnTo>
                    <a:pt x="1538925" y="1001074"/>
                  </a:lnTo>
                  <a:lnTo>
                    <a:pt x="1502827" y="962545"/>
                  </a:lnTo>
                  <a:lnTo>
                    <a:pt x="1465936" y="924810"/>
                  </a:lnTo>
                  <a:lnTo>
                    <a:pt x="1429441" y="888663"/>
                  </a:lnTo>
                  <a:lnTo>
                    <a:pt x="1393343" y="853709"/>
                  </a:lnTo>
                  <a:lnTo>
                    <a:pt x="1357245" y="820740"/>
                  </a:lnTo>
                  <a:lnTo>
                    <a:pt x="1321941" y="789758"/>
                  </a:lnTo>
                  <a:lnTo>
                    <a:pt x="1304487" y="774267"/>
                  </a:lnTo>
                  <a:lnTo>
                    <a:pt x="1286636" y="759967"/>
                  </a:lnTo>
                  <a:lnTo>
                    <a:pt x="1269579" y="745668"/>
                  </a:lnTo>
                  <a:lnTo>
                    <a:pt x="1252522" y="732560"/>
                  </a:lnTo>
                  <a:lnTo>
                    <a:pt x="1238401" y="721708"/>
                  </a:lnTo>
                  <a:lnTo>
                    <a:pt x="1238183" y="719838"/>
                  </a:lnTo>
                  <a:lnTo>
                    <a:pt x="1234535" y="690371"/>
                  </a:lnTo>
                  <a:lnTo>
                    <a:pt x="1229671" y="654531"/>
                  </a:lnTo>
                  <a:lnTo>
                    <a:pt x="1223997" y="615108"/>
                  </a:lnTo>
                  <a:lnTo>
                    <a:pt x="1217106" y="576482"/>
                  </a:lnTo>
                  <a:lnTo>
                    <a:pt x="1213864" y="557766"/>
                  </a:lnTo>
                  <a:lnTo>
                    <a:pt x="1210216" y="540643"/>
                  </a:lnTo>
                  <a:lnTo>
                    <a:pt x="1206973" y="524714"/>
                  </a:lnTo>
                  <a:lnTo>
                    <a:pt x="1203325" y="511175"/>
                  </a:lnTo>
                  <a:lnTo>
                    <a:pt x="1206973" y="531882"/>
                  </a:lnTo>
                  <a:lnTo>
                    <a:pt x="1209810" y="554580"/>
                  </a:lnTo>
                  <a:lnTo>
                    <a:pt x="1213053" y="583650"/>
                  </a:lnTo>
                  <a:lnTo>
                    <a:pt x="1214674" y="599578"/>
                  </a:lnTo>
                  <a:lnTo>
                    <a:pt x="1216295" y="616303"/>
                  </a:lnTo>
                  <a:lnTo>
                    <a:pt x="1217106" y="633824"/>
                  </a:lnTo>
                  <a:lnTo>
                    <a:pt x="1217511" y="650948"/>
                  </a:lnTo>
                  <a:lnTo>
                    <a:pt x="1217917" y="668469"/>
                  </a:lnTo>
                  <a:lnTo>
                    <a:pt x="1217511" y="685990"/>
                  </a:lnTo>
                  <a:lnTo>
                    <a:pt x="1216295" y="703113"/>
                  </a:lnTo>
                  <a:lnTo>
                    <a:pt x="1216046" y="705118"/>
                  </a:lnTo>
                  <a:lnTo>
                    <a:pt x="1202540" y="695222"/>
                  </a:lnTo>
                  <a:lnTo>
                    <a:pt x="1186673" y="684497"/>
                  </a:lnTo>
                  <a:lnTo>
                    <a:pt x="1170805" y="673773"/>
                  </a:lnTo>
                  <a:lnTo>
                    <a:pt x="1154938" y="663842"/>
                  </a:lnTo>
                  <a:lnTo>
                    <a:pt x="1139468" y="654707"/>
                  </a:lnTo>
                  <a:lnTo>
                    <a:pt x="1124790" y="645968"/>
                  </a:lnTo>
                  <a:lnTo>
                    <a:pt x="1110113" y="638024"/>
                  </a:lnTo>
                  <a:lnTo>
                    <a:pt x="1095833" y="630477"/>
                  </a:lnTo>
                  <a:lnTo>
                    <a:pt x="1081949" y="623724"/>
                  </a:lnTo>
                  <a:lnTo>
                    <a:pt x="1068065" y="618163"/>
                  </a:lnTo>
                  <a:lnTo>
                    <a:pt x="1054975" y="613000"/>
                  </a:lnTo>
                  <a:lnTo>
                    <a:pt x="1042281" y="608630"/>
                  </a:lnTo>
                  <a:lnTo>
                    <a:pt x="1017290" y="600686"/>
                  </a:lnTo>
                  <a:lnTo>
                    <a:pt x="991902" y="592345"/>
                  </a:lnTo>
                  <a:lnTo>
                    <a:pt x="966118" y="583209"/>
                  </a:lnTo>
                  <a:lnTo>
                    <a:pt x="939937" y="574073"/>
                  </a:lnTo>
                  <a:lnTo>
                    <a:pt x="886782" y="553815"/>
                  </a:lnTo>
                  <a:lnTo>
                    <a:pt x="833627" y="533160"/>
                  </a:lnTo>
                  <a:lnTo>
                    <a:pt x="780075" y="511711"/>
                  </a:lnTo>
                  <a:lnTo>
                    <a:pt x="727317" y="489864"/>
                  </a:lnTo>
                  <a:lnTo>
                    <a:pt x="694143" y="475740"/>
                  </a:lnTo>
                  <a:lnTo>
                    <a:pt x="615950" y="344488"/>
                  </a:lnTo>
                  <a:lnTo>
                    <a:pt x="682265" y="470683"/>
                  </a:lnTo>
                  <a:lnTo>
                    <a:pt x="676938" y="468415"/>
                  </a:lnTo>
                  <a:lnTo>
                    <a:pt x="628543" y="447363"/>
                  </a:lnTo>
                  <a:lnTo>
                    <a:pt x="583322" y="427105"/>
                  </a:lnTo>
                  <a:lnTo>
                    <a:pt x="541670" y="408436"/>
                  </a:lnTo>
                  <a:lnTo>
                    <a:pt x="473044" y="376659"/>
                  </a:lnTo>
                  <a:lnTo>
                    <a:pt x="427426" y="355607"/>
                  </a:lnTo>
                  <a:lnTo>
                    <a:pt x="411162" y="347663"/>
                  </a:lnTo>
                  <a:lnTo>
                    <a:pt x="413939" y="350444"/>
                  </a:lnTo>
                  <a:lnTo>
                    <a:pt x="417906" y="352827"/>
                  </a:lnTo>
                  <a:lnTo>
                    <a:pt x="427029" y="359977"/>
                  </a:lnTo>
                  <a:lnTo>
                    <a:pt x="439327" y="367524"/>
                  </a:lnTo>
                  <a:lnTo>
                    <a:pt x="453607" y="375865"/>
                  </a:lnTo>
                  <a:lnTo>
                    <a:pt x="470664" y="385001"/>
                  </a:lnTo>
                  <a:lnTo>
                    <a:pt x="490102" y="394931"/>
                  </a:lnTo>
                  <a:lnTo>
                    <a:pt x="533340" y="416380"/>
                  </a:lnTo>
                  <a:lnTo>
                    <a:pt x="582925" y="440213"/>
                  </a:lnTo>
                  <a:lnTo>
                    <a:pt x="636873" y="465237"/>
                  </a:lnTo>
                  <a:lnTo>
                    <a:pt x="692805" y="491056"/>
                  </a:lnTo>
                  <a:lnTo>
                    <a:pt x="750721" y="516477"/>
                  </a:lnTo>
                  <a:lnTo>
                    <a:pt x="807049" y="541502"/>
                  </a:lnTo>
                  <a:lnTo>
                    <a:pt x="861791" y="565334"/>
                  </a:lnTo>
                  <a:lnTo>
                    <a:pt x="928558" y="593908"/>
                  </a:lnTo>
                  <a:lnTo>
                    <a:pt x="927038" y="593725"/>
                  </a:lnTo>
                  <a:lnTo>
                    <a:pt x="913525" y="596435"/>
                  </a:lnTo>
                  <a:lnTo>
                    <a:pt x="897230" y="599533"/>
                  </a:lnTo>
                  <a:lnTo>
                    <a:pt x="875769" y="603018"/>
                  </a:lnTo>
                  <a:lnTo>
                    <a:pt x="848744" y="607664"/>
                  </a:lnTo>
                  <a:lnTo>
                    <a:pt x="818141" y="611149"/>
                  </a:lnTo>
                  <a:lnTo>
                    <a:pt x="783565" y="615795"/>
                  </a:lnTo>
                  <a:lnTo>
                    <a:pt x="746206" y="618893"/>
                  </a:lnTo>
                  <a:lnTo>
                    <a:pt x="725937" y="620442"/>
                  </a:lnTo>
                  <a:lnTo>
                    <a:pt x="705668" y="621603"/>
                  </a:lnTo>
                  <a:lnTo>
                    <a:pt x="685002" y="622765"/>
                  </a:lnTo>
                  <a:lnTo>
                    <a:pt x="663540" y="623152"/>
                  </a:lnTo>
                  <a:lnTo>
                    <a:pt x="642079" y="623539"/>
                  </a:lnTo>
                  <a:lnTo>
                    <a:pt x="620618" y="623539"/>
                  </a:lnTo>
                  <a:lnTo>
                    <a:pt x="598759" y="623152"/>
                  </a:lnTo>
                  <a:lnTo>
                    <a:pt x="576503" y="621990"/>
                  </a:lnTo>
                  <a:lnTo>
                    <a:pt x="554247" y="620829"/>
                  </a:lnTo>
                  <a:lnTo>
                    <a:pt x="532388" y="618506"/>
                  </a:lnTo>
                  <a:lnTo>
                    <a:pt x="510132" y="616182"/>
                  </a:lnTo>
                  <a:lnTo>
                    <a:pt x="488670" y="613085"/>
                  </a:lnTo>
                  <a:lnTo>
                    <a:pt x="467209" y="609213"/>
                  </a:lnTo>
                  <a:lnTo>
                    <a:pt x="446145" y="604954"/>
                  </a:lnTo>
                  <a:lnTo>
                    <a:pt x="429576" y="600994"/>
                  </a:lnTo>
                  <a:lnTo>
                    <a:pt x="417530" y="597597"/>
                  </a:lnTo>
                  <a:lnTo>
                    <a:pt x="404812" y="593725"/>
                  </a:lnTo>
                  <a:lnTo>
                    <a:pt x="425081" y="599920"/>
                  </a:lnTo>
                  <a:lnTo>
                    <a:pt x="429576" y="600994"/>
                  </a:lnTo>
                  <a:lnTo>
                    <a:pt x="432632" y="601856"/>
                  </a:lnTo>
                  <a:lnTo>
                    <a:pt x="453299" y="606890"/>
                  </a:lnTo>
                  <a:lnTo>
                    <a:pt x="479132" y="613085"/>
                  </a:lnTo>
                  <a:lnTo>
                    <a:pt x="509734" y="619280"/>
                  </a:lnTo>
                  <a:lnTo>
                    <a:pt x="526426" y="622378"/>
                  </a:lnTo>
                  <a:lnTo>
                    <a:pt x="543913" y="625475"/>
                  </a:lnTo>
                  <a:lnTo>
                    <a:pt x="562195" y="628573"/>
                  </a:lnTo>
                  <a:lnTo>
                    <a:pt x="582067" y="630896"/>
                  </a:lnTo>
                  <a:lnTo>
                    <a:pt x="602336" y="633606"/>
                  </a:lnTo>
                  <a:lnTo>
                    <a:pt x="623400" y="636317"/>
                  </a:lnTo>
                  <a:lnTo>
                    <a:pt x="645259" y="637865"/>
                  </a:lnTo>
                  <a:lnTo>
                    <a:pt x="667515" y="639414"/>
                  </a:lnTo>
                  <a:lnTo>
                    <a:pt x="690963" y="640576"/>
                  </a:lnTo>
                  <a:lnTo>
                    <a:pt x="714412" y="641350"/>
                  </a:lnTo>
                  <a:lnTo>
                    <a:pt x="739053" y="641350"/>
                  </a:lnTo>
                  <a:lnTo>
                    <a:pt x="763693" y="641350"/>
                  </a:lnTo>
                  <a:lnTo>
                    <a:pt x="788732" y="639801"/>
                  </a:lnTo>
                  <a:lnTo>
                    <a:pt x="814167" y="638640"/>
                  </a:lnTo>
                  <a:lnTo>
                    <a:pt x="840000" y="636317"/>
                  </a:lnTo>
                  <a:lnTo>
                    <a:pt x="865833" y="633219"/>
                  </a:lnTo>
                  <a:lnTo>
                    <a:pt x="892461" y="629347"/>
                  </a:lnTo>
                  <a:lnTo>
                    <a:pt x="918692" y="624701"/>
                  </a:lnTo>
                  <a:lnTo>
                    <a:pt x="945320" y="618893"/>
                  </a:lnTo>
                  <a:lnTo>
                    <a:pt x="971550" y="612310"/>
                  </a:lnTo>
                  <a:lnTo>
                    <a:pt x="971357" y="612122"/>
                  </a:lnTo>
                  <a:lnTo>
                    <a:pt x="1024430" y="634449"/>
                  </a:lnTo>
                  <a:lnTo>
                    <a:pt x="1049818" y="645571"/>
                  </a:lnTo>
                  <a:lnTo>
                    <a:pt x="1075602" y="659870"/>
                  </a:lnTo>
                  <a:lnTo>
                    <a:pt x="1100990" y="675759"/>
                  </a:lnTo>
                  <a:lnTo>
                    <a:pt x="1126377" y="691647"/>
                  </a:lnTo>
                  <a:lnTo>
                    <a:pt x="1151765" y="708727"/>
                  </a:lnTo>
                  <a:lnTo>
                    <a:pt x="1176359" y="725807"/>
                  </a:lnTo>
                  <a:lnTo>
                    <a:pt x="1200953" y="743682"/>
                  </a:lnTo>
                  <a:lnTo>
                    <a:pt x="1225547" y="762351"/>
                  </a:lnTo>
                  <a:lnTo>
                    <a:pt x="1248951" y="781417"/>
                  </a:lnTo>
                  <a:lnTo>
                    <a:pt x="1272752" y="801277"/>
                  </a:lnTo>
                  <a:lnTo>
                    <a:pt x="1296553" y="820740"/>
                  </a:lnTo>
                  <a:lnTo>
                    <a:pt x="1319164" y="841395"/>
                  </a:lnTo>
                  <a:lnTo>
                    <a:pt x="1342171" y="862050"/>
                  </a:lnTo>
                  <a:lnTo>
                    <a:pt x="1364385" y="883500"/>
                  </a:lnTo>
                  <a:lnTo>
                    <a:pt x="1386600" y="904949"/>
                  </a:lnTo>
                  <a:lnTo>
                    <a:pt x="1408020" y="926796"/>
                  </a:lnTo>
                  <a:lnTo>
                    <a:pt x="1429441" y="949039"/>
                  </a:lnTo>
                  <a:lnTo>
                    <a:pt x="1450465" y="971283"/>
                  </a:lnTo>
                  <a:lnTo>
                    <a:pt x="1471489" y="993924"/>
                  </a:lnTo>
                  <a:lnTo>
                    <a:pt x="1491720" y="1016962"/>
                  </a:lnTo>
                  <a:lnTo>
                    <a:pt x="1511951" y="1039603"/>
                  </a:lnTo>
                  <a:lnTo>
                    <a:pt x="1514611" y="1042747"/>
                  </a:lnTo>
                  <a:lnTo>
                    <a:pt x="1509729" y="1046212"/>
                  </a:lnTo>
                  <a:lnTo>
                    <a:pt x="1495050" y="1055387"/>
                  </a:lnTo>
                  <a:lnTo>
                    <a:pt x="1480372" y="1064163"/>
                  </a:lnTo>
                  <a:lnTo>
                    <a:pt x="1465297" y="1072540"/>
                  </a:lnTo>
                  <a:lnTo>
                    <a:pt x="1449428" y="1080917"/>
                  </a:lnTo>
                  <a:lnTo>
                    <a:pt x="1433163" y="1088496"/>
                  </a:lnTo>
                  <a:lnTo>
                    <a:pt x="1416501" y="1095677"/>
                  </a:lnTo>
                  <a:lnTo>
                    <a:pt x="1399442" y="1102458"/>
                  </a:lnTo>
                  <a:lnTo>
                    <a:pt x="1381986" y="1109240"/>
                  </a:lnTo>
                  <a:lnTo>
                    <a:pt x="1364531" y="1115223"/>
                  </a:lnTo>
                  <a:lnTo>
                    <a:pt x="1346679" y="1121207"/>
                  </a:lnTo>
                  <a:lnTo>
                    <a:pt x="1328033" y="1126792"/>
                  </a:lnTo>
                  <a:lnTo>
                    <a:pt x="1309387" y="1131579"/>
                  </a:lnTo>
                  <a:lnTo>
                    <a:pt x="1290345" y="1136366"/>
                  </a:lnTo>
                  <a:lnTo>
                    <a:pt x="1271699" y="1141153"/>
                  </a:lnTo>
                  <a:lnTo>
                    <a:pt x="1251864" y="1145142"/>
                  </a:lnTo>
                  <a:lnTo>
                    <a:pt x="1232821" y="1149131"/>
                  </a:lnTo>
                  <a:lnTo>
                    <a:pt x="1212985" y="1153120"/>
                  </a:lnTo>
                  <a:lnTo>
                    <a:pt x="1193150" y="1156311"/>
                  </a:lnTo>
                  <a:lnTo>
                    <a:pt x="1173711" y="1159502"/>
                  </a:lnTo>
                  <a:lnTo>
                    <a:pt x="1133246" y="1165087"/>
                  </a:lnTo>
                  <a:lnTo>
                    <a:pt x="1093574" y="1169475"/>
                  </a:lnTo>
                  <a:lnTo>
                    <a:pt x="1053109" y="1173065"/>
                  </a:lnTo>
                  <a:lnTo>
                    <a:pt x="1013438" y="1176257"/>
                  </a:lnTo>
                  <a:lnTo>
                    <a:pt x="973766" y="1178251"/>
                  </a:lnTo>
                  <a:lnTo>
                    <a:pt x="935285" y="1179448"/>
                  </a:lnTo>
                  <a:lnTo>
                    <a:pt x="897200" y="1180246"/>
                  </a:lnTo>
                  <a:lnTo>
                    <a:pt x="860305" y="1180645"/>
                  </a:lnTo>
                  <a:lnTo>
                    <a:pt x="824998" y="1180246"/>
                  </a:lnTo>
                  <a:lnTo>
                    <a:pt x="790880" y="1179448"/>
                  </a:lnTo>
                  <a:lnTo>
                    <a:pt x="757953" y="1178251"/>
                  </a:lnTo>
                  <a:lnTo>
                    <a:pt x="727009" y="1177453"/>
                  </a:lnTo>
                  <a:lnTo>
                    <a:pt x="698445" y="1175858"/>
                  </a:lnTo>
                  <a:lnTo>
                    <a:pt x="671865" y="1173863"/>
                  </a:lnTo>
                  <a:lnTo>
                    <a:pt x="625846" y="1170672"/>
                  </a:lnTo>
                  <a:lnTo>
                    <a:pt x="591332" y="1167880"/>
                  </a:lnTo>
                  <a:lnTo>
                    <a:pt x="561975" y="1164688"/>
                  </a:lnTo>
                  <a:lnTo>
                    <a:pt x="596490" y="1168677"/>
                  </a:lnTo>
                  <a:lnTo>
                    <a:pt x="630210" y="1172667"/>
                  </a:lnTo>
                  <a:lnTo>
                    <a:pt x="663534" y="1176257"/>
                  </a:lnTo>
                  <a:lnTo>
                    <a:pt x="696065" y="1179049"/>
                  </a:lnTo>
                  <a:lnTo>
                    <a:pt x="728199" y="1181841"/>
                  </a:lnTo>
                  <a:lnTo>
                    <a:pt x="759143" y="1183836"/>
                  </a:lnTo>
                  <a:lnTo>
                    <a:pt x="789293" y="1186229"/>
                  </a:lnTo>
                  <a:lnTo>
                    <a:pt x="819047" y="1187825"/>
                  </a:lnTo>
                  <a:lnTo>
                    <a:pt x="848007" y="1189421"/>
                  </a:lnTo>
                  <a:lnTo>
                    <a:pt x="876174" y="1190617"/>
                  </a:lnTo>
                  <a:lnTo>
                    <a:pt x="903547" y="1191415"/>
                  </a:lnTo>
                  <a:lnTo>
                    <a:pt x="930921" y="1191814"/>
                  </a:lnTo>
                  <a:lnTo>
                    <a:pt x="982494" y="1192213"/>
                  </a:lnTo>
                  <a:lnTo>
                    <a:pt x="1031686" y="1191415"/>
                  </a:lnTo>
                  <a:lnTo>
                    <a:pt x="1078499" y="1190219"/>
                  </a:lnTo>
                  <a:lnTo>
                    <a:pt x="1122138" y="1187426"/>
                  </a:lnTo>
                  <a:lnTo>
                    <a:pt x="1163793" y="1184634"/>
                  </a:lnTo>
                  <a:lnTo>
                    <a:pt x="1203068" y="1180645"/>
                  </a:lnTo>
                  <a:lnTo>
                    <a:pt x="1239565" y="1176257"/>
                  </a:lnTo>
                  <a:lnTo>
                    <a:pt x="1274476" y="1170672"/>
                  </a:lnTo>
                  <a:lnTo>
                    <a:pt x="1306214" y="1165486"/>
                  </a:lnTo>
                  <a:lnTo>
                    <a:pt x="1335967" y="1159901"/>
                  </a:lnTo>
                  <a:lnTo>
                    <a:pt x="1363737" y="1153519"/>
                  </a:lnTo>
                  <a:lnTo>
                    <a:pt x="1389524" y="1147535"/>
                  </a:lnTo>
                  <a:lnTo>
                    <a:pt x="1412930" y="1140754"/>
                  </a:lnTo>
                  <a:lnTo>
                    <a:pt x="1434353" y="1134770"/>
                  </a:lnTo>
                  <a:lnTo>
                    <a:pt x="1453395" y="1127989"/>
                  </a:lnTo>
                  <a:lnTo>
                    <a:pt x="1470851" y="1122005"/>
                  </a:lnTo>
                  <a:lnTo>
                    <a:pt x="1486719" y="1115622"/>
                  </a:lnTo>
                  <a:lnTo>
                    <a:pt x="1500207" y="1110038"/>
                  </a:lnTo>
                  <a:lnTo>
                    <a:pt x="1512109" y="1104852"/>
                  </a:lnTo>
                  <a:lnTo>
                    <a:pt x="1522424" y="1100065"/>
                  </a:lnTo>
                  <a:lnTo>
                    <a:pt x="1531151" y="1095677"/>
                  </a:lnTo>
                  <a:lnTo>
                    <a:pt x="1537499" y="1091688"/>
                  </a:lnTo>
                  <a:lnTo>
                    <a:pt x="1546226" y="1086103"/>
                  </a:lnTo>
                  <a:lnTo>
                    <a:pt x="1549400" y="1084507"/>
                  </a:lnTo>
                  <a:lnTo>
                    <a:pt x="1549151" y="1084051"/>
                  </a:lnTo>
                  <a:lnTo>
                    <a:pt x="1550825" y="1086077"/>
                  </a:lnTo>
                  <a:lnTo>
                    <a:pt x="1570263" y="1109512"/>
                  </a:lnTo>
                  <a:lnTo>
                    <a:pt x="1588510" y="1132551"/>
                  </a:lnTo>
                  <a:lnTo>
                    <a:pt x="1607154" y="1155986"/>
                  </a:lnTo>
                  <a:lnTo>
                    <a:pt x="1625004" y="1179421"/>
                  </a:lnTo>
                  <a:lnTo>
                    <a:pt x="1642458" y="1202857"/>
                  </a:lnTo>
                  <a:lnTo>
                    <a:pt x="1659516" y="1225895"/>
                  </a:lnTo>
                  <a:lnTo>
                    <a:pt x="1692440" y="1271971"/>
                  </a:lnTo>
                  <a:lnTo>
                    <a:pt x="1723778" y="1317253"/>
                  </a:lnTo>
                  <a:lnTo>
                    <a:pt x="1753926" y="1362138"/>
                  </a:lnTo>
                  <a:lnTo>
                    <a:pt x="1782090" y="1405037"/>
                  </a:lnTo>
                  <a:lnTo>
                    <a:pt x="1808668" y="1447141"/>
                  </a:lnTo>
                  <a:lnTo>
                    <a:pt x="1833262" y="1487657"/>
                  </a:lnTo>
                  <a:lnTo>
                    <a:pt x="1856269" y="1526186"/>
                  </a:lnTo>
                  <a:lnTo>
                    <a:pt x="1877293" y="1562332"/>
                  </a:lnTo>
                  <a:lnTo>
                    <a:pt x="1896334" y="1596889"/>
                  </a:lnTo>
                  <a:lnTo>
                    <a:pt x="1912343" y="1625032"/>
                  </a:lnTo>
                  <a:lnTo>
                    <a:pt x="1902184" y="1628293"/>
                  </a:lnTo>
                  <a:lnTo>
                    <a:pt x="1881929" y="1634584"/>
                  </a:lnTo>
                  <a:lnTo>
                    <a:pt x="1856907" y="1641268"/>
                  </a:lnTo>
                  <a:lnTo>
                    <a:pt x="1827913" y="1649131"/>
                  </a:lnTo>
                  <a:lnTo>
                    <a:pt x="1795345" y="1657387"/>
                  </a:lnTo>
                  <a:lnTo>
                    <a:pt x="1759600" y="1666037"/>
                  </a:lnTo>
                  <a:lnTo>
                    <a:pt x="1721471" y="1674294"/>
                  </a:lnTo>
                  <a:lnTo>
                    <a:pt x="1701215" y="1678225"/>
                  </a:lnTo>
                  <a:lnTo>
                    <a:pt x="1680959" y="1681764"/>
                  </a:lnTo>
                  <a:lnTo>
                    <a:pt x="1659909" y="1685302"/>
                  </a:lnTo>
                  <a:lnTo>
                    <a:pt x="1638859" y="1688841"/>
                  </a:lnTo>
                  <a:lnTo>
                    <a:pt x="1617412" y="1691593"/>
                  </a:lnTo>
                  <a:lnTo>
                    <a:pt x="1595965" y="1694345"/>
                  </a:lnTo>
                  <a:lnTo>
                    <a:pt x="1574120" y="1696311"/>
                  </a:lnTo>
                  <a:lnTo>
                    <a:pt x="1552276" y="1698277"/>
                  </a:lnTo>
                  <a:lnTo>
                    <a:pt x="1530034" y="1699850"/>
                  </a:lnTo>
                  <a:lnTo>
                    <a:pt x="1508189" y="1701029"/>
                  </a:lnTo>
                  <a:lnTo>
                    <a:pt x="1486345" y="1701422"/>
                  </a:lnTo>
                  <a:lnTo>
                    <a:pt x="1469825" y="1701422"/>
                  </a:lnTo>
                  <a:lnTo>
                    <a:pt x="1437096" y="1699850"/>
                  </a:lnTo>
                  <a:lnTo>
                    <a:pt x="1422400" y="1699063"/>
                  </a:lnTo>
                  <a:lnTo>
                    <a:pt x="1443450" y="1700243"/>
                  </a:lnTo>
                  <a:lnTo>
                    <a:pt x="1464898" y="1701422"/>
                  </a:lnTo>
                  <a:lnTo>
                    <a:pt x="1469825" y="1701422"/>
                  </a:lnTo>
                  <a:lnTo>
                    <a:pt x="1478004" y="1701815"/>
                  </a:lnTo>
                  <a:lnTo>
                    <a:pt x="1506601" y="1702602"/>
                  </a:lnTo>
                  <a:lnTo>
                    <a:pt x="1539566" y="1702995"/>
                  </a:lnTo>
                  <a:lnTo>
                    <a:pt x="1575709" y="1703388"/>
                  </a:lnTo>
                  <a:lnTo>
                    <a:pt x="1615426" y="1702995"/>
                  </a:lnTo>
                  <a:lnTo>
                    <a:pt x="1656732" y="1701815"/>
                  </a:lnTo>
                  <a:lnTo>
                    <a:pt x="1700024" y="1699456"/>
                  </a:lnTo>
                  <a:lnTo>
                    <a:pt x="1721868" y="1698277"/>
                  </a:lnTo>
                  <a:lnTo>
                    <a:pt x="1743713" y="1696311"/>
                  </a:lnTo>
                  <a:lnTo>
                    <a:pt x="1765954" y="1694345"/>
                  </a:lnTo>
                  <a:lnTo>
                    <a:pt x="1788196" y="1691593"/>
                  </a:lnTo>
                  <a:lnTo>
                    <a:pt x="1810040" y="1689234"/>
                  </a:lnTo>
                  <a:lnTo>
                    <a:pt x="1831885" y="1686089"/>
                  </a:lnTo>
                  <a:lnTo>
                    <a:pt x="1853332" y="1682550"/>
                  </a:lnTo>
                  <a:lnTo>
                    <a:pt x="1873985" y="1678619"/>
                  </a:lnTo>
                  <a:lnTo>
                    <a:pt x="1894638" y="1673901"/>
                  </a:lnTo>
                  <a:lnTo>
                    <a:pt x="1914497" y="1669182"/>
                  </a:lnTo>
                  <a:lnTo>
                    <a:pt x="1933533" y="1664079"/>
                  </a:lnTo>
                  <a:lnTo>
                    <a:pt x="1943539" y="1682687"/>
                  </a:lnTo>
                  <a:lnTo>
                    <a:pt x="1964563" y="1723997"/>
                  </a:lnTo>
                  <a:lnTo>
                    <a:pt x="1974533" y="1744276"/>
                  </a:lnTo>
                  <a:lnTo>
                    <a:pt x="1961691" y="1752203"/>
                  </a:lnTo>
                  <a:lnTo>
                    <a:pt x="1946204" y="1755775"/>
                  </a:lnTo>
                  <a:lnTo>
                    <a:pt x="1927937" y="1759347"/>
                  </a:lnTo>
                  <a:lnTo>
                    <a:pt x="1902919" y="1764506"/>
                  </a:lnTo>
                  <a:lnTo>
                    <a:pt x="1871151" y="1770063"/>
                  </a:lnTo>
                  <a:lnTo>
                    <a:pt x="1834618" y="1775619"/>
                  </a:lnTo>
                  <a:lnTo>
                    <a:pt x="1792127" y="1781175"/>
                  </a:lnTo>
                  <a:lnTo>
                    <a:pt x="1768698" y="1783556"/>
                  </a:lnTo>
                  <a:lnTo>
                    <a:pt x="1744475" y="1785938"/>
                  </a:lnTo>
                  <a:lnTo>
                    <a:pt x="1719060" y="1787922"/>
                  </a:lnTo>
                  <a:lnTo>
                    <a:pt x="1692852" y="1789906"/>
                  </a:lnTo>
                  <a:lnTo>
                    <a:pt x="1665849" y="1791494"/>
                  </a:lnTo>
                  <a:lnTo>
                    <a:pt x="1637257" y="1792288"/>
                  </a:lnTo>
                  <a:lnTo>
                    <a:pt x="1607872" y="1793081"/>
                  </a:lnTo>
                  <a:lnTo>
                    <a:pt x="1578089" y="1793875"/>
                  </a:lnTo>
                  <a:lnTo>
                    <a:pt x="1546718" y="1793081"/>
                  </a:lnTo>
                  <a:lnTo>
                    <a:pt x="1515346" y="1792685"/>
                  </a:lnTo>
                  <a:lnTo>
                    <a:pt x="1483181" y="1791494"/>
                  </a:lnTo>
                  <a:lnTo>
                    <a:pt x="1450221" y="1789510"/>
                  </a:lnTo>
                  <a:lnTo>
                    <a:pt x="1416865" y="1786731"/>
                  </a:lnTo>
                  <a:lnTo>
                    <a:pt x="1383111" y="1783556"/>
                  </a:lnTo>
                  <a:lnTo>
                    <a:pt x="1348563" y="1779191"/>
                  </a:lnTo>
                  <a:lnTo>
                    <a:pt x="1314015" y="1774428"/>
                  </a:lnTo>
                  <a:lnTo>
                    <a:pt x="1279070" y="1768872"/>
                  </a:lnTo>
                  <a:lnTo>
                    <a:pt x="1243728" y="1761728"/>
                  </a:lnTo>
                  <a:lnTo>
                    <a:pt x="1272319" y="1733153"/>
                  </a:lnTo>
                  <a:lnTo>
                    <a:pt x="1260803" y="1730772"/>
                  </a:lnTo>
                  <a:lnTo>
                    <a:pt x="1246905" y="1727200"/>
                  </a:lnTo>
                  <a:lnTo>
                    <a:pt x="1227447" y="1722041"/>
                  </a:lnTo>
                  <a:lnTo>
                    <a:pt x="1204017" y="1715691"/>
                  </a:lnTo>
                  <a:lnTo>
                    <a:pt x="1175823" y="1707356"/>
                  </a:lnTo>
                  <a:lnTo>
                    <a:pt x="1144452" y="1697435"/>
                  </a:lnTo>
                  <a:lnTo>
                    <a:pt x="1108713" y="1685925"/>
                  </a:lnTo>
                  <a:lnTo>
                    <a:pt x="1070194" y="1672431"/>
                  </a:lnTo>
                  <a:lnTo>
                    <a:pt x="1028498" y="1656556"/>
                  </a:lnTo>
                  <a:lnTo>
                    <a:pt x="1007054" y="1648222"/>
                  </a:lnTo>
                  <a:lnTo>
                    <a:pt x="984816" y="1639094"/>
                  </a:lnTo>
                  <a:lnTo>
                    <a:pt x="961784" y="1629966"/>
                  </a:lnTo>
                  <a:lnTo>
                    <a:pt x="938752" y="1619250"/>
                  </a:lnTo>
                  <a:lnTo>
                    <a:pt x="914926" y="1608931"/>
                  </a:lnTo>
                  <a:lnTo>
                    <a:pt x="890703" y="1597819"/>
                  </a:lnTo>
                  <a:lnTo>
                    <a:pt x="866480" y="1585913"/>
                  </a:lnTo>
                  <a:lnTo>
                    <a:pt x="841859" y="1573610"/>
                  </a:lnTo>
                  <a:lnTo>
                    <a:pt x="816842" y="1560513"/>
                  </a:lnTo>
                  <a:lnTo>
                    <a:pt x="791427" y="1547019"/>
                  </a:lnTo>
                  <a:lnTo>
                    <a:pt x="766013" y="1533128"/>
                  </a:lnTo>
                  <a:lnTo>
                    <a:pt x="740598" y="1518444"/>
                  </a:lnTo>
                  <a:lnTo>
                    <a:pt x="826769" y="1496219"/>
                  </a:lnTo>
                  <a:lnTo>
                    <a:pt x="815650" y="1491853"/>
                  </a:lnTo>
                  <a:lnTo>
                    <a:pt x="802149" y="1485900"/>
                  </a:lnTo>
                  <a:lnTo>
                    <a:pt x="784279" y="1478360"/>
                  </a:lnTo>
                  <a:lnTo>
                    <a:pt x="762439" y="1467247"/>
                  </a:lnTo>
                  <a:lnTo>
                    <a:pt x="750128" y="1460500"/>
                  </a:lnTo>
                  <a:lnTo>
                    <a:pt x="737421" y="1453753"/>
                  </a:lnTo>
                  <a:lnTo>
                    <a:pt x="723522" y="1445419"/>
                  </a:lnTo>
                  <a:lnTo>
                    <a:pt x="708830" y="1436688"/>
                  </a:lnTo>
                  <a:lnTo>
                    <a:pt x="694137" y="1426766"/>
                  </a:lnTo>
                  <a:lnTo>
                    <a:pt x="678253" y="1416447"/>
                  </a:lnTo>
                  <a:lnTo>
                    <a:pt x="662369" y="1404541"/>
                  </a:lnTo>
                  <a:lnTo>
                    <a:pt x="645690" y="1392238"/>
                  </a:lnTo>
                  <a:lnTo>
                    <a:pt x="629012" y="1379141"/>
                  </a:lnTo>
                  <a:lnTo>
                    <a:pt x="611936" y="1364853"/>
                  </a:lnTo>
                  <a:lnTo>
                    <a:pt x="594464" y="1349375"/>
                  </a:lnTo>
                  <a:lnTo>
                    <a:pt x="576991" y="1333103"/>
                  </a:lnTo>
                  <a:lnTo>
                    <a:pt x="559519" y="1315641"/>
                  </a:lnTo>
                  <a:lnTo>
                    <a:pt x="541649" y="1297385"/>
                  </a:lnTo>
                  <a:lnTo>
                    <a:pt x="523780" y="1277938"/>
                  </a:lnTo>
                  <a:lnTo>
                    <a:pt x="506704" y="1257300"/>
                  </a:lnTo>
                  <a:lnTo>
                    <a:pt x="489232" y="1235472"/>
                  </a:lnTo>
                  <a:lnTo>
                    <a:pt x="472156" y="1212056"/>
                  </a:lnTo>
                  <a:lnTo>
                    <a:pt x="455081" y="1188244"/>
                  </a:lnTo>
                  <a:lnTo>
                    <a:pt x="438799" y="1162844"/>
                  </a:lnTo>
                  <a:lnTo>
                    <a:pt x="422518" y="1136253"/>
                  </a:lnTo>
                  <a:lnTo>
                    <a:pt x="414576" y="1122363"/>
                  </a:lnTo>
                  <a:lnTo>
                    <a:pt x="407428" y="1108472"/>
                  </a:lnTo>
                  <a:lnTo>
                    <a:pt x="486849" y="1092200"/>
                  </a:lnTo>
                  <a:lnTo>
                    <a:pt x="486849" y="1057275"/>
                  </a:lnTo>
                  <a:lnTo>
                    <a:pt x="482481" y="1055291"/>
                  </a:lnTo>
                  <a:lnTo>
                    <a:pt x="476921" y="1052513"/>
                  </a:lnTo>
                  <a:lnTo>
                    <a:pt x="469376" y="1048941"/>
                  </a:lnTo>
                  <a:lnTo>
                    <a:pt x="459846" y="1043384"/>
                  </a:lnTo>
                  <a:lnTo>
                    <a:pt x="448727" y="1037034"/>
                  </a:lnTo>
                  <a:lnTo>
                    <a:pt x="436020" y="1028700"/>
                  </a:lnTo>
                  <a:lnTo>
                    <a:pt x="422121" y="1018778"/>
                  </a:lnTo>
                  <a:lnTo>
                    <a:pt x="406237" y="1007269"/>
                  </a:lnTo>
                  <a:lnTo>
                    <a:pt x="389559" y="994172"/>
                  </a:lnTo>
                  <a:lnTo>
                    <a:pt x="372086" y="978297"/>
                  </a:lnTo>
                  <a:lnTo>
                    <a:pt x="353422" y="960834"/>
                  </a:lnTo>
                  <a:lnTo>
                    <a:pt x="343495" y="950913"/>
                  </a:lnTo>
                  <a:lnTo>
                    <a:pt x="333964" y="940991"/>
                  </a:lnTo>
                  <a:lnTo>
                    <a:pt x="324037" y="930275"/>
                  </a:lnTo>
                  <a:lnTo>
                    <a:pt x="313712" y="919163"/>
                  </a:lnTo>
                  <a:lnTo>
                    <a:pt x="303784" y="906859"/>
                  </a:lnTo>
                  <a:lnTo>
                    <a:pt x="293062" y="894556"/>
                  </a:lnTo>
                  <a:lnTo>
                    <a:pt x="283135" y="881063"/>
                  </a:lnTo>
                  <a:lnTo>
                    <a:pt x="272810" y="867172"/>
                  </a:lnTo>
                  <a:lnTo>
                    <a:pt x="262088" y="852884"/>
                  </a:lnTo>
                  <a:lnTo>
                    <a:pt x="251764" y="837406"/>
                  </a:lnTo>
                  <a:lnTo>
                    <a:pt x="240645" y="821928"/>
                  </a:lnTo>
                  <a:lnTo>
                    <a:pt x="229923" y="805259"/>
                  </a:lnTo>
                  <a:lnTo>
                    <a:pt x="219598" y="787400"/>
                  </a:lnTo>
                  <a:lnTo>
                    <a:pt x="208877" y="769541"/>
                  </a:lnTo>
                  <a:lnTo>
                    <a:pt x="198552" y="750888"/>
                  </a:lnTo>
                  <a:lnTo>
                    <a:pt x="187830" y="731441"/>
                  </a:lnTo>
                  <a:lnTo>
                    <a:pt x="177505" y="710803"/>
                  </a:lnTo>
                  <a:lnTo>
                    <a:pt x="167181" y="689769"/>
                  </a:lnTo>
                  <a:lnTo>
                    <a:pt x="157253" y="667941"/>
                  </a:lnTo>
                  <a:lnTo>
                    <a:pt x="147326" y="645716"/>
                  </a:lnTo>
                  <a:lnTo>
                    <a:pt x="137001" y="621903"/>
                  </a:lnTo>
                  <a:lnTo>
                    <a:pt x="127470" y="597297"/>
                  </a:lnTo>
                  <a:lnTo>
                    <a:pt x="117940" y="572294"/>
                  </a:lnTo>
                  <a:lnTo>
                    <a:pt x="108807" y="546100"/>
                  </a:lnTo>
                  <a:lnTo>
                    <a:pt x="99276" y="519509"/>
                  </a:lnTo>
                  <a:lnTo>
                    <a:pt x="90540" y="491331"/>
                  </a:lnTo>
                  <a:lnTo>
                    <a:pt x="81804" y="462359"/>
                  </a:lnTo>
                  <a:lnTo>
                    <a:pt x="73464" y="432991"/>
                  </a:lnTo>
                  <a:lnTo>
                    <a:pt x="65522" y="402431"/>
                  </a:lnTo>
                  <a:lnTo>
                    <a:pt x="57580" y="370681"/>
                  </a:lnTo>
                  <a:lnTo>
                    <a:pt x="50432" y="338534"/>
                  </a:lnTo>
                  <a:lnTo>
                    <a:pt x="42887" y="304800"/>
                  </a:lnTo>
                  <a:lnTo>
                    <a:pt x="36137" y="269875"/>
                  </a:lnTo>
                  <a:lnTo>
                    <a:pt x="29783" y="234553"/>
                  </a:lnTo>
                  <a:lnTo>
                    <a:pt x="23826" y="198041"/>
                  </a:lnTo>
                  <a:lnTo>
                    <a:pt x="18267" y="160338"/>
                  </a:lnTo>
                  <a:lnTo>
                    <a:pt x="13105" y="121841"/>
                  </a:lnTo>
                  <a:lnTo>
                    <a:pt x="8339" y="82550"/>
                  </a:lnTo>
                  <a:lnTo>
                    <a:pt x="3971" y="41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17CB3"/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15680" y="1503625"/>
            <a:ext cx="2088232" cy="4104456"/>
            <a:chOff x="3214886" y="1503625"/>
            <a:chExt cx="2088232" cy="4104456"/>
          </a:xfrm>
        </p:grpSpPr>
        <p:sp>
          <p:nvSpPr>
            <p:cNvPr id="3" name="圆角矩形 2"/>
            <p:cNvSpPr/>
            <p:nvPr/>
          </p:nvSpPr>
          <p:spPr>
            <a:xfrm>
              <a:off x="3214886" y="1503625"/>
              <a:ext cx="2088232" cy="410445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017C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394906" y="2511737"/>
              <a:ext cx="1728192" cy="208823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弦形 9"/>
            <p:cNvSpPr/>
            <p:nvPr/>
          </p:nvSpPr>
          <p:spPr>
            <a:xfrm rot="4998359">
              <a:off x="3458483" y="1610512"/>
              <a:ext cx="1584176" cy="1764768"/>
            </a:xfrm>
            <a:prstGeom prst="chord">
              <a:avLst>
                <a:gd name="adj1" fmla="val 6222678"/>
                <a:gd name="adj2" fmla="val 16200000"/>
              </a:avLst>
            </a:prstGeom>
            <a:solidFill>
              <a:srgbClr val="017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4006974" y="1844824"/>
              <a:ext cx="400177" cy="396175"/>
            </a:xfrm>
            <a:custGeom>
              <a:avLst/>
              <a:gdLst>
                <a:gd name="T0" fmla="*/ 597380351 w 5071"/>
                <a:gd name="T1" fmla="*/ 313368147 h 5028"/>
                <a:gd name="T2" fmla="*/ 576776223 w 5071"/>
                <a:gd name="T3" fmla="*/ 388509076 h 5028"/>
                <a:gd name="T4" fmla="*/ 503673585 w 5071"/>
                <a:gd name="T5" fmla="*/ 457177085 h 5028"/>
                <a:gd name="T6" fmla="*/ 581292098 w 5071"/>
                <a:gd name="T7" fmla="*/ 297327069 h 5028"/>
                <a:gd name="T8" fmla="*/ 556877594 w 5071"/>
                <a:gd name="T9" fmla="*/ 263837203 h 5028"/>
                <a:gd name="T10" fmla="*/ 540789341 w 5071"/>
                <a:gd name="T11" fmla="*/ 176313445 h 5028"/>
                <a:gd name="T12" fmla="*/ 496617459 w 5071"/>
                <a:gd name="T13" fmla="*/ 75985256 h 5028"/>
                <a:gd name="T14" fmla="*/ 460348453 w 5071"/>
                <a:gd name="T15" fmla="*/ 79502845 h 5028"/>
                <a:gd name="T16" fmla="*/ 431135573 w 5071"/>
                <a:gd name="T17" fmla="*/ 156754403 h 5028"/>
                <a:gd name="T18" fmla="*/ 443272200 w 5071"/>
                <a:gd name="T19" fmla="*/ 236257248 h 5028"/>
                <a:gd name="T20" fmla="*/ 461900703 w 5071"/>
                <a:gd name="T21" fmla="*/ 309287548 h 5028"/>
                <a:gd name="T22" fmla="*/ 406156444 w 5071"/>
                <a:gd name="T23" fmla="*/ 368105707 h 5028"/>
                <a:gd name="T24" fmla="*/ 390915317 w 5071"/>
                <a:gd name="T25" fmla="*/ 197420481 h 5028"/>
                <a:gd name="T26" fmla="*/ 360432311 w 5071"/>
                <a:gd name="T27" fmla="*/ 173499523 h 5028"/>
                <a:gd name="T28" fmla="*/ 328961305 w 5071"/>
                <a:gd name="T29" fmla="*/ 87242067 h 5028"/>
                <a:gd name="T30" fmla="*/ 254165543 w 5071"/>
                <a:gd name="T31" fmla="*/ 9146182 h 5028"/>
                <a:gd name="T32" fmla="*/ 261645044 w 5071"/>
                <a:gd name="T33" fmla="*/ 84146453 h 5028"/>
                <a:gd name="T34" fmla="*/ 238359415 w 5071"/>
                <a:gd name="T35" fmla="*/ 109615405 h 5028"/>
                <a:gd name="T36" fmla="*/ 263056420 w 5071"/>
                <a:gd name="T37" fmla="*/ 164352966 h 5028"/>
                <a:gd name="T38" fmla="*/ 240335040 w 5071"/>
                <a:gd name="T39" fmla="*/ 188274298 h 5028"/>
                <a:gd name="T40" fmla="*/ 192776158 w 5071"/>
                <a:gd name="T41" fmla="*/ 103705495 h 5028"/>
                <a:gd name="T42" fmla="*/ 152414651 w 5071"/>
                <a:gd name="T43" fmla="*/ 74577920 h 5028"/>
                <a:gd name="T44" fmla="*/ 152132150 w 5071"/>
                <a:gd name="T45" fmla="*/ 127486169 h 5028"/>
                <a:gd name="T46" fmla="*/ 103162268 w 5071"/>
                <a:gd name="T47" fmla="*/ 69793653 h 5028"/>
                <a:gd name="T48" fmla="*/ 36692381 w 5071"/>
                <a:gd name="T49" fmla="*/ 6754237 h 5028"/>
                <a:gd name="T50" fmla="*/ 52498509 w 5071"/>
                <a:gd name="T51" fmla="*/ 102579851 h 5028"/>
                <a:gd name="T52" fmla="*/ 129552397 w 5071"/>
                <a:gd name="T53" fmla="*/ 173358489 h 5028"/>
                <a:gd name="T54" fmla="*/ 48405633 w 5071"/>
                <a:gd name="T55" fmla="*/ 154784433 h 5028"/>
                <a:gd name="T56" fmla="*/ 161305528 w 5071"/>
                <a:gd name="T57" fmla="*/ 234850287 h 5028"/>
                <a:gd name="T58" fmla="*/ 227492914 w 5071"/>
                <a:gd name="T59" fmla="*/ 309428207 h 5028"/>
                <a:gd name="T60" fmla="*/ 172313279 w 5071"/>
                <a:gd name="T61" fmla="*/ 297889703 h 5028"/>
                <a:gd name="T62" fmla="*/ 106690143 w 5071"/>
                <a:gd name="T63" fmla="*/ 281707592 h 5028"/>
                <a:gd name="T64" fmla="*/ 28507005 w 5071"/>
                <a:gd name="T65" fmla="*/ 289587848 h 5028"/>
                <a:gd name="T66" fmla="*/ 21027503 w 5071"/>
                <a:gd name="T67" fmla="*/ 323781006 h 5028"/>
                <a:gd name="T68" fmla="*/ 100904142 w 5071"/>
                <a:gd name="T69" fmla="*/ 356989180 h 5028"/>
                <a:gd name="T70" fmla="*/ 101327517 w 5071"/>
                <a:gd name="T71" fmla="*/ 393293342 h 5028"/>
                <a:gd name="T72" fmla="*/ 203360534 w 5071"/>
                <a:gd name="T73" fmla="*/ 410319780 h 5028"/>
                <a:gd name="T74" fmla="*/ 333900932 w 5071"/>
                <a:gd name="T75" fmla="*/ 387102115 h 5028"/>
                <a:gd name="T76" fmla="*/ 425067447 w 5071"/>
                <a:gd name="T77" fmla="*/ 474484840 h 5028"/>
                <a:gd name="T78" fmla="*/ 288881924 w 5071"/>
                <a:gd name="T79" fmla="*/ 435507415 h 5028"/>
                <a:gd name="T80" fmla="*/ 249790542 w 5071"/>
                <a:gd name="T81" fmla="*/ 462242669 h 5028"/>
                <a:gd name="T82" fmla="*/ 139290024 w 5071"/>
                <a:gd name="T83" fmla="*/ 438321336 h 5028"/>
                <a:gd name="T84" fmla="*/ 79312013 w 5071"/>
                <a:gd name="T85" fmla="*/ 446623567 h 5028"/>
                <a:gd name="T86" fmla="*/ 239488290 w 5071"/>
                <a:gd name="T87" fmla="*/ 509381667 h 5028"/>
                <a:gd name="T88" fmla="*/ 206182910 w 5071"/>
                <a:gd name="T89" fmla="*/ 567777475 h 5028"/>
                <a:gd name="T90" fmla="*/ 298760801 w 5071"/>
                <a:gd name="T91" fmla="*/ 571858449 h 5028"/>
                <a:gd name="T92" fmla="*/ 401499318 w 5071"/>
                <a:gd name="T93" fmla="*/ 532318015 h 5028"/>
                <a:gd name="T94" fmla="*/ 552502969 w 5071"/>
                <a:gd name="T95" fmla="*/ 593246803 h 5028"/>
                <a:gd name="T96" fmla="*/ 334606432 w 5071"/>
                <a:gd name="T97" fmla="*/ 594091129 h 5028"/>
                <a:gd name="T98" fmla="*/ 263479795 w 5071"/>
                <a:gd name="T99" fmla="*/ 635179183 h 5028"/>
                <a:gd name="T100" fmla="*/ 268277795 w 5071"/>
                <a:gd name="T101" fmla="*/ 668809707 h 5028"/>
                <a:gd name="T102" fmla="*/ 370310812 w 5071"/>
                <a:gd name="T103" fmla="*/ 698359633 h 5028"/>
                <a:gd name="T104" fmla="*/ 506496336 w 5071"/>
                <a:gd name="T105" fmla="*/ 644466399 h 5028"/>
                <a:gd name="T106" fmla="*/ 621230605 w 5071"/>
                <a:gd name="T107" fmla="*/ 670779677 h 5028"/>
                <a:gd name="T108" fmla="*/ 500709960 w 5071"/>
                <a:gd name="T109" fmla="*/ 696670980 h 5028"/>
                <a:gd name="T110" fmla="*/ 642399359 w 5071"/>
                <a:gd name="T111" fmla="*/ 682458839 h 5028"/>
                <a:gd name="T112" fmla="*/ 662156737 w 5071"/>
                <a:gd name="T113" fmla="*/ 652346279 h 5028"/>
                <a:gd name="T114" fmla="*/ 715642871 w 5071"/>
                <a:gd name="T115" fmla="*/ 534147326 h 5028"/>
                <a:gd name="T116" fmla="*/ 649596735 w 5071"/>
                <a:gd name="T117" fmla="*/ 621248734 h 5028"/>
                <a:gd name="T118" fmla="*/ 584961599 w 5071"/>
                <a:gd name="T119" fmla="*/ 575235380 h 5028"/>
                <a:gd name="T120" fmla="*/ 655241486 w 5071"/>
                <a:gd name="T121" fmla="*/ 405676172 h 5028"/>
                <a:gd name="T122" fmla="*/ 698002368 w 5071"/>
                <a:gd name="T123" fmla="*/ 333912174 h 5028"/>
                <a:gd name="T124" fmla="*/ 667095988 w 5071"/>
                <a:gd name="T125" fmla="*/ 313086830 h 50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071" h="5028">
                  <a:moveTo>
                    <a:pt x="4453" y="1625"/>
                  </a:moveTo>
                  <a:lnTo>
                    <a:pt x="4453" y="1625"/>
                  </a:lnTo>
                  <a:lnTo>
                    <a:pt x="4445" y="1627"/>
                  </a:lnTo>
                  <a:lnTo>
                    <a:pt x="4439" y="1630"/>
                  </a:lnTo>
                  <a:lnTo>
                    <a:pt x="4433" y="1633"/>
                  </a:lnTo>
                  <a:lnTo>
                    <a:pt x="4427" y="1637"/>
                  </a:lnTo>
                  <a:lnTo>
                    <a:pt x="4422" y="1642"/>
                  </a:lnTo>
                  <a:lnTo>
                    <a:pt x="4415" y="1648"/>
                  </a:lnTo>
                  <a:lnTo>
                    <a:pt x="4405" y="1660"/>
                  </a:lnTo>
                  <a:lnTo>
                    <a:pt x="4396" y="1675"/>
                  </a:lnTo>
                  <a:lnTo>
                    <a:pt x="4388" y="1691"/>
                  </a:lnTo>
                  <a:lnTo>
                    <a:pt x="4379" y="1711"/>
                  </a:lnTo>
                  <a:lnTo>
                    <a:pt x="4372" y="1731"/>
                  </a:lnTo>
                  <a:lnTo>
                    <a:pt x="4365" y="1754"/>
                  </a:lnTo>
                  <a:lnTo>
                    <a:pt x="4359" y="1778"/>
                  </a:lnTo>
                  <a:lnTo>
                    <a:pt x="4354" y="1802"/>
                  </a:lnTo>
                  <a:lnTo>
                    <a:pt x="4348" y="1828"/>
                  </a:lnTo>
                  <a:lnTo>
                    <a:pt x="4340" y="1884"/>
                  </a:lnTo>
                  <a:lnTo>
                    <a:pt x="4333" y="1941"/>
                  </a:lnTo>
                  <a:lnTo>
                    <a:pt x="4327" y="1999"/>
                  </a:lnTo>
                  <a:lnTo>
                    <a:pt x="4322" y="2057"/>
                  </a:lnTo>
                  <a:lnTo>
                    <a:pt x="4311" y="2167"/>
                  </a:lnTo>
                  <a:lnTo>
                    <a:pt x="4306" y="2217"/>
                  </a:lnTo>
                  <a:lnTo>
                    <a:pt x="4300" y="2260"/>
                  </a:lnTo>
                  <a:lnTo>
                    <a:pt x="4297" y="2279"/>
                  </a:lnTo>
                  <a:lnTo>
                    <a:pt x="4293" y="2296"/>
                  </a:lnTo>
                  <a:lnTo>
                    <a:pt x="4289" y="2311"/>
                  </a:lnTo>
                  <a:lnTo>
                    <a:pt x="4285" y="2323"/>
                  </a:lnTo>
                  <a:lnTo>
                    <a:pt x="4271" y="2292"/>
                  </a:lnTo>
                  <a:lnTo>
                    <a:pt x="4259" y="2266"/>
                  </a:lnTo>
                  <a:lnTo>
                    <a:pt x="4246" y="2245"/>
                  </a:lnTo>
                  <a:lnTo>
                    <a:pt x="4240" y="2235"/>
                  </a:lnTo>
                  <a:lnTo>
                    <a:pt x="4233" y="2227"/>
                  </a:lnTo>
                  <a:lnTo>
                    <a:pt x="4227" y="2220"/>
                  </a:lnTo>
                  <a:lnTo>
                    <a:pt x="4221" y="2214"/>
                  </a:lnTo>
                  <a:lnTo>
                    <a:pt x="4214" y="2210"/>
                  </a:lnTo>
                  <a:lnTo>
                    <a:pt x="4209" y="2205"/>
                  </a:lnTo>
                  <a:lnTo>
                    <a:pt x="4203" y="2202"/>
                  </a:lnTo>
                  <a:lnTo>
                    <a:pt x="4197" y="2201"/>
                  </a:lnTo>
                  <a:lnTo>
                    <a:pt x="4191" y="2200"/>
                  </a:lnTo>
                  <a:lnTo>
                    <a:pt x="4185" y="2201"/>
                  </a:lnTo>
                  <a:lnTo>
                    <a:pt x="4179" y="2202"/>
                  </a:lnTo>
                  <a:lnTo>
                    <a:pt x="4173" y="2205"/>
                  </a:lnTo>
                  <a:lnTo>
                    <a:pt x="4167" y="2209"/>
                  </a:lnTo>
                  <a:lnTo>
                    <a:pt x="4162" y="2214"/>
                  </a:lnTo>
                  <a:lnTo>
                    <a:pt x="4156" y="2219"/>
                  </a:lnTo>
                  <a:lnTo>
                    <a:pt x="4151" y="2226"/>
                  </a:lnTo>
                  <a:lnTo>
                    <a:pt x="4139" y="2242"/>
                  </a:lnTo>
                  <a:lnTo>
                    <a:pt x="4128" y="2262"/>
                  </a:lnTo>
                  <a:lnTo>
                    <a:pt x="4118" y="2286"/>
                  </a:lnTo>
                  <a:lnTo>
                    <a:pt x="4106" y="2314"/>
                  </a:lnTo>
                  <a:lnTo>
                    <a:pt x="4096" y="2345"/>
                  </a:lnTo>
                  <a:lnTo>
                    <a:pt x="4090" y="2369"/>
                  </a:lnTo>
                  <a:lnTo>
                    <a:pt x="4085" y="2395"/>
                  </a:lnTo>
                  <a:lnTo>
                    <a:pt x="4080" y="2420"/>
                  </a:lnTo>
                  <a:lnTo>
                    <a:pt x="4078" y="2447"/>
                  </a:lnTo>
                  <a:lnTo>
                    <a:pt x="4077" y="2472"/>
                  </a:lnTo>
                  <a:lnTo>
                    <a:pt x="4077" y="2498"/>
                  </a:lnTo>
                  <a:lnTo>
                    <a:pt x="4077" y="2525"/>
                  </a:lnTo>
                  <a:lnTo>
                    <a:pt x="4078" y="2552"/>
                  </a:lnTo>
                  <a:lnTo>
                    <a:pt x="4081" y="2604"/>
                  </a:lnTo>
                  <a:lnTo>
                    <a:pt x="4085" y="2657"/>
                  </a:lnTo>
                  <a:lnTo>
                    <a:pt x="4088" y="2710"/>
                  </a:lnTo>
                  <a:lnTo>
                    <a:pt x="4088" y="2735"/>
                  </a:lnTo>
                  <a:lnTo>
                    <a:pt x="4087" y="2761"/>
                  </a:lnTo>
                  <a:lnTo>
                    <a:pt x="4084" y="2823"/>
                  </a:lnTo>
                  <a:lnTo>
                    <a:pt x="4079" y="2887"/>
                  </a:lnTo>
                  <a:lnTo>
                    <a:pt x="4074" y="2953"/>
                  </a:lnTo>
                  <a:lnTo>
                    <a:pt x="4068" y="3020"/>
                  </a:lnTo>
                  <a:lnTo>
                    <a:pt x="4061" y="3087"/>
                  </a:lnTo>
                  <a:lnTo>
                    <a:pt x="4053" y="3156"/>
                  </a:lnTo>
                  <a:lnTo>
                    <a:pt x="4043" y="3225"/>
                  </a:lnTo>
                  <a:lnTo>
                    <a:pt x="4033" y="3294"/>
                  </a:lnTo>
                  <a:lnTo>
                    <a:pt x="4022" y="3363"/>
                  </a:lnTo>
                  <a:lnTo>
                    <a:pt x="4008" y="3432"/>
                  </a:lnTo>
                  <a:lnTo>
                    <a:pt x="3995" y="3499"/>
                  </a:lnTo>
                  <a:lnTo>
                    <a:pt x="3980" y="3566"/>
                  </a:lnTo>
                  <a:lnTo>
                    <a:pt x="3965" y="3631"/>
                  </a:lnTo>
                  <a:lnTo>
                    <a:pt x="3947" y="3694"/>
                  </a:lnTo>
                  <a:lnTo>
                    <a:pt x="3930" y="3755"/>
                  </a:lnTo>
                  <a:lnTo>
                    <a:pt x="3911" y="3814"/>
                  </a:lnTo>
                  <a:lnTo>
                    <a:pt x="3835" y="3724"/>
                  </a:lnTo>
                  <a:lnTo>
                    <a:pt x="3758" y="3635"/>
                  </a:lnTo>
                  <a:lnTo>
                    <a:pt x="3679" y="3547"/>
                  </a:lnTo>
                  <a:lnTo>
                    <a:pt x="3601" y="3459"/>
                  </a:lnTo>
                  <a:lnTo>
                    <a:pt x="3595" y="3443"/>
                  </a:lnTo>
                  <a:lnTo>
                    <a:pt x="3589" y="3425"/>
                  </a:lnTo>
                  <a:lnTo>
                    <a:pt x="3584" y="3408"/>
                  </a:lnTo>
                  <a:lnTo>
                    <a:pt x="3579" y="3391"/>
                  </a:lnTo>
                  <a:lnTo>
                    <a:pt x="3575" y="3373"/>
                  </a:lnTo>
                  <a:lnTo>
                    <a:pt x="3572" y="3356"/>
                  </a:lnTo>
                  <a:lnTo>
                    <a:pt x="3570" y="3337"/>
                  </a:lnTo>
                  <a:lnTo>
                    <a:pt x="3569" y="3320"/>
                  </a:lnTo>
                  <a:lnTo>
                    <a:pt x="3568" y="3302"/>
                  </a:lnTo>
                  <a:lnTo>
                    <a:pt x="3568" y="3284"/>
                  </a:lnTo>
                  <a:lnTo>
                    <a:pt x="3568" y="3266"/>
                  </a:lnTo>
                  <a:lnTo>
                    <a:pt x="3569" y="3249"/>
                  </a:lnTo>
                  <a:lnTo>
                    <a:pt x="3571" y="3230"/>
                  </a:lnTo>
                  <a:lnTo>
                    <a:pt x="3573" y="3213"/>
                  </a:lnTo>
                  <a:lnTo>
                    <a:pt x="3579" y="3178"/>
                  </a:lnTo>
                  <a:lnTo>
                    <a:pt x="3589" y="3143"/>
                  </a:lnTo>
                  <a:lnTo>
                    <a:pt x="3600" y="3107"/>
                  </a:lnTo>
                  <a:lnTo>
                    <a:pt x="3613" y="3074"/>
                  </a:lnTo>
                  <a:lnTo>
                    <a:pt x="3629" y="3042"/>
                  </a:lnTo>
                  <a:lnTo>
                    <a:pt x="3646" y="3011"/>
                  </a:lnTo>
                  <a:lnTo>
                    <a:pt x="3666" y="2981"/>
                  </a:lnTo>
                  <a:lnTo>
                    <a:pt x="3688" y="2952"/>
                  </a:lnTo>
                  <a:lnTo>
                    <a:pt x="3710" y="2925"/>
                  </a:lnTo>
                  <a:lnTo>
                    <a:pt x="3731" y="2902"/>
                  </a:lnTo>
                  <a:lnTo>
                    <a:pt x="3750" y="2880"/>
                  </a:lnTo>
                  <a:lnTo>
                    <a:pt x="3768" y="2857"/>
                  </a:lnTo>
                  <a:lnTo>
                    <a:pt x="3786" y="2834"/>
                  </a:lnTo>
                  <a:lnTo>
                    <a:pt x="3820" y="2788"/>
                  </a:lnTo>
                  <a:lnTo>
                    <a:pt x="3852" y="2739"/>
                  </a:lnTo>
                  <a:lnTo>
                    <a:pt x="3883" y="2691"/>
                  </a:lnTo>
                  <a:lnTo>
                    <a:pt x="3912" y="2642"/>
                  </a:lnTo>
                  <a:lnTo>
                    <a:pt x="3971" y="2540"/>
                  </a:lnTo>
                  <a:lnTo>
                    <a:pt x="3978" y="2528"/>
                  </a:lnTo>
                  <a:lnTo>
                    <a:pt x="3987" y="2509"/>
                  </a:lnTo>
                  <a:lnTo>
                    <a:pt x="4010" y="2453"/>
                  </a:lnTo>
                  <a:lnTo>
                    <a:pt x="4038" y="2383"/>
                  </a:lnTo>
                  <a:lnTo>
                    <a:pt x="4053" y="2344"/>
                  </a:lnTo>
                  <a:lnTo>
                    <a:pt x="4067" y="2304"/>
                  </a:lnTo>
                  <a:lnTo>
                    <a:pt x="4080" y="2264"/>
                  </a:lnTo>
                  <a:lnTo>
                    <a:pt x="4092" y="2226"/>
                  </a:lnTo>
                  <a:lnTo>
                    <a:pt x="4102" y="2189"/>
                  </a:lnTo>
                  <a:lnTo>
                    <a:pt x="4110" y="2155"/>
                  </a:lnTo>
                  <a:lnTo>
                    <a:pt x="4116" y="2126"/>
                  </a:lnTo>
                  <a:lnTo>
                    <a:pt x="4119" y="2113"/>
                  </a:lnTo>
                  <a:lnTo>
                    <a:pt x="4120" y="2101"/>
                  </a:lnTo>
                  <a:lnTo>
                    <a:pt x="4120" y="2091"/>
                  </a:lnTo>
                  <a:lnTo>
                    <a:pt x="4119" y="2082"/>
                  </a:lnTo>
                  <a:lnTo>
                    <a:pt x="4116" y="2076"/>
                  </a:lnTo>
                  <a:lnTo>
                    <a:pt x="4113" y="2070"/>
                  </a:lnTo>
                  <a:lnTo>
                    <a:pt x="4108" y="2064"/>
                  </a:lnTo>
                  <a:lnTo>
                    <a:pt x="4102" y="2061"/>
                  </a:lnTo>
                  <a:lnTo>
                    <a:pt x="4095" y="2058"/>
                  </a:lnTo>
                  <a:lnTo>
                    <a:pt x="4088" y="2056"/>
                  </a:lnTo>
                  <a:lnTo>
                    <a:pt x="4079" y="2056"/>
                  </a:lnTo>
                  <a:lnTo>
                    <a:pt x="4070" y="2057"/>
                  </a:lnTo>
                  <a:lnTo>
                    <a:pt x="4062" y="2058"/>
                  </a:lnTo>
                  <a:lnTo>
                    <a:pt x="4052" y="2061"/>
                  </a:lnTo>
                  <a:lnTo>
                    <a:pt x="4041" y="2064"/>
                  </a:lnTo>
                  <a:lnTo>
                    <a:pt x="4031" y="2068"/>
                  </a:lnTo>
                  <a:lnTo>
                    <a:pt x="4009" y="2079"/>
                  </a:lnTo>
                  <a:lnTo>
                    <a:pt x="3988" y="2091"/>
                  </a:lnTo>
                  <a:lnTo>
                    <a:pt x="3965" y="2105"/>
                  </a:lnTo>
                  <a:lnTo>
                    <a:pt x="3942" y="2121"/>
                  </a:lnTo>
                  <a:lnTo>
                    <a:pt x="3921" y="2136"/>
                  </a:lnTo>
                  <a:lnTo>
                    <a:pt x="3881" y="2168"/>
                  </a:lnTo>
                  <a:lnTo>
                    <a:pt x="3848" y="2195"/>
                  </a:lnTo>
                  <a:lnTo>
                    <a:pt x="3828" y="2213"/>
                  </a:lnTo>
                  <a:lnTo>
                    <a:pt x="3845" y="2174"/>
                  </a:lnTo>
                  <a:lnTo>
                    <a:pt x="3863" y="2134"/>
                  </a:lnTo>
                  <a:lnTo>
                    <a:pt x="3878" y="2096"/>
                  </a:lnTo>
                  <a:lnTo>
                    <a:pt x="3893" y="2059"/>
                  </a:lnTo>
                  <a:lnTo>
                    <a:pt x="3906" y="2022"/>
                  </a:lnTo>
                  <a:lnTo>
                    <a:pt x="3918" y="1985"/>
                  </a:lnTo>
                  <a:lnTo>
                    <a:pt x="3929" y="1949"/>
                  </a:lnTo>
                  <a:lnTo>
                    <a:pt x="3938" y="1912"/>
                  </a:lnTo>
                  <a:lnTo>
                    <a:pt x="3946" y="1875"/>
                  </a:lnTo>
                  <a:lnTo>
                    <a:pt x="3955" y="1836"/>
                  </a:lnTo>
                  <a:lnTo>
                    <a:pt x="3961" y="1798"/>
                  </a:lnTo>
                  <a:lnTo>
                    <a:pt x="3966" y="1759"/>
                  </a:lnTo>
                  <a:lnTo>
                    <a:pt x="3969" y="1720"/>
                  </a:lnTo>
                  <a:lnTo>
                    <a:pt x="3972" y="1679"/>
                  </a:lnTo>
                  <a:lnTo>
                    <a:pt x="3974" y="1636"/>
                  </a:lnTo>
                  <a:lnTo>
                    <a:pt x="3974" y="1593"/>
                  </a:lnTo>
                  <a:lnTo>
                    <a:pt x="3974" y="1564"/>
                  </a:lnTo>
                  <a:lnTo>
                    <a:pt x="3973" y="1530"/>
                  </a:lnTo>
                  <a:lnTo>
                    <a:pt x="3971" y="1492"/>
                  </a:lnTo>
                  <a:lnTo>
                    <a:pt x="3968" y="1451"/>
                  </a:lnTo>
                  <a:lnTo>
                    <a:pt x="3964" y="1409"/>
                  </a:lnTo>
                  <a:lnTo>
                    <a:pt x="3958" y="1366"/>
                  </a:lnTo>
                  <a:lnTo>
                    <a:pt x="3951" y="1326"/>
                  </a:lnTo>
                  <a:lnTo>
                    <a:pt x="3946" y="1308"/>
                  </a:lnTo>
                  <a:lnTo>
                    <a:pt x="3941" y="1290"/>
                  </a:lnTo>
                  <a:lnTo>
                    <a:pt x="3936" y="1274"/>
                  </a:lnTo>
                  <a:lnTo>
                    <a:pt x="3931" y="1258"/>
                  </a:lnTo>
                  <a:lnTo>
                    <a:pt x="3925" y="1246"/>
                  </a:lnTo>
                  <a:lnTo>
                    <a:pt x="3919" y="1234"/>
                  </a:lnTo>
                  <a:lnTo>
                    <a:pt x="3911" y="1225"/>
                  </a:lnTo>
                  <a:lnTo>
                    <a:pt x="3903" y="1218"/>
                  </a:lnTo>
                  <a:lnTo>
                    <a:pt x="3899" y="1216"/>
                  </a:lnTo>
                  <a:lnTo>
                    <a:pt x="3895" y="1214"/>
                  </a:lnTo>
                  <a:lnTo>
                    <a:pt x="3891" y="1213"/>
                  </a:lnTo>
                  <a:lnTo>
                    <a:pt x="3887" y="1213"/>
                  </a:lnTo>
                  <a:lnTo>
                    <a:pt x="3881" y="1213"/>
                  </a:lnTo>
                  <a:lnTo>
                    <a:pt x="3877" y="1214"/>
                  </a:lnTo>
                  <a:lnTo>
                    <a:pt x="3872" y="1216"/>
                  </a:lnTo>
                  <a:lnTo>
                    <a:pt x="3867" y="1219"/>
                  </a:lnTo>
                  <a:lnTo>
                    <a:pt x="3856" y="1226"/>
                  </a:lnTo>
                  <a:lnTo>
                    <a:pt x="3844" y="1237"/>
                  </a:lnTo>
                  <a:lnTo>
                    <a:pt x="3832" y="1253"/>
                  </a:lnTo>
                  <a:lnTo>
                    <a:pt x="3820" y="1273"/>
                  </a:lnTo>
                  <a:lnTo>
                    <a:pt x="3806" y="1295"/>
                  </a:lnTo>
                  <a:lnTo>
                    <a:pt x="3792" y="1323"/>
                  </a:lnTo>
                  <a:lnTo>
                    <a:pt x="3791" y="1281"/>
                  </a:lnTo>
                  <a:lnTo>
                    <a:pt x="3789" y="1238"/>
                  </a:lnTo>
                  <a:lnTo>
                    <a:pt x="3786" y="1194"/>
                  </a:lnTo>
                  <a:lnTo>
                    <a:pt x="3784" y="1173"/>
                  </a:lnTo>
                  <a:lnTo>
                    <a:pt x="3780" y="1151"/>
                  </a:lnTo>
                  <a:lnTo>
                    <a:pt x="3776" y="1129"/>
                  </a:lnTo>
                  <a:lnTo>
                    <a:pt x="3771" y="1108"/>
                  </a:lnTo>
                  <a:lnTo>
                    <a:pt x="3766" y="1087"/>
                  </a:lnTo>
                  <a:lnTo>
                    <a:pt x="3760" y="1066"/>
                  </a:lnTo>
                  <a:lnTo>
                    <a:pt x="3752" y="1047"/>
                  </a:lnTo>
                  <a:lnTo>
                    <a:pt x="3742" y="1027"/>
                  </a:lnTo>
                  <a:lnTo>
                    <a:pt x="3733" y="1010"/>
                  </a:lnTo>
                  <a:lnTo>
                    <a:pt x="3721" y="992"/>
                  </a:lnTo>
                  <a:lnTo>
                    <a:pt x="3714" y="994"/>
                  </a:lnTo>
                  <a:lnTo>
                    <a:pt x="3697" y="1001"/>
                  </a:lnTo>
                  <a:lnTo>
                    <a:pt x="3687" y="1008"/>
                  </a:lnTo>
                  <a:lnTo>
                    <a:pt x="3675" y="1015"/>
                  </a:lnTo>
                  <a:lnTo>
                    <a:pt x="3664" y="1023"/>
                  </a:lnTo>
                  <a:lnTo>
                    <a:pt x="3653" y="1033"/>
                  </a:lnTo>
                  <a:lnTo>
                    <a:pt x="3639" y="967"/>
                  </a:lnTo>
                  <a:lnTo>
                    <a:pt x="3618" y="869"/>
                  </a:lnTo>
                  <a:lnTo>
                    <a:pt x="3604" y="812"/>
                  </a:lnTo>
                  <a:lnTo>
                    <a:pt x="3589" y="752"/>
                  </a:lnTo>
                  <a:lnTo>
                    <a:pt x="3571" y="690"/>
                  </a:lnTo>
                  <a:lnTo>
                    <a:pt x="3552" y="628"/>
                  </a:lnTo>
                  <a:lnTo>
                    <a:pt x="3541" y="598"/>
                  </a:lnTo>
                  <a:lnTo>
                    <a:pt x="3530" y="568"/>
                  </a:lnTo>
                  <a:lnTo>
                    <a:pt x="3519" y="540"/>
                  </a:lnTo>
                  <a:lnTo>
                    <a:pt x="3506" y="512"/>
                  </a:lnTo>
                  <a:lnTo>
                    <a:pt x="3494" y="486"/>
                  </a:lnTo>
                  <a:lnTo>
                    <a:pt x="3481" y="460"/>
                  </a:lnTo>
                  <a:lnTo>
                    <a:pt x="3467" y="438"/>
                  </a:lnTo>
                  <a:lnTo>
                    <a:pt x="3453" y="416"/>
                  </a:lnTo>
                  <a:lnTo>
                    <a:pt x="3437" y="396"/>
                  </a:lnTo>
                  <a:lnTo>
                    <a:pt x="3422" y="380"/>
                  </a:lnTo>
                  <a:lnTo>
                    <a:pt x="3405" y="365"/>
                  </a:lnTo>
                  <a:lnTo>
                    <a:pt x="3397" y="359"/>
                  </a:lnTo>
                  <a:lnTo>
                    <a:pt x="3389" y="353"/>
                  </a:lnTo>
                  <a:lnTo>
                    <a:pt x="3379" y="349"/>
                  </a:lnTo>
                  <a:lnTo>
                    <a:pt x="3371" y="345"/>
                  </a:lnTo>
                  <a:lnTo>
                    <a:pt x="3362" y="341"/>
                  </a:lnTo>
                  <a:lnTo>
                    <a:pt x="3353" y="339"/>
                  </a:lnTo>
                  <a:lnTo>
                    <a:pt x="3343" y="336"/>
                  </a:lnTo>
                  <a:lnTo>
                    <a:pt x="3334" y="336"/>
                  </a:lnTo>
                  <a:lnTo>
                    <a:pt x="3324" y="336"/>
                  </a:lnTo>
                  <a:lnTo>
                    <a:pt x="3315" y="338"/>
                  </a:lnTo>
                  <a:lnTo>
                    <a:pt x="3306" y="339"/>
                  </a:lnTo>
                  <a:lnTo>
                    <a:pt x="3299" y="343"/>
                  </a:lnTo>
                  <a:lnTo>
                    <a:pt x="3292" y="348"/>
                  </a:lnTo>
                  <a:lnTo>
                    <a:pt x="3287" y="354"/>
                  </a:lnTo>
                  <a:lnTo>
                    <a:pt x="3282" y="361"/>
                  </a:lnTo>
                  <a:lnTo>
                    <a:pt x="3276" y="370"/>
                  </a:lnTo>
                  <a:lnTo>
                    <a:pt x="3272" y="381"/>
                  </a:lnTo>
                  <a:lnTo>
                    <a:pt x="3269" y="391"/>
                  </a:lnTo>
                  <a:lnTo>
                    <a:pt x="3266" y="403"/>
                  </a:lnTo>
                  <a:lnTo>
                    <a:pt x="3264" y="416"/>
                  </a:lnTo>
                  <a:lnTo>
                    <a:pt x="3261" y="444"/>
                  </a:lnTo>
                  <a:lnTo>
                    <a:pt x="3259" y="473"/>
                  </a:lnTo>
                  <a:lnTo>
                    <a:pt x="3259" y="503"/>
                  </a:lnTo>
                  <a:lnTo>
                    <a:pt x="3260" y="534"/>
                  </a:lnTo>
                  <a:lnTo>
                    <a:pt x="3262" y="565"/>
                  </a:lnTo>
                  <a:lnTo>
                    <a:pt x="3268" y="623"/>
                  </a:lnTo>
                  <a:lnTo>
                    <a:pt x="3274" y="670"/>
                  </a:lnTo>
                  <a:lnTo>
                    <a:pt x="3278" y="701"/>
                  </a:lnTo>
                  <a:lnTo>
                    <a:pt x="3283" y="731"/>
                  </a:lnTo>
                  <a:lnTo>
                    <a:pt x="3286" y="761"/>
                  </a:lnTo>
                  <a:lnTo>
                    <a:pt x="3288" y="790"/>
                  </a:lnTo>
                  <a:lnTo>
                    <a:pt x="3288" y="818"/>
                  </a:lnTo>
                  <a:lnTo>
                    <a:pt x="3288" y="846"/>
                  </a:lnTo>
                  <a:lnTo>
                    <a:pt x="3288" y="874"/>
                  </a:lnTo>
                  <a:lnTo>
                    <a:pt x="3285" y="927"/>
                  </a:lnTo>
                  <a:lnTo>
                    <a:pt x="3280" y="982"/>
                  </a:lnTo>
                  <a:lnTo>
                    <a:pt x="3274" y="1036"/>
                  </a:lnTo>
                  <a:lnTo>
                    <a:pt x="3269" y="1092"/>
                  </a:lnTo>
                  <a:lnTo>
                    <a:pt x="3265" y="1151"/>
                  </a:lnTo>
                  <a:lnTo>
                    <a:pt x="3247" y="1134"/>
                  </a:lnTo>
                  <a:lnTo>
                    <a:pt x="3226" y="1120"/>
                  </a:lnTo>
                  <a:lnTo>
                    <a:pt x="3205" y="1107"/>
                  </a:lnTo>
                  <a:lnTo>
                    <a:pt x="3185" y="1095"/>
                  </a:lnTo>
                  <a:lnTo>
                    <a:pt x="3164" y="1086"/>
                  </a:lnTo>
                  <a:lnTo>
                    <a:pt x="3143" y="1080"/>
                  </a:lnTo>
                  <a:lnTo>
                    <a:pt x="3134" y="1078"/>
                  </a:lnTo>
                  <a:lnTo>
                    <a:pt x="3124" y="1076"/>
                  </a:lnTo>
                  <a:lnTo>
                    <a:pt x="3115" y="1076"/>
                  </a:lnTo>
                  <a:lnTo>
                    <a:pt x="3106" y="1076"/>
                  </a:lnTo>
                  <a:lnTo>
                    <a:pt x="3098" y="1077"/>
                  </a:lnTo>
                  <a:lnTo>
                    <a:pt x="3090" y="1079"/>
                  </a:lnTo>
                  <a:lnTo>
                    <a:pt x="3083" y="1082"/>
                  </a:lnTo>
                  <a:lnTo>
                    <a:pt x="3075" y="1086"/>
                  </a:lnTo>
                  <a:lnTo>
                    <a:pt x="3069" y="1091"/>
                  </a:lnTo>
                  <a:lnTo>
                    <a:pt x="3063" y="1097"/>
                  </a:lnTo>
                  <a:lnTo>
                    <a:pt x="3059" y="1106"/>
                  </a:lnTo>
                  <a:lnTo>
                    <a:pt x="3055" y="1114"/>
                  </a:lnTo>
                  <a:lnTo>
                    <a:pt x="3051" y="1123"/>
                  </a:lnTo>
                  <a:lnTo>
                    <a:pt x="3049" y="1134"/>
                  </a:lnTo>
                  <a:lnTo>
                    <a:pt x="3047" y="1147"/>
                  </a:lnTo>
                  <a:lnTo>
                    <a:pt x="3046" y="1160"/>
                  </a:lnTo>
                  <a:lnTo>
                    <a:pt x="3046" y="1175"/>
                  </a:lnTo>
                  <a:lnTo>
                    <a:pt x="3048" y="1191"/>
                  </a:lnTo>
                  <a:lnTo>
                    <a:pt x="3050" y="1209"/>
                  </a:lnTo>
                  <a:lnTo>
                    <a:pt x="3053" y="1228"/>
                  </a:lnTo>
                  <a:lnTo>
                    <a:pt x="3056" y="1238"/>
                  </a:lnTo>
                  <a:lnTo>
                    <a:pt x="3059" y="1250"/>
                  </a:lnTo>
                  <a:lnTo>
                    <a:pt x="3068" y="1276"/>
                  </a:lnTo>
                  <a:lnTo>
                    <a:pt x="3081" y="1306"/>
                  </a:lnTo>
                  <a:lnTo>
                    <a:pt x="3095" y="1337"/>
                  </a:lnTo>
                  <a:lnTo>
                    <a:pt x="3128" y="1408"/>
                  </a:lnTo>
                  <a:lnTo>
                    <a:pt x="3162" y="1482"/>
                  </a:lnTo>
                  <a:lnTo>
                    <a:pt x="3178" y="1519"/>
                  </a:lnTo>
                  <a:lnTo>
                    <a:pt x="3194" y="1556"/>
                  </a:lnTo>
                  <a:lnTo>
                    <a:pt x="3207" y="1591"/>
                  </a:lnTo>
                  <a:lnTo>
                    <a:pt x="3218" y="1624"/>
                  </a:lnTo>
                  <a:lnTo>
                    <a:pt x="3222" y="1640"/>
                  </a:lnTo>
                  <a:lnTo>
                    <a:pt x="3225" y="1655"/>
                  </a:lnTo>
                  <a:lnTo>
                    <a:pt x="3227" y="1668"/>
                  </a:lnTo>
                  <a:lnTo>
                    <a:pt x="3228" y="1682"/>
                  </a:lnTo>
                  <a:lnTo>
                    <a:pt x="3229" y="1694"/>
                  </a:lnTo>
                  <a:lnTo>
                    <a:pt x="3228" y="1705"/>
                  </a:lnTo>
                  <a:lnTo>
                    <a:pt x="3225" y="1716"/>
                  </a:lnTo>
                  <a:lnTo>
                    <a:pt x="3222" y="1725"/>
                  </a:lnTo>
                  <a:lnTo>
                    <a:pt x="3210" y="1720"/>
                  </a:lnTo>
                  <a:lnTo>
                    <a:pt x="3198" y="1714"/>
                  </a:lnTo>
                  <a:lnTo>
                    <a:pt x="3171" y="1696"/>
                  </a:lnTo>
                  <a:lnTo>
                    <a:pt x="3157" y="1687"/>
                  </a:lnTo>
                  <a:lnTo>
                    <a:pt x="3141" y="1679"/>
                  </a:lnTo>
                  <a:lnTo>
                    <a:pt x="3127" y="1671"/>
                  </a:lnTo>
                  <a:lnTo>
                    <a:pt x="3114" y="1666"/>
                  </a:lnTo>
                  <a:lnTo>
                    <a:pt x="3100" y="1662"/>
                  </a:lnTo>
                  <a:lnTo>
                    <a:pt x="3094" y="1662"/>
                  </a:lnTo>
                  <a:lnTo>
                    <a:pt x="3088" y="1662"/>
                  </a:lnTo>
                  <a:lnTo>
                    <a:pt x="3083" y="1663"/>
                  </a:lnTo>
                  <a:lnTo>
                    <a:pt x="3077" y="1665"/>
                  </a:lnTo>
                  <a:lnTo>
                    <a:pt x="3072" y="1668"/>
                  </a:lnTo>
                  <a:lnTo>
                    <a:pt x="3068" y="1672"/>
                  </a:lnTo>
                  <a:lnTo>
                    <a:pt x="3064" y="1678"/>
                  </a:lnTo>
                  <a:lnTo>
                    <a:pt x="3061" y="1684"/>
                  </a:lnTo>
                  <a:lnTo>
                    <a:pt x="3058" y="1692"/>
                  </a:lnTo>
                  <a:lnTo>
                    <a:pt x="3056" y="1701"/>
                  </a:lnTo>
                  <a:lnTo>
                    <a:pt x="3055" y="1712"/>
                  </a:lnTo>
                  <a:lnTo>
                    <a:pt x="3054" y="1724"/>
                  </a:lnTo>
                  <a:lnTo>
                    <a:pt x="3054" y="1738"/>
                  </a:lnTo>
                  <a:lnTo>
                    <a:pt x="3055" y="1754"/>
                  </a:lnTo>
                  <a:lnTo>
                    <a:pt x="3056" y="1769"/>
                  </a:lnTo>
                  <a:lnTo>
                    <a:pt x="3058" y="1785"/>
                  </a:lnTo>
                  <a:lnTo>
                    <a:pt x="3061" y="1800"/>
                  </a:lnTo>
                  <a:lnTo>
                    <a:pt x="3064" y="1816"/>
                  </a:lnTo>
                  <a:lnTo>
                    <a:pt x="3072" y="1846"/>
                  </a:lnTo>
                  <a:lnTo>
                    <a:pt x="3083" y="1875"/>
                  </a:lnTo>
                  <a:lnTo>
                    <a:pt x="3095" y="1903"/>
                  </a:lnTo>
                  <a:lnTo>
                    <a:pt x="3109" y="1931"/>
                  </a:lnTo>
                  <a:lnTo>
                    <a:pt x="3124" y="1959"/>
                  </a:lnTo>
                  <a:lnTo>
                    <a:pt x="3140" y="1987"/>
                  </a:lnTo>
                  <a:lnTo>
                    <a:pt x="3157" y="2014"/>
                  </a:lnTo>
                  <a:lnTo>
                    <a:pt x="3174" y="2041"/>
                  </a:lnTo>
                  <a:lnTo>
                    <a:pt x="3209" y="2094"/>
                  </a:lnTo>
                  <a:lnTo>
                    <a:pt x="3243" y="2147"/>
                  </a:lnTo>
                  <a:lnTo>
                    <a:pt x="3259" y="2172"/>
                  </a:lnTo>
                  <a:lnTo>
                    <a:pt x="3273" y="2198"/>
                  </a:lnTo>
                  <a:lnTo>
                    <a:pt x="3287" y="2224"/>
                  </a:lnTo>
                  <a:lnTo>
                    <a:pt x="3297" y="2250"/>
                  </a:lnTo>
                  <a:lnTo>
                    <a:pt x="3306" y="2276"/>
                  </a:lnTo>
                  <a:lnTo>
                    <a:pt x="3315" y="2302"/>
                  </a:lnTo>
                  <a:lnTo>
                    <a:pt x="3322" y="2330"/>
                  </a:lnTo>
                  <a:lnTo>
                    <a:pt x="3327" y="2358"/>
                  </a:lnTo>
                  <a:lnTo>
                    <a:pt x="3331" y="2386"/>
                  </a:lnTo>
                  <a:lnTo>
                    <a:pt x="3334" y="2415"/>
                  </a:lnTo>
                  <a:lnTo>
                    <a:pt x="3336" y="2444"/>
                  </a:lnTo>
                  <a:lnTo>
                    <a:pt x="3338" y="2472"/>
                  </a:lnTo>
                  <a:lnTo>
                    <a:pt x="3338" y="2502"/>
                  </a:lnTo>
                  <a:lnTo>
                    <a:pt x="3338" y="2532"/>
                  </a:lnTo>
                  <a:lnTo>
                    <a:pt x="3337" y="2562"/>
                  </a:lnTo>
                  <a:lnTo>
                    <a:pt x="3335" y="2593"/>
                  </a:lnTo>
                  <a:lnTo>
                    <a:pt x="3330" y="2654"/>
                  </a:lnTo>
                  <a:lnTo>
                    <a:pt x="3324" y="2715"/>
                  </a:lnTo>
                  <a:lnTo>
                    <a:pt x="3318" y="2777"/>
                  </a:lnTo>
                  <a:lnTo>
                    <a:pt x="3303" y="2897"/>
                  </a:lnTo>
                  <a:lnTo>
                    <a:pt x="3298" y="2957"/>
                  </a:lnTo>
                  <a:lnTo>
                    <a:pt x="3294" y="3015"/>
                  </a:lnTo>
                  <a:lnTo>
                    <a:pt x="3293" y="3044"/>
                  </a:lnTo>
                  <a:lnTo>
                    <a:pt x="3293" y="3071"/>
                  </a:lnTo>
                  <a:lnTo>
                    <a:pt x="3293" y="3099"/>
                  </a:lnTo>
                  <a:lnTo>
                    <a:pt x="3294" y="3126"/>
                  </a:lnTo>
                  <a:lnTo>
                    <a:pt x="3242" y="3061"/>
                  </a:lnTo>
                  <a:lnTo>
                    <a:pt x="3189" y="2996"/>
                  </a:lnTo>
                  <a:lnTo>
                    <a:pt x="3081" y="2870"/>
                  </a:lnTo>
                  <a:lnTo>
                    <a:pt x="3028" y="2807"/>
                  </a:lnTo>
                  <a:lnTo>
                    <a:pt x="2975" y="2744"/>
                  </a:lnTo>
                  <a:lnTo>
                    <a:pt x="2925" y="2681"/>
                  </a:lnTo>
                  <a:lnTo>
                    <a:pt x="2901" y="2648"/>
                  </a:lnTo>
                  <a:lnTo>
                    <a:pt x="2878" y="2616"/>
                  </a:lnTo>
                  <a:lnTo>
                    <a:pt x="2855" y="2583"/>
                  </a:lnTo>
                  <a:lnTo>
                    <a:pt x="2832" y="2550"/>
                  </a:lnTo>
                  <a:lnTo>
                    <a:pt x="2812" y="2516"/>
                  </a:lnTo>
                  <a:lnTo>
                    <a:pt x="2791" y="2482"/>
                  </a:lnTo>
                  <a:lnTo>
                    <a:pt x="2771" y="2447"/>
                  </a:lnTo>
                  <a:lnTo>
                    <a:pt x="2754" y="2412"/>
                  </a:lnTo>
                  <a:lnTo>
                    <a:pt x="2737" y="2377"/>
                  </a:lnTo>
                  <a:lnTo>
                    <a:pt x="2721" y="2339"/>
                  </a:lnTo>
                  <a:lnTo>
                    <a:pt x="2706" y="2302"/>
                  </a:lnTo>
                  <a:lnTo>
                    <a:pt x="2694" y="2264"/>
                  </a:lnTo>
                  <a:lnTo>
                    <a:pt x="2683" y="2226"/>
                  </a:lnTo>
                  <a:lnTo>
                    <a:pt x="2672" y="2186"/>
                  </a:lnTo>
                  <a:lnTo>
                    <a:pt x="2664" y="2146"/>
                  </a:lnTo>
                  <a:lnTo>
                    <a:pt x="2658" y="2104"/>
                  </a:lnTo>
                  <a:lnTo>
                    <a:pt x="2653" y="2062"/>
                  </a:lnTo>
                  <a:lnTo>
                    <a:pt x="2650" y="2019"/>
                  </a:lnTo>
                  <a:lnTo>
                    <a:pt x="2649" y="1994"/>
                  </a:lnTo>
                  <a:lnTo>
                    <a:pt x="2650" y="1970"/>
                  </a:lnTo>
                  <a:lnTo>
                    <a:pt x="2651" y="1946"/>
                  </a:lnTo>
                  <a:lnTo>
                    <a:pt x="2654" y="1922"/>
                  </a:lnTo>
                  <a:lnTo>
                    <a:pt x="2657" y="1897"/>
                  </a:lnTo>
                  <a:lnTo>
                    <a:pt x="2661" y="1874"/>
                  </a:lnTo>
                  <a:lnTo>
                    <a:pt x="2670" y="1826"/>
                  </a:lnTo>
                  <a:lnTo>
                    <a:pt x="2683" y="1779"/>
                  </a:lnTo>
                  <a:lnTo>
                    <a:pt x="2695" y="1732"/>
                  </a:lnTo>
                  <a:lnTo>
                    <a:pt x="2723" y="1638"/>
                  </a:lnTo>
                  <a:lnTo>
                    <a:pt x="2736" y="1592"/>
                  </a:lnTo>
                  <a:lnTo>
                    <a:pt x="2749" y="1545"/>
                  </a:lnTo>
                  <a:lnTo>
                    <a:pt x="2758" y="1498"/>
                  </a:lnTo>
                  <a:lnTo>
                    <a:pt x="2762" y="1475"/>
                  </a:lnTo>
                  <a:lnTo>
                    <a:pt x="2766" y="1451"/>
                  </a:lnTo>
                  <a:lnTo>
                    <a:pt x="2768" y="1427"/>
                  </a:lnTo>
                  <a:lnTo>
                    <a:pt x="2770" y="1403"/>
                  </a:lnTo>
                  <a:lnTo>
                    <a:pt x="2770" y="1379"/>
                  </a:lnTo>
                  <a:lnTo>
                    <a:pt x="2770" y="1355"/>
                  </a:lnTo>
                  <a:lnTo>
                    <a:pt x="2769" y="1331"/>
                  </a:lnTo>
                  <a:lnTo>
                    <a:pt x="2766" y="1307"/>
                  </a:lnTo>
                  <a:lnTo>
                    <a:pt x="2762" y="1282"/>
                  </a:lnTo>
                  <a:lnTo>
                    <a:pt x="2757" y="1258"/>
                  </a:lnTo>
                  <a:lnTo>
                    <a:pt x="2752" y="1240"/>
                  </a:lnTo>
                  <a:lnTo>
                    <a:pt x="2747" y="1222"/>
                  </a:lnTo>
                  <a:lnTo>
                    <a:pt x="2741" y="1206"/>
                  </a:lnTo>
                  <a:lnTo>
                    <a:pt x="2735" y="1191"/>
                  </a:lnTo>
                  <a:lnTo>
                    <a:pt x="2729" y="1179"/>
                  </a:lnTo>
                  <a:lnTo>
                    <a:pt x="2724" y="1167"/>
                  </a:lnTo>
                  <a:lnTo>
                    <a:pt x="2717" y="1157"/>
                  </a:lnTo>
                  <a:lnTo>
                    <a:pt x="2711" y="1148"/>
                  </a:lnTo>
                  <a:lnTo>
                    <a:pt x="2704" y="1141"/>
                  </a:lnTo>
                  <a:lnTo>
                    <a:pt x="2697" y="1134"/>
                  </a:lnTo>
                  <a:lnTo>
                    <a:pt x="2691" y="1129"/>
                  </a:lnTo>
                  <a:lnTo>
                    <a:pt x="2684" y="1125"/>
                  </a:lnTo>
                  <a:lnTo>
                    <a:pt x="2677" y="1122"/>
                  </a:lnTo>
                  <a:lnTo>
                    <a:pt x="2669" y="1121"/>
                  </a:lnTo>
                  <a:lnTo>
                    <a:pt x="2662" y="1121"/>
                  </a:lnTo>
                  <a:lnTo>
                    <a:pt x="2655" y="1121"/>
                  </a:lnTo>
                  <a:lnTo>
                    <a:pt x="2648" y="1123"/>
                  </a:lnTo>
                  <a:lnTo>
                    <a:pt x="2640" y="1126"/>
                  </a:lnTo>
                  <a:lnTo>
                    <a:pt x="2633" y="1130"/>
                  </a:lnTo>
                  <a:lnTo>
                    <a:pt x="2625" y="1134"/>
                  </a:lnTo>
                  <a:lnTo>
                    <a:pt x="2618" y="1141"/>
                  </a:lnTo>
                  <a:lnTo>
                    <a:pt x="2611" y="1148"/>
                  </a:lnTo>
                  <a:lnTo>
                    <a:pt x="2603" y="1155"/>
                  </a:lnTo>
                  <a:lnTo>
                    <a:pt x="2596" y="1164"/>
                  </a:lnTo>
                  <a:lnTo>
                    <a:pt x="2582" y="1184"/>
                  </a:lnTo>
                  <a:lnTo>
                    <a:pt x="2567" y="1208"/>
                  </a:lnTo>
                  <a:lnTo>
                    <a:pt x="2554" y="1233"/>
                  </a:lnTo>
                  <a:lnTo>
                    <a:pt x="2541" y="1262"/>
                  </a:lnTo>
                  <a:lnTo>
                    <a:pt x="2541" y="1230"/>
                  </a:lnTo>
                  <a:lnTo>
                    <a:pt x="2541" y="1198"/>
                  </a:lnTo>
                  <a:lnTo>
                    <a:pt x="2539" y="1164"/>
                  </a:lnTo>
                  <a:lnTo>
                    <a:pt x="2536" y="1130"/>
                  </a:lnTo>
                  <a:lnTo>
                    <a:pt x="2533" y="1096"/>
                  </a:lnTo>
                  <a:lnTo>
                    <a:pt x="2529" y="1061"/>
                  </a:lnTo>
                  <a:lnTo>
                    <a:pt x="2519" y="992"/>
                  </a:lnTo>
                  <a:lnTo>
                    <a:pt x="2507" y="922"/>
                  </a:lnTo>
                  <a:lnTo>
                    <a:pt x="2495" y="853"/>
                  </a:lnTo>
                  <a:lnTo>
                    <a:pt x="2469" y="723"/>
                  </a:lnTo>
                  <a:lnTo>
                    <a:pt x="2465" y="700"/>
                  </a:lnTo>
                  <a:lnTo>
                    <a:pt x="2460" y="680"/>
                  </a:lnTo>
                  <a:lnTo>
                    <a:pt x="2455" y="662"/>
                  </a:lnTo>
                  <a:lnTo>
                    <a:pt x="2450" y="646"/>
                  </a:lnTo>
                  <a:lnTo>
                    <a:pt x="2444" y="631"/>
                  </a:lnTo>
                  <a:lnTo>
                    <a:pt x="2437" y="619"/>
                  </a:lnTo>
                  <a:lnTo>
                    <a:pt x="2431" y="609"/>
                  </a:lnTo>
                  <a:lnTo>
                    <a:pt x="2424" y="599"/>
                  </a:lnTo>
                  <a:lnTo>
                    <a:pt x="2418" y="592"/>
                  </a:lnTo>
                  <a:lnTo>
                    <a:pt x="2411" y="587"/>
                  </a:lnTo>
                  <a:lnTo>
                    <a:pt x="2403" y="583"/>
                  </a:lnTo>
                  <a:lnTo>
                    <a:pt x="2396" y="581"/>
                  </a:lnTo>
                  <a:lnTo>
                    <a:pt x="2389" y="580"/>
                  </a:lnTo>
                  <a:lnTo>
                    <a:pt x="2382" y="580"/>
                  </a:lnTo>
                  <a:lnTo>
                    <a:pt x="2375" y="582"/>
                  </a:lnTo>
                  <a:lnTo>
                    <a:pt x="2367" y="585"/>
                  </a:lnTo>
                  <a:lnTo>
                    <a:pt x="2360" y="590"/>
                  </a:lnTo>
                  <a:lnTo>
                    <a:pt x="2353" y="595"/>
                  </a:lnTo>
                  <a:lnTo>
                    <a:pt x="2346" y="602"/>
                  </a:lnTo>
                  <a:lnTo>
                    <a:pt x="2338" y="611"/>
                  </a:lnTo>
                  <a:lnTo>
                    <a:pt x="2331" y="620"/>
                  </a:lnTo>
                  <a:lnTo>
                    <a:pt x="2325" y="629"/>
                  </a:lnTo>
                  <a:lnTo>
                    <a:pt x="2319" y="641"/>
                  </a:lnTo>
                  <a:lnTo>
                    <a:pt x="2312" y="652"/>
                  </a:lnTo>
                  <a:lnTo>
                    <a:pt x="2300" y="679"/>
                  </a:lnTo>
                  <a:lnTo>
                    <a:pt x="2290" y="708"/>
                  </a:lnTo>
                  <a:lnTo>
                    <a:pt x="2280" y="740"/>
                  </a:lnTo>
                  <a:lnTo>
                    <a:pt x="2272" y="773"/>
                  </a:lnTo>
                  <a:lnTo>
                    <a:pt x="2230" y="690"/>
                  </a:lnTo>
                  <a:lnTo>
                    <a:pt x="2190" y="608"/>
                  </a:lnTo>
                  <a:lnTo>
                    <a:pt x="2150" y="525"/>
                  </a:lnTo>
                  <a:lnTo>
                    <a:pt x="2110" y="443"/>
                  </a:lnTo>
                  <a:lnTo>
                    <a:pt x="2067" y="362"/>
                  </a:lnTo>
                  <a:lnTo>
                    <a:pt x="2046" y="322"/>
                  </a:lnTo>
                  <a:lnTo>
                    <a:pt x="2023" y="282"/>
                  </a:lnTo>
                  <a:lnTo>
                    <a:pt x="1999" y="243"/>
                  </a:lnTo>
                  <a:lnTo>
                    <a:pt x="1975" y="203"/>
                  </a:lnTo>
                  <a:lnTo>
                    <a:pt x="1949" y="164"/>
                  </a:lnTo>
                  <a:lnTo>
                    <a:pt x="1922" y="126"/>
                  </a:lnTo>
                  <a:lnTo>
                    <a:pt x="1914" y="117"/>
                  </a:lnTo>
                  <a:lnTo>
                    <a:pt x="1907" y="108"/>
                  </a:lnTo>
                  <a:lnTo>
                    <a:pt x="1897" y="99"/>
                  </a:lnTo>
                  <a:lnTo>
                    <a:pt x="1889" y="92"/>
                  </a:lnTo>
                  <a:lnTo>
                    <a:pt x="1881" y="86"/>
                  </a:lnTo>
                  <a:lnTo>
                    <a:pt x="1871" y="81"/>
                  </a:lnTo>
                  <a:lnTo>
                    <a:pt x="1862" y="76"/>
                  </a:lnTo>
                  <a:lnTo>
                    <a:pt x="1854" y="72"/>
                  </a:lnTo>
                  <a:lnTo>
                    <a:pt x="1845" y="68"/>
                  </a:lnTo>
                  <a:lnTo>
                    <a:pt x="1835" y="66"/>
                  </a:lnTo>
                  <a:lnTo>
                    <a:pt x="1827" y="65"/>
                  </a:lnTo>
                  <a:lnTo>
                    <a:pt x="1818" y="64"/>
                  </a:lnTo>
                  <a:lnTo>
                    <a:pt x="1810" y="64"/>
                  </a:lnTo>
                  <a:lnTo>
                    <a:pt x="1801" y="65"/>
                  </a:lnTo>
                  <a:lnTo>
                    <a:pt x="1793" y="67"/>
                  </a:lnTo>
                  <a:lnTo>
                    <a:pt x="1786" y="69"/>
                  </a:lnTo>
                  <a:lnTo>
                    <a:pt x="1779" y="73"/>
                  </a:lnTo>
                  <a:lnTo>
                    <a:pt x="1772" y="77"/>
                  </a:lnTo>
                  <a:lnTo>
                    <a:pt x="1765" y="81"/>
                  </a:lnTo>
                  <a:lnTo>
                    <a:pt x="1760" y="87"/>
                  </a:lnTo>
                  <a:lnTo>
                    <a:pt x="1754" y="93"/>
                  </a:lnTo>
                  <a:lnTo>
                    <a:pt x="1750" y="99"/>
                  </a:lnTo>
                  <a:lnTo>
                    <a:pt x="1746" y="107"/>
                  </a:lnTo>
                  <a:lnTo>
                    <a:pt x="1743" y="115"/>
                  </a:lnTo>
                  <a:lnTo>
                    <a:pt x="1741" y="124"/>
                  </a:lnTo>
                  <a:lnTo>
                    <a:pt x="1739" y="133"/>
                  </a:lnTo>
                  <a:lnTo>
                    <a:pt x="1737" y="144"/>
                  </a:lnTo>
                  <a:lnTo>
                    <a:pt x="1737" y="154"/>
                  </a:lnTo>
                  <a:lnTo>
                    <a:pt x="1739" y="165"/>
                  </a:lnTo>
                  <a:lnTo>
                    <a:pt x="1741" y="178"/>
                  </a:lnTo>
                  <a:lnTo>
                    <a:pt x="1744" y="190"/>
                  </a:lnTo>
                  <a:lnTo>
                    <a:pt x="1749" y="203"/>
                  </a:lnTo>
                  <a:lnTo>
                    <a:pt x="1756" y="227"/>
                  </a:lnTo>
                  <a:lnTo>
                    <a:pt x="1762" y="252"/>
                  </a:lnTo>
                  <a:lnTo>
                    <a:pt x="1767" y="277"/>
                  </a:lnTo>
                  <a:lnTo>
                    <a:pt x="1773" y="303"/>
                  </a:lnTo>
                  <a:lnTo>
                    <a:pt x="1782" y="358"/>
                  </a:lnTo>
                  <a:lnTo>
                    <a:pt x="1790" y="414"/>
                  </a:lnTo>
                  <a:lnTo>
                    <a:pt x="1795" y="442"/>
                  </a:lnTo>
                  <a:lnTo>
                    <a:pt x="1801" y="468"/>
                  </a:lnTo>
                  <a:lnTo>
                    <a:pt x="1808" y="495"/>
                  </a:lnTo>
                  <a:lnTo>
                    <a:pt x="1816" y="521"/>
                  </a:lnTo>
                  <a:lnTo>
                    <a:pt x="1825" y="545"/>
                  </a:lnTo>
                  <a:lnTo>
                    <a:pt x="1835" y="567"/>
                  </a:lnTo>
                  <a:lnTo>
                    <a:pt x="1842" y="579"/>
                  </a:lnTo>
                  <a:lnTo>
                    <a:pt x="1848" y="589"/>
                  </a:lnTo>
                  <a:lnTo>
                    <a:pt x="1854" y="598"/>
                  </a:lnTo>
                  <a:lnTo>
                    <a:pt x="1861" y="608"/>
                  </a:lnTo>
                  <a:lnTo>
                    <a:pt x="1847" y="599"/>
                  </a:lnTo>
                  <a:lnTo>
                    <a:pt x="1831" y="591"/>
                  </a:lnTo>
                  <a:lnTo>
                    <a:pt x="1814" y="584"/>
                  </a:lnTo>
                  <a:lnTo>
                    <a:pt x="1796" y="578"/>
                  </a:lnTo>
                  <a:lnTo>
                    <a:pt x="1778" y="573"/>
                  </a:lnTo>
                  <a:lnTo>
                    <a:pt x="1759" y="568"/>
                  </a:lnTo>
                  <a:lnTo>
                    <a:pt x="1742" y="566"/>
                  </a:lnTo>
                  <a:lnTo>
                    <a:pt x="1724" y="565"/>
                  </a:lnTo>
                  <a:lnTo>
                    <a:pt x="1708" y="567"/>
                  </a:lnTo>
                  <a:lnTo>
                    <a:pt x="1699" y="568"/>
                  </a:lnTo>
                  <a:lnTo>
                    <a:pt x="1692" y="570"/>
                  </a:lnTo>
                  <a:lnTo>
                    <a:pt x="1685" y="574"/>
                  </a:lnTo>
                  <a:lnTo>
                    <a:pt x="1678" y="577"/>
                  </a:lnTo>
                  <a:lnTo>
                    <a:pt x="1672" y="581"/>
                  </a:lnTo>
                  <a:lnTo>
                    <a:pt x="1666" y="585"/>
                  </a:lnTo>
                  <a:lnTo>
                    <a:pt x="1661" y="590"/>
                  </a:lnTo>
                  <a:lnTo>
                    <a:pt x="1657" y="596"/>
                  </a:lnTo>
                  <a:lnTo>
                    <a:pt x="1653" y="603"/>
                  </a:lnTo>
                  <a:lnTo>
                    <a:pt x="1650" y="611"/>
                  </a:lnTo>
                  <a:lnTo>
                    <a:pt x="1648" y="619"/>
                  </a:lnTo>
                  <a:lnTo>
                    <a:pt x="1647" y="629"/>
                  </a:lnTo>
                  <a:lnTo>
                    <a:pt x="1646" y="639"/>
                  </a:lnTo>
                  <a:lnTo>
                    <a:pt x="1647" y="650"/>
                  </a:lnTo>
                  <a:lnTo>
                    <a:pt x="1649" y="669"/>
                  </a:lnTo>
                  <a:lnTo>
                    <a:pt x="1652" y="687"/>
                  </a:lnTo>
                  <a:lnTo>
                    <a:pt x="1656" y="705"/>
                  </a:lnTo>
                  <a:lnTo>
                    <a:pt x="1660" y="721"/>
                  </a:lnTo>
                  <a:lnTo>
                    <a:pt x="1666" y="736"/>
                  </a:lnTo>
                  <a:lnTo>
                    <a:pt x="1674" y="751"/>
                  </a:lnTo>
                  <a:lnTo>
                    <a:pt x="1681" y="765"/>
                  </a:lnTo>
                  <a:lnTo>
                    <a:pt x="1689" y="779"/>
                  </a:lnTo>
                  <a:lnTo>
                    <a:pt x="1697" y="791"/>
                  </a:lnTo>
                  <a:lnTo>
                    <a:pt x="1707" y="803"/>
                  </a:lnTo>
                  <a:lnTo>
                    <a:pt x="1717" y="816"/>
                  </a:lnTo>
                  <a:lnTo>
                    <a:pt x="1727" y="827"/>
                  </a:lnTo>
                  <a:lnTo>
                    <a:pt x="1749" y="849"/>
                  </a:lnTo>
                  <a:lnTo>
                    <a:pt x="1772" y="870"/>
                  </a:lnTo>
                  <a:lnTo>
                    <a:pt x="1819" y="912"/>
                  </a:lnTo>
                  <a:lnTo>
                    <a:pt x="1843" y="932"/>
                  </a:lnTo>
                  <a:lnTo>
                    <a:pt x="1865" y="954"/>
                  </a:lnTo>
                  <a:lnTo>
                    <a:pt x="1886" y="978"/>
                  </a:lnTo>
                  <a:lnTo>
                    <a:pt x="1896" y="990"/>
                  </a:lnTo>
                  <a:lnTo>
                    <a:pt x="1906" y="1002"/>
                  </a:lnTo>
                  <a:lnTo>
                    <a:pt x="1915" y="1016"/>
                  </a:lnTo>
                  <a:lnTo>
                    <a:pt x="1923" y="1030"/>
                  </a:lnTo>
                  <a:lnTo>
                    <a:pt x="1930" y="1045"/>
                  </a:lnTo>
                  <a:lnTo>
                    <a:pt x="1937" y="1060"/>
                  </a:lnTo>
                  <a:lnTo>
                    <a:pt x="1903" y="1068"/>
                  </a:lnTo>
                  <a:lnTo>
                    <a:pt x="1890" y="1074"/>
                  </a:lnTo>
                  <a:lnTo>
                    <a:pt x="1878" y="1078"/>
                  </a:lnTo>
                  <a:lnTo>
                    <a:pt x="1867" y="1083"/>
                  </a:lnTo>
                  <a:lnTo>
                    <a:pt x="1858" y="1088"/>
                  </a:lnTo>
                  <a:lnTo>
                    <a:pt x="1851" y="1092"/>
                  </a:lnTo>
                  <a:lnTo>
                    <a:pt x="1845" y="1097"/>
                  </a:lnTo>
                  <a:lnTo>
                    <a:pt x="1841" y="1102"/>
                  </a:lnTo>
                  <a:lnTo>
                    <a:pt x="1837" y="1108"/>
                  </a:lnTo>
                  <a:lnTo>
                    <a:pt x="1835" y="1113"/>
                  </a:lnTo>
                  <a:lnTo>
                    <a:pt x="1834" y="1119"/>
                  </a:lnTo>
                  <a:lnTo>
                    <a:pt x="1835" y="1124"/>
                  </a:lnTo>
                  <a:lnTo>
                    <a:pt x="1836" y="1130"/>
                  </a:lnTo>
                  <a:lnTo>
                    <a:pt x="1840" y="1136"/>
                  </a:lnTo>
                  <a:lnTo>
                    <a:pt x="1843" y="1143"/>
                  </a:lnTo>
                  <a:lnTo>
                    <a:pt x="1852" y="1155"/>
                  </a:lnTo>
                  <a:lnTo>
                    <a:pt x="1864" y="1168"/>
                  </a:lnTo>
                  <a:lnTo>
                    <a:pt x="1878" y="1182"/>
                  </a:lnTo>
                  <a:lnTo>
                    <a:pt x="1894" y="1197"/>
                  </a:lnTo>
                  <a:lnTo>
                    <a:pt x="1927" y="1229"/>
                  </a:lnTo>
                  <a:lnTo>
                    <a:pt x="1944" y="1247"/>
                  </a:lnTo>
                  <a:lnTo>
                    <a:pt x="1960" y="1265"/>
                  </a:lnTo>
                  <a:lnTo>
                    <a:pt x="1985" y="1297"/>
                  </a:lnTo>
                  <a:lnTo>
                    <a:pt x="2010" y="1332"/>
                  </a:lnTo>
                  <a:lnTo>
                    <a:pt x="2032" y="1368"/>
                  </a:lnTo>
                  <a:lnTo>
                    <a:pt x="2053" y="1406"/>
                  </a:lnTo>
                  <a:lnTo>
                    <a:pt x="2074" y="1445"/>
                  </a:lnTo>
                  <a:lnTo>
                    <a:pt x="2091" y="1485"/>
                  </a:lnTo>
                  <a:lnTo>
                    <a:pt x="2109" y="1525"/>
                  </a:lnTo>
                  <a:lnTo>
                    <a:pt x="2124" y="1566"/>
                  </a:lnTo>
                  <a:lnTo>
                    <a:pt x="2138" y="1609"/>
                  </a:lnTo>
                  <a:lnTo>
                    <a:pt x="2152" y="1651"/>
                  </a:lnTo>
                  <a:lnTo>
                    <a:pt x="2162" y="1694"/>
                  </a:lnTo>
                  <a:lnTo>
                    <a:pt x="2172" y="1736"/>
                  </a:lnTo>
                  <a:lnTo>
                    <a:pt x="2181" y="1779"/>
                  </a:lnTo>
                  <a:lnTo>
                    <a:pt x="2187" y="1821"/>
                  </a:lnTo>
                  <a:lnTo>
                    <a:pt x="2192" y="1862"/>
                  </a:lnTo>
                  <a:lnTo>
                    <a:pt x="2196" y="1903"/>
                  </a:lnTo>
                  <a:lnTo>
                    <a:pt x="2152" y="1864"/>
                  </a:lnTo>
                  <a:lnTo>
                    <a:pt x="2110" y="1824"/>
                  </a:lnTo>
                  <a:lnTo>
                    <a:pt x="2068" y="1783"/>
                  </a:lnTo>
                  <a:lnTo>
                    <a:pt x="2029" y="1740"/>
                  </a:lnTo>
                  <a:lnTo>
                    <a:pt x="1991" y="1696"/>
                  </a:lnTo>
                  <a:lnTo>
                    <a:pt x="1954" y="1653"/>
                  </a:lnTo>
                  <a:lnTo>
                    <a:pt x="1918" y="1609"/>
                  </a:lnTo>
                  <a:lnTo>
                    <a:pt x="1882" y="1563"/>
                  </a:lnTo>
                  <a:lnTo>
                    <a:pt x="1811" y="1474"/>
                  </a:lnTo>
                  <a:lnTo>
                    <a:pt x="1740" y="1383"/>
                  </a:lnTo>
                  <a:lnTo>
                    <a:pt x="1703" y="1338"/>
                  </a:lnTo>
                  <a:lnTo>
                    <a:pt x="1666" y="1294"/>
                  </a:lnTo>
                  <a:lnTo>
                    <a:pt x="1627" y="1250"/>
                  </a:lnTo>
                  <a:lnTo>
                    <a:pt x="1588" y="1208"/>
                  </a:lnTo>
                  <a:lnTo>
                    <a:pt x="1569" y="1187"/>
                  </a:lnTo>
                  <a:lnTo>
                    <a:pt x="1553" y="1168"/>
                  </a:lnTo>
                  <a:lnTo>
                    <a:pt x="1539" y="1149"/>
                  </a:lnTo>
                  <a:lnTo>
                    <a:pt x="1525" y="1131"/>
                  </a:lnTo>
                  <a:lnTo>
                    <a:pt x="1513" y="1113"/>
                  </a:lnTo>
                  <a:lnTo>
                    <a:pt x="1502" y="1094"/>
                  </a:lnTo>
                  <a:lnTo>
                    <a:pt x="1493" y="1076"/>
                  </a:lnTo>
                  <a:lnTo>
                    <a:pt x="1485" y="1057"/>
                  </a:lnTo>
                  <a:lnTo>
                    <a:pt x="1478" y="1039"/>
                  </a:lnTo>
                  <a:lnTo>
                    <a:pt x="1472" y="1019"/>
                  </a:lnTo>
                  <a:lnTo>
                    <a:pt x="1465" y="998"/>
                  </a:lnTo>
                  <a:lnTo>
                    <a:pt x="1460" y="977"/>
                  </a:lnTo>
                  <a:lnTo>
                    <a:pt x="1455" y="955"/>
                  </a:lnTo>
                  <a:lnTo>
                    <a:pt x="1451" y="931"/>
                  </a:lnTo>
                  <a:lnTo>
                    <a:pt x="1444" y="880"/>
                  </a:lnTo>
                  <a:lnTo>
                    <a:pt x="1438" y="848"/>
                  </a:lnTo>
                  <a:lnTo>
                    <a:pt x="1434" y="831"/>
                  </a:lnTo>
                  <a:lnTo>
                    <a:pt x="1429" y="815"/>
                  </a:lnTo>
                  <a:lnTo>
                    <a:pt x="1424" y="799"/>
                  </a:lnTo>
                  <a:lnTo>
                    <a:pt x="1418" y="784"/>
                  </a:lnTo>
                  <a:lnTo>
                    <a:pt x="1412" y="770"/>
                  </a:lnTo>
                  <a:lnTo>
                    <a:pt x="1404" y="758"/>
                  </a:lnTo>
                  <a:lnTo>
                    <a:pt x="1395" y="749"/>
                  </a:lnTo>
                  <a:lnTo>
                    <a:pt x="1391" y="745"/>
                  </a:lnTo>
                  <a:lnTo>
                    <a:pt x="1387" y="742"/>
                  </a:lnTo>
                  <a:lnTo>
                    <a:pt x="1382" y="740"/>
                  </a:lnTo>
                  <a:lnTo>
                    <a:pt x="1377" y="737"/>
                  </a:lnTo>
                  <a:lnTo>
                    <a:pt x="1372" y="737"/>
                  </a:lnTo>
                  <a:lnTo>
                    <a:pt x="1366" y="737"/>
                  </a:lnTo>
                  <a:lnTo>
                    <a:pt x="1361" y="740"/>
                  </a:lnTo>
                  <a:lnTo>
                    <a:pt x="1355" y="742"/>
                  </a:lnTo>
                  <a:lnTo>
                    <a:pt x="1349" y="746"/>
                  </a:lnTo>
                  <a:lnTo>
                    <a:pt x="1343" y="751"/>
                  </a:lnTo>
                  <a:lnTo>
                    <a:pt x="1337" y="757"/>
                  </a:lnTo>
                  <a:lnTo>
                    <a:pt x="1330" y="764"/>
                  </a:lnTo>
                  <a:lnTo>
                    <a:pt x="1323" y="773"/>
                  </a:lnTo>
                  <a:lnTo>
                    <a:pt x="1316" y="783"/>
                  </a:lnTo>
                  <a:lnTo>
                    <a:pt x="1303" y="744"/>
                  </a:lnTo>
                  <a:lnTo>
                    <a:pt x="1289" y="703"/>
                  </a:lnTo>
                  <a:lnTo>
                    <a:pt x="1281" y="683"/>
                  </a:lnTo>
                  <a:lnTo>
                    <a:pt x="1273" y="663"/>
                  </a:lnTo>
                  <a:lnTo>
                    <a:pt x="1264" y="644"/>
                  </a:lnTo>
                  <a:lnTo>
                    <a:pt x="1255" y="625"/>
                  </a:lnTo>
                  <a:lnTo>
                    <a:pt x="1244" y="608"/>
                  </a:lnTo>
                  <a:lnTo>
                    <a:pt x="1232" y="590"/>
                  </a:lnTo>
                  <a:lnTo>
                    <a:pt x="1220" y="574"/>
                  </a:lnTo>
                  <a:lnTo>
                    <a:pt x="1207" y="557"/>
                  </a:lnTo>
                  <a:lnTo>
                    <a:pt x="1191" y="543"/>
                  </a:lnTo>
                  <a:lnTo>
                    <a:pt x="1175" y="530"/>
                  </a:lnTo>
                  <a:lnTo>
                    <a:pt x="1156" y="518"/>
                  </a:lnTo>
                  <a:lnTo>
                    <a:pt x="1137" y="508"/>
                  </a:lnTo>
                  <a:lnTo>
                    <a:pt x="1128" y="505"/>
                  </a:lnTo>
                  <a:lnTo>
                    <a:pt x="1120" y="502"/>
                  </a:lnTo>
                  <a:lnTo>
                    <a:pt x="1114" y="502"/>
                  </a:lnTo>
                  <a:lnTo>
                    <a:pt x="1107" y="502"/>
                  </a:lnTo>
                  <a:lnTo>
                    <a:pt x="1102" y="505"/>
                  </a:lnTo>
                  <a:lnTo>
                    <a:pt x="1096" y="508"/>
                  </a:lnTo>
                  <a:lnTo>
                    <a:pt x="1091" y="512"/>
                  </a:lnTo>
                  <a:lnTo>
                    <a:pt x="1087" y="517"/>
                  </a:lnTo>
                  <a:lnTo>
                    <a:pt x="1083" y="523"/>
                  </a:lnTo>
                  <a:lnTo>
                    <a:pt x="1080" y="530"/>
                  </a:lnTo>
                  <a:lnTo>
                    <a:pt x="1075" y="546"/>
                  </a:lnTo>
                  <a:lnTo>
                    <a:pt x="1071" y="563"/>
                  </a:lnTo>
                  <a:lnTo>
                    <a:pt x="1069" y="583"/>
                  </a:lnTo>
                  <a:lnTo>
                    <a:pt x="1066" y="602"/>
                  </a:lnTo>
                  <a:lnTo>
                    <a:pt x="1066" y="623"/>
                  </a:lnTo>
                  <a:lnTo>
                    <a:pt x="1068" y="644"/>
                  </a:lnTo>
                  <a:lnTo>
                    <a:pt x="1069" y="662"/>
                  </a:lnTo>
                  <a:lnTo>
                    <a:pt x="1073" y="696"/>
                  </a:lnTo>
                  <a:lnTo>
                    <a:pt x="1075" y="709"/>
                  </a:lnTo>
                  <a:lnTo>
                    <a:pt x="1077" y="718"/>
                  </a:lnTo>
                  <a:lnTo>
                    <a:pt x="1065" y="713"/>
                  </a:lnTo>
                  <a:lnTo>
                    <a:pt x="1055" y="710"/>
                  </a:lnTo>
                  <a:lnTo>
                    <a:pt x="1046" y="708"/>
                  </a:lnTo>
                  <a:lnTo>
                    <a:pt x="1039" y="708"/>
                  </a:lnTo>
                  <a:lnTo>
                    <a:pt x="1032" y="709"/>
                  </a:lnTo>
                  <a:lnTo>
                    <a:pt x="1028" y="711"/>
                  </a:lnTo>
                  <a:lnTo>
                    <a:pt x="1024" y="715"/>
                  </a:lnTo>
                  <a:lnTo>
                    <a:pt x="1022" y="719"/>
                  </a:lnTo>
                  <a:lnTo>
                    <a:pt x="1021" y="724"/>
                  </a:lnTo>
                  <a:lnTo>
                    <a:pt x="1020" y="730"/>
                  </a:lnTo>
                  <a:lnTo>
                    <a:pt x="1021" y="737"/>
                  </a:lnTo>
                  <a:lnTo>
                    <a:pt x="1022" y="746"/>
                  </a:lnTo>
                  <a:lnTo>
                    <a:pt x="1026" y="763"/>
                  </a:lnTo>
                  <a:lnTo>
                    <a:pt x="1035" y="783"/>
                  </a:lnTo>
                  <a:lnTo>
                    <a:pt x="1043" y="803"/>
                  </a:lnTo>
                  <a:lnTo>
                    <a:pt x="1054" y="825"/>
                  </a:lnTo>
                  <a:lnTo>
                    <a:pt x="1076" y="866"/>
                  </a:lnTo>
                  <a:lnTo>
                    <a:pt x="1096" y="901"/>
                  </a:lnTo>
                  <a:lnTo>
                    <a:pt x="1111" y="925"/>
                  </a:lnTo>
                  <a:lnTo>
                    <a:pt x="1099" y="919"/>
                  </a:lnTo>
                  <a:lnTo>
                    <a:pt x="1088" y="913"/>
                  </a:lnTo>
                  <a:lnTo>
                    <a:pt x="1078" y="906"/>
                  </a:lnTo>
                  <a:lnTo>
                    <a:pt x="1068" y="897"/>
                  </a:lnTo>
                  <a:lnTo>
                    <a:pt x="1058" y="890"/>
                  </a:lnTo>
                  <a:lnTo>
                    <a:pt x="1049" y="881"/>
                  </a:lnTo>
                  <a:lnTo>
                    <a:pt x="1032" y="863"/>
                  </a:lnTo>
                  <a:lnTo>
                    <a:pt x="1017" y="843"/>
                  </a:lnTo>
                  <a:lnTo>
                    <a:pt x="1003" y="822"/>
                  </a:lnTo>
                  <a:lnTo>
                    <a:pt x="990" y="800"/>
                  </a:lnTo>
                  <a:lnTo>
                    <a:pt x="978" y="778"/>
                  </a:lnTo>
                  <a:lnTo>
                    <a:pt x="966" y="754"/>
                  </a:lnTo>
                  <a:lnTo>
                    <a:pt x="956" y="730"/>
                  </a:lnTo>
                  <a:lnTo>
                    <a:pt x="936" y="683"/>
                  </a:lnTo>
                  <a:lnTo>
                    <a:pt x="914" y="636"/>
                  </a:lnTo>
                  <a:lnTo>
                    <a:pt x="904" y="614"/>
                  </a:lnTo>
                  <a:lnTo>
                    <a:pt x="891" y="592"/>
                  </a:lnTo>
                  <a:lnTo>
                    <a:pt x="876" y="565"/>
                  </a:lnTo>
                  <a:lnTo>
                    <a:pt x="857" y="533"/>
                  </a:lnTo>
                  <a:lnTo>
                    <a:pt x="846" y="518"/>
                  </a:lnTo>
                  <a:lnTo>
                    <a:pt x="835" y="502"/>
                  </a:lnTo>
                  <a:lnTo>
                    <a:pt x="823" y="488"/>
                  </a:lnTo>
                  <a:lnTo>
                    <a:pt x="811" y="476"/>
                  </a:lnTo>
                  <a:lnTo>
                    <a:pt x="798" y="466"/>
                  </a:lnTo>
                  <a:lnTo>
                    <a:pt x="793" y="462"/>
                  </a:lnTo>
                  <a:lnTo>
                    <a:pt x="787" y="460"/>
                  </a:lnTo>
                  <a:lnTo>
                    <a:pt x="781" y="458"/>
                  </a:lnTo>
                  <a:lnTo>
                    <a:pt x="775" y="457"/>
                  </a:lnTo>
                  <a:lnTo>
                    <a:pt x="769" y="457"/>
                  </a:lnTo>
                  <a:lnTo>
                    <a:pt x="763" y="459"/>
                  </a:lnTo>
                  <a:lnTo>
                    <a:pt x="757" y="461"/>
                  </a:lnTo>
                  <a:lnTo>
                    <a:pt x="752" y="465"/>
                  </a:lnTo>
                  <a:lnTo>
                    <a:pt x="747" y="470"/>
                  </a:lnTo>
                  <a:lnTo>
                    <a:pt x="741" y="478"/>
                  </a:lnTo>
                  <a:lnTo>
                    <a:pt x="736" y="486"/>
                  </a:lnTo>
                  <a:lnTo>
                    <a:pt x="731" y="496"/>
                  </a:lnTo>
                  <a:lnTo>
                    <a:pt x="726" y="508"/>
                  </a:lnTo>
                  <a:lnTo>
                    <a:pt x="722" y="521"/>
                  </a:lnTo>
                  <a:lnTo>
                    <a:pt x="697" y="480"/>
                  </a:lnTo>
                  <a:lnTo>
                    <a:pt x="653" y="408"/>
                  </a:lnTo>
                  <a:lnTo>
                    <a:pt x="625" y="363"/>
                  </a:lnTo>
                  <a:lnTo>
                    <a:pt x="594" y="317"/>
                  </a:lnTo>
                  <a:lnTo>
                    <a:pt x="562" y="267"/>
                  </a:lnTo>
                  <a:lnTo>
                    <a:pt x="527" y="219"/>
                  </a:lnTo>
                  <a:lnTo>
                    <a:pt x="493" y="171"/>
                  </a:lnTo>
                  <a:lnTo>
                    <a:pt x="458" y="126"/>
                  </a:lnTo>
                  <a:lnTo>
                    <a:pt x="441" y="106"/>
                  </a:lnTo>
                  <a:lnTo>
                    <a:pt x="424" y="86"/>
                  </a:lnTo>
                  <a:lnTo>
                    <a:pt x="408" y="67"/>
                  </a:lnTo>
                  <a:lnTo>
                    <a:pt x="391" y="52"/>
                  </a:lnTo>
                  <a:lnTo>
                    <a:pt x="376" y="38"/>
                  </a:lnTo>
                  <a:lnTo>
                    <a:pt x="361" y="25"/>
                  </a:lnTo>
                  <a:lnTo>
                    <a:pt x="347" y="15"/>
                  </a:lnTo>
                  <a:lnTo>
                    <a:pt x="334" y="7"/>
                  </a:lnTo>
                  <a:lnTo>
                    <a:pt x="321" y="2"/>
                  </a:lnTo>
                  <a:lnTo>
                    <a:pt x="316" y="0"/>
                  </a:lnTo>
                  <a:lnTo>
                    <a:pt x="310" y="0"/>
                  </a:lnTo>
                  <a:lnTo>
                    <a:pt x="305" y="0"/>
                  </a:lnTo>
                  <a:lnTo>
                    <a:pt x="300" y="1"/>
                  </a:lnTo>
                  <a:lnTo>
                    <a:pt x="295" y="2"/>
                  </a:lnTo>
                  <a:lnTo>
                    <a:pt x="291" y="6"/>
                  </a:lnTo>
                  <a:lnTo>
                    <a:pt x="285" y="10"/>
                  </a:lnTo>
                  <a:lnTo>
                    <a:pt x="279" y="15"/>
                  </a:lnTo>
                  <a:lnTo>
                    <a:pt x="275" y="20"/>
                  </a:lnTo>
                  <a:lnTo>
                    <a:pt x="270" y="26"/>
                  </a:lnTo>
                  <a:lnTo>
                    <a:pt x="267" y="33"/>
                  </a:lnTo>
                  <a:lnTo>
                    <a:pt x="264" y="41"/>
                  </a:lnTo>
                  <a:lnTo>
                    <a:pt x="260" y="48"/>
                  </a:lnTo>
                  <a:lnTo>
                    <a:pt x="258" y="56"/>
                  </a:lnTo>
                  <a:lnTo>
                    <a:pt x="255" y="73"/>
                  </a:lnTo>
                  <a:lnTo>
                    <a:pt x="254" y="91"/>
                  </a:lnTo>
                  <a:lnTo>
                    <a:pt x="255" y="111"/>
                  </a:lnTo>
                  <a:lnTo>
                    <a:pt x="257" y="132"/>
                  </a:lnTo>
                  <a:lnTo>
                    <a:pt x="261" y="154"/>
                  </a:lnTo>
                  <a:lnTo>
                    <a:pt x="268" y="177"/>
                  </a:lnTo>
                  <a:lnTo>
                    <a:pt x="274" y="201"/>
                  </a:lnTo>
                  <a:lnTo>
                    <a:pt x="282" y="225"/>
                  </a:lnTo>
                  <a:lnTo>
                    <a:pt x="290" y="251"/>
                  </a:lnTo>
                  <a:lnTo>
                    <a:pt x="301" y="276"/>
                  </a:lnTo>
                  <a:lnTo>
                    <a:pt x="322" y="327"/>
                  </a:lnTo>
                  <a:lnTo>
                    <a:pt x="347" y="379"/>
                  </a:lnTo>
                  <a:lnTo>
                    <a:pt x="373" y="429"/>
                  </a:lnTo>
                  <a:lnTo>
                    <a:pt x="399" y="477"/>
                  </a:lnTo>
                  <a:lnTo>
                    <a:pt x="423" y="521"/>
                  </a:lnTo>
                  <a:lnTo>
                    <a:pt x="446" y="561"/>
                  </a:lnTo>
                  <a:lnTo>
                    <a:pt x="467" y="595"/>
                  </a:lnTo>
                  <a:lnTo>
                    <a:pt x="496" y="644"/>
                  </a:lnTo>
                  <a:lnTo>
                    <a:pt x="475" y="646"/>
                  </a:lnTo>
                  <a:lnTo>
                    <a:pt x="455" y="649"/>
                  </a:lnTo>
                  <a:lnTo>
                    <a:pt x="438" y="653"/>
                  </a:lnTo>
                  <a:lnTo>
                    <a:pt x="422" y="658"/>
                  </a:lnTo>
                  <a:lnTo>
                    <a:pt x="409" y="663"/>
                  </a:lnTo>
                  <a:lnTo>
                    <a:pt x="399" y="668"/>
                  </a:lnTo>
                  <a:lnTo>
                    <a:pt x="389" y="675"/>
                  </a:lnTo>
                  <a:lnTo>
                    <a:pt x="382" y="681"/>
                  </a:lnTo>
                  <a:lnTo>
                    <a:pt x="376" y="688"/>
                  </a:lnTo>
                  <a:lnTo>
                    <a:pt x="373" y="696"/>
                  </a:lnTo>
                  <a:lnTo>
                    <a:pt x="370" y="703"/>
                  </a:lnTo>
                  <a:lnTo>
                    <a:pt x="370" y="712"/>
                  </a:lnTo>
                  <a:lnTo>
                    <a:pt x="370" y="721"/>
                  </a:lnTo>
                  <a:lnTo>
                    <a:pt x="372" y="729"/>
                  </a:lnTo>
                  <a:lnTo>
                    <a:pt x="375" y="739"/>
                  </a:lnTo>
                  <a:lnTo>
                    <a:pt x="379" y="748"/>
                  </a:lnTo>
                  <a:lnTo>
                    <a:pt x="384" y="757"/>
                  </a:lnTo>
                  <a:lnTo>
                    <a:pt x="391" y="767"/>
                  </a:lnTo>
                  <a:lnTo>
                    <a:pt x="406" y="787"/>
                  </a:lnTo>
                  <a:lnTo>
                    <a:pt x="424" y="808"/>
                  </a:lnTo>
                  <a:lnTo>
                    <a:pt x="444" y="827"/>
                  </a:lnTo>
                  <a:lnTo>
                    <a:pt x="466" y="848"/>
                  </a:lnTo>
                  <a:lnTo>
                    <a:pt x="487" y="866"/>
                  </a:lnTo>
                  <a:lnTo>
                    <a:pt x="530" y="903"/>
                  </a:lnTo>
                  <a:lnTo>
                    <a:pt x="555" y="922"/>
                  </a:lnTo>
                  <a:lnTo>
                    <a:pt x="582" y="941"/>
                  </a:lnTo>
                  <a:lnTo>
                    <a:pt x="610" y="958"/>
                  </a:lnTo>
                  <a:lnTo>
                    <a:pt x="640" y="975"/>
                  </a:lnTo>
                  <a:lnTo>
                    <a:pt x="701" y="1008"/>
                  </a:lnTo>
                  <a:lnTo>
                    <a:pt x="731" y="1024"/>
                  </a:lnTo>
                  <a:lnTo>
                    <a:pt x="761" y="1042"/>
                  </a:lnTo>
                  <a:lnTo>
                    <a:pt x="790" y="1060"/>
                  </a:lnTo>
                  <a:lnTo>
                    <a:pt x="817" y="1080"/>
                  </a:lnTo>
                  <a:lnTo>
                    <a:pt x="830" y="1089"/>
                  </a:lnTo>
                  <a:lnTo>
                    <a:pt x="843" y="1100"/>
                  </a:lnTo>
                  <a:lnTo>
                    <a:pt x="854" y="1111"/>
                  </a:lnTo>
                  <a:lnTo>
                    <a:pt x="865" y="1122"/>
                  </a:lnTo>
                  <a:lnTo>
                    <a:pt x="877" y="1134"/>
                  </a:lnTo>
                  <a:lnTo>
                    <a:pt x="886" y="1147"/>
                  </a:lnTo>
                  <a:lnTo>
                    <a:pt x="895" y="1160"/>
                  </a:lnTo>
                  <a:lnTo>
                    <a:pt x="904" y="1174"/>
                  </a:lnTo>
                  <a:lnTo>
                    <a:pt x="911" y="1187"/>
                  </a:lnTo>
                  <a:lnTo>
                    <a:pt x="917" y="1202"/>
                  </a:lnTo>
                  <a:lnTo>
                    <a:pt x="922" y="1218"/>
                  </a:lnTo>
                  <a:lnTo>
                    <a:pt x="926" y="1233"/>
                  </a:lnTo>
                  <a:lnTo>
                    <a:pt x="918" y="1232"/>
                  </a:lnTo>
                  <a:lnTo>
                    <a:pt x="909" y="1229"/>
                  </a:lnTo>
                  <a:lnTo>
                    <a:pt x="886" y="1219"/>
                  </a:lnTo>
                  <a:lnTo>
                    <a:pt x="860" y="1207"/>
                  </a:lnTo>
                  <a:lnTo>
                    <a:pt x="830" y="1190"/>
                  </a:lnTo>
                  <a:lnTo>
                    <a:pt x="765" y="1155"/>
                  </a:lnTo>
                  <a:lnTo>
                    <a:pt x="733" y="1137"/>
                  </a:lnTo>
                  <a:lnTo>
                    <a:pt x="700" y="1121"/>
                  </a:lnTo>
                  <a:lnTo>
                    <a:pt x="670" y="1108"/>
                  </a:lnTo>
                  <a:lnTo>
                    <a:pt x="655" y="1101"/>
                  </a:lnTo>
                  <a:lnTo>
                    <a:pt x="641" y="1097"/>
                  </a:lnTo>
                  <a:lnTo>
                    <a:pt x="628" y="1094"/>
                  </a:lnTo>
                  <a:lnTo>
                    <a:pt x="616" y="1092"/>
                  </a:lnTo>
                  <a:lnTo>
                    <a:pt x="606" y="1091"/>
                  </a:lnTo>
                  <a:lnTo>
                    <a:pt x="596" y="1092"/>
                  </a:lnTo>
                  <a:lnTo>
                    <a:pt x="588" y="1095"/>
                  </a:lnTo>
                  <a:lnTo>
                    <a:pt x="582" y="1099"/>
                  </a:lnTo>
                  <a:lnTo>
                    <a:pt x="579" y="1102"/>
                  </a:lnTo>
                  <a:lnTo>
                    <a:pt x="577" y="1106"/>
                  </a:lnTo>
                  <a:lnTo>
                    <a:pt x="574" y="1114"/>
                  </a:lnTo>
                  <a:lnTo>
                    <a:pt x="572" y="1124"/>
                  </a:lnTo>
                  <a:lnTo>
                    <a:pt x="573" y="1137"/>
                  </a:lnTo>
                  <a:lnTo>
                    <a:pt x="575" y="1153"/>
                  </a:lnTo>
                  <a:lnTo>
                    <a:pt x="580" y="1170"/>
                  </a:lnTo>
                  <a:lnTo>
                    <a:pt x="546" y="1155"/>
                  </a:lnTo>
                  <a:lnTo>
                    <a:pt x="512" y="1142"/>
                  </a:lnTo>
                  <a:lnTo>
                    <a:pt x="479" y="1129"/>
                  </a:lnTo>
                  <a:lnTo>
                    <a:pt x="447" y="1118"/>
                  </a:lnTo>
                  <a:lnTo>
                    <a:pt x="416" y="1110"/>
                  </a:lnTo>
                  <a:lnTo>
                    <a:pt x="388" y="1103"/>
                  </a:lnTo>
                  <a:lnTo>
                    <a:pt x="376" y="1101"/>
                  </a:lnTo>
                  <a:lnTo>
                    <a:pt x="365" y="1100"/>
                  </a:lnTo>
                  <a:lnTo>
                    <a:pt x="353" y="1100"/>
                  </a:lnTo>
                  <a:lnTo>
                    <a:pt x="343" y="1100"/>
                  </a:lnTo>
                  <a:lnTo>
                    <a:pt x="335" y="1101"/>
                  </a:lnTo>
                  <a:lnTo>
                    <a:pt x="327" y="1103"/>
                  </a:lnTo>
                  <a:lnTo>
                    <a:pt x="321" y="1107"/>
                  </a:lnTo>
                  <a:lnTo>
                    <a:pt x="316" y="1111"/>
                  </a:lnTo>
                  <a:lnTo>
                    <a:pt x="313" y="1116"/>
                  </a:lnTo>
                  <a:lnTo>
                    <a:pt x="312" y="1122"/>
                  </a:lnTo>
                  <a:lnTo>
                    <a:pt x="312" y="1130"/>
                  </a:lnTo>
                  <a:lnTo>
                    <a:pt x="314" y="1139"/>
                  </a:lnTo>
                  <a:lnTo>
                    <a:pt x="318" y="1148"/>
                  </a:lnTo>
                  <a:lnTo>
                    <a:pt x="323" y="1159"/>
                  </a:lnTo>
                  <a:lnTo>
                    <a:pt x="332" y="1171"/>
                  </a:lnTo>
                  <a:lnTo>
                    <a:pt x="341" y="1185"/>
                  </a:lnTo>
                  <a:lnTo>
                    <a:pt x="353" y="1200"/>
                  </a:lnTo>
                  <a:lnTo>
                    <a:pt x="368" y="1217"/>
                  </a:lnTo>
                  <a:lnTo>
                    <a:pt x="384" y="1235"/>
                  </a:lnTo>
                  <a:lnTo>
                    <a:pt x="404" y="1254"/>
                  </a:lnTo>
                  <a:lnTo>
                    <a:pt x="430" y="1280"/>
                  </a:lnTo>
                  <a:lnTo>
                    <a:pt x="457" y="1303"/>
                  </a:lnTo>
                  <a:lnTo>
                    <a:pt x="485" y="1327"/>
                  </a:lnTo>
                  <a:lnTo>
                    <a:pt x="513" y="1349"/>
                  </a:lnTo>
                  <a:lnTo>
                    <a:pt x="541" y="1369"/>
                  </a:lnTo>
                  <a:lnTo>
                    <a:pt x="570" y="1389"/>
                  </a:lnTo>
                  <a:lnTo>
                    <a:pt x="599" y="1408"/>
                  </a:lnTo>
                  <a:lnTo>
                    <a:pt x="627" y="1426"/>
                  </a:lnTo>
                  <a:lnTo>
                    <a:pt x="657" y="1444"/>
                  </a:lnTo>
                  <a:lnTo>
                    <a:pt x="688" y="1461"/>
                  </a:lnTo>
                  <a:lnTo>
                    <a:pt x="750" y="1493"/>
                  </a:lnTo>
                  <a:lnTo>
                    <a:pt x="814" y="1524"/>
                  </a:lnTo>
                  <a:lnTo>
                    <a:pt x="880" y="1555"/>
                  </a:lnTo>
                  <a:lnTo>
                    <a:pt x="966" y="1593"/>
                  </a:lnTo>
                  <a:lnTo>
                    <a:pt x="1055" y="1631"/>
                  </a:lnTo>
                  <a:lnTo>
                    <a:pt x="1143" y="1669"/>
                  </a:lnTo>
                  <a:lnTo>
                    <a:pt x="1231" y="1708"/>
                  </a:lnTo>
                  <a:lnTo>
                    <a:pt x="1318" y="1748"/>
                  </a:lnTo>
                  <a:lnTo>
                    <a:pt x="1361" y="1769"/>
                  </a:lnTo>
                  <a:lnTo>
                    <a:pt x="1404" y="1791"/>
                  </a:lnTo>
                  <a:lnTo>
                    <a:pt x="1446" y="1813"/>
                  </a:lnTo>
                  <a:lnTo>
                    <a:pt x="1487" y="1836"/>
                  </a:lnTo>
                  <a:lnTo>
                    <a:pt x="1528" y="1861"/>
                  </a:lnTo>
                  <a:lnTo>
                    <a:pt x="1568" y="1886"/>
                  </a:lnTo>
                  <a:lnTo>
                    <a:pt x="1600" y="1908"/>
                  </a:lnTo>
                  <a:lnTo>
                    <a:pt x="1631" y="1930"/>
                  </a:lnTo>
                  <a:lnTo>
                    <a:pt x="1661" y="1953"/>
                  </a:lnTo>
                  <a:lnTo>
                    <a:pt x="1690" y="1978"/>
                  </a:lnTo>
                  <a:lnTo>
                    <a:pt x="1718" y="2002"/>
                  </a:lnTo>
                  <a:lnTo>
                    <a:pt x="1746" y="2027"/>
                  </a:lnTo>
                  <a:lnTo>
                    <a:pt x="1801" y="2079"/>
                  </a:lnTo>
                  <a:lnTo>
                    <a:pt x="1855" y="2131"/>
                  </a:lnTo>
                  <a:lnTo>
                    <a:pt x="1911" y="2184"/>
                  </a:lnTo>
                  <a:lnTo>
                    <a:pt x="1937" y="2210"/>
                  </a:lnTo>
                  <a:lnTo>
                    <a:pt x="1966" y="2234"/>
                  </a:lnTo>
                  <a:lnTo>
                    <a:pt x="1995" y="2259"/>
                  </a:lnTo>
                  <a:lnTo>
                    <a:pt x="2024" y="2283"/>
                  </a:lnTo>
                  <a:lnTo>
                    <a:pt x="1987" y="2272"/>
                  </a:lnTo>
                  <a:lnTo>
                    <a:pt x="1951" y="2264"/>
                  </a:lnTo>
                  <a:lnTo>
                    <a:pt x="1915" y="2257"/>
                  </a:lnTo>
                  <a:lnTo>
                    <a:pt x="1880" y="2252"/>
                  </a:lnTo>
                  <a:lnTo>
                    <a:pt x="1812" y="2243"/>
                  </a:lnTo>
                  <a:lnTo>
                    <a:pt x="1778" y="2237"/>
                  </a:lnTo>
                  <a:lnTo>
                    <a:pt x="1744" y="2232"/>
                  </a:lnTo>
                  <a:lnTo>
                    <a:pt x="1711" y="2227"/>
                  </a:lnTo>
                  <a:lnTo>
                    <a:pt x="1678" y="2220"/>
                  </a:lnTo>
                  <a:lnTo>
                    <a:pt x="1645" y="2211"/>
                  </a:lnTo>
                  <a:lnTo>
                    <a:pt x="1612" y="2199"/>
                  </a:lnTo>
                  <a:lnTo>
                    <a:pt x="1594" y="2193"/>
                  </a:lnTo>
                  <a:lnTo>
                    <a:pt x="1578" y="2186"/>
                  </a:lnTo>
                  <a:lnTo>
                    <a:pt x="1561" y="2179"/>
                  </a:lnTo>
                  <a:lnTo>
                    <a:pt x="1545" y="2169"/>
                  </a:lnTo>
                  <a:lnTo>
                    <a:pt x="1528" y="2160"/>
                  </a:lnTo>
                  <a:lnTo>
                    <a:pt x="1511" y="2150"/>
                  </a:lnTo>
                  <a:lnTo>
                    <a:pt x="1494" y="2138"/>
                  </a:lnTo>
                  <a:lnTo>
                    <a:pt x="1478" y="2127"/>
                  </a:lnTo>
                  <a:lnTo>
                    <a:pt x="1455" y="2110"/>
                  </a:lnTo>
                  <a:lnTo>
                    <a:pt x="1433" y="2092"/>
                  </a:lnTo>
                  <a:lnTo>
                    <a:pt x="1389" y="2056"/>
                  </a:lnTo>
                  <a:lnTo>
                    <a:pt x="1368" y="2041"/>
                  </a:lnTo>
                  <a:lnTo>
                    <a:pt x="1348" y="2026"/>
                  </a:lnTo>
                  <a:lnTo>
                    <a:pt x="1328" y="2014"/>
                  </a:lnTo>
                  <a:lnTo>
                    <a:pt x="1318" y="2009"/>
                  </a:lnTo>
                  <a:lnTo>
                    <a:pt x="1309" y="2004"/>
                  </a:lnTo>
                  <a:lnTo>
                    <a:pt x="1300" y="2001"/>
                  </a:lnTo>
                  <a:lnTo>
                    <a:pt x="1292" y="1999"/>
                  </a:lnTo>
                  <a:lnTo>
                    <a:pt x="1284" y="1998"/>
                  </a:lnTo>
                  <a:lnTo>
                    <a:pt x="1276" y="1998"/>
                  </a:lnTo>
                  <a:lnTo>
                    <a:pt x="1269" y="1999"/>
                  </a:lnTo>
                  <a:lnTo>
                    <a:pt x="1261" y="2001"/>
                  </a:lnTo>
                  <a:lnTo>
                    <a:pt x="1255" y="2005"/>
                  </a:lnTo>
                  <a:lnTo>
                    <a:pt x="1249" y="2012"/>
                  </a:lnTo>
                  <a:lnTo>
                    <a:pt x="1244" y="2018"/>
                  </a:lnTo>
                  <a:lnTo>
                    <a:pt x="1239" y="2027"/>
                  </a:lnTo>
                  <a:lnTo>
                    <a:pt x="1234" y="2037"/>
                  </a:lnTo>
                  <a:lnTo>
                    <a:pt x="1230" y="2049"/>
                  </a:lnTo>
                  <a:lnTo>
                    <a:pt x="1227" y="2063"/>
                  </a:lnTo>
                  <a:lnTo>
                    <a:pt x="1224" y="2079"/>
                  </a:lnTo>
                  <a:lnTo>
                    <a:pt x="1223" y="2096"/>
                  </a:lnTo>
                  <a:lnTo>
                    <a:pt x="1221" y="2117"/>
                  </a:lnTo>
                  <a:lnTo>
                    <a:pt x="1220" y="2129"/>
                  </a:lnTo>
                  <a:lnTo>
                    <a:pt x="1219" y="2133"/>
                  </a:lnTo>
                  <a:lnTo>
                    <a:pt x="1217" y="2137"/>
                  </a:lnTo>
                  <a:lnTo>
                    <a:pt x="1215" y="2141"/>
                  </a:lnTo>
                  <a:lnTo>
                    <a:pt x="1213" y="2143"/>
                  </a:lnTo>
                  <a:lnTo>
                    <a:pt x="1210" y="2145"/>
                  </a:lnTo>
                  <a:lnTo>
                    <a:pt x="1207" y="2146"/>
                  </a:lnTo>
                  <a:lnTo>
                    <a:pt x="1200" y="2147"/>
                  </a:lnTo>
                  <a:lnTo>
                    <a:pt x="1193" y="2145"/>
                  </a:lnTo>
                  <a:lnTo>
                    <a:pt x="1186" y="2142"/>
                  </a:lnTo>
                  <a:lnTo>
                    <a:pt x="1178" y="2136"/>
                  </a:lnTo>
                  <a:lnTo>
                    <a:pt x="1170" y="2130"/>
                  </a:lnTo>
                  <a:lnTo>
                    <a:pt x="1161" y="2124"/>
                  </a:lnTo>
                  <a:lnTo>
                    <a:pt x="1146" y="2111"/>
                  </a:lnTo>
                  <a:lnTo>
                    <a:pt x="1124" y="2090"/>
                  </a:lnTo>
                  <a:lnTo>
                    <a:pt x="1110" y="2078"/>
                  </a:lnTo>
                  <a:lnTo>
                    <a:pt x="1094" y="2066"/>
                  </a:lnTo>
                  <a:lnTo>
                    <a:pt x="1079" y="2056"/>
                  </a:lnTo>
                  <a:lnTo>
                    <a:pt x="1062" y="2048"/>
                  </a:lnTo>
                  <a:lnTo>
                    <a:pt x="1047" y="2039"/>
                  </a:lnTo>
                  <a:lnTo>
                    <a:pt x="1029" y="2032"/>
                  </a:lnTo>
                  <a:lnTo>
                    <a:pt x="1013" y="2027"/>
                  </a:lnTo>
                  <a:lnTo>
                    <a:pt x="995" y="2022"/>
                  </a:lnTo>
                  <a:lnTo>
                    <a:pt x="978" y="2017"/>
                  </a:lnTo>
                  <a:lnTo>
                    <a:pt x="960" y="2014"/>
                  </a:lnTo>
                  <a:lnTo>
                    <a:pt x="923" y="2008"/>
                  </a:lnTo>
                  <a:lnTo>
                    <a:pt x="887" y="2003"/>
                  </a:lnTo>
                  <a:lnTo>
                    <a:pt x="849" y="2000"/>
                  </a:lnTo>
                  <a:lnTo>
                    <a:pt x="831" y="2000"/>
                  </a:lnTo>
                  <a:lnTo>
                    <a:pt x="809" y="2000"/>
                  </a:lnTo>
                  <a:lnTo>
                    <a:pt x="784" y="2000"/>
                  </a:lnTo>
                  <a:lnTo>
                    <a:pt x="756" y="2002"/>
                  </a:lnTo>
                  <a:lnTo>
                    <a:pt x="727" y="2004"/>
                  </a:lnTo>
                  <a:lnTo>
                    <a:pt x="698" y="2009"/>
                  </a:lnTo>
                  <a:lnTo>
                    <a:pt x="672" y="2014"/>
                  </a:lnTo>
                  <a:lnTo>
                    <a:pt x="646" y="2021"/>
                  </a:lnTo>
                  <a:lnTo>
                    <a:pt x="635" y="2025"/>
                  </a:lnTo>
                  <a:lnTo>
                    <a:pt x="624" y="2029"/>
                  </a:lnTo>
                  <a:lnTo>
                    <a:pt x="615" y="2034"/>
                  </a:lnTo>
                  <a:lnTo>
                    <a:pt x="607" y="2039"/>
                  </a:lnTo>
                  <a:lnTo>
                    <a:pt x="600" y="2046"/>
                  </a:lnTo>
                  <a:lnTo>
                    <a:pt x="594" y="2052"/>
                  </a:lnTo>
                  <a:lnTo>
                    <a:pt x="591" y="2058"/>
                  </a:lnTo>
                  <a:lnTo>
                    <a:pt x="589" y="2065"/>
                  </a:lnTo>
                  <a:lnTo>
                    <a:pt x="589" y="2074"/>
                  </a:lnTo>
                  <a:lnTo>
                    <a:pt x="591" y="2082"/>
                  </a:lnTo>
                  <a:lnTo>
                    <a:pt x="596" y="2091"/>
                  </a:lnTo>
                  <a:lnTo>
                    <a:pt x="603" y="2100"/>
                  </a:lnTo>
                  <a:lnTo>
                    <a:pt x="612" y="2111"/>
                  </a:lnTo>
                  <a:lnTo>
                    <a:pt x="624" y="2121"/>
                  </a:lnTo>
                  <a:lnTo>
                    <a:pt x="639" y="2132"/>
                  </a:lnTo>
                  <a:lnTo>
                    <a:pt x="656" y="2145"/>
                  </a:lnTo>
                  <a:lnTo>
                    <a:pt x="646" y="2144"/>
                  </a:lnTo>
                  <a:lnTo>
                    <a:pt x="634" y="2142"/>
                  </a:lnTo>
                  <a:lnTo>
                    <a:pt x="603" y="2135"/>
                  </a:lnTo>
                  <a:lnTo>
                    <a:pt x="564" y="2127"/>
                  </a:lnTo>
                  <a:lnTo>
                    <a:pt x="520" y="2116"/>
                  </a:lnTo>
                  <a:lnTo>
                    <a:pt x="471" y="2104"/>
                  </a:lnTo>
                  <a:lnTo>
                    <a:pt x="419" y="2092"/>
                  </a:lnTo>
                  <a:lnTo>
                    <a:pt x="365" y="2081"/>
                  </a:lnTo>
                  <a:lnTo>
                    <a:pt x="309" y="2070"/>
                  </a:lnTo>
                  <a:lnTo>
                    <a:pt x="282" y="2066"/>
                  </a:lnTo>
                  <a:lnTo>
                    <a:pt x="254" y="2062"/>
                  </a:lnTo>
                  <a:lnTo>
                    <a:pt x="227" y="2059"/>
                  </a:lnTo>
                  <a:lnTo>
                    <a:pt x="202" y="2058"/>
                  </a:lnTo>
                  <a:lnTo>
                    <a:pt x="177" y="2057"/>
                  </a:lnTo>
                  <a:lnTo>
                    <a:pt x="152" y="2057"/>
                  </a:lnTo>
                  <a:lnTo>
                    <a:pt x="130" y="2058"/>
                  </a:lnTo>
                  <a:lnTo>
                    <a:pt x="108" y="2060"/>
                  </a:lnTo>
                  <a:lnTo>
                    <a:pt x="87" y="2064"/>
                  </a:lnTo>
                  <a:lnTo>
                    <a:pt x="69" y="2069"/>
                  </a:lnTo>
                  <a:lnTo>
                    <a:pt x="52" y="2077"/>
                  </a:lnTo>
                  <a:lnTo>
                    <a:pt x="44" y="2081"/>
                  </a:lnTo>
                  <a:lnTo>
                    <a:pt x="37" y="2086"/>
                  </a:lnTo>
                  <a:lnTo>
                    <a:pt x="31" y="2091"/>
                  </a:lnTo>
                  <a:lnTo>
                    <a:pt x="24" y="2096"/>
                  </a:lnTo>
                  <a:lnTo>
                    <a:pt x="19" y="2102"/>
                  </a:lnTo>
                  <a:lnTo>
                    <a:pt x="14" y="2109"/>
                  </a:lnTo>
                  <a:lnTo>
                    <a:pt x="10" y="2116"/>
                  </a:lnTo>
                  <a:lnTo>
                    <a:pt x="6" y="2123"/>
                  </a:lnTo>
                  <a:lnTo>
                    <a:pt x="3" y="2131"/>
                  </a:lnTo>
                  <a:lnTo>
                    <a:pt x="1" y="2139"/>
                  </a:lnTo>
                  <a:lnTo>
                    <a:pt x="0" y="2147"/>
                  </a:lnTo>
                  <a:lnTo>
                    <a:pt x="0" y="2154"/>
                  </a:lnTo>
                  <a:lnTo>
                    <a:pt x="0" y="2160"/>
                  </a:lnTo>
                  <a:lnTo>
                    <a:pt x="1" y="2167"/>
                  </a:lnTo>
                  <a:lnTo>
                    <a:pt x="2" y="2174"/>
                  </a:lnTo>
                  <a:lnTo>
                    <a:pt x="4" y="2181"/>
                  </a:lnTo>
                  <a:lnTo>
                    <a:pt x="10" y="2194"/>
                  </a:lnTo>
                  <a:lnTo>
                    <a:pt x="18" y="2206"/>
                  </a:lnTo>
                  <a:lnTo>
                    <a:pt x="30" y="2220"/>
                  </a:lnTo>
                  <a:lnTo>
                    <a:pt x="42" y="2232"/>
                  </a:lnTo>
                  <a:lnTo>
                    <a:pt x="56" y="2245"/>
                  </a:lnTo>
                  <a:lnTo>
                    <a:pt x="72" y="2256"/>
                  </a:lnTo>
                  <a:lnTo>
                    <a:pt x="89" y="2268"/>
                  </a:lnTo>
                  <a:lnTo>
                    <a:pt x="108" y="2280"/>
                  </a:lnTo>
                  <a:lnTo>
                    <a:pt x="128" y="2291"/>
                  </a:lnTo>
                  <a:lnTo>
                    <a:pt x="149" y="2301"/>
                  </a:lnTo>
                  <a:lnTo>
                    <a:pt x="171" y="2312"/>
                  </a:lnTo>
                  <a:lnTo>
                    <a:pt x="217" y="2331"/>
                  </a:lnTo>
                  <a:lnTo>
                    <a:pt x="264" y="2350"/>
                  </a:lnTo>
                  <a:lnTo>
                    <a:pt x="311" y="2366"/>
                  </a:lnTo>
                  <a:lnTo>
                    <a:pt x="356" y="2381"/>
                  </a:lnTo>
                  <a:lnTo>
                    <a:pt x="400" y="2393"/>
                  </a:lnTo>
                  <a:lnTo>
                    <a:pt x="440" y="2404"/>
                  </a:lnTo>
                  <a:lnTo>
                    <a:pt x="474" y="2413"/>
                  </a:lnTo>
                  <a:lnTo>
                    <a:pt x="503" y="2418"/>
                  </a:lnTo>
                  <a:lnTo>
                    <a:pt x="523" y="2421"/>
                  </a:lnTo>
                  <a:lnTo>
                    <a:pt x="509" y="2434"/>
                  </a:lnTo>
                  <a:lnTo>
                    <a:pt x="501" y="2443"/>
                  </a:lnTo>
                  <a:lnTo>
                    <a:pt x="491" y="2452"/>
                  </a:lnTo>
                  <a:lnTo>
                    <a:pt x="484" y="2461"/>
                  </a:lnTo>
                  <a:lnTo>
                    <a:pt x="478" y="2471"/>
                  </a:lnTo>
                  <a:lnTo>
                    <a:pt x="476" y="2476"/>
                  </a:lnTo>
                  <a:lnTo>
                    <a:pt x="475" y="2481"/>
                  </a:lnTo>
                  <a:lnTo>
                    <a:pt x="474" y="2485"/>
                  </a:lnTo>
                  <a:lnTo>
                    <a:pt x="475" y="2489"/>
                  </a:lnTo>
                  <a:lnTo>
                    <a:pt x="477" y="2494"/>
                  </a:lnTo>
                  <a:lnTo>
                    <a:pt x="480" y="2499"/>
                  </a:lnTo>
                  <a:lnTo>
                    <a:pt x="484" y="2503"/>
                  </a:lnTo>
                  <a:lnTo>
                    <a:pt x="490" y="2508"/>
                  </a:lnTo>
                  <a:lnTo>
                    <a:pt x="496" y="2511"/>
                  </a:lnTo>
                  <a:lnTo>
                    <a:pt x="504" y="2514"/>
                  </a:lnTo>
                  <a:lnTo>
                    <a:pt x="521" y="2519"/>
                  </a:lnTo>
                  <a:lnTo>
                    <a:pt x="542" y="2523"/>
                  </a:lnTo>
                  <a:lnTo>
                    <a:pt x="564" y="2526"/>
                  </a:lnTo>
                  <a:lnTo>
                    <a:pt x="589" y="2529"/>
                  </a:lnTo>
                  <a:lnTo>
                    <a:pt x="615" y="2530"/>
                  </a:lnTo>
                  <a:lnTo>
                    <a:pt x="667" y="2533"/>
                  </a:lnTo>
                  <a:lnTo>
                    <a:pt x="715" y="2537"/>
                  </a:lnTo>
                  <a:lnTo>
                    <a:pt x="736" y="2539"/>
                  </a:lnTo>
                  <a:lnTo>
                    <a:pt x="755" y="2544"/>
                  </a:lnTo>
                  <a:lnTo>
                    <a:pt x="771" y="2548"/>
                  </a:lnTo>
                  <a:lnTo>
                    <a:pt x="777" y="2550"/>
                  </a:lnTo>
                  <a:lnTo>
                    <a:pt x="782" y="2553"/>
                  </a:lnTo>
                  <a:lnTo>
                    <a:pt x="755" y="2564"/>
                  </a:lnTo>
                  <a:lnTo>
                    <a:pt x="726" y="2577"/>
                  </a:lnTo>
                  <a:lnTo>
                    <a:pt x="697" y="2590"/>
                  </a:lnTo>
                  <a:lnTo>
                    <a:pt x="669" y="2605"/>
                  </a:lnTo>
                  <a:lnTo>
                    <a:pt x="642" y="2621"/>
                  </a:lnTo>
                  <a:lnTo>
                    <a:pt x="616" y="2637"/>
                  </a:lnTo>
                  <a:lnTo>
                    <a:pt x="594" y="2654"/>
                  </a:lnTo>
                  <a:lnTo>
                    <a:pt x="584" y="2663"/>
                  </a:lnTo>
                  <a:lnTo>
                    <a:pt x="576" y="2671"/>
                  </a:lnTo>
                  <a:lnTo>
                    <a:pt x="568" y="2680"/>
                  </a:lnTo>
                  <a:lnTo>
                    <a:pt x="561" y="2689"/>
                  </a:lnTo>
                  <a:lnTo>
                    <a:pt x="557" y="2697"/>
                  </a:lnTo>
                  <a:lnTo>
                    <a:pt x="553" y="2705"/>
                  </a:lnTo>
                  <a:lnTo>
                    <a:pt x="552" y="2714"/>
                  </a:lnTo>
                  <a:lnTo>
                    <a:pt x="552" y="2722"/>
                  </a:lnTo>
                  <a:lnTo>
                    <a:pt x="553" y="2729"/>
                  </a:lnTo>
                  <a:lnTo>
                    <a:pt x="557" y="2737"/>
                  </a:lnTo>
                  <a:lnTo>
                    <a:pt x="562" y="2745"/>
                  </a:lnTo>
                  <a:lnTo>
                    <a:pt x="571" y="2752"/>
                  </a:lnTo>
                  <a:lnTo>
                    <a:pt x="581" y="2759"/>
                  </a:lnTo>
                  <a:lnTo>
                    <a:pt x="593" y="2765"/>
                  </a:lnTo>
                  <a:lnTo>
                    <a:pt x="609" y="2771"/>
                  </a:lnTo>
                  <a:lnTo>
                    <a:pt x="626" y="2777"/>
                  </a:lnTo>
                  <a:lnTo>
                    <a:pt x="646" y="2783"/>
                  </a:lnTo>
                  <a:lnTo>
                    <a:pt x="669" y="2787"/>
                  </a:lnTo>
                  <a:lnTo>
                    <a:pt x="693" y="2792"/>
                  </a:lnTo>
                  <a:lnTo>
                    <a:pt x="718" y="2795"/>
                  </a:lnTo>
                  <a:lnTo>
                    <a:pt x="743" y="2798"/>
                  </a:lnTo>
                  <a:lnTo>
                    <a:pt x="768" y="2800"/>
                  </a:lnTo>
                  <a:lnTo>
                    <a:pt x="816" y="2803"/>
                  </a:lnTo>
                  <a:lnTo>
                    <a:pt x="864" y="2804"/>
                  </a:lnTo>
                  <a:lnTo>
                    <a:pt x="914" y="2803"/>
                  </a:lnTo>
                  <a:lnTo>
                    <a:pt x="962" y="2801"/>
                  </a:lnTo>
                  <a:lnTo>
                    <a:pt x="1011" y="2797"/>
                  </a:lnTo>
                  <a:lnTo>
                    <a:pt x="1059" y="2791"/>
                  </a:lnTo>
                  <a:lnTo>
                    <a:pt x="1108" y="2785"/>
                  </a:lnTo>
                  <a:lnTo>
                    <a:pt x="1156" y="2778"/>
                  </a:lnTo>
                  <a:lnTo>
                    <a:pt x="1253" y="2761"/>
                  </a:lnTo>
                  <a:lnTo>
                    <a:pt x="1350" y="2744"/>
                  </a:lnTo>
                  <a:lnTo>
                    <a:pt x="1447" y="2727"/>
                  </a:lnTo>
                  <a:lnTo>
                    <a:pt x="1409" y="2773"/>
                  </a:lnTo>
                  <a:lnTo>
                    <a:pt x="1391" y="2794"/>
                  </a:lnTo>
                  <a:lnTo>
                    <a:pt x="1378" y="2814"/>
                  </a:lnTo>
                  <a:lnTo>
                    <a:pt x="1365" y="2831"/>
                  </a:lnTo>
                  <a:lnTo>
                    <a:pt x="1357" y="2848"/>
                  </a:lnTo>
                  <a:lnTo>
                    <a:pt x="1354" y="2856"/>
                  </a:lnTo>
                  <a:lnTo>
                    <a:pt x="1352" y="2862"/>
                  </a:lnTo>
                  <a:lnTo>
                    <a:pt x="1351" y="2869"/>
                  </a:lnTo>
                  <a:lnTo>
                    <a:pt x="1350" y="2876"/>
                  </a:lnTo>
                  <a:lnTo>
                    <a:pt x="1351" y="2882"/>
                  </a:lnTo>
                  <a:lnTo>
                    <a:pt x="1353" y="2887"/>
                  </a:lnTo>
                  <a:lnTo>
                    <a:pt x="1356" y="2892"/>
                  </a:lnTo>
                  <a:lnTo>
                    <a:pt x="1360" y="2896"/>
                  </a:lnTo>
                  <a:lnTo>
                    <a:pt x="1365" y="2900"/>
                  </a:lnTo>
                  <a:lnTo>
                    <a:pt x="1372" y="2904"/>
                  </a:lnTo>
                  <a:lnTo>
                    <a:pt x="1380" y="2907"/>
                  </a:lnTo>
                  <a:lnTo>
                    <a:pt x="1389" y="2910"/>
                  </a:lnTo>
                  <a:lnTo>
                    <a:pt x="1399" y="2912"/>
                  </a:lnTo>
                  <a:lnTo>
                    <a:pt x="1412" y="2914"/>
                  </a:lnTo>
                  <a:lnTo>
                    <a:pt x="1441" y="2916"/>
                  </a:lnTo>
                  <a:lnTo>
                    <a:pt x="1476" y="2915"/>
                  </a:lnTo>
                  <a:lnTo>
                    <a:pt x="1518" y="2913"/>
                  </a:lnTo>
                  <a:lnTo>
                    <a:pt x="1534" y="2911"/>
                  </a:lnTo>
                  <a:lnTo>
                    <a:pt x="1550" y="2909"/>
                  </a:lnTo>
                  <a:lnTo>
                    <a:pt x="1565" y="2905"/>
                  </a:lnTo>
                  <a:lnTo>
                    <a:pt x="1581" y="2901"/>
                  </a:lnTo>
                  <a:lnTo>
                    <a:pt x="1596" y="2896"/>
                  </a:lnTo>
                  <a:lnTo>
                    <a:pt x="1611" y="2891"/>
                  </a:lnTo>
                  <a:lnTo>
                    <a:pt x="1641" y="2880"/>
                  </a:lnTo>
                  <a:lnTo>
                    <a:pt x="1668" y="2866"/>
                  </a:lnTo>
                  <a:lnTo>
                    <a:pt x="1697" y="2852"/>
                  </a:lnTo>
                  <a:lnTo>
                    <a:pt x="1754" y="2822"/>
                  </a:lnTo>
                  <a:lnTo>
                    <a:pt x="1774" y="2813"/>
                  </a:lnTo>
                  <a:lnTo>
                    <a:pt x="1792" y="2805"/>
                  </a:lnTo>
                  <a:lnTo>
                    <a:pt x="1812" y="2798"/>
                  </a:lnTo>
                  <a:lnTo>
                    <a:pt x="1832" y="2793"/>
                  </a:lnTo>
                  <a:lnTo>
                    <a:pt x="1853" y="2789"/>
                  </a:lnTo>
                  <a:lnTo>
                    <a:pt x="1873" y="2785"/>
                  </a:lnTo>
                  <a:lnTo>
                    <a:pt x="1915" y="2779"/>
                  </a:lnTo>
                  <a:lnTo>
                    <a:pt x="1956" y="2775"/>
                  </a:lnTo>
                  <a:lnTo>
                    <a:pt x="1998" y="2770"/>
                  </a:lnTo>
                  <a:lnTo>
                    <a:pt x="2041" y="2766"/>
                  </a:lnTo>
                  <a:lnTo>
                    <a:pt x="2082" y="2762"/>
                  </a:lnTo>
                  <a:lnTo>
                    <a:pt x="2161" y="2751"/>
                  </a:lnTo>
                  <a:lnTo>
                    <a:pt x="2198" y="2747"/>
                  </a:lnTo>
                  <a:lnTo>
                    <a:pt x="2234" y="2745"/>
                  </a:lnTo>
                  <a:lnTo>
                    <a:pt x="2268" y="2743"/>
                  </a:lnTo>
                  <a:lnTo>
                    <a:pt x="2302" y="2744"/>
                  </a:lnTo>
                  <a:lnTo>
                    <a:pt x="2334" y="2747"/>
                  </a:lnTo>
                  <a:lnTo>
                    <a:pt x="2350" y="2749"/>
                  </a:lnTo>
                  <a:lnTo>
                    <a:pt x="2366" y="2751"/>
                  </a:lnTo>
                  <a:lnTo>
                    <a:pt x="2382" y="2755"/>
                  </a:lnTo>
                  <a:lnTo>
                    <a:pt x="2397" y="2758"/>
                  </a:lnTo>
                  <a:lnTo>
                    <a:pt x="2412" y="2763"/>
                  </a:lnTo>
                  <a:lnTo>
                    <a:pt x="2427" y="2768"/>
                  </a:lnTo>
                  <a:lnTo>
                    <a:pt x="2443" y="2775"/>
                  </a:lnTo>
                  <a:lnTo>
                    <a:pt x="2457" y="2782"/>
                  </a:lnTo>
                  <a:lnTo>
                    <a:pt x="2472" y="2790"/>
                  </a:lnTo>
                  <a:lnTo>
                    <a:pt x="2488" y="2798"/>
                  </a:lnTo>
                  <a:lnTo>
                    <a:pt x="2502" y="2809"/>
                  </a:lnTo>
                  <a:lnTo>
                    <a:pt x="2518" y="2819"/>
                  </a:lnTo>
                  <a:lnTo>
                    <a:pt x="2533" y="2830"/>
                  </a:lnTo>
                  <a:lnTo>
                    <a:pt x="2549" y="2843"/>
                  </a:lnTo>
                  <a:lnTo>
                    <a:pt x="2564" y="2856"/>
                  </a:lnTo>
                  <a:lnTo>
                    <a:pt x="2580" y="2870"/>
                  </a:lnTo>
                  <a:lnTo>
                    <a:pt x="2595" y="2886"/>
                  </a:lnTo>
                  <a:lnTo>
                    <a:pt x="2612" y="2902"/>
                  </a:lnTo>
                  <a:lnTo>
                    <a:pt x="2644" y="2936"/>
                  </a:lnTo>
                  <a:lnTo>
                    <a:pt x="2677" y="2969"/>
                  </a:lnTo>
                  <a:lnTo>
                    <a:pt x="2710" y="3002"/>
                  </a:lnTo>
                  <a:lnTo>
                    <a:pt x="2744" y="3035"/>
                  </a:lnTo>
                  <a:lnTo>
                    <a:pt x="2812" y="3099"/>
                  </a:lnTo>
                  <a:lnTo>
                    <a:pt x="2881" y="3161"/>
                  </a:lnTo>
                  <a:lnTo>
                    <a:pt x="2951" y="3223"/>
                  </a:lnTo>
                  <a:lnTo>
                    <a:pt x="3022" y="3284"/>
                  </a:lnTo>
                  <a:lnTo>
                    <a:pt x="3092" y="3346"/>
                  </a:lnTo>
                  <a:lnTo>
                    <a:pt x="3162" y="3407"/>
                  </a:lnTo>
                  <a:lnTo>
                    <a:pt x="3147" y="3401"/>
                  </a:lnTo>
                  <a:lnTo>
                    <a:pt x="3132" y="3396"/>
                  </a:lnTo>
                  <a:lnTo>
                    <a:pt x="3101" y="3387"/>
                  </a:lnTo>
                  <a:lnTo>
                    <a:pt x="3071" y="3380"/>
                  </a:lnTo>
                  <a:lnTo>
                    <a:pt x="3041" y="3376"/>
                  </a:lnTo>
                  <a:lnTo>
                    <a:pt x="3012" y="3372"/>
                  </a:lnTo>
                  <a:lnTo>
                    <a:pt x="2983" y="3371"/>
                  </a:lnTo>
                  <a:lnTo>
                    <a:pt x="2953" y="3371"/>
                  </a:lnTo>
                  <a:lnTo>
                    <a:pt x="2923" y="3371"/>
                  </a:lnTo>
                  <a:lnTo>
                    <a:pt x="2864" y="3376"/>
                  </a:lnTo>
                  <a:lnTo>
                    <a:pt x="2804" y="3379"/>
                  </a:lnTo>
                  <a:lnTo>
                    <a:pt x="2774" y="3380"/>
                  </a:lnTo>
                  <a:lnTo>
                    <a:pt x="2744" y="3381"/>
                  </a:lnTo>
                  <a:lnTo>
                    <a:pt x="2713" y="3380"/>
                  </a:lnTo>
                  <a:lnTo>
                    <a:pt x="2682" y="3378"/>
                  </a:lnTo>
                  <a:lnTo>
                    <a:pt x="2654" y="3374"/>
                  </a:lnTo>
                  <a:lnTo>
                    <a:pt x="2626" y="3370"/>
                  </a:lnTo>
                  <a:lnTo>
                    <a:pt x="2597" y="3364"/>
                  </a:lnTo>
                  <a:lnTo>
                    <a:pt x="2567" y="3358"/>
                  </a:lnTo>
                  <a:lnTo>
                    <a:pt x="2536" y="3351"/>
                  </a:lnTo>
                  <a:lnTo>
                    <a:pt x="2506" y="3343"/>
                  </a:lnTo>
                  <a:lnTo>
                    <a:pt x="2476" y="3332"/>
                  </a:lnTo>
                  <a:lnTo>
                    <a:pt x="2446" y="3322"/>
                  </a:lnTo>
                  <a:lnTo>
                    <a:pt x="2415" y="3312"/>
                  </a:lnTo>
                  <a:lnTo>
                    <a:pt x="2386" y="3299"/>
                  </a:lnTo>
                  <a:lnTo>
                    <a:pt x="2357" y="3286"/>
                  </a:lnTo>
                  <a:lnTo>
                    <a:pt x="2329" y="3272"/>
                  </a:lnTo>
                  <a:lnTo>
                    <a:pt x="2303" y="3258"/>
                  </a:lnTo>
                  <a:lnTo>
                    <a:pt x="2279" y="3244"/>
                  </a:lnTo>
                  <a:lnTo>
                    <a:pt x="2255" y="3227"/>
                  </a:lnTo>
                  <a:lnTo>
                    <a:pt x="2233" y="3211"/>
                  </a:lnTo>
                  <a:lnTo>
                    <a:pt x="2206" y="3190"/>
                  </a:lnTo>
                  <a:lnTo>
                    <a:pt x="2181" y="3170"/>
                  </a:lnTo>
                  <a:lnTo>
                    <a:pt x="2154" y="3153"/>
                  </a:lnTo>
                  <a:lnTo>
                    <a:pt x="2127" y="3136"/>
                  </a:lnTo>
                  <a:lnTo>
                    <a:pt x="2100" y="3121"/>
                  </a:lnTo>
                  <a:lnTo>
                    <a:pt x="2074" y="3107"/>
                  </a:lnTo>
                  <a:lnTo>
                    <a:pt x="2047" y="3095"/>
                  </a:lnTo>
                  <a:lnTo>
                    <a:pt x="2019" y="3085"/>
                  </a:lnTo>
                  <a:lnTo>
                    <a:pt x="1990" y="3074"/>
                  </a:lnTo>
                  <a:lnTo>
                    <a:pt x="1961" y="3067"/>
                  </a:lnTo>
                  <a:lnTo>
                    <a:pt x="1932" y="3061"/>
                  </a:lnTo>
                  <a:lnTo>
                    <a:pt x="1901" y="3056"/>
                  </a:lnTo>
                  <a:lnTo>
                    <a:pt x="1870" y="3052"/>
                  </a:lnTo>
                  <a:lnTo>
                    <a:pt x="1839" y="3051"/>
                  </a:lnTo>
                  <a:lnTo>
                    <a:pt x="1804" y="3050"/>
                  </a:lnTo>
                  <a:lnTo>
                    <a:pt x="1770" y="3051"/>
                  </a:lnTo>
                  <a:lnTo>
                    <a:pt x="1757" y="3052"/>
                  </a:lnTo>
                  <a:lnTo>
                    <a:pt x="1746" y="3054"/>
                  </a:lnTo>
                  <a:lnTo>
                    <a:pt x="1735" y="3057"/>
                  </a:lnTo>
                  <a:lnTo>
                    <a:pt x="1727" y="3060"/>
                  </a:lnTo>
                  <a:lnTo>
                    <a:pt x="1720" y="3064"/>
                  </a:lnTo>
                  <a:lnTo>
                    <a:pt x="1714" y="3069"/>
                  </a:lnTo>
                  <a:lnTo>
                    <a:pt x="1710" y="3074"/>
                  </a:lnTo>
                  <a:lnTo>
                    <a:pt x="1706" y="3081"/>
                  </a:lnTo>
                  <a:lnTo>
                    <a:pt x="1703" y="3087"/>
                  </a:lnTo>
                  <a:lnTo>
                    <a:pt x="1702" y="3094"/>
                  </a:lnTo>
                  <a:lnTo>
                    <a:pt x="1702" y="3101"/>
                  </a:lnTo>
                  <a:lnTo>
                    <a:pt x="1703" y="3110"/>
                  </a:lnTo>
                  <a:lnTo>
                    <a:pt x="1705" y="3118"/>
                  </a:lnTo>
                  <a:lnTo>
                    <a:pt x="1707" y="3126"/>
                  </a:lnTo>
                  <a:lnTo>
                    <a:pt x="1714" y="3143"/>
                  </a:lnTo>
                  <a:lnTo>
                    <a:pt x="1723" y="3161"/>
                  </a:lnTo>
                  <a:lnTo>
                    <a:pt x="1734" y="3179"/>
                  </a:lnTo>
                  <a:lnTo>
                    <a:pt x="1746" y="3197"/>
                  </a:lnTo>
                  <a:lnTo>
                    <a:pt x="1759" y="3215"/>
                  </a:lnTo>
                  <a:lnTo>
                    <a:pt x="1784" y="3247"/>
                  </a:lnTo>
                  <a:lnTo>
                    <a:pt x="1806" y="3272"/>
                  </a:lnTo>
                  <a:lnTo>
                    <a:pt x="1788" y="3279"/>
                  </a:lnTo>
                  <a:lnTo>
                    <a:pt x="1770" y="3285"/>
                  </a:lnTo>
                  <a:lnTo>
                    <a:pt x="1753" y="3290"/>
                  </a:lnTo>
                  <a:lnTo>
                    <a:pt x="1736" y="3295"/>
                  </a:lnTo>
                  <a:lnTo>
                    <a:pt x="1719" y="3298"/>
                  </a:lnTo>
                  <a:lnTo>
                    <a:pt x="1702" y="3301"/>
                  </a:lnTo>
                  <a:lnTo>
                    <a:pt x="1686" y="3303"/>
                  </a:lnTo>
                  <a:lnTo>
                    <a:pt x="1669" y="3305"/>
                  </a:lnTo>
                  <a:lnTo>
                    <a:pt x="1636" y="3306"/>
                  </a:lnTo>
                  <a:lnTo>
                    <a:pt x="1605" y="3305"/>
                  </a:lnTo>
                  <a:lnTo>
                    <a:pt x="1572" y="3303"/>
                  </a:lnTo>
                  <a:lnTo>
                    <a:pt x="1540" y="3299"/>
                  </a:lnTo>
                  <a:lnTo>
                    <a:pt x="1508" y="3294"/>
                  </a:lnTo>
                  <a:lnTo>
                    <a:pt x="1476" y="3289"/>
                  </a:lnTo>
                  <a:lnTo>
                    <a:pt x="1411" y="3279"/>
                  </a:lnTo>
                  <a:lnTo>
                    <a:pt x="1377" y="3273"/>
                  </a:lnTo>
                  <a:lnTo>
                    <a:pt x="1343" y="3270"/>
                  </a:lnTo>
                  <a:lnTo>
                    <a:pt x="1308" y="3267"/>
                  </a:lnTo>
                  <a:lnTo>
                    <a:pt x="1272" y="3266"/>
                  </a:lnTo>
                  <a:lnTo>
                    <a:pt x="1265" y="3265"/>
                  </a:lnTo>
                  <a:lnTo>
                    <a:pt x="1258" y="3263"/>
                  </a:lnTo>
                  <a:lnTo>
                    <a:pt x="1249" y="3259"/>
                  </a:lnTo>
                  <a:lnTo>
                    <a:pt x="1240" y="3255"/>
                  </a:lnTo>
                  <a:lnTo>
                    <a:pt x="1217" y="3241"/>
                  </a:lnTo>
                  <a:lnTo>
                    <a:pt x="1191" y="3225"/>
                  </a:lnTo>
                  <a:lnTo>
                    <a:pt x="1136" y="3186"/>
                  </a:lnTo>
                  <a:lnTo>
                    <a:pt x="1107" y="3167"/>
                  </a:lnTo>
                  <a:lnTo>
                    <a:pt x="1078" y="3149"/>
                  </a:lnTo>
                  <a:lnTo>
                    <a:pt x="1051" y="3133"/>
                  </a:lnTo>
                  <a:lnTo>
                    <a:pt x="1039" y="3127"/>
                  </a:lnTo>
                  <a:lnTo>
                    <a:pt x="1026" y="3122"/>
                  </a:lnTo>
                  <a:lnTo>
                    <a:pt x="1015" y="3118"/>
                  </a:lnTo>
                  <a:lnTo>
                    <a:pt x="1005" y="3115"/>
                  </a:lnTo>
                  <a:lnTo>
                    <a:pt x="995" y="3114"/>
                  </a:lnTo>
                  <a:lnTo>
                    <a:pt x="987" y="3115"/>
                  </a:lnTo>
                  <a:lnTo>
                    <a:pt x="980" y="3117"/>
                  </a:lnTo>
                  <a:lnTo>
                    <a:pt x="977" y="3119"/>
                  </a:lnTo>
                  <a:lnTo>
                    <a:pt x="975" y="3121"/>
                  </a:lnTo>
                  <a:lnTo>
                    <a:pt x="973" y="3124"/>
                  </a:lnTo>
                  <a:lnTo>
                    <a:pt x="971" y="3127"/>
                  </a:lnTo>
                  <a:lnTo>
                    <a:pt x="968" y="3136"/>
                  </a:lnTo>
                  <a:lnTo>
                    <a:pt x="966" y="3147"/>
                  </a:lnTo>
                  <a:lnTo>
                    <a:pt x="968" y="3161"/>
                  </a:lnTo>
                  <a:lnTo>
                    <a:pt x="970" y="3177"/>
                  </a:lnTo>
                  <a:lnTo>
                    <a:pt x="975" y="3196"/>
                  </a:lnTo>
                  <a:lnTo>
                    <a:pt x="944" y="3187"/>
                  </a:lnTo>
                  <a:lnTo>
                    <a:pt x="908" y="3176"/>
                  </a:lnTo>
                  <a:lnTo>
                    <a:pt x="868" y="3164"/>
                  </a:lnTo>
                  <a:lnTo>
                    <a:pt x="824" y="3154"/>
                  </a:lnTo>
                  <a:lnTo>
                    <a:pt x="780" y="3144"/>
                  </a:lnTo>
                  <a:lnTo>
                    <a:pt x="736" y="3135"/>
                  </a:lnTo>
                  <a:lnTo>
                    <a:pt x="693" y="3129"/>
                  </a:lnTo>
                  <a:lnTo>
                    <a:pt x="674" y="3127"/>
                  </a:lnTo>
                  <a:lnTo>
                    <a:pt x="654" y="3126"/>
                  </a:lnTo>
                  <a:lnTo>
                    <a:pt x="637" y="3126"/>
                  </a:lnTo>
                  <a:lnTo>
                    <a:pt x="620" y="3126"/>
                  </a:lnTo>
                  <a:lnTo>
                    <a:pt x="606" y="3128"/>
                  </a:lnTo>
                  <a:lnTo>
                    <a:pt x="592" y="3131"/>
                  </a:lnTo>
                  <a:lnTo>
                    <a:pt x="582" y="3136"/>
                  </a:lnTo>
                  <a:lnTo>
                    <a:pt x="577" y="3138"/>
                  </a:lnTo>
                  <a:lnTo>
                    <a:pt x="573" y="3142"/>
                  </a:lnTo>
                  <a:lnTo>
                    <a:pt x="570" y="3146"/>
                  </a:lnTo>
                  <a:lnTo>
                    <a:pt x="567" y="3150"/>
                  </a:lnTo>
                  <a:lnTo>
                    <a:pt x="564" y="3154"/>
                  </a:lnTo>
                  <a:lnTo>
                    <a:pt x="562" y="3158"/>
                  </a:lnTo>
                  <a:lnTo>
                    <a:pt x="561" y="3163"/>
                  </a:lnTo>
                  <a:lnTo>
                    <a:pt x="561" y="3168"/>
                  </a:lnTo>
                  <a:lnTo>
                    <a:pt x="562" y="3174"/>
                  </a:lnTo>
                  <a:lnTo>
                    <a:pt x="563" y="3181"/>
                  </a:lnTo>
                  <a:lnTo>
                    <a:pt x="569" y="3195"/>
                  </a:lnTo>
                  <a:lnTo>
                    <a:pt x="577" y="3212"/>
                  </a:lnTo>
                  <a:lnTo>
                    <a:pt x="588" y="3229"/>
                  </a:lnTo>
                  <a:lnTo>
                    <a:pt x="604" y="3250"/>
                  </a:lnTo>
                  <a:lnTo>
                    <a:pt x="623" y="3271"/>
                  </a:lnTo>
                  <a:lnTo>
                    <a:pt x="647" y="3296"/>
                  </a:lnTo>
                  <a:lnTo>
                    <a:pt x="675" y="3323"/>
                  </a:lnTo>
                  <a:lnTo>
                    <a:pt x="703" y="3348"/>
                  </a:lnTo>
                  <a:lnTo>
                    <a:pt x="731" y="3370"/>
                  </a:lnTo>
                  <a:lnTo>
                    <a:pt x="760" y="3392"/>
                  </a:lnTo>
                  <a:lnTo>
                    <a:pt x="790" y="3413"/>
                  </a:lnTo>
                  <a:lnTo>
                    <a:pt x="819" y="3431"/>
                  </a:lnTo>
                  <a:lnTo>
                    <a:pt x="850" y="3449"/>
                  </a:lnTo>
                  <a:lnTo>
                    <a:pt x="880" y="3465"/>
                  </a:lnTo>
                  <a:lnTo>
                    <a:pt x="912" y="3480"/>
                  </a:lnTo>
                  <a:lnTo>
                    <a:pt x="943" y="3493"/>
                  </a:lnTo>
                  <a:lnTo>
                    <a:pt x="975" y="3505"/>
                  </a:lnTo>
                  <a:lnTo>
                    <a:pt x="1007" y="3517"/>
                  </a:lnTo>
                  <a:lnTo>
                    <a:pt x="1039" y="3527"/>
                  </a:lnTo>
                  <a:lnTo>
                    <a:pt x="1072" y="3536"/>
                  </a:lnTo>
                  <a:lnTo>
                    <a:pt x="1105" y="3546"/>
                  </a:lnTo>
                  <a:lnTo>
                    <a:pt x="1138" y="3553"/>
                  </a:lnTo>
                  <a:lnTo>
                    <a:pt x="1172" y="3560"/>
                  </a:lnTo>
                  <a:lnTo>
                    <a:pt x="1205" y="3566"/>
                  </a:lnTo>
                  <a:lnTo>
                    <a:pt x="1274" y="3578"/>
                  </a:lnTo>
                  <a:lnTo>
                    <a:pt x="1343" y="3587"/>
                  </a:lnTo>
                  <a:lnTo>
                    <a:pt x="1412" y="3594"/>
                  </a:lnTo>
                  <a:lnTo>
                    <a:pt x="1483" y="3600"/>
                  </a:lnTo>
                  <a:lnTo>
                    <a:pt x="1554" y="3606"/>
                  </a:lnTo>
                  <a:lnTo>
                    <a:pt x="1625" y="3613"/>
                  </a:lnTo>
                  <a:lnTo>
                    <a:pt x="1697" y="3620"/>
                  </a:lnTo>
                  <a:lnTo>
                    <a:pt x="1614" y="3672"/>
                  </a:lnTo>
                  <a:lnTo>
                    <a:pt x="1530" y="3725"/>
                  </a:lnTo>
                  <a:lnTo>
                    <a:pt x="1449" y="3781"/>
                  </a:lnTo>
                  <a:lnTo>
                    <a:pt x="1409" y="3808"/>
                  </a:lnTo>
                  <a:lnTo>
                    <a:pt x="1368" y="3837"/>
                  </a:lnTo>
                  <a:lnTo>
                    <a:pt x="1344" y="3854"/>
                  </a:lnTo>
                  <a:lnTo>
                    <a:pt x="1307" y="3881"/>
                  </a:lnTo>
                  <a:lnTo>
                    <a:pt x="1285" y="3896"/>
                  </a:lnTo>
                  <a:lnTo>
                    <a:pt x="1263" y="3913"/>
                  </a:lnTo>
                  <a:lnTo>
                    <a:pt x="1242" y="3930"/>
                  </a:lnTo>
                  <a:lnTo>
                    <a:pt x="1222" y="3949"/>
                  </a:lnTo>
                  <a:lnTo>
                    <a:pt x="1205" y="3966"/>
                  </a:lnTo>
                  <a:lnTo>
                    <a:pt x="1189" y="3984"/>
                  </a:lnTo>
                  <a:lnTo>
                    <a:pt x="1184" y="3992"/>
                  </a:lnTo>
                  <a:lnTo>
                    <a:pt x="1179" y="3999"/>
                  </a:lnTo>
                  <a:lnTo>
                    <a:pt x="1176" y="4007"/>
                  </a:lnTo>
                  <a:lnTo>
                    <a:pt x="1174" y="4015"/>
                  </a:lnTo>
                  <a:lnTo>
                    <a:pt x="1174" y="4021"/>
                  </a:lnTo>
                  <a:lnTo>
                    <a:pt x="1175" y="4028"/>
                  </a:lnTo>
                  <a:lnTo>
                    <a:pt x="1177" y="4033"/>
                  </a:lnTo>
                  <a:lnTo>
                    <a:pt x="1182" y="4038"/>
                  </a:lnTo>
                  <a:lnTo>
                    <a:pt x="1189" y="4042"/>
                  </a:lnTo>
                  <a:lnTo>
                    <a:pt x="1197" y="4047"/>
                  </a:lnTo>
                  <a:lnTo>
                    <a:pt x="1209" y="4050"/>
                  </a:lnTo>
                  <a:lnTo>
                    <a:pt x="1222" y="4052"/>
                  </a:lnTo>
                  <a:lnTo>
                    <a:pt x="1256" y="4055"/>
                  </a:lnTo>
                  <a:lnTo>
                    <a:pt x="1291" y="4057"/>
                  </a:lnTo>
                  <a:lnTo>
                    <a:pt x="1325" y="4056"/>
                  </a:lnTo>
                  <a:lnTo>
                    <a:pt x="1359" y="4053"/>
                  </a:lnTo>
                  <a:lnTo>
                    <a:pt x="1393" y="4049"/>
                  </a:lnTo>
                  <a:lnTo>
                    <a:pt x="1427" y="4042"/>
                  </a:lnTo>
                  <a:lnTo>
                    <a:pt x="1461" y="4035"/>
                  </a:lnTo>
                  <a:lnTo>
                    <a:pt x="1495" y="4027"/>
                  </a:lnTo>
                  <a:lnTo>
                    <a:pt x="1529" y="4018"/>
                  </a:lnTo>
                  <a:lnTo>
                    <a:pt x="1562" y="4008"/>
                  </a:lnTo>
                  <a:lnTo>
                    <a:pt x="1595" y="3997"/>
                  </a:lnTo>
                  <a:lnTo>
                    <a:pt x="1628" y="3986"/>
                  </a:lnTo>
                  <a:lnTo>
                    <a:pt x="1693" y="3962"/>
                  </a:lnTo>
                  <a:lnTo>
                    <a:pt x="1757" y="3938"/>
                  </a:lnTo>
                  <a:lnTo>
                    <a:pt x="1785" y="3929"/>
                  </a:lnTo>
                  <a:lnTo>
                    <a:pt x="1812" y="3922"/>
                  </a:lnTo>
                  <a:lnTo>
                    <a:pt x="1840" y="3917"/>
                  </a:lnTo>
                  <a:lnTo>
                    <a:pt x="1867" y="3913"/>
                  </a:lnTo>
                  <a:lnTo>
                    <a:pt x="1895" y="3910"/>
                  </a:lnTo>
                  <a:lnTo>
                    <a:pt x="1923" y="3907"/>
                  </a:lnTo>
                  <a:lnTo>
                    <a:pt x="1980" y="3904"/>
                  </a:lnTo>
                  <a:lnTo>
                    <a:pt x="2036" y="3900"/>
                  </a:lnTo>
                  <a:lnTo>
                    <a:pt x="2064" y="3898"/>
                  </a:lnTo>
                  <a:lnTo>
                    <a:pt x="2092" y="3895"/>
                  </a:lnTo>
                  <a:lnTo>
                    <a:pt x="2119" y="3891"/>
                  </a:lnTo>
                  <a:lnTo>
                    <a:pt x="2147" y="3885"/>
                  </a:lnTo>
                  <a:lnTo>
                    <a:pt x="2174" y="3878"/>
                  </a:lnTo>
                  <a:lnTo>
                    <a:pt x="2200" y="3869"/>
                  </a:lnTo>
                  <a:lnTo>
                    <a:pt x="2183" y="3894"/>
                  </a:lnTo>
                  <a:lnTo>
                    <a:pt x="2167" y="3919"/>
                  </a:lnTo>
                  <a:lnTo>
                    <a:pt x="2154" y="3944"/>
                  </a:lnTo>
                  <a:lnTo>
                    <a:pt x="2142" y="3968"/>
                  </a:lnTo>
                  <a:lnTo>
                    <a:pt x="2131" y="3991"/>
                  </a:lnTo>
                  <a:lnTo>
                    <a:pt x="2123" y="4014"/>
                  </a:lnTo>
                  <a:lnTo>
                    <a:pt x="2121" y="4025"/>
                  </a:lnTo>
                  <a:lnTo>
                    <a:pt x="2119" y="4035"/>
                  </a:lnTo>
                  <a:lnTo>
                    <a:pt x="2118" y="4046"/>
                  </a:lnTo>
                  <a:lnTo>
                    <a:pt x="2117" y="4055"/>
                  </a:lnTo>
                  <a:lnTo>
                    <a:pt x="2117" y="4064"/>
                  </a:lnTo>
                  <a:lnTo>
                    <a:pt x="2119" y="4073"/>
                  </a:lnTo>
                  <a:lnTo>
                    <a:pt x="2121" y="4082"/>
                  </a:lnTo>
                  <a:lnTo>
                    <a:pt x="2124" y="4089"/>
                  </a:lnTo>
                  <a:lnTo>
                    <a:pt x="2128" y="4096"/>
                  </a:lnTo>
                  <a:lnTo>
                    <a:pt x="2133" y="4102"/>
                  </a:lnTo>
                  <a:lnTo>
                    <a:pt x="2141" y="4108"/>
                  </a:lnTo>
                  <a:lnTo>
                    <a:pt x="2148" y="4114"/>
                  </a:lnTo>
                  <a:lnTo>
                    <a:pt x="2157" y="4118"/>
                  </a:lnTo>
                  <a:lnTo>
                    <a:pt x="2166" y="4121"/>
                  </a:lnTo>
                  <a:lnTo>
                    <a:pt x="2178" y="4124"/>
                  </a:lnTo>
                  <a:lnTo>
                    <a:pt x="2191" y="4126"/>
                  </a:lnTo>
                  <a:lnTo>
                    <a:pt x="2204" y="4127"/>
                  </a:lnTo>
                  <a:lnTo>
                    <a:pt x="2220" y="4127"/>
                  </a:lnTo>
                  <a:lnTo>
                    <a:pt x="2237" y="4126"/>
                  </a:lnTo>
                  <a:lnTo>
                    <a:pt x="2255" y="4124"/>
                  </a:lnTo>
                  <a:lnTo>
                    <a:pt x="2293" y="4119"/>
                  </a:lnTo>
                  <a:lnTo>
                    <a:pt x="2328" y="4111"/>
                  </a:lnTo>
                  <a:lnTo>
                    <a:pt x="2362" y="4102"/>
                  </a:lnTo>
                  <a:lnTo>
                    <a:pt x="2394" y="4091"/>
                  </a:lnTo>
                  <a:lnTo>
                    <a:pt x="2424" y="4079"/>
                  </a:lnTo>
                  <a:lnTo>
                    <a:pt x="2454" y="4065"/>
                  </a:lnTo>
                  <a:lnTo>
                    <a:pt x="2482" y="4051"/>
                  </a:lnTo>
                  <a:lnTo>
                    <a:pt x="2510" y="4034"/>
                  </a:lnTo>
                  <a:lnTo>
                    <a:pt x="2536" y="4017"/>
                  </a:lnTo>
                  <a:lnTo>
                    <a:pt x="2563" y="3998"/>
                  </a:lnTo>
                  <a:lnTo>
                    <a:pt x="2589" y="3980"/>
                  </a:lnTo>
                  <a:lnTo>
                    <a:pt x="2616" y="3959"/>
                  </a:lnTo>
                  <a:lnTo>
                    <a:pt x="2670" y="3916"/>
                  </a:lnTo>
                  <a:lnTo>
                    <a:pt x="2727" y="3870"/>
                  </a:lnTo>
                  <a:lnTo>
                    <a:pt x="2765" y="3840"/>
                  </a:lnTo>
                  <a:lnTo>
                    <a:pt x="2804" y="3811"/>
                  </a:lnTo>
                  <a:lnTo>
                    <a:pt x="2845" y="3783"/>
                  </a:lnTo>
                  <a:lnTo>
                    <a:pt x="2864" y="3769"/>
                  </a:lnTo>
                  <a:lnTo>
                    <a:pt x="2886" y="3757"/>
                  </a:lnTo>
                  <a:lnTo>
                    <a:pt x="2906" y="3745"/>
                  </a:lnTo>
                  <a:lnTo>
                    <a:pt x="2928" y="3734"/>
                  </a:lnTo>
                  <a:lnTo>
                    <a:pt x="2950" y="3724"/>
                  </a:lnTo>
                  <a:lnTo>
                    <a:pt x="2971" y="3714"/>
                  </a:lnTo>
                  <a:lnTo>
                    <a:pt x="2994" y="3705"/>
                  </a:lnTo>
                  <a:lnTo>
                    <a:pt x="3018" y="3698"/>
                  </a:lnTo>
                  <a:lnTo>
                    <a:pt x="3041" y="3693"/>
                  </a:lnTo>
                  <a:lnTo>
                    <a:pt x="3065" y="3688"/>
                  </a:lnTo>
                  <a:lnTo>
                    <a:pt x="3123" y="3675"/>
                  </a:lnTo>
                  <a:lnTo>
                    <a:pt x="3226" y="3653"/>
                  </a:lnTo>
                  <a:lnTo>
                    <a:pt x="3278" y="3639"/>
                  </a:lnTo>
                  <a:lnTo>
                    <a:pt x="3323" y="3628"/>
                  </a:lnTo>
                  <a:lnTo>
                    <a:pt x="3340" y="3623"/>
                  </a:lnTo>
                  <a:lnTo>
                    <a:pt x="3353" y="3618"/>
                  </a:lnTo>
                  <a:lnTo>
                    <a:pt x="3360" y="3615"/>
                  </a:lnTo>
                  <a:lnTo>
                    <a:pt x="3361" y="3613"/>
                  </a:lnTo>
                  <a:lnTo>
                    <a:pt x="3361" y="3612"/>
                  </a:lnTo>
                  <a:lnTo>
                    <a:pt x="3394" y="3652"/>
                  </a:lnTo>
                  <a:lnTo>
                    <a:pt x="3427" y="3691"/>
                  </a:lnTo>
                  <a:lnTo>
                    <a:pt x="3461" y="3730"/>
                  </a:lnTo>
                  <a:lnTo>
                    <a:pt x="3495" y="3768"/>
                  </a:lnTo>
                  <a:lnTo>
                    <a:pt x="3530" y="3805"/>
                  </a:lnTo>
                  <a:lnTo>
                    <a:pt x="3565" y="3842"/>
                  </a:lnTo>
                  <a:lnTo>
                    <a:pt x="3636" y="3916"/>
                  </a:lnTo>
                  <a:lnTo>
                    <a:pt x="3707" y="3989"/>
                  </a:lnTo>
                  <a:lnTo>
                    <a:pt x="3778" y="4062"/>
                  </a:lnTo>
                  <a:lnTo>
                    <a:pt x="3813" y="4100"/>
                  </a:lnTo>
                  <a:lnTo>
                    <a:pt x="3848" y="4137"/>
                  </a:lnTo>
                  <a:lnTo>
                    <a:pt x="3883" y="4177"/>
                  </a:lnTo>
                  <a:lnTo>
                    <a:pt x="3915" y="4216"/>
                  </a:lnTo>
                  <a:lnTo>
                    <a:pt x="3885" y="4211"/>
                  </a:lnTo>
                  <a:lnTo>
                    <a:pt x="3854" y="4206"/>
                  </a:lnTo>
                  <a:lnTo>
                    <a:pt x="3823" y="4203"/>
                  </a:lnTo>
                  <a:lnTo>
                    <a:pt x="3793" y="4200"/>
                  </a:lnTo>
                  <a:lnTo>
                    <a:pt x="3763" y="4199"/>
                  </a:lnTo>
                  <a:lnTo>
                    <a:pt x="3732" y="4198"/>
                  </a:lnTo>
                  <a:lnTo>
                    <a:pt x="3702" y="4198"/>
                  </a:lnTo>
                  <a:lnTo>
                    <a:pt x="3672" y="4198"/>
                  </a:lnTo>
                  <a:lnTo>
                    <a:pt x="3612" y="4200"/>
                  </a:lnTo>
                  <a:lnTo>
                    <a:pt x="3553" y="4205"/>
                  </a:lnTo>
                  <a:lnTo>
                    <a:pt x="3494" y="4211"/>
                  </a:lnTo>
                  <a:lnTo>
                    <a:pt x="3434" y="4218"/>
                  </a:lnTo>
                  <a:lnTo>
                    <a:pt x="3316" y="4231"/>
                  </a:lnTo>
                  <a:lnTo>
                    <a:pt x="3257" y="4238"/>
                  </a:lnTo>
                  <a:lnTo>
                    <a:pt x="3197" y="4245"/>
                  </a:lnTo>
                  <a:lnTo>
                    <a:pt x="3137" y="4250"/>
                  </a:lnTo>
                  <a:lnTo>
                    <a:pt x="3077" y="4253"/>
                  </a:lnTo>
                  <a:lnTo>
                    <a:pt x="3017" y="4254"/>
                  </a:lnTo>
                  <a:lnTo>
                    <a:pt x="2987" y="4253"/>
                  </a:lnTo>
                  <a:lnTo>
                    <a:pt x="2956" y="4252"/>
                  </a:lnTo>
                  <a:lnTo>
                    <a:pt x="2842" y="4247"/>
                  </a:lnTo>
                  <a:lnTo>
                    <a:pt x="2729" y="4238"/>
                  </a:lnTo>
                  <a:lnTo>
                    <a:pt x="2673" y="4234"/>
                  </a:lnTo>
                  <a:lnTo>
                    <a:pt x="2617" y="4229"/>
                  </a:lnTo>
                  <a:lnTo>
                    <a:pt x="2560" y="4223"/>
                  </a:lnTo>
                  <a:lnTo>
                    <a:pt x="2504" y="4217"/>
                  </a:lnTo>
                  <a:lnTo>
                    <a:pt x="2476" y="4214"/>
                  </a:lnTo>
                  <a:lnTo>
                    <a:pt x="2448" y="4214"/>
                  </a:lnTo>
                  <a:lnTo>
                    <a:pt x="2421" y="4215"/>
                  </a:lnTo>
                  <a:lnTo>
                    <a:pt x="2395" y="4218"/>
                  </a:lnTo>
                  <a:lnTo>
                    <a:pt x="2371" y="4222"/>
                  </a:lnTo>
                  <a:lnTo>
                    <a:pt x="2360" y="4225"/>
                  </a:lnTo>
                  <a:lnTo>
                    <a:pt x="2350" y="4229"/>
                  </a:lnTo>
                  <a:lnTo>
                    <a:pt x="2339" y="4232"/>
                  </a:lnTo>
                  <a:lnTo>
                    <a:pt x="2330" y="4237"/>
                  </a:lnTo>
                  <a:lnTo>
                    <a:pt x="2322" y="4242"/>
                  </a:lnTo>
                  <a:lnTo>
                    <a:pt x="2315" y="4248"/>
                  </a:lnTo>
                  <a:lnTo>
                    <a:pt x="2309" y="4254"/>
                  </a:lnTo>
                  <a:lnTo>
                    <a:pt x="2303" y="4260"/>
                  </a:lnTo>
                  <a:lnTo>
                    <a:pt x="2299" y="4267"/>
                  </a:lnTo>
                  <a:lnTo>
                    <a:pt x="2296" y="4274"/>
                  </a:lnTo>
                  <a:lnTo>
                    <a:pt x="2294" y="4283"/>
                  </a:lnTo>
                  <a:lnTo>
                    <a:pt x="2294" y="4291"/>
                  </a:lnTo>
                  <a:lnTo>
                    <a:pt x="2295" y="4300"/>
                  </a:lnTo>
                  <a:lnTo>
                    <a:pt x="2297" y="4311"/>
                  </a:lnTo>
                  <a:lnTo>
                    <a:pt x="2301" y="4320"/>
                  </a:lnTo>
                  <a:lnTo>
                    <a:pt x="2306" y="4331"/>
                  </a:lnTo>
                  <a:lnTo>
                    <a:pt x="2314" y="4342"/>
                  </a:lnTo>
                  <a:lnTo>
                    <a:pt x="2322" y="4354"/>
                  </a:lnTo>
                  <a:lnTo>
                    <a:pt x="2332" y="4366"/>
                  </a:lnTo>
                  <a:lnTo>
                    <a:pt x="2345" y="4379"/>
                  </a:lnTo>
                  <a:lnTo>
                    <a:pt x="2359" y="4392"/>
                  </a:lnTo>
                  <a:lnTo>
                    <a:pt x="2375" y="4406"/>
                  </a:lnTo>
                  <a:lnTo>
                    <a:pt x="2337" y="4407"/>
                  </a:lnTo>
                  <a:lnTo>
                    <a:pt x="2299" y="4411"/>
                  </a:lnTo>
                  <a:lnTo>
                    <a:pt x="2262" y="4415"/>
                  </a:lnTo>
                  <a:lnTo>
                    <a:pt x="2226" y="4421"/>
                  </a:lnTo>
                  <a:lnTo>
                    <a:pt x="2189" y="4427"/>
                  </a:lnTo>
                  <a:lnTo>
                    <a:pt x="2153" y="4434"/>
                  </a:lnTo>
                  <a:lnTo>
                    <a:pt x="2117" y="4444"/>
                  </a:lnTo>
                  <a:lnTo>
                    <a:pt x="2082" y="4453"/>
                  </a:lnTo>
                  <a:lnTo>
                    <a:pt x="2011" y="4472"/>
                  </a:lnTo>
                  <a:lnTo>
                    <a:pt x="1938" y="4493"/>
                  </a:lnTo>
                  <a:lnTo>
                    <a:pt x="1867" y="4514"/>
                  </a:lnTo>
                  <a:lnTo>
                    <a:pt x="1794" y="4534"/>
                  </a:lnTo>
                  <a:lnTo>
                    <a:pt x="1768" y="4540"/>
                  </a:lnTo>
                  <a:lnTo>
                    <a:pt x="1721" y="4552"/>
                  </a:lnTo>
                  <a:lnTo>
                    <a:pt x="1693" y="4559"/>
                  </a:lnTo>
                  <a:lnTo>
                    <a:pt x="1664" y="4568"/>
                  </a:lnTo>
                  <a:lnTo>
                    <a:pt x="1634" y="4578"/>
                  </a:lnTo>
                  <a:lnTo>
                    <a:pt x="1605" y="4588"/>
                  </a:lnTo>
                  <a:lnTo>
                    <a:pt x="1578" y="4598"/>
                  </a:lnTo>
                  <a:lnTo>
                    <a:pt x="1554" y="4609"/>
                  </a:lnTo>
                  <a:lnTo>
                    <a:pt x="1544" y="4616"/>
                  </a:lnTo>
                  <a:lnTo>
                    <a:pt x="1534" y="4622"/>
                  </a:lnTo>
                  <a:lnTo>
                    <a:pt x="1527" y="4628"/>
                  </a:lnTo>
                  <a:lnTo>
                    <a:pt x="1521" y="4634"/>
                  </a:lnTo>
                  <a:lnTo>
                    <a:pt x="1516" y="4640"/>
                  </a:lnTo>
                  <a:lnTo>
                    <a:pt x="1514" y="4648"/>
                  </a:lnTo>
                  <a:lnTo>
                    <a:pt x="1513" y="4654"/>
                  </a:lnTo>
                  <a:lnTo>
                    <a:pt x="1514" y="4660"/>
                  </a:lnTo>
                  <a:lnTo>
                    <a:pt x="1518" y="4667"/>
                  </a:lnTo>
                  <a:lnTo>
                    <a:pt x="1524" y="4673"/>
                  </a:lnTo>
                  <a:lnTo>
                    <a:pt x="1532" y="4681"/>
                  </a:lnTo>
                  <a:lnTo>
                    <a:pt x="1544" y="4687"/>
                  </a:lnTo>
                  <a:lnTo>
                    <a:pt x="1573" y="4701"/>
                  </a:lnTo>
                  <a:lnTo>
                    <a:pt x="1602" y="4713"/>
                  </a:lnTo>
                  <a:lnTo>
                    <a:pt x="1631" y="4723"/>
                  </a:lnTo>
                  <a:lnTo>
                    <a:pt x="1661" y="4730"/>
                  </a:lnTo>
                  <a:lnTo>
                    <a:pt x="1690" y="4736"/>
                  </a:lnTo>
                  <a:lnTo>
                    <a:pt x="1720" y="4741"/>
                  </a:lnTo>
                  <a:lnTo>
                    <a:pt x="1750" y="4745"/>
                  </a:lnTo>
                  <a:lnTo>
                    <a:pt x="1780" y="4748"/>
                  </a:lnTo>
                  <a:lnTo>
                    <a:pt x="1810" y="4750"/>
                  </a:lnTo>
                  <a:lnTo>
                    <a:pt x="1841" y="4751"/>
                  </a:lnTo>
                  <a:lnTo>
                    <a:pt x="1901" y="4753"/>
                  </a:lnTo>
                  <a:lnTo>
                    <a:pt x="1962" y="4755"/>
                  </a:lnTo>
                  <a:lnTo>
                    <a:pt x="1994" y="4757"/>
                  </a:lnTo>
                  <a:lnTo>
                    <a:pt x="2025" y="4759"/>
                  </a:lnTo>
                  <a:lnTo>
                    <a:pt x="2111" y="4768"/>
                  </a:lnTo>
                  <a:lnTo>
                    <a:pt x="2196" y="4780"/>
                  </a:lnTo>
                  <a:lnTo>
                    <a:pt x="2282" y="4789"/>
                  </a:lnTo>
                  <a:lnTo>
                    <a:pt x="2324" y="4793"/>
                  </a:lnTo>
                  <a:lnTo>
                    <a:pt x="2366" y="4796"/>
                  </a:lnTo>
                  <a:lnTo>
                    <a:pt x="2409" y="4798"/>
                  </a:lnTo>
                  <a:lnTo>
                    <a:pt x="2452" y="4798"/>
                  </a:lnTo>
                  <a:lnTo>
                    <a:pt x="2494" y="4797"/>
                  </a:lnTo>
                  <a:lnTo>
                    <a:pt x="2536" y="4794"/>
                  </a:lnTo>
                  <a:lnTo>
                    <a:pt x="2579" y="4789"/>
                  </a:lnTo>
                  <a:lnTo>
                    <a:pt x="2599" y="4785"/>
                  </a:lnTo>
                  <a:lnTo>
                    <a:pt x="2621" y="4781"/>
                  </a:lnTo>
                  <a:lnTo>
                    <a:pt x="2641" y="4775"/>
                  </a:lnTo>
                  <a:lnTo>
                    <a:pt x="2662" y="4770"/>
                  </a:lnTo>
                  <a:lnTo>
                    <a:pt x="2684" y="4764"/>
                  </a:lnTo>
                  <a:lnTo>
                    <a:pt x="2704" y="4757"/>
                  </a:lnTo>
                  <a:lnTo>
                    <a:pt x="2691" y="4775"/>
                  </a:lnTo>
                  <a:lnTo>
                    <a:pt x="2677" y="4796"/>
                  </a:lnTo>
                  <a:lnTo>
                    <a:pt x="2664" y="4819"/>
                  </a:lnTo>
                  <a:lnTo>
                    <a:pt x="2652" y="4842"/>
                  </a:lnTo>
                  <a:lnTo>
                    <a:pt x="2640" y="4866"/>
                  </a:lnTo>
                  <a:lnTo>
                    <a:pt x="2632" y="4889"/>
                  </a:lnTo>
                  <a:lnTo>
                    <a:pt x="2626" y="4910"/>
                  </a:lnTo>
                  <a:lnTo>
                    <a:pt x="2623" y="4921"/>
                  </a:lnTo>
                  <a:lnTo>
                    <a:pt x="2622" y="4931"/>
                  </a:lnTo>
                  <a:lnTo>
                    <a:pt x="2621" y="4940"/>
                  </a:lnTo>
                  <a:lnTo>
                    <a:pt x="2621" y="4949"/>
                  </a:lnTo>
                  <a:lnTo>
                    <a:pt x="2622" y="4956"/>
                  </a:lnTo>
                  <a:lnTo>
                    <a:pt x="2624" y="4963"/>
                  </a:lnTo>
                  <a:lnTo>
                    <a:pt x="2627" y="4969"/>
                  </a:lnTo>
                  <a:lnTo>
                    <a:pt x="2630" y="4973"/>
                  </a:lnTo>
                  <a:lnTo>
                    <a:pt x="2635" y="4977"/>
                  </a:lnTo>
                  <a:lnTo>
                    <a:pt x="2641" y="4980"/>
                  </a:lnTo>
                  <a:lnTo>
                    <a:pt x="2649" y="4981"/>
                  </a:lnTo>
                  <a:lnTo>
                    <a:pt x="2658" y="4981"/>
                  </a:lnTo>
                  <a:lnTo>
                    <a:pt x="2667" y="4979"/>
                  </a:lnTo>
                  <a:lnTo>
                    <a:pt x="2679" y="4974"/>
                  </a:lnTo>
                  <a:lnTo>
                    <a:pt x="2692" y="4969"/>
                  </a:lnTo>
                  <a:lnTo>
                    <a:pt x="2705" y="4963"/>
                  </a:lnTo>
                  <a:lnTo>
                    <a:pt x="2721" y="4954"/>
                  </a:lnTo>
                  <a:lnTo>
                    <a:pt x="2738" y="4943"/>
                  </a:lnTo>
                  <a:lnTo>
                    <a:pt x="2773" y="4922"/>
                  </a:lnTo>
                  <a:lnTo>
                    <a:pt x="2809" y="4899"/>
                  </a:lnTo>
                  <a:lnTo>
                    <a:pt x="2847" y="4878"/>
                  </a:lnTo>
                  <a:lnTo>
                    <a:pt x="2886" y="4855"/>
                  </a:lnTo>
                  <a:lnTo>
                    <a:pt x="2925" y="4833"/>
                  </a:lnTo>
                  <a:lnTo>
                    <a:pt x="2965" y="4812"/>
                  </a:lnTo>
                  <a:lnTo>
                    <a:pt x="3006" y="4791"/>
                  </a:lnTo>
                  <a:lnTo>
                    <a:pt x="3048" y="4769"/>
                  </a:lnTo>
                  <a:lnTo>
                    <a:pt x="3089" y="4750"/>
                  </a:lnTo>
                  <a:lnTo>
                    <a:pt x="3131" y="4730"/>
                  </a:lnTo>
                  <a:lnTo>
                    <a:pt x="3172" y="4712"/>
                  </a:lnTo>
                  <a:lnTo>
                    <a:pt x="3214" y="4694"/>
                  </a:lnTo>
                  <a:lnTo>
                    <a:pt x="3255" y="4678"/>
                  </a:lnTo>
                  <a:lnTo>
                    <a:pt x="3296" y="4662"/>
                  </a:lnTo>
                  <a:lnTo>
                    <a:pt x="3335" y="4648"/>
                  </a:lnTo>
                  <a:lnTo>
                    <a:pt x="3374" y="4635"/>
                  </a:lnTo>
                  <a:lnTo>
                    <a:pt x="3419" y="4623"/>
                  </a:lnTo>
                  <a:lnTo>
                    <a:pt x="3461" y="4612"/>
                  </a:lnTo>
                  <a:lnTo>
                    <a:pt x="3546" y="4591"/>
                  </a:lnTo>
                  <a:lnTo>
                    <a:pt x="3589" y="4580"/>
                  </a:lnTo>
                  <a:lnTo>
                    <a:pt x="3630" y="4566"/>
                  </a:lnTo>
                  <a:lnTo>
                    <a:pt x="3651" y="4558"/>
                  </a:lnTo>
                  <a:lnTo>
                    <a:pt x="3671" y="4550"/>
                  </a:lnTo>
                  <a:lnTo>
                    <a:pt x="3693" y="4540"/>
                  </a:lnTo>
                  <a:lnTo>
                    <a:pt x="3713" y="4530"/>
                  </a:lnTo>
                  <a:lnTo>
                    <a:pt x="3756" y="4507"/>
                  </a:lnTo>
                  <a:lnTo>
                    <a:pt x="3798" y="4486"/>
                  </a:lnTo>
                  <a:lnTo>
                    <a:pt x="3841" y="4465"/>
                  </a:lnTo>
                  <a:lnTo>
                    <a:pt x="3864" y="4455"/>
                  </a:lnTo>
                  <a:lnTo>
                    <a:pt x="3886" y="4447"/>
                  </a:lnTo>
                  <a:lnTo>
                    <a:pt x="3908" y="4438"/>
                  </a:lnTo>
                  <a:lnTo>
                    <a:pt x="3931" y="4430"/>
                  </a:lnTo>
                  <a:lnTo>
                    <a:pt x="3954" y="4424"/>
                  </a:lnTo>
                  <a:lnTo>
                    <a:pt x="3977" y="4418"/>
                  </a:lnTo>
                  <a:lnTo>
                    <a:pt x="4001" y="4414"/>
                  </a:lnTo>
                  <a:lnTo>
                    <a:pt x="4025" y="4411"/>
                  </a:lnTo>
                  <a:lnTo>
                    <a:pt x="4048" y="4408"/>
                  </a:lnTo>
                  <a:lnTo>
                    <a:pt x="4072" y="4408"/>
                  </a:lnTo>
                  <a:lnTo>
                    <a:pt x="4125" y="4455"/>
                  </a:lnTo>
                  <a:lnTo>
                    <a:pt x="4176" y="4500"/>
                  </a:lnTo>
                  <a:lnTo>
                    <a:pt x="4282" y="4590"/>
                  </a:lnTo>
                  <a:lnTo>
                    <a:pt x="4334" y="4634"/>
                  </a:lnTo>
                  <a:lnTo>
                    <a:pt x="4386" y="4681"/>
                  </a:lnTo>
                  <a:lnTo>
                    <a:pt x="4437" y="4729"/>
                  </a:lnTo>
                  <a:lnTo>
                    <a:pt x="4462" y="4754"/>
                  </a:lnTo>
                  <a:lnTo>
                    <a:pt x="4487" y="4779"/>
                  </a:lnTo>
                  <a:lnTo>
                    <a:pt x="4473" y="4789"/>
                  </a:lnTo>
                  <a:lnTo>
                    <a:pt x="4460" y="4798"/>
                  </a:lnTo>
                  <a:lnTo>
                    <a:pt x="4431" y="4782"/>
                  </a:lnTo>
                  <a:lnTo>
                    <a:pt x="4402" y="4767"/>
                  </a:lnTo>
                  <a:lnTo>
                    <a:pt x="4374" y="4754"/>
                  </a:lnTo>
                  <a:lnTo>
                    <a:pt x="4346" y="4743"/>
                  </a:lnTo>
                  <a:lnTo>
                    <a:pt x="4317" y="4734"/>
                  </a:lnTo>
                  <a:lnTo>
                    <a:pt x="4290" y="4727"/>
                  </a:lnTo>
                  <a:lnTo>
                    <a:pt x="4261" y="4721"/>
                  </a:lnTo>
                  <a:lnTo>
                    <a:pt x="4233" y="4717"/>
                  </a:lnTo>
                  <a:lnTo>
                    <a:pt x="4204" y="4715"/>
                  </a:lnTo>
                  <a:lnTo>
                    <a:pt x="4175" y="4715"/>
                  </a:lnTo>
                  <a:lnTo>
                    <a:pt x="4146" y="4716"/>
                  </a:lnTo>
                  <a:lnTo>
                    <a:pt x="4116" y="4719"/>
                  </a:lnTo>
                  <a:lnTo>
                    <a:pt x="4087" y="4723"/>
                  </a:lnTo>
                  <a:lnTo>
                    <a:pt x="4056" y="4729"/>
                  </a:lnTo>
                  <a:lnTo>
                    <a:pt x="4026" y="4736"/>
                  </a:lnTo>
                  <a:lnTo>
                    <a:pt x="3994" y="4746"/>
                  </a:lnTo>
                  <a:lnTo>
                    <a:pt x="3902" y="4774"/>
                  </a:lnTo>
                  <a:lnTo>
                    <a:pt x="3829" y="4799"/>
                  </a:lnTo>
                  <a:lnTo>
                    <a:pt x="3789" y="4813"/>
                  </a:lnTo>
                  <a:lnTo>
                    <a:pt x="3749" y="4827"/>
                  </a:lnTo>
                  <a:lnTo>
                    <a:pt x="3709" y="4842"/>
                  </a:lnTo>
                  <a:lnTo>
                    <a:pt x="3671" y="4858"/>
                  </a:lnTo>
                  <a:lnTo>
                    <a:pt x="3636" y="4874"/>
                  </a:lnTo>
                  <a:lnTo>
                    <a:pt x="3605" y="4890"/>
                  </a:lnTo>
                  <a:lnTo>
                    <a:pt x="3592" y="4897"/>
                  </a:lnTo>
                  <a:lnTo>
                    <a:pt x="3579" y="4905"/>
                  </a:lnTo>
                  <a:lnTo>
                    <a:pt x="3569" y="4913"/>
                  </a:lnTo>
                  <a:lnTo>
                    <a:pt x="3560" y="4920"/>
                  </a:lnTo>
                  <a:lnTo>
                    <a:pt x="3553" y="4927"/>
                  </a:lnTo>
                  <a:lnTo>
                    <a:pt x="3548" y="4933"/>
                  </a:lnTo>
                  <a:lnTo>
                    <a:pt x="3544" y="4940"/>
                  </a:lnTo>
                  <a:lnTo>
                    <a:pt x="3543" y="4947"/>
                  </a:lnTo>
                  <a:lnTo>
                    <a:pt x="3544" y="4949"/>
                  </a:lnTo>
                  <a:lnTo>
                    <a:pt x="3548" y="4951"/>
                  </a:lnTo>
                  <a:lnTo>
                    <a:pt x="3556" y="4955"/>
                  </a:lnTo>
                  <a:lnTo>
                    <a:pt x="3570" y="4960"/>
                  </a:lnTo>
                  <a:lnTo>
                    <a:pt x="3588" y="4965"/>
                  </a:lnTo>
                  <a:lnTo>
                    <a:pt x="3632" y="4976"/>
                  </a:lnTo>
                  <a:lnTo>
                    <a:pt x="3685" y="4988"/>
                  </a:lnTo>
                  <a:lnTo>
                    <a:pt x="3737" y="4999"/>
                  </a:lnTo>
                  <a:lnTo>
                    <a:pt x="3785" y="5007"/>
                  </a:lnTo>
                  <a:lnTo>
                    <a:pt x="3839" y="5018"/>
                  </a:lnTo>
                  <a:lnTo>
                    <a:pt x="3875" y="5023"/>
                  </a:lnTo>
                  <a:lnTo>
                    <a:pt x="3908" y="5026"/>
                  </a:lnTo>
                  <a:lnTo>
                    <a:pt x="3941" y="5028"/>
                  </a:lnTo>
                  <a:lnTo>
                    <a:pt x="3973" y="5028"/>
                  </a:lnTo>
                  <a:lnTo>
                    <a:pt x="4004" y="5027"/>
                  </a:lnTo>
                  <a:lnTo>
                    <a:pt x="4034" y="5024"/>
                  </a:lnTo>
                  <a:lnTo>
                    <a:pt x="4063" y="5020"/>
                  </a:lnTo>
                  <a:lnTo>
                    <a:pt x="4093" y="5015"/>
                  </a:lnTo>
                  <a:lnTo>
                    <a:pt x="4121" y="5007"/>
                  </a:lnTo>
                  <a:lnTo>
                    <a:pt x="4149" y="4999"/>
                  </a:lnTo>
                  <a:lnTo>
                    <a:pt x="4178" y="4989"/>
                  </a:lnTo>
                  <a:lnTo>
                    <a:pt x="4207" y="4977"/>
                  </a:lnTo>
                  <a:lnTo>
                    <a:pt x="4236" y="4965"/>
                  </a:lnTo>
                  <a:lnTo>
                    <a:pt x="4265" y="4952"/>
                  </a:lnTo>
                  <a:lnTo>
                    <a:pt x="4295" y="4936"/>
                  </a:lnTo>
                  <a:lnTo>
                    <a:pt x="4326" y="4920"/>
                  </a:lnTo>
                  <a:lnTo>
                    <a:pt x="4357" y="4903"/>
                  </a:lnTo>
                  <a:lnTo>
                    <a:pt x="4386" y="4889"/>
                  </a:lnTo>
                  <a:lnTo>
                    <a:pt x="4413" y="4876"/>
                  </a:lnTo>
                  <a:lnTo>
                    <a:pt x="4440" y="4867"/>
                  </a:lnTo>
                  <a:lnTo>
                    <a:pt x="4467" y="4859"/>
                  </a:lnTo>
                  <a:lnTo>
                    <a:pt x="4494" y="4854"/>
                  </a:lnTo>
                  <a:lnTo>
                    <a:pt x="4523" y="4851"/>
                  </a:lnTo>
                  <a:lnTo>
                    <a:pt x="4552" y="4850"/>
                  </a:lnTo>
                  <a:lnTo>
                    <a:pt x="4592" y="4891"/>
                  </a:lnTo>
                  <a:lnTo>
                    <a:pt x="4606" y="4907"/>
                  </a:lnTo>
                  <a:lnTo>
                    <a:pt x="4619" y="4921"/>
                  </a:lnTo>
                  <a:lnTo>
                    <a:pt x="4632" y="4931"/>
                  </a:lnTo>
                  <a:lnTo>
                    <a:pt x="4642" y="4939"/>
                  </a:lnTo>
                  <a:lnTo>
                    <a:pt x="4652" y="4943"/>
                  </a:lnTo>
                  <a:lnTo>
                    <a:pt x="4658" y="4946"/>
                  </a:lnTo>
                  <a:lnTo>
                    <a:pt x="4662" y="4946"/>
                  </a:lnTo>
                  <a:lnTo>
                    <a:pt x="4667" y="4947"/>
                  </a:lnTo>
                  <a:lnTo>
                    <a:pt x="4672" y="4946"/>
                  </a:lnTo>
                  <a:lnTo>
                    <a:pt x="4682" y="4942"/>
                  </a:lnTo>
                  <a:lnTo>
                    <a:pt x="4693" y="4936"/>
                  </a:lnTo>
                  <a:lnTo>
                    <a:pt x="4706" y="4928"/>
                  </a:lnTo>
                  <a:lnTo>
                    <a:pt x="4721" y="4917"/>
                  </a:lnTo>
                  <a:lnTo>
                    <a:pt x="4736" y="4903"/>
                  </a:lnTo>
                  <a:lnTo>
                    <a:pt x="4777" y="4868"/>
                  </a:lnTo>
                  <a:lnTo>
                    <a:pt x="4758" y="4846"/>
                  </a:lnTo>
                  <a:lnTo>
                    <a:pt x="4740" y="4824"/>
                  </a:lnTo>
                  <a:lnTo>
                    <a:pt x="4726" y="4804"/>
                  </a:lnTo>
                  <a:lnTo>
                    <a:pt x="4712" y="4786"/>
                  </a:lnTo>
                  <a:lnTo>
                    <a:pt x="4701" y="4769"/>
                  </a:lnTo>
                  <a:lnTo>
                    <a:pt x="4693" y="4753"/>
                  </a:lnTo>
                  <a:lnTo>
                    <a:pt x="4685" y="4738"/>
                  </a:lnTo>
                  <a:lnTo>
                    <a:pt x="4680" y="4724"/>
                  </a:lnTo>
                  <a:lnTo>
                    <a:pt x="4676" y="4712"/>
                  </a:lnTo>
                  <a:lnTo>
                    <a:pt x="4674" y="4699"/>
                  </a:lnTo>
                  <a:lnTo>
                    <a:pt x="4674" y="4688"/>
                  </a:lnTo>
                  <a:lnTo>
                    <a:pt x="4675" y="4676"/>
                  </a:lnTo>
                  <a:lnTo>
                    <a:pt x="4677" y="4666"/>
                  </a:lnTo>
                  <a:lnTo>
                    <a:pt x="4681" y="4656"/>
                  </a:lnTo>
                  <a:lnTo>
                    <a:pt x="4686" y="4647"/>
                  </a:lnTo>
                  <a:lnTo>
                    <a:pt x="4692" y="4636"/>
                  </a:lnTo>
                  <a:lnTo>
                    <a:pt x="4699" y="4627"/>
                  </a:lnTo>
                  <a:lnTo>
                    <a:pt x="4707" y="4618"/>
                  </a:lnTo>
                  <a:lnTo>
                    <a:pt x="4726" y="4598"/>
                  </a:lnTo>
                  <a:lnTo>
                    <a:pt x="4770" y="4554"/>
                  </a:lnTo>
                  <a:lnTo>
                    <a:pt x="4795" y="4528"/>
                  </a:lnTo>
                  <a:lnTo>
                    <a:pt x="4808" y="4514"/>
                  </a:lnTo>
                  <a:lnTo>
                    <a:pt x="4820" y="4498"/>
                  </a:lnTo>
                  <a:lnTo>
                    <a:pt x="4834" y="4482"/>
                  </a:lnTo>
                  <a:lnTo>
                    <a:pt x="4846" y="4464"/>
                  </a:lnTo>
                  <a:lnTo>
                    <a:pt x="4859" y="4445"/>
                  </a:lnTo>
                  <a:lnTo>
                    <a:pt x="4871" y="4424"/>
                  </a:lnTo>
                  <a:lnTo>
                    <a:pt x="4881" y="4406"/>
                  </a:lnTo>
                  <a:lnTo>
                    <a:pt x="4891" y="4388"/>
                  </a:lnTo>
                  <a:lnTo>
                    <a:pt x="4899" y="4369"/>
                  </a:lnTo>
                  <a:lnTo>
                    <a:pt x="4906" y="4351"/>
                  </a:lnTo>
                  <a:lnTo>
                    <a:pt x="4913" y="4331"/>
                  </a:lnTo>
                  <a:lnTo>
                    <a:pt x="4919" y="4312"/>
                  </a:lnTo>
                  <a:lnTo>
                    <a:pt x="4931" y="4272"/>
                  </a:lnTo>
                  <a:lnTo>
                    <a:pt x="4940" y="4232"/>
                  </a:lnTo>
                  <a:lnTo>
                    <a:pt x="4949" y="4191"/>
                  </a:lnTo>
                  <a:lnTo>
                    <a:pt x="4965" y="4107"/>
                  </a:lnTo>
                  <a:lnTo>
                    <a:pt x="4973" y="4066"/>
                  </a:lnTo>
                  <a:lnTo>
                    <a:pt x="4981" y="4025"/>
                  </a:lnTo>
                  <a:lnTo>
                    <a:pt x="4992" y="3985"/>
                  </a:lnTo>
                  <a:lnTo>
                    <a:pt x="5003" y="3945"/>
                  </a:lnTo>
                  <a:lnTo>
                    <a:pt x="5015" y="3905"/>
                  </a:lnTo>
                  <a:lnTo>
                    <a:pt x="5023" y="3887"/>
                  </a:lnTo>
                  <a:lnTo>
                    <a:pt x="5031" y="3867"/>
                  </a:lnTo>
                  <a:lnTo>
                    <a:pt x="5040" y="3849"/>
                  </a:lnTo>
                  <a:lnTo>
                    <a:pt x="5049" y="3831"/>
                  </a:lnTo>
                  <a:lnTo>
                    <a:pt x="5060" y="3814"/>
                  </a:lnTo>
                  <a:lnTo>
                    <a:pt x="5071" y="3796"/>
                  </a:lnTo>
                  <a:lnTo>
                    <a:pt x="5063" y="3792"/>
                  </a:lnTo>
                  <a:lnTo>
                    <a:pt x="5054" y="3789"/>
                  </a:lnTo>
                  <a:lnTo>
                    <a:pt x="5046" y="3786"/>
                  </a:lnTo>
                  <a:lnTo>
                    <a:pt x="5038" y="3784"/>
                  </a:lnTo>
                  <a:lnTo>
                    <a:pt x="5030" y="3783"/>
                  </a:lnTo>
                  <a:lnTo>
                    <a:pt x="5021" y="3783"/>
                  </a:lnTo>
                  <a:lnTo>
                    <a:pt x="5014" y="3783"/>
                  </a:lnTo>
                  <a:lnTo>
                    <a:pt x="5006" y="3783"/>
                  </a:lnTo>
                  <a:lnTo>
                    <a:pt x="4990" y="3786"/>
                  </a:lnTo>
                  <a:lnTo>
                    <a:pt x="4974" y="3791"/>
                  </a:lnTo>
                  <a:lnTo>
                    <a:pt x="4959" y="3799"/>
                  </a:lnTo>
                  <a:lnTo>
                    <a:pt x="4943" y="3808"/>
                  </a:lnTo>
                  <a:lnTo>
                    <a:pt x="4928" y="3819"/>
                  </a:lnTo>
                  <a:lnTo>
                    <a:pt x="4912" y="3832"/>
                  </a:lnTo>
                  <a:lnTo>
                    <a:pt x="4898" y="3846"/>
                  </a:lnTo>
                  <a:lnTo>
                    <a:pt x="4883" y="3861"/>
                  </a:lnTo>
                  <a:lnTo>
                    <a:pt x="4869" y="3879"/>
                  </a:lnTo>
                  <a:lnTo>
                    <a:pt x="4855" y="3896"/>
                  </a:lnTo>
                  <a:lnTo>
                    <a:pt x="4841" y="3915"/>
                  </a:lnTo>
                  <a:lnTo>
                    <a:pt x="4828" y="3933"/>
                  </a:lnTo>
                  <a:lnTo>
                    <a:pt x="4802" y="3973"/>
                  </a:lnTo>
                  <a:lnTo>
                    <a:pt x="4777" y="4015"/>
                  </a:lnTo>
                  <a:lnTo>
                    <a:pt x="4755" y="4056"/>
                  </a:lnTo>
                  <a:lnTo>
                    <a:pt x="4734" y="4096"/>
                  </a:lnTo>
                  <a:lnTo>
                    <a:pt x="4698" y="4166"/>
                  </a:lnTo>
                  <a:lnTo>
                    <a:pt x="4683" y="4195"/>
                  </a:lnTo>
                  <a:lnTo>
                    <a:pt x="4671" y="4218"/>
                  </a:lnTo>
                  <a:lnTo>
                    <a:pt x="4654" y="4250"/>
                  </a:lnTo>
                  <a:lnTo>
                    <a:pt x="4639" y="4282"/>
                  </a:lnTo>
                  <a:lnTo>
                    <a:pt x="4627" y="4315"/>
                  </a:lnTo>
                  <a:lnTo>
                    <a:pt x="4616" y="4347"/>
                  </a:lnTo>
                  <a:lnTo>
                    <a:pt x="4609" y="4380"/>
                  </a:lnTo>
                  <a:lnTo>
                    <a:pt x="4603" y="4415"/>
                  </a:lnTo>
                  <a:lnTo>
                    <a:pt x="4600" y="4450"/>
                  </a:lnTo>
                  <a:lnTo>
                    <a:pt x="4598" y="4487"/>
                  </a:lnTo>
                  <a:lnTo>
                    <a:pt x="4599" y="4501"/>
                  </a:lnTo>
                  <a:lnTo>
                    <a:pt x="4602" y="4523"/>
                  </a:lnTo>
                  <a:lnTo>
                    <a:pt x="4606" y="4550"/>
                  </a:lnTo>
                  <a:lnTo>
                    <a:pt x="4610" y="4578"/>
                  </a:lnTo>
                  <a:lnTo>
                    <a:pt x="4612" y="4606"/>
                  </a:lnTo>
                  <a:lnTo>
                    <a:pt x="4612" y="4620"/>
                  </a:lnTo>
                  <a:lnTo>
                    <a:pt x="4612" y="4632"/>
                  </a:lnTo>
                  <a:lnTo>
                    <a:pt x="4610" y="4643"/>
                  </a:lnTo>
                  <a:lnTo>
                    <a:pt x="4608" y="4653"/>
                  </a:lnTo>
                  <a:lnTo>
                    <a:pt x="4604" y="4660"/>
                  </a:lnTo>
                  <a:lnTo>
                    <a:pt x="4601" y="4663"/>
                  </a:lnTo>
                  <a:lnTo>
                    <a:pt x="4599" y="4665"/>
                  </a:lnTo>
                  <a:lnTo>
                    <a:pt x="4570" y="4634"/>
                  </a:lnTo>
                  <a:lnTo>
                    <a:pt x="4538" y="4601"/>
                  </a:lnTo>
                  <a:lnTo>
                    <a:pt x="4465" y="4527"/>
                  </a:lnTo>
                  <a:lnTo>
                    <a:pt x="4426" y="4487"/>
                  </a:lnTo>
                  <a:lnTo>
                    <a:pt x="4387" y="4445"/>
                  </a:lnTo>
                  <a:lnTo>
                    <a:pt x="4346" y="4401"/>
                  </a:lnTo>
                  <a:lnTo>
                    <a:pt x="4308" y="4358"/>
                  </a:lnTo>
                  <a:lnTo>
                    <a:pt x="4272" y="4313"/>
                  </a:lnTo>
                  <a:lnTo>
                    <a:pt x="4255" y="4290"/>
                  </a:lnTo>
                  <a:lnTo>
                    <a:pt x="4238" y="4267"/>
                  </a:lnTo>
                  <a:lnTo>
                    <a:pt x="4222" y="4245"/>
                  </a:lnTo>
                  <a:lnTo>
                    <a:pt x="4207" y="4222"/>
                  </a:lnTo>
                  <a:lnTo>
                    <a:pt x="4194" y="4199"/>
                  </a:lnTo>
                  <a:lnTo>
                    <a:pt x="4181" y="4178"/>
                  </a:lnTo>
                  <a:lnTo>
                    <a:pt x="4170" y="4155"/>
                  </a:lnTo>
                  <a:lnTo>
                    <a:pt x="4160" y="4132"/>
                  </a:lnTo>
                  <a:lnTo>
                    <a:pt x="4152" y="4111"/>
                  </a:lnTo>
                  <a:lnTo>
                    <a:pt x="4145" y="4088"/>
                  </a:lnTo>
                  <a:lnTo>
                    <a:pt x="4140" y="4066"/>
                  </a:lnTo>
                  <a:lnTo>
                    <a:pt x="4137" y="4046"/>
                  </a:lnTo>
                  <a:lnTo>
                    <a:pt x="4136" y="4024"/>
                  </a:lnTo>
                  <a:lnTo>
                    <a:pt x="4137" y="4003"/>
                  </a:lnTo>
                  <a:lnTo>
                    <a:pt x="4140" y="3983"/>
                  </a:lnTo>
                  <a:lnTo>
                    <a:pt x="4144" y="3961"/>
                  </a:lnTo>
                  <a:lnTo>
                    <a:pt x="4152" y="3939"/>
                  </a:lnTo>
                  <a:lnTo>
                    <a:pt x="4160" y="3919"/>
                  </a:lnTo>
                  <a:lnTo>
                    <a:pt x="4169" y="3897"/>
                  </a:lnTo>
                  <a:lnTo>
                    <a:pt x="4180" y="3877"/>
                  </a:lnTo>
                  <a:lnTo>
                    <a:pt x="4192" y="3856"/>
                  </a:lnTo>
                  <a:lnTo>
                    <a:pt x="4204" y="3834"/>
                  </a:lnTo>
                  <a:lnTo>
                    <a:pt x="4230" y="3794"/>
                  </a:lnTo>
                  <a:lnTo>
                    <a:pt x="4255" y="3753"/>
                  </a:lnTo>
                  <a:lnTo>
                    <a:pt x="4278" y="3714"/>
                  </a:lnTo>
                  <a:lnTo>
                    <a:pt x="4289" y="3695"/>
                  </a:lnTo>
                  <a:lnTo>
                    <a:pt x="4298" y="3675"/>
                  </a:lnTo>
                  <a:lnTo>
                    <a:pt x="4326" y="3618"/>
                  </a:lnTo>
                  <a:lnTo>
                    <a:pt x="4355" y="3561"/>
                  </a:lnTo>
                  <a:lnTo>
                    <a:pt x="4412" y="3447"/>
                  </a:lnTo>
                  <a:lnTo>
                    <a:pt x="4471" y="3332"/>
                  </a:lnTo>
                  <a:lnTo>
                    <a:pt x="4501" y="3276"/>
                  </a:lnTo>
                  <a:lnTo>
                    <a:pt x="4529" y="3218"/>
                  </a:lnTo>
                  <a:lnTo>
                    <a:pt x="4538" y="3198"/>
                  </a:lnTo>
                  <a:lnTo>
                    <a:pt x="4547" y="3178"/>
                  </a:lnTo>
                  <a:lnTo>
                    <a:pt x="4563" y="3135"/>
                  </a:lnTo>
                  <a:lnTo>
                    <a:pt x="4577" y="3093"/>
                  </a:lnTo>
                  <a:lnTo>
                    <a:pt x="4590" y="3051"/>
                  </a:lnTo>
                  <a:lnTo>
                    <a:pt x="4614" y="2966"/>
                  </a:lnTo>
                  <a:lnTo>
                    <a:pt x="4629" y="2924"/>
                  </a:lnTo>
                  <a:lnTo>
                    <a:pt x="4643" y="2883"/>
                  </a:lnTo>
                  <a:lnTo>
                    <a:pt x="4648" y="2871"/>
                  </a:lnTo>
                  <a:lnTo>
                    <a:pt x="4654" y="2861"/>
                  </a:lnTo>
                  <a:lnTo>
                    <a:pt x="4665" y="2842"/>
                  </a:lnTo>
                  <a:lnTo>
                    <a:pt x="4678" y="2823"/>
                  </a:lnTo>
                  <a:lnTo>
                    <a:pt x="4693" y="2806"/>
                  </a:lnTo>
                  <a:lnTo>
                    <a:pt x="4709" y="2790"/>
                  </a:lnTo>
                  <a:lnTo>
                    <a:pt x="4726" y="2776"/>
                  </a:lnTo>
                  <a:lnTo>
                    <a:pt x="4743" y="2761"/>
                  </a:lnTo>
                  <a:lnTo>
                    <a:pt x="4762" y="2747"/>
                  </a:lnTo>
                  <a:lnTo>
                    <a:pt x="4798" y="2719"/>
                  </a:lnTo>
                  <a:lnTo>
                    <a:pt x="4815" y="2705"/>
                  </a:lnTo>
                  <a:lnTo>
                    <a:pt x="4833" y="2690"/>
                  </a:lnTo>
                  <a:lnTo>
                    <a:pt x="4849" y="2676"/>
                  </a:lnTo>
                  <a:lnTo>
                    <a:pt x="4865" y="2659"/>
                  </a:lnTo>
                  <a:lnTo>
                    <a:pt x="4878" y="2642"/>
                  </a:lnTo>
                  <a:lnTo>
                    <a:pt x="4891" y="2622"/>
                  </a:lnTo>
                  <a:lnTo>
                    <a:pt x="4899" y="2605"/>
                  </a:lnTo>
                  <a:lnTo>
                    <a:pt x="4911" y="2577"/>
                  </a:lnTo>
                  <a:lnTo>
                    <a:pt x="4927" y="2539"/>
                  </a:lnTo>
                  <a:lnTo>
                    <a:pt x="4941" y="2499"/>
                  </a:lnTo>
                  <a:lnTo>
                    <a:pt x="4947" y="2479"/>
                  </a:lnTo>
                  <a:lnTo>
                    <a:pt x="4952" y="2458"/>
                  </a:lnTo>
                  <a:lnTo>
                    <a:pt x="4958" y="2439"/>
                  </a:lnTo>
                  <a:lnTo>
                    <a:pt x="4961" y="2422"/>
                  </a:lnTo>
                  <a:lnTo>
                    <a:pt x="4962" y="2406"/>
                  </a:lnTo>
                  <a:lnTo>
                    <a:pt x="4962" y="2393"/>
                  </a:lnTo>
                  <a:lnTo>
                    <a:pt x="4961" y="2388"/>
                  </a:lnTo>
                  <a:lnTo>
                    <a:pt x="4959" y="2384"/>
                  </a:lnTo>
                  <a:lnTo>
                    <a:pt x="4957" y="2380"/>
                  </a:lnTo>
                  <a:lnTo>
                    <a:pt x="4953" y="2378"/>
                  </a:lnTo>
                  <a:lnTo>
                    <a:pt x="4946" y="2373"/>
                  </a:lnTo>
                  <a:lnTo>
                    <a:pt x="4938" y="2370"/>
                  </a:lnTo>
                  <a:lnTo>
                    <a:pt x="4930" y="2369"/>
                  </a:lnTo>
                  <a:lnTo>
                    <a:pt x="4920" y="2369"/>
                  </a:lnTo>
                  <a:lnTo>
                    <a:pt x="4911" y="2369"/>
                  </a:lnTo>
                  <a:lnTo>
                    <a:pt x="4901" y="2371"/>
                  </a:lnTo>
                  <a:lnTo>
                    <a:pt x="4892" y="2373"/>
                  </a:lnTo>
                  <a:lnTo>
                    <a:pt x="4881" y="2378"/>
                  </a:lnTo>
                  <a:lnTo>
                    <a:pt x="4860" y="2386"/>
                  </a:lnTo>
                  <a:lnTo>
                    <a:pt x="4838" y="2397"/>
                  </a:lnTo>
                  <a:lnTo>
                    <a:pt x="4815" y="2411"/>
                  </a:lnTo>
                  <a:lnTo>
                    <a:pt x="4793" y="2426"/>
                  </a:lnTo>
                  <a:lnTo>
                    <a:pt x="4771" y="2443"/>
                  </a:lnTo>
                  <a:lnTo>
                    <a:pt x="4749" y="2459"/>
                  </a:lnTo>
                  <a:lnTo>
                    <a:pt x="4709" y="2492"/>
                  </a:lnTo>
                  <a:lnTo>
                    <a:pt x="4649" y="2543"/>
                  </a:lnTo>
                  <a:lnTo>
                    <a:pt x="4651" y="2534"/>
                  </a:lnTo>
                  <a:lnTo>
                    <a:pt x="4654" y="2525"/>
                  </a:lnTo>
                  <a:lnTo>
                    <a:pt x="4662" y="2502"/>
                  </a:lnTo>
                  <a:lnTo>
                    <a:pt x="4672" y="2475"/>
                  </a:lnTo>
                  <a:lnTo>
                    <a:pt x="4684" y="2445"/>
                  </a:lnTo>
                  <a:lnTo>
                    <a:pt x="4711" y="2380"/>
                  </a:lnTo>
                  <a:lnTo>
                    <a:pt x="4724" y="2347"/>
                  </a:lnTo>
                  <a:lnTo>
                    <a:pt x="4733" y="2316"/>
                  </a:lnTo>
                  <a:lnTo>
                    <a:pt x="4737" y="2301"/>
                  </a:lnTo>
                  <a:lnTo>
                    <a:pt x="4740" y="2287"/>
                  </a:lnTo>
                  <a:lnTo>
                    <a:pt x="4742" y="2275"/>
                  </a:lnTo>
                  <a:lnTo>
                    <a:pt x="4743" y="2262"/>
                  </a:lnTo>
                  <a:lnTo>
                    <a:pt x="4743" y="2252"/>
                  </a:lnTo>
                  <a:lnTo>
                    <a:pt x="4741" y="2243"/>
                  </a:lnTo>
                  <a:lnTo>
                    <a:pt x="4738" y="2235"/>
                  </a:lnTo>
                  <a:lnTo>
                    <a:pt x="4733" y="2229"/>
                  </a:lnTo>
                  <a:lnTo>
                    <a:pt x="4730" y="2226"/>
                  </a:lnTo>
                  <a:lnTo>
                    <a:pt x="4727" y="2225"/>
                  </a:lnTo>
                  <a:lnTo>
                    <a:pt x="4723" y="2223"/>
                  </a:lnTo>
                  <a:lnTo>
                    <a:pt x="4718" y="2222"/>
                  </a:lnTo>
                  <a:lnTo>
                    <a:pt x="4708" y="2222"/>
                  </a:lnTo>
                  <a:lnTo>
                    <a:pt x="4695" y="2224"/>
                  </a:lnTo>
                  <a:lnTo>
                    <a:pt x="4680" y="2228"/>
                  </a:lnTo>
                  <a:lnTo>
                    <a:pt x="4663" y="2235"/>
                  </a:lnTo>
                  <a:lnTo>
                    <a:pt x="4643" y="2245"/>
                  </a:lnTo>
                  <a:lnTo>
                    <a:pt x="4622" y="2257"/>
                  </a:lnTo>
                  <a:lnTo>
                    <a:pt x="4618" y="2243"/>
                  </a:lnTo>
                  <a:lnTo>
                    <a:pt x="4614" y="2217"/>
                  </a:lnTo>
                  <a:lnTo>
                    <a:pt x="4605" y="2136"/>
                  </a:lnTo>
                  <a:lnTo>
                    <a:pt x="4592" y="2031"/>
                  </a:lnTo>
                  <a:lnTo>
                    <a:pt x="4583" y="1974"/>
                  </a:lnTo>
                  <a:lnTo>
                    <a:pt x="4575" y="1915"/>
                  </a:lnTo>
                  <a:lnTo>
                    <a:pt x="4565" y="1857"/>
                  </a:lnTo>
                  <a:lnTo>
                    <a:pt x="4554" y="1801"/>
                  </a:lnTo>
                  <a:lnTo>
                    <a:pt x="4547" y="1776"/>
                  </a:lnTo>
                  <a:lnTo>
                    <a:pt x="4540" y="1751"/>
                  </a:lnTo>
                  <a:lnTo>
                    <a:pt x="4533" y="1727"/>
                  </a:lnTo>
                  <a:lnTo>
                    <a:pt x="4526" y="1707"/>
                  </a:lnTo>
                  <a:lnTo>
                    <a:pt x="4518" y="1687"/>
                  </a:lnTo>
                  <a:lnTo>
                    <a:pt x="4510" y="1669"/>
                  </a:lnTo>
                  <a:lnTo>
                    <a:pt x="4502" y="1655"/>
                  </a:lnTo>
                  <a:lnTo>
                    <a:pt x="4493" y="1643"/>
                  </a:lnTo>
                  <a:lnTo>
                    <a:pt x="4488" y="1637"/>
                  </a:lnTo>
                  <a:lnTo>
                    <a:pt x="4483" y="1633"/>
                  </a:lnTo>
                  <a:lnTo>
                    <a:pt x="4478" y="1630"/>
                  </a:lnTo>
                  <a:lnTo>
                    <a:pt x="4473" y="1627"/>
                  </a:lnTo>
                  <a:lnTo>
                    <a:pt x="4468" y="1625"/>
                  </a:lnTo>
                  <a:lnTo>
                    <a:pt x="4463" y="1624"/>
                  </a:lnTo>
                  <a:lnTo>
                    <a:pt x="4458" y="1624"/>
                  </a:lnTo>
                  <a:lnTo>
                    <a:pt x="4453" y="16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31065" y="1507952"/>
            <a:ext cx="2088232" cy="4104456"/>
            <a:chOff x="5430271" y="1507952"/>
            <a:chExt cx="2088232" cy="4104456"/>
          </a:xfrm>
        </p:grpSpPr>
        <p:sp>
          <p:nvSpPr>
            <p:cNvPr id="4" name="圆角矩形 3"/>
            <p:cNvSpPr/>
            <p:nvPr/>
          </p:nvSpPr>
          <p:spPr>
            <a:xfrm>
              <a:off x="5430271" y="1507952"/>
              <a:ext cx="2088232" cy="410445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017C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610291" y="2511737"/>
              <a:ext cx="1728192" cy="2088232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弦形 8"/>
            <p:cNvSpPr/>
            <p:nvPr/>
          </p:nvSpPr>
          <p:spPr>
            <a:xfrm rot="15788673">
              <a:off x="5696812" y="3757611"/>
              <a:ext cx="1584176" cy="1764768"/>
            </a:xfrm>
            <a:prstGeom prst="chord">
              <a:avLst>
                <a:gd name="adj1" fmla="val 6222678"/>
                <a:gd name="adj2" fmla="val 16200000"/>
              </a:avLst>
            </a:prstGeom>
            <a:solidFill>
              <a:srgbClr val="017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6234310" y="4894042"/>
              <a:ext cx="509180" cy="384431"/>
            </a:xfrm>
            <a:custGeom>
              <a:avLst/>
              <a:gdLst>
                <a:gd name="T0" fmla="*/ 131779585 w 12600"/>
                <a:gd name="T1" fmla="*/ 176296350 h 9505"/>
                <a:gd name="T2" fmla="*/ 126659217 w 12600"/>
                <a:gd name="T3" fmla="*/ 185424592 h 9505"/>
                <a:gd name="T4" fmla="*/ 115184313 w 12600"/>
                <a:gd name="T5" fmla="*/ 191281345 h 9505"/>
                <a:gd name="T6" fmla="*/ 105766507 w 12600"/>
                <a:gd name="T7" fmla="*/ 195056117 h 9505"/>
                <a:gd name="T8" fmla="*/ 94337263 w 12600"/>
                <a:gd name="T9" fmla="*/ 177325916 h 9505"/>
                <a:gd name="T10" fmla="*/ 85239527 w 12600"/>
                <a:gd name="T11" fmla="*/ 172155540 h 9505"/>
                <a:gd name="T12" fmla="*/ 77970592 w 12600"/>
                <a:gd name="T13" fmla="*/ 203063397 h 9505"/>
                <a:gd name="T14" fmla="*/ 72827394 w 12600"/>
                <a:gd name="T15" fmla="*/ 215142940 h 9505"/>
                <a:gd name="T16" fmla="*/ 77719162 w 12600"/>
                <a:gd name="T17" fmla="*/ 174443313 h 9505"/>
                <a:gd name="T18" fmla="*/ 74518913 w 12600"/>
                <a:gd name="T19" fmla="*/ 164354204 h 9505"/>
                <a:gd name="T20" fmla="*/ 55591982 w 12600"/>
                <a:gd name="T21" fmla="*/ 173688389 h 9505"/>
                <a:gd name="T22" fmla="*/ 37968011 w 12600"/>
                <a:gd name="T23" fmla="*/ 165200675 h 9505"/>
                <a:gd name="T24" fmla="*/ 32344935 w 12600"/>
                <a:gd name="T25" fmla="*/ 158085716 h 9505"/>
                <a:gd name="T26" fmla="*/ 17441031 w 12600"/>
                <a:gd name="T27" fmla="*/ 141247533 h 9505"/>
                <a:gd name="T28" fmla="*/ 8891965 w 12600"/>
                <a:gd name="T29" fmla="*/ 130014613 h 9505"/>
                <a:gd name="T30" fmla="*/ 1371449 w 12600"/>
                <a:gd name="T31" fmla="*/ 117202995 h 9505"/>
                <a:gd name="T32" fmla="*/ 7703306 w 12600"/>
                <a:gd name="T33" fmla="*/ 112398657 h 9505"/>
                <a:gd name="T34" fmla="*/ 24207258 w 12600"/>
                <a:gd name="T35" fmla="*/ 112375808 h 9505"/>
                <a:gd name="T36" fmla="*/ 37670921 w 12600"/>
                <a:gd name="T37" fmla="*/ 112009770 h 9505"/>
                <a:gd name="T38" fmla="*/ 57054901 w 12600"/>
                <a:gd name="T39" fmla="*/ 116173580 h 9505"/>
                <a:gd name="T40" fmla="*/ 72713094 w 12600"/>
                <a:gd name="T41" fmla="*/ 126216840 h 9505"/>
                <a:gd name="T42" fmla="*/ 82839379 w 12600"/>
                <a:gd name="T43" fmla="*/ 138593722 h 9505"/>
                <a:gd name="T44" fmla="*/ 82496479 w 12600"/>
                <a:gd name="T45" fmla="*/ 159732809 h 9505"/>
                <a:gd name="T46" fmla="*/ 87959746 w 12600"/>
                <a:gd name="T47" fmla="*/ 142208400 h 9505"/>
                <a:gd name="T48" fmla="*/ 77170492 w 12600"/>
                <a:gd name="T49" fmla="*/ 114205996 h 9505"/>
                <a:gd name="T50" fmla="*/ 81239330 w 12600"/>
                <a:gd name="T51" fmla="*/ 81216159 h 9505"/>
                <a:gd name="T52" fmla="*/ 89034106 w 12600"/>
                <a:gd name="T53" fmla="*/ 62593637 h 9505"/>
                <a:gd name="T54" fmla="*/ 95365963 w 12600"/>
                <a:gd name="T55" fmla="*/ 47013964 h 9505"/>
                <a:gd name="T56" fmla="*/ 98451761 w 12600"/>
                <a:gd name="T57" fmla="*/ 40699627 h 9505"/>
                <a:gd name="T58" fmla="*/ 117904381 w 12600"/>
                <a:gd name="T59" fmla="*/ 14664655 h 9505"/>
                <a:gd name="T60" fmla="*/ 129310946 w 12600"/>
                <a:gd name="T61" fmla="*/ 983717 h 9505"/>
                <a:gd name="T62" fmla="*/ 140305820 w 12600"/>
                <a:gd name="T63" fmla="*/ 24570821 h 9505"/>
                <a:gd name="T64" fmla="*/ 146409077 w 12600"/>
                <a:gd name="T65" fmla="*/ 44405852 h 9505"/>
                <a:gd name="T66" fmla="*/ 149632156 w 12600"/>
                <a:gd name="T67" fmla="*/ 62319147 h 9505"/>
                <a:gd name="T68" fmla="*/ 152992364 w 12600"/>
                <a:gd name="T69" fmla="*/ 78379405 h 9505"/>
                <a:gd name="T70" fmla="*/ 151643745 w 12600"/>
                <a:gd name="T71" fmla="*/ 96795983 h 9505"/>
                <a:gd name="T72" fmla="*/ 145860407 w 12600"/>
                <a:gd name="T73" fmla="*/ 113039185 h 9505"/>
                <a:gd name="T74" fmla="*/ 139734320 w 12600"/>
                <a:gd name="T75" fmla="*/ 126102444 h 9505"/>
                <a:gd name="T76" fmla="*/ 122933279 w 12600"/>
                <a:gd name="T77" fmla="*/ 143581155 h 9505"/>
                <a:gd name="T78" fmla="*/ 98131842 w 12600"/>
                <a:gd name="T79" fmla="*/ 146463757 h 9505"/>
                <a:gd name="T80" fmla="*/ 87753976 w 12600"/>
                <a:gd name="T81" fmla="*/ 163736525 h 9505"/>
                <a:gd name="T82" fmla="*/ 96737412 w 12600"/>
                <a:gd name="T83" fmla="*/ 171034427 h 9505"/>
                <a:gd name="T84" fmla="*/ 107298067 w 12600"/>
                <a:gd name="T85" fmla="*/ 166870769 h 9505"/>
                <a:gd name="T86" fmla="*/ 125013508 w 12600"/>
                <a:gd name="T87" fmla="*/ 174077276 h 9505"/>
                <a:gd name="T88" fmla="*/ 133699704 w 12600"/>
                <a:gd name="T89" fmla="*/ 157856923 h 9505"/>
                <a:gd name="T90" fmla="*/ 145106118 w 12600"/>
                <a:gd name="T91" fmla="*/ 141545023 h 9505"/>
                <a:gd name="T92" fmla="*/ 159735611 w 12600"/>
                <a:gd name="T93" fmla="*/ 144633570 h 9505"/>
                <a:gd name="T94" fmla="*/ 150775005 w 12600"/>
                <a:gd name="T95" fmla="*/ 163141695 h 9505"/>
                <a:gd name="T96" fmla="*/ 146203307 w 12600"/>
                <a:gd name="T97" fmla="*/ 173139257 h 9505"/>
                <a:gd name="T98" fmla="*/ 161907160 w 12600"/>
                <a:gd name="T99" fmla="*/ 163072996 h 9505"/>
                <a:gd name="T100" fmla="*/ 172033595 w 12600"/>
                <a:gd name="T101" fmla="*/ 133286102 h 9505"/>
                <a:gd name="T102" fmla="*/ 205658508 w 12600"/>
                <a:gd name="T103" fmla="*/ 113885656 h 9505"/>
                <a:gd name="T104" fmla="*/ 239374892 w 12600"/>
                <a:gd name="T105" fmla="*/ 110660016 h 9505"/>
                <a:gd name="T106" fmla="*/ 255330174 w 12600"/>
                <a:gd name="T107" fmla="*/ 107983205 h 9505"/>
                <a:gd name="T108" fmla="*/ 271742505 w 12600"/>
                <a:gd name="T109" fmla="*/ 105741282 h 9505"/>
                <a:gd name="T110" fmla="*/ 288017857 w 12600"/>
                <a:gd name="T111" fmla="*/ 101302982 h 9505"/>
                <a:gd name="T112" fmla="*/ 245981008 w 12600"/>
                <a:gd name="T113" fmla="*/ 161700393 h 9505"/>
                <a:gd name="T114" fmla="*/ 228379867 w 12600"/>
                <a:gd name="T115" fmla="*/ 177691953 h 9505"/>
                <a:gd name="T116" fmla="*/ 210275865 w 12600"/>
                <a:gd name="T117" fmla="*/ 186980290 h 9505"/>
                <a:gd name="T118" fmla="*/ 194640654 w 12600"/>
                <a:gd name="T119" fmla="*/ 189862892 h 9505"/>
                <a:gd name="T120" fmla="*/ 170159136 w 12600"/>
                <a:gd name="T121" fmla="*/ 182038707 h 950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2600" h="9505">
                  <a:moveTo>
                    <a:pt x="7155" y="7617"/>
                  </a:moveTo>
                  <a:lnTo>
                    <a:pt x="7155" y="7617"/>
                  </a:lnTo>
                  <a:lnTo>
                    <a:pt x="7091" y="7633"/>
                  </a:lnTo>
                  <a:lnTo>
                    <a:pt x="7028" y="7649"/>
                  </a:lnTo>
                  <a:lnTo>
                    <a:pt x="6964" y="7663"/>
                  </a:lnTo>
                  <a:lnTo>
                    <a:pt x="6899" y="7675"/>
                  </a:lnTo>
                  <a:lnTo>
                    <a:pt x="6836" y="7688"/>
                  </a:lnTo>
                  <a:lnTo>
                    <a:pt x="6771" y="7699"/>
                  </a:lnTo>
                  <a:lnTo>
                    <a:pt x="6706" y="7708"/>
                  </a:lnTo>
                  <a:lnTo>
                    <a:pt x="6641" y="7717"/>
                  </a:lnTo>
                  <a:lnTo>
                    <a:pt x="6575" y="7724"/>
                  </a:lnTo>
                  <a:lnTo>
                    <a:pt x="6510" y="7730"/>
                  </a:lnTo>
                  <a:lnTo>
                    <a:pt x="6444" y="7735"/>
                  </a:lnTo>
                  <a:lnTo>
                    <a:pt x="6380" y="7738"/>
                  </a:lnTo>
                  <a:lnTo>
                    <a:pt x="6314" y="7739"/>
                  </a:lnTo>
                  <a:lnTo>
                    <a:pt x="6249" y="7739"/>
                  </a:lnTo>
                  <a:lnTo>
                    <a:pt x="6183" y="7738"/>
                  </a:lnTo>
                  <a:lnTo>
                    <a:pt x="6118" y="7734"/>
                  </a:lnTo>
                  <a:lnTo>
                    <a:pt x="6076" y="7732"/>
                  </a:lnTo>
                  <a:lnTo>
                    <a:pt x="6032" y="7727"/>
                  </a:lnTo>
                  <a:lnTo>
                    <a:pt x="5944" y="7716"/>
                  </a:lnTo>
                  <a:lnTo>
                    <a:pt x="5899" y="7711"/>
                  </a:lnTo>
                  <a:lnTo>
                    <a:pt x="5854" y="7707"/>
                  </a:lnTo>
                  <a:lnTo>
                    <a:pt x="5810" y="7706"/>
                  </a:lnTo>
                  <a:lnTo>
                    <a:pt x="5765" y="7706"/>
                  </a:lnTo>
                  <a:lnTo>
                    <a:pt x="5743" y="7706"/>
                  </a:lnTo>
                  <a:lnTo>
                    <a:pt x="5721" y="7708"/>
                  </a:lnTo>
                  <a:lnTo>
                    <a:pt x="5700" y="7711"/>
                  </a:lnTo>
                  <a:lnTo>
                    <a:pt x="5678" y="7715"/>
                  </a:lnTo>
                  <a:lnTo>
                    <a:pt x="5657" y="7718"/>
                  </a:lnTo>
                  <a:lnTo>
                    <a:pt x="5636" y="7723"/>
                  </a:lnTo>
                  <a:lnTo>
                    <a:pt x="5617" y="7729"/>
                  </a:lnTo>
                  <a:lnTo>
                    <a:pt x="5597" y="7737"/>
                  </a:lnTo>
                  <a:lnTo>
                    <a:pt x="5578" y="7745"/>
                  </a:lnTo>
                  <a:lnTo>
                    <a:pt x="5558" y="7755"/>
                  </a:lnTo>
                  <a:lnTo>
                    <a:pt x="5540" y="7766"/>
                  </a:lnTo>
                  <a:lnTo>
                    <a:pt x="5523" y="7779"/>
                  </a:lnTo>
                  <a:lnTo>
                    <a:pt x="5506" y="7793"/>
                  </a:lnTo>
                  <a:lnTo>
                    <a:pt x="5488" y="7809"/>
                  </a:lnTo>
                  <a:lnTo>
                    <a:pt x="5473" y="7825"/>
                  </a:lnTo>
                  <a:lnTo>
                    <a:pt x="5458" y="7844"/>
                  </a:lnTo>
                  <a:lnTo>
                    <a:pt x="5487" y="7905"/>
                  </a:lnTo>
                  <a:lnTo>
                    <a:pt x="5501" y="7937"/>
                  </a:lnTo>
                  <a:lnTo>
                    <a:pt x="5514" y="7970"/>
                  </a:lnTo>
                  <a:lnTo>
                    <a:pt x="5525" y="8005"/>
                  </a:lnTo>
                  <a:lnTo>
                    <a:pt x="5529" y="8024"/>
                  </a:lnTo>
                  <a:lnTo>
                    <a:pt x="5534" y="8042"/>
                  </a:lnTo>
                  <a:lnTo>
                    <a:pt x="5536" y="8062"/>
                  </a:lnTo>
                  <a:lnTo>
                    <a:pt x="5539" y="8083"/>
                  </a:lnTo>
                  <a:lnTo>
                    <a:pt x="5541" y="8105"/>
                  </a:lnTo>
                  <a:lnTo>
                    <a:pt x="5541" y="8128"/>
                  </a:lnTo>
                  <a:lnTo>
                    <a:pt x="5518" y="8130"/>
                  </a:lnTo>
                  <a:lnTo>
                    <a:pt x="5495" y="8133"/>
                  </a:lnTo>
                  <a:lnTo>
                    <a:pt x="5471" y="8133"/>
                  </a:lnTo>
                  <a:lnTo>
                    <a:pt x="5448" y="8134"/>
                  </a:lnTo>
                  <a:lnTo>
                    <a:pt x="5402" y="8131"/>
                  </a:lnTo>
                  <a:lnTo>
                    <a:pt x="5355" y="8128"/>
                  </a:lnTo>
                  <a:lnTo>
                    <a:pt x="5310" y="8122"/>
                  </a:lnTo>
                  <a:lnTo>
                    <a:pt x="5265" y="8114"/>
                  </a:lnTo>
                  <a:lnTo>
                    <a:pt x="5219" y="8106"/>
                  </a:lnTo>
                  <a:lnTo>
                    <a:pt x="5174" y="8096"/>
                  </a:lnTo>
                  <a:lnTo>
                    <a:pt x="5087" y="8076"/>
                  </a:lnTo>
                  <a:lnTo>
                    <a:pt x="5045" y="8067"/>
                  </a:lnTo>
                  <a:lnTo>
                    <a:pt x="5003" y="8058"/>
                  </a:lnTo>
                  <a:lnTo>
                    <a:pt x="4962" y="8052"/>
                  </a:lnTo>
                  <a:lnTo>
                    <a:pt x="4921" y="8047"/>
                  </a:lnTo>
                  <a:lnTo>
                    <a:pt x="4882" y="8043"/>
                  </a:lnTo>
                  <a:lnTo>
                    <a:pt x="4844" y="8043"/>
                  </a:lnTo>
                  <a:lnTo>
                    <a:pt x="4865" y="8085"/>
                  </a:lnTo>
                  <a:lnTo>
                    <a:pt x="4887" y="8127"/>
                  </a:lnTo>
                  <a:lnTo>
                    <a:pt x="4910" y="8166"/>
                  </a:lnTo>
                  <a:lnTo>
                    <a:pt x="4935" y="8205"/>
                  </a:lnTo>
                  <a:lnTo>
                    <a:pt x="4987" y="8283"/>
                  </a:lnTo>
                  <a:lnTo>
                    <a:pt x="5039" y="8361"/>
                  </a:lnTo>
                  <a:lnTo>
                    <a:pt x="5063" y="8400"/>
                  </a:lnTo>
                  <a:lnTo>
                    <a:pt x="5086" y="8442"/>
                  </a:lnTo>
                  <a:lnTo>
                    <a:pt x="5108" y="8482"/>
                  </a:lnTo>
                  <a:lnTo>
                    <a:pt x="5128" y="8525"/>
                  </a:lnTo>
                  <a:lnTo>
                    <a:pt x="5136" y="8547"/>
                  </a:lnTo>
                  <a:lnTo>
                    <a:pt x="5144" y="8569"/>
                  </a:lnTo>
                  <a:lnTo>
                    <a:pt x="5151" y="8591"/>
                  </a:lnTo>
                  <a:lnTo>
                    <a:pt x="5158" y="8614"/>
                  </a:lnTo>
                  <a:lnTo>
                    <a:pt x="5164" y="8637"/>
                  </a:lnTo>
                  <a:lnTo>
                    <a:pt x="5168" y="8662"/>
                  </a:lnTo>
                  <a:lnTo>
                    <a:pt x="5173" y="8686"/>
                  </a:lnTo>
                  <a:lnTo>
                    <a:pt x="5175" y="8711"/>
                  </a:lnTo>
                  <a:lnTo>
                    <a:pt x="5108" y="8699"/>
                  </a:lnTo>
                  <a:lnTo>
                    <a:pt x="5041" y="8684"/>
                  </a:lnTo>
                  <a:lnTo>
                    <a:pt x="4975" y="8667"/>
                  </a:lnTo>
                  <a:lnTo>
                    <a:pt x="4909" y="8647"/>
                  </a:lnTo>
                  <a:lnTo>
                    <a:pt x="4876" y="8637"/>
                  </a:lnTo>
                  <a:lnTo>
                    <a:pt x="4843" y="8625"/>
                  </a:lnTo>
                  <a:lnTo>
                    <a:pt x="4811" y="8614"/>
                  </a:lnTo>
                  <a:lnTo>
                    <a:pt x="4779" y="8601"/>
                  </a:lnTo>
                  <a:lnTo>
                    <a:pt x="4748" y="8587"/>
                  </a:lnTo>
                  <a:lnTo>
                    <a:pt x="4717" y="8574"/>
                  </a:lnTo>
                  <a:lnTo>
                    <a:pt x="4686" y="8558"/>
                  </a:lnTo>
                  <a:lnTo>
                    <a:pt x="4656" y="8543"/>
                  </a:lnTo>
                  <a:lnTo>
                    <a:pt x="4627" y="8526"/>
                  </a:lnTo>
                  <a:lnTo>
                    <a:pt x="4597" y="8509"/>
                  </a:lnTo>
                  <a:lnTo>
                    <a:pt x="4569" y="8491"/>
                  </a:lnTo>
                  <a:lnTo>
                    <a:pt x="4541" y="8471"/>
                  </a:lnTo>
                  <a:lnTo>
                    <a:pt x="4514" y="8452"/>
                  </a:lnTo>
                  <a:lnTo>
                    <a:pt x="4488" y="8431"/>
                  </a:lnTo>
                  <a:lnTo>
                    <a:pt x="4463" y="8409"/>
                  </a:lnTo>
                  <a:lnTo>
                    <a:pt x="4437" y="8386"/>
                  </a:lnTo>
                  <a:lnTo>
                    <a:pt x="4414" y="8362"/>
                  </a:lnTo>
                  <a:lnTo>
                    <a:pt x="4389" y="8338"/>
                  </a:lnTo>
                  <a:lnTo>
                    <a:pt x="4367" y="8312"/>
                  </a:lnTo>
                  <a:lnTo>
                    <a:pt x="4347" y="8285"/>
                  </a:lnTo>
                  <a:lnTo>
                    <a:pt x="4326" y="8257"/>
                  </a:lnTo>
                  <a:lnTo>
                    <a:pt x="4306" y="8229"/>
                  </a:lnTo>
                  <a:lnTo>
                    <a:pt x="4288" y="8200"/>
                  </a:lnTo>
                  <a:lnTo>
                    <a:pt x="4270" y="8168"/>
                  </a:lnTo>
                  <a:lnTo>
                    <a:pt x="4257" y="8144"/>
                  </a:lnTo>
                  <a:lnTo>
                    <a:pt x="4246" y="8118"/>
                  </a:lnTo>
                  <a:lnTo>
                    <a:pt x="4235" y="8091"/>
                  </a:lnTo>
                  <a:lnTo>
                    <a:pt x="4226" y="8063"/>
                  </a:lnTo>
                  <a:lnTo>
                    <a:pt x="4207" y="8002"/>
                  </a:lnTo>
                  <a:lnTo>
                    <a:pt x="4188" y="7939"/>
                  </a:lnTo>
                  <a:lnTo>
                    <a:pt x="4169" y="7876"/>
                  </a:lnTo>
                  <a:lnTo>
                    <a:pt x="4150" y="7812"/>
                  </a:lnTo>
                  <a:lnTo>
                    <a:pt x="4139" y="7782"/>
                  </a:lnTo>
                  <a:lnTo>
                    <a:pt x="4127" y="7751"/>
                  </a:lnTo>
                  <a:lnTo>
                    <a:pt x="4114" y="7722"/>
                  </a:lnTo>
                  <a:lnTo>
                    <a:pt x="4102" y="7693"/>
                  </a:lnTo>
                  <a:lnTo>
                    <a:pt x="4087" y="7666"/>
                  </a:lnTo>
                  <a:lnTo>
                    <a:pt x="4072" y="7640"/>
                  </a:lnTo>
                  <a:lnTo>
                    <a:pt x="4056" y="7617"/>
                  </a:lnTo>
                  <a:lnTo>
                    <a:pt x="4037" y="7595"/>
                  </a:lnTo>
                  <a:lnTo>
                    <a:pt x="4018" y="7574"/>
                  </a:lnTo>
                  <a:lnTo>
                    <a:pt x="4007" y="7565"/>
                  </a:lnTo>
                  <a:lnTo>
                    <a:pt x="3996" y="7557"/>
                  </a:lnTo>
                  <a:lnTo>
                    <a:pt x="3985" y="7548"/>
                  </a:lnTo>
                  <a:lnTo>
                    <a:pt x="3972" y="7541"/>
                  </a:lnTo>
                  <a:lnTo>
                    <a:pt x="3960" y="7535"/>
                  </a:lnTo>
                  <a:lnTo>
                    <a:pt x="3948" y="7529"/>
                  </a:lnTo>
                  <a:lnTo>
                    <a:pt x="3935" y="7524"/>
                  </a:lnTo>
                  <a:lnTo>
                    <a:pt x="3920" y="7519"/>
                  </a:lnTo>
                  <a:lnTo>
                    <a:pt x="3906" y="7515"/>
                  </a:lnTo>
                  <a:lnTo>
                    <a:pt x="3891" y="7512"/>
                  </a:lnTo>
                  <a:lnTo>
                    <a:pt x="3876" y="7510"/>
                  </a:lnTo>
                  <a:lnTo>
                    <a:pt x="3860" y="7509"/>
                  </a:lnTo>
                  <a:lnTo>
                    <a:pt x="3843" y="7508"/>
                  </a:lnTo>
                  <a:lnTo>
                    <a:pt x="3826" y="7509"/>
                  </a:lnTo>
                  <a:lnTo>
                    <a:pt x="3807" y="7510"/>
                  </a:lnTo>
                  <a:lnTo>
                    <a:pt x="3789" y="7512"/>
                  </a:lnTo>
                  <a:lnTo>
                    <a:pt x="3770" y="7515"/>
                  </a:lnTo>
                  <a:lnTo>
                    <a:pt x="3750" y="7519"/>
                  </a:lnTo>
                  <a:lnTo>
                    <a:pt x="3729" y="7525"/>
                  </a:lnTo>
                  <a:lnTo>
                    <a:pt x="3708" y="7531"/>
                  </a:lnTo>
                  <a:lnTo>
                    <a:pt x="3686" y="7539"/>
                  </a:lnTo>
                  <a:lnTo>
                    <a:pt x="3663" y="7547"/>
                  </a:lnTo>
                  <a:lnTo>
                    <a:pt x="3636" y="7606"/>
                  </a:lnTo>
                  <a:lnTo>
                    <a:pt x="3611" y="7664"/>
                  </a:lnTo>
                  <a:lnTo>
                    <a:pt x="3587" y="7724"/>
                  </a:lnTo>
                  <a:lnTo>
                    <a:pt x="3567" y="7783"/>
                  </a:lnTo>
                  <a:lnTo>
                    <a:pt x="3546" y="7843"/>
                  </a:lnTo>
                  <a:lnTo>
                    <a:pt x="3527" y="7903"/>
                  </a:lnTo>
                  <a:lnTo>
                    <a:pt x="3512" y="7963"/>
                  </a:lnTo>
                  <a:lnTo>
                    <a:pt x="3496" y="8023"/>
                  </a:lnTo>
                  <a:lnTo>
                    <a:pt x="3482" y="8083"/>
                  </a:lnTo>
                  <a:lnTo>
                    <a:pt x="3470" y="8142"/>
                  </a:lnTo>
                  <a:lnTo>
                    <a:pt x="3459" y="8204"/>
                  </a:lnTo>
                  <a:lnTo>
                    <a:pt x="3449" y="8263"/>
                  </a:lnTo>
                  <a:lnTo>
                    <a:pt x="3441" y="8325"/>
                  </a:lnTo>
                  <a:lnTo>
                    <a:pt x="3433" y="8386"/>
                  </a:lnTo>
                  <a:lnTo>
                    <a:pt x="3428" y="8447"/>
                  </a:lnTo>
                  <a:lnTo>
                    <a:pt x="3422" y="8507"/>
                  </a:lnTo>
                  <a:lnTo>
                    <a:pt x="3419" y="8568"/>
                  </a:lnTo>
                  <a:lnTo>
                    <a:pt x="3416" y="8630"/>
                  </a:lnTo>
                  <a:lnTo>
                    <a:pt x="3414" y="8691"/>
                  </a:lnTo>
                  <a:lnTo>
                    <a:pt x="3413" y="8752"/>
                  </a:lnTo>
                  <a:lnTo>
                    <a:pt x="3411" y="8815"/>
                  </a:lnTo>
                  <a:lnTo>
                    <a:pt x="3411" y="8876"/>
                  </a:lnTo>
                  <a:lnTo>
                    <a:pt x="3414" y="8999"/>
                  </a:lnTo>
                  <a:lnTo>
                    <a:pt x="3419" y="9124"/>
                  </a:lnTo>
                  <a:lnTo>
                    <a:pt x="3425" y="9249"/>
                  </a:lnTo>
                  <a:lnTo>
                    <a:pt x="3432" y="9375"/>
                  </a:lnTo>
                  <a:lnTo>
                    <a:pt x="3441" y="9499"/>
                  </a:lnTo>
                  <a:lnTo>
                    <a:pt x="3422" y="9502"/>
                  </a:lnTo>
                  <a:lnTo>
                    <a:pt x="3404" y="9504"/>
                  </a:lnTo>
                  <a:lnTo>
                    <a:pt x="3387" y="9505"/>
                  </a:lnTo>
                  <a:lnTo>
                    <a:pt x="3370" y="9505"/>
                  </a:lnTo>
                  <a:lnTo>
                    <a:pt x="3354" y="9505"/>
                  </a:lnTo>
                  <a:lnTo>
                    <a:pt x="3339" y="9503"/>
                  </a:lnTo>
                  <a:lnTo>
                    <a:pt x="3325" y="9500"/>
                  </a:lnTo>
                  <a:lnTo>
                    <a:pt x="3310" y="9498"/>
                  </a:lnTo>
                  <a:lnTo>
                    <a:pt x="3296" y="9494"/>
                  </a:lnTo>
                  <a:lnTo>
                    <a:pt x="3284" y="9489"/>
                  </a:lnTo>
                  <a:lnTo>
                    <a:pt x="3272" y="9485"/>
                  </a:lnTo>
                  <a:lnTo>
                    <a:pt x="3260" y="9478"/>
                  </a:lnTo>
                  <a:lnTo>
                    <a:pt x="3249" y="9471"/>
                  </a:lnTo>
                  <a:lnTo>
                    <a:pt x="3239" y="9464"/>
                  </a:lnTo>
                  <a:lnTo>
                    <a:pt x="3229" y="9455"/>
                  </a:lnTo>
                  <a:lnTo>
                    <a:pt x="3219" y="9447"/>
                  </a:lnTo>
                  <a:lnTo>
                    <a:pt x="3211" y="9437"/>
                  </a:lnTo>
                  <a:lnTo>
                    <a:pt x="3202" y="9426"/>
                  </a:lnTo>
                  <a:lnTo>
                    <a:pt x="3194" y="9415"/>
                  </a:lnTo>
                  <a:lnTo>
                    <a:pt x="3186" y="9404"/>
                  </a:lnTo>
                  <a:lnTo>
                    <a:pt x="3174" y="9378"/>
                  </a:lnTo>
                  <a:lnTo>
                    <a:pt x="3162" y="9351"/>
                  </a:lnTo>
                  <a:lnTo>
                    <a:pt x="3153" y="9321"/>
                  </a:lnTo>
                  <a:lnTo>
                    <a:pt x="3145" y="9289"/>
                  </a:lnTo>
                  <a:lnTo>
                    <a:pt x="3139" y="9255"/>
                  </a:lnTo>
                  <a:lnTo>
                    <a:pt x="3135" y="9218"/>
                  </a:lnTo>
                  <a:lnTo>
                    <a:pt x="3133" y="9180"/>
                  </a:lnTo>
                  <a:lnTo>
                    <a:pt x="3130" y="9141"/>
                  </a:lnTo>
                  <a:lnTo>
                    <a:pt x="3130" y="9100"/>
                  </a:lnTo>
                  <a:lnTo>
                    <a:pt x="3131" y="9056"/>
                  </a:lnTo>
                  <a:lnTo>
                    <a:pt x="3135" y="9012"/>
                  </a:lnTo>
                  <a:lnTo>
                    <a:pt x="3139" y="8965"/>
                  </a:lnTo>
                  <a:lnTo>
                    <a:pt x="3144" y="8919"/>
                  </a:lnTo>
                  <a:lnTo>
                    <a:pt x="3148" y="8870"/>
                  </a:lnTo>
                  <a:lnTo>
                    <a:pt x="3156" y="8820"/>
                  </a:lnTo>
                  <a:lnTo>
                    <a:pt x="3163" y="8769"/>
                  </a:lnTo>
                  <a:lnTo>
                    <a:pt x="3180" y="8667"/>
                  </a:lnTo>
                  <a:lnTo>
                    <a:pt x="3201" y="8560"/>
                  </a:lnTo>
                  <a:lnTo>
                    <a:pt x="3223" y="8453"/>
                  </a:lnTo>
                  <a:lnTo>
                    <a:pt x="3246" y="8344"/>
                  </a:lnTo>
                  <a:lnTo>
                    <a:pt x="3271" y="8235"/>
                  </a:lnTo>
                  <a:lnTo>
                    <a:pt x="3320" y="8020"/>
                  </a:lnTo>
                  <a:lnTo>
                    <a:pt x="3343" y="7916"/>
                  </a:lnTo>
                  <a:lnTo>
                    <a:pt x="3364" y="7815"/>
                  </a:lnTo>
                  <a:lnTo>
                    <a:pt x="3383" y="7718"/>
                  </a:lnTo>
                  <a:lnTo>
                    <a:pt x="3400" y="7625"/>
                  </a:lnTo>
                  <a:lnTo>
                    <a:pt x="3414" y="7540"/>
                  </a:lnTo>
                  <a:lnTo>
                    <a:pt x="3419" y="7498"/>
                  </a:lnTo>
                  <a:lnTo>
                    <a:pt x="3422" y="7459"/>
                  </a:lnTo>
                  <a:lnTo>
                    <a:pt x="3426" y="7422"/>
                  </a:lnTo>
                  <a:lnTo>
                    <a:pt x="3427" y="7387"/>
                  </a:lnTo>
                  <a:lnTo>
                    <a:pt x="3427" y="7353"/>
                  </a:lnTo>
                  <a:lnTo>
                    <a:pt x="3427" y="7322"/>
                  </a:lnTo>
                  <a:lnTo>
                    <a:pt x="3425" y="7293"/>
                  </a:lnTo>
                  <a:lnTo>
                    <a:pt x="3420" y="7267"/>
                  </a:lnTo>
                  <a:lnTo>
                    <a:pt x="3415" y="7243"/>
                  </a:lnTo>
                  <a:lnTo>
                    <a:pt x="3408" y="7221"/>
                  </a:lnTo>
                  <a:lnTo>
                    <a:pt x="3399" y="7202"/>
                  </a:lnTo>
                  <a:lnTo>
                    <a:pt x="3394" y="7194"/>
                  </a:lnTo>
                  <a:lnTo>
                    <a:pt x="3388" y="7185"/>
                  </a:lnTo>
                  <a:lnTo>
                    <a:pt x="3382" y="7179"/>
                  </a:lnTo>
                  <a:lnTo>
                    <a:pt x="3376" y="7173"/>
                  </a:lnTo>
                  <a:lnTo>
                    <a:pt x="3369" y="7167"/>
                  </a:lnTo>
                  <a:lnTo>
                    <a:pt x="3361" y="7162"/>
                  </a:lnTo>
                  <a:lnTo>
                    <a:pt x="3345" y="7161"/>
                  </a:lnTo>
                  <a:lnTo>
                    <a:pt x="3331" y="7162"/>
                  </a:lnTo>
                  <a:lnTo>
                    <a:pt x="3316" y="7164"/>
                  </a:lnTo>
                  <a:lnTo>
                    <a:pt x="3301" y="7167"/>
                  </a:lnTo>
                  <a:lnTo>
                    <a:pt x="3287" y="7172"/>
                  </a:lnTo>
                  <a:lnTo>
                    <a:pt x="3273" y="7178"/>
                  </a:lnTo>
                  <a:lnTo>
                    <a:pt x="3260" y="7184"/>
                  </a:lnTo>
                  <a:lnTo>
                    <a:pt x="3248" y="7193"/>
                  </a:lnTo>
                  <a:lnTo>
                    <a:pt x="3234" y="7201"/>
                  </a:lnTo>
                  <a:lnTo>
                    <a:pt x="3222" y="7210"/>
                  </a:lnTo>
                  <a:lnTo>
                    <a:pt x="3197" y="7230"/>
                  </a:lnTo>
                  <a:lnTo>
                    <a:pt x="3174" y="7254"/>
                  </a:lnTo>
                  <a:lnTo>
                    <a:pt x="3151" y="7278"/>
                  </a:lnTo>
                  <a:lnTo>
                    <a:pt x="3107" y="7331"/>
                  </a:lnTo>
                  <a:lnTo>
                    <a:pt x="3085" y="7356"/>
                  </a:lnTo>
                  <a:lnTo>
                    <a:pt x="3063" y="7382"/>
                  </a:lnTo>
                  <a:lnTo>
                    <a:pt x="3041" y="7405"/>
                  </a:lnTo>
                  <a:lnTo>
                    <a:pt x="3019" y="7426"/>
                  </a:lnTo>
                  <a:lnTo>
                    <a:pt x="2996" y="7446"/>
                  </a:lnTo>
                  <a:lnTo>
                    <a:pt x="2985" y="7453"/>
                  </a:lnTo>
                  <a:lnTo>
                    <a:pt x="2972" y="7460"/>
                  </a:lnTo>
                  <a:lnTo>
                    <a:pt x="2935" y="7480"/>
                  </a:lnTo>
                  <a:lnTo>
                    <a:pt x="2892" y="7498"/>
                  </a:lnTo>
                  <a:lnTo>
                    <a:pt x="2845" y="7515"/>
                  </a:lnTo>
                  <a:lnTo>
                    <a:pt x="2795" y="7531"/>
                  </a:lnTo>
                  <a:lnTo>
                    <a:pt x="2743" y="7546"/>
                  </a:lnTo>
                  <a:lnTo>
                    <a:pt x="2688" y="7559"/>
                  </a:lnTo>
                  <a:lnTo>
                    <a:pt x="2631" y="7570"/>
                  </a:lnTo>
                  <a:lnTo>
                    <a:pt x="2574" y="7580"/>
                  </a:lnTo>
                  <a:lnTo>
                    <a:pt x="2516" y="7587"/>
                  </a:lnTo>
                  <a:lnTo>
                    <a:pt x="2459" y="7591"/>
                  </a:lnTo>
                  <a:lnTo>
                    <a:pt x="2432" y="7592"/>
                  </a:lnTo>
                  <a:lnTo>
                    <a:pt x="2404" y="7592"/>
                  </a:lnTo>
                  <a:lnTo>
                    <a:pt x="2377" y="7592"/>
                  </a:lnTo>
                  <a:lnTo>
                    <a:pt x="2350" y="7591"/>
                  </a:lnTo>
                  <a:lnTo>
                    <a:pt x="2324" y="7589"/>
                  </a:lnTo>
                  <a:lnTo>
                    <a:pt x="2300" y="7586"/>
                  </a:lnTo>
                  <a:lnTo>
                    <a:pt x="2276" y="7583"/>
                  </a:lnTo>
                  <a:lnTo>
                    <a:pt x="2252" y="7578"/>
                  </a:lnTo>
                  <a:lnTo>
                    <a:pt x="2229" y="7572"/>
                  </a:lnTo>
                  <a:lnTo>
                    <a:pt x="2208" y="7565"/>
                  </a:lnTo>
                  <a:lnTo>
                    <a:pt x="2188" y="7557"/>
                  </a:lnTo>
                  <a:lnTo>
                    <a:pt x="2169" y="7548"/>
                  </a:lnTo>
                  <a:lnTo>
                    <a:pt x="2135" y="7530"/>
                  </a:lnTo>
                  <a:lnTo>
                    <a:pt x="2102" y="7510"/>
                  </a:lnTo>
                  <a:lnTo>
                    <a:pt x="2070" y="7488"/>
                  </a:lnTo>
                  <a:lnTo>
                    <a:pt x="2037" y="7465"/>
                  </a:lnTo>
                  <a:lnTo>
                    <a:pt x="1974" y="7418"/>
                  </a:lnTo>
                  <a:lnTo>
                    <a:pt x="1910" y="7369"/>
                  </a:lnTo>
                  <a:lnTo>
                    <a:pt x="1878" y="7344"/>
                  </a:lnTo>
                  <a:lnTo>
                    <a:pt x="1846" y="7321"/>
                  </a:lnTo>
                  <a:lnTo>
                    <a:pt x="1815" y="7299"/>
                  </a:lnTo>
                  <a:lnTo>
                    <a:pt x="1782" y="7278"/>
                  </a:lnTo>
                  <a:lnTo>
                    <a:pt x="1747" y="7260"/>
                  </a:lnTo>
                  <a:lnTo>
                    <a:pt x="1713" y="7241"/>
                  </a:lnTo>
                  <a:lnTo>
                    <a:pt x="1679" y="7227"/>
                  </a:lnTo>
                  <a:lnTo>
                    <a:pt x="1661" y="7221"/>
                  </a:lnTo>
                  <a:lnTo>
                    <a:pt x="1644" y="7215"/>
                  </a:lnTo>
                  <a:lnTo>
                    <a:pt x="1624" y="7208"/>
                  </a:lnTo>
                  <a:lnTo>
                    <a:pt x="1607" y="7202"/>
                  </a:lnTo>
                  <a:lnTo>
                    <a:pt x="1592" y="7195"/>
                  </a:lnTo>
                  <a:lnTo>
                    <a:pt x="1579" y="7188"/>
                  </a:lnTo>
                  <a:lnTo>
                    <a:pt x="1567" y="7179"/>
                  </a:lnTo>
                  <a:lnTo>
                    <a:pt x="1556" y="7171"/>
                  </a:lnTo>
                  <a:lnTo>
                    <a:pt x="1547" y="7162"/>
                  </a:lnTo>
                  <a:lnTo>
                    <a:pt x="1538" y="7152"/>
                  </a:lnTo>
                  <a:lnTo>
                    <a:pt x="1532" y="7142"/>
                  </a:lnTo>
                  <a:lnTo>
                    <a:pt x="1526" y="7133"/>
                  </a:lnTo>
                  <a:lnTo>
                    <a:pt x="1520" y="7123"/>
                  </a:lnTo>
                  <a:lnTo>
                    <a:pt x="1516" y="7112"/>
                  </a:lnTo>
                  <a:lnTo>
                    <a:pt x="1508" y="7090"/>
                  </a:lnTo>
                  <a:lnTo>
                    <a:pt x="1502" y="7068"/>
                  </a:lnTo>
                  <a:lnTo>
                    <a:pt x="1496" y="7043"/>
                  </a:lnTo>
                  <a:lnTo>
                    <a:pt x="1487" y="7020"/>
                  </a:lnTo>
                  <a:lnTo>
                    <a:pt x="1478" y="6996"/>
                  </a:lnTo>
                  <a:lnTo>
                    <a:pt x="1472" y="6984"/>
                  </a:lnTo>
                  <a:lnTo>
                    <a:pt x="1466" y="6971"/>
                  </a:lnTo>
                  <a:lnTo>
                    <a:pt x="1459" y="6959"/>
                  </a:lnTo>
                  <a:lnTo>
                    <a:pt x="1449" y="6947"/>
                  </a:lnTo>
                  <a:lnTo>
                    <a:pt x="1439" y="6935"/>
                  </a:lnTo>
                  <a:lnTo>
                    <a:pt x="1428" y="6922"/>
                  </a:lnTo>
                  <a:lnTo>
                    <a:pt x="1415" y="6910"/>
                  </a:lnTo>
                  <a:lnTo>
                    <a:pt x="1401" y="6898"/>
                  </a:lnTo>
                  <a:lnTo>
                    <a:pt x="1384" y="6887"/>
                  </a:lnTo>
                  <a:lnTo>
                    <a:pt x="1366" y="6875"/>
                  </a:lnTo>
                  <a:lnTo>
                    <a:pt x="1351" y="6865"/>
                  </a:lnTo>
                  <a:lnTo>
                    <a:pt x="1335" y="6854"/>
                  </a:lnTo>
                  <a:lnTo>
                    <a:pt x="1320" y="6842"/>
                  </a:lnTo>
                  <a:lnTo>
                    <a:pt x="1304" y="6828"/>
                  </a:lnTo>
                  <a:lnTo>
                    <a:pt x="1272" y="6799"/>
                  </a:lnTo>
                  <a:lnTo>
                    <a:pt x="1240" y="6766"/>
                  </a:lnTo>
                  <a:lnTo>
                    <a:pt x="1208" y="6732"/>
                  </a:lnTo>
                  <a:lnTo>
                    <a:pt x="1178" y="6694"/>
                  </a:lnTo>
                  <a:lnTo>
                    <a:pt x="1147" y="6655"/>
                  </a:lnTo>
                  <a:lnTo>
                    <a:pt x="1117" y="6614"/>
                  </a:lnTo>
                  <a:lnTo>
                    <a:pt x="1087" y="6574"/>
                  </a:lnTo>
                  <a:lnTo>
                    <a:pt x="1059" y="6533"/>
                  </a:lnTo>
                  <a:lnTo>
                    <a:pt x="1004" y="6449"/>
                  </a:lnTo>
                  <a:lnTo>
                    <a:pt x="909" y="6301"/>
                  </a:lnTo>
                  <a:lnTo>
                    <a:pt x="893" y="6279"/>
                  </a:lnTo>
                  <a:lnTo>
                    <a:pt x="877" y="6261"/>
                  </a:lnTo>
                  <a:lnTo>
                    <a:pt x="859" y="6244"/>
                  </a:lnTo>
                  <a:lnTo>
                    <a:pt x="840" y="6228"/>
                  </a:lnTo>
                  <a:lnTo>
                    <a:pt x="822" y="6213"/>
                  </a:lnTo>
                  <a:lnTo>
                    <a:pt x="802" y="6200"/>
                  </a:lnTo>
                  <a:lnTo>
                    <a:pt x="763" y="6174"/>
                  </a:lnTo>
                  <a:lnTo>
                    <a:pt x="745" y="6161"/>
                  </a:lnTo>
                  <a:lnTo>
                    <a:pt x="725" y="6147"/>
                  </a:lnTo>
                  <a:lnTo>
                    <a:pt x="708" y="6133"/>
                  </a:lnTo>
                  <a:lnTo>
                    <a:pt x="691" y="6116"/>
                  </a:lnTo>
                  <a:lnTo>
                    <a:pt x="675" y="6099"/>
                  </a:lnTo>
                  <a:lnTo>
                    <a:pt x="661" y="6078"/>
                  </a:lnTo>
                  <a:lnTo>
                    <a:pt x="648" y="6056"/>
                  </a:lnTo>
                  <a:lnTo>
                    <a:pt x="642" y="6042"/>
                  </a:lnTo>
                  <a:lnTo>
                    <a:pt x="637" y="6030"/>
                  </a:lnTo>
                  <a:lnTo>
                    <a:pt x="615" y="5971"/>
                  </a:lnTo>
                  <a:lnTo>
                    <a:pt x="603" y="5937"/>
                  </a:lnTo>
                  <a:lnTo>
                    <a:pt x="588" y="5902"/>
                  </a:lnTo>
                  <a:lnTo>
                    <a:pt x="573" y="5868"/>
                  </a:lnTo>
                  <a:lnTo>
                    <a:pt x="557" y="5835"/>
                  </a:lnTo>
                  <a:lnTo>
                    <a:pt x="548" y="5820"/>
                  </a:lnTo>
                  <a:lnTo>
                    <a:pt x="538" y="5806"/>
                  </a:lnTo>
                  <a:lnTo>
                    <a:pt x="530" y="5794"/>
                  </a:lnTo>
                  <a:lnTo>
                    <a:pt x="521" y="5783"/>
                  </a:lnTo>
                  <a:lnTo>
                    <a:pt x="507" y="5769"/>
                  </a:lnTo>
                  <a:lnTo>
                    <a:pt x="491" y="5755"/>
                  </a:lnTo>
                  <a:lnTo>
                    <a:pt x="475" y="5742"/>
                  </a:lnTo>
                  <a:lnTo>
                    <a:pt x="458" y="5729"/>
                  </a:lnTo>
                  <a:lnTo>
                    <a:pt x="425" y="5705"/>
                  </a:lnTo>
                  <a:lnTo>
                    <a:pt x="389" y="5683"/>
                  </a:lnTo>
                  <a:lnTo>
                    <a:pt x="355" y="5660"/>
                  </a:lnTo>
                  <a:lnTo>
                    <a:pt x="321" y="5636"/>
                  </a:lnTo>
                  <a:lnTo>
                    <a:pt x="305" y="5623"/>
                  </a:lnTo>
                  <a:lnTo>
                    <a:pt x="289" y="5610"/>
                  </a:lnTo>
                  <a:lnTo>
                    <a:pt x="274" y="5595"/>
                  </a:lnTo>
                  <a:lnTo>
                    <a:pt x="261" y="5580"/>
                  </a:lnTo>
                  <a:lnTo>
                    <a:pt x="245" y="5561"/>
                  </a:lnTo>
                  <a:lnTo>
                    <a:pt x="232" y="5540"/>
                  </a:lnTo>
                  <a:lnTo>
                    <a:pt x="221" y="5520"/>
                  </a:lnTo>
                  <a:lnTo>
                    <a:pt x="211" y="5498"/>
                  </a:lnTo>
                  <a:lnTo>
                    <a:pt x="203" y="5478"/>
                  </a:lnTo>
                  <a:lnTo>
                    <a:pt x="196" y="5456"/>
                  </a:lnTo>
                  <a:lnTo>
                    <a:pt x="185" y="5413"/>
                  </a:lnTo>
                  <a:lnTo>
                    <a:pt x="173" y="5368"/>
                  </a:lnTo>
                  <a:lnTo>
                    <a:pt x="167" y="5346"/>
                  </a:lnTo>
                  <a:lnTo>
                    <a:pt x="159" y="5324"/>
                  </a:lnTo>
                  <a:lnTo>
                    <a:pt x="151" y="5302"/>
                  </a:lnTo>
                  <a:lnTo>
                    <a:pt x="141" y="5278"/>
                  </a:lnTo>
                  <a:lnTo>
                    <a:pt x="130" y="5256"/>
                  </a:lnTo>
                  <a:lnTo>
                    <a:pt x="115" y="5234"/>
                  </a:lnTo>
                  <a:lnTo>
                    <a:pt x="104" y="5216"/>
                  </a:lnTo>
                  <a:lnTo>
                    <a:pt x="91" y="5190"/>
                  </a:lnTo>
                  <a:lnTo>
                    <a:pt x="76" y="5159"/>
                  </a:lnTo>
                  <a:lnTo>
                    <a:pt x="60" y="5123"/>
                  </a:lnTo>
                  <a:lnTo>
                    <a:pt x="46" y="5084"/>
                  </a:lnTo>
                  <a:lnTo>
                    <a:pt x="32" y="5042"/>
                  </a:lnTo>
                  <a:lnTo>
                    <a:pt x="20" y="4998"/>
                  </a:lnTo>
                  <a:lnTo>
                    <a:pt x="10" y="4954"/>
                  </a:lnTo>
                  <a:lnTo>
                    <a:pt x="7" y="4932"/>
                  </a:lnTo>
                  <a:lnTo>
                    <a:pt x="3" y="4910"/>
                  </a:lnTo>
                  <a:lnTo>
                    <a:pt x="0" y="4890"/>
                  </a:lnTo>
                  <a:lnTo>
                    <a:pt x="0" y="4868"/>
                  </a:lnTo>
                  <a:lnTo>
                    <a:pt x="0" y="4848"/>
                  </a:lnTo>
                  <a:lnTo>
                    <a:pt x="2" y="4828"/>
                  </a:lnTo>
                  <a:lnTo>
                    <a:pt x="4" y="4809"/>
                  </a:lnTo>
                  <a:lnTo>
                    <a:pt x="8" y="4792"/>
                  </a:lnTo>
                  <a:lnTo>
                    <a:pt x="14" y="4775"/>
                  </a:lnTo>
                  <a:lnTo>
                    <a:pt x="21" y="4759"/>
                  </a:lnTo>
                  <a:lnTo>
                    <a:pt x="30" y="4745"/>
                  </a:lnTo>
                  <a:lnTo>
                    <a:pt x="40" y="4733"/>
                  </a:lnTo>
                  <a:lnTo>
                    <a:pt x="52" y="4722"/>
                  </a:lnTo>
                  <a:lnTo>
                    <a:pt x="66" y="4712"/>
                  </a:lnTo>
                  <a:lnTo>
                    <a:pt x="82" y="4705"/>
                  </a:lnTo>
                  <a:lnTo>
                    <a:pt x="101" y="4699"/>
                  </a:lnTo>
                  <a:lnTo>
                    <a:pt x="157" y="4755"/>
                  </a:lnTo>
                  <a:lnTo>
                    <a:pt x="216" y="4810"/>
                  </a:lnTo>
                  <a:lnTo>
                    <a:pt x="276" y="4863"/>
                  </a:lnTo>
                  <a:lnTo>
                    <a:pt x="337" y="4913"/>
                  </a:lnTo>
                  <a:lnTo>
                    <a:pt x="356" y="4919"/>
                  </a:lnTo>
                  <a:lnTo>
                    <a:pt x="376" y="4923"/>
                  </a:lnTo>
                  <a:lnTo>
                    <a:pt x="395" y="4925"/>
                  </a:lnTo>
                  <a:lnTo>
                    <a:pt x="416" y="4926"/>
                  </a:lnTo>
                  <a:lnTo>
                    <a:pt x="459" y="4926"/>
                  </a:lnTo>
                  <a:lnTo>
                    <a:pt x="502" y="4926"/>
                  </a:lnTo>
                  <a:lnTo>
                    <a:pt x="522" y="4926"/>
                  </a:lnTo>
                  <a:lnTo>
                    <a:pt x="543" y="4929"/>
                  </a:lnTo>
                  <a:lnTo>
                    <a:pt x="564" y="4931"/>
                  </a:lnTo>
                  <a:lnTo>
                    <a:pt x="584" y="4936"/>
                  </a:lnTo>
                  <a:lnTo>
                    <a:pt x="603" y="4942"/>
                  </a:lnTo>
                  <a:lnTo>
                    <a:pt x="621" y="4951"/>
                  </a:lnTo>
                  <a:lnTo>
                    <a:pt x="630" y="4957"/>
                  </a:lnTo>
                  <a:lnTo>
                    <a:pt x="639" y="4963"/>
                  </a:lnTo>
                  <a:lnTo>
                    <a:pt x="646" y="4970"/>
                  </a:lnTo>
                  <a:lnTo>
                    <a:pt x="655" y="4978"/>
                  </a:lnTo>
                  <a:lnTo>
                    <a:pt x="684" y="4969"/>
                  </a:lnTo>
                  <a:lnTo>
                    <a:pt x="718" y="4960"/>
                  </a:lnTo>
                  <a:lnTo>
                    <a:pt x="758" y="4952"/>
                  </a:lnTo>
                  <a:lnTo>
                    <a:pt x="804" y="4943"/>
                  </a:lnTo>
                  <a:lnTo>
                    <a:pt x="851" y="4935"/>
                  </a:lnTo>
                  <a:lnTo>
                    <a:pt x="903" y="4927"/>
                  </a:lnTo>
                  <a:lnTo>
                    <a:pt x="954" y="4920"/>
                  </a:lnTo>
                  <a:lnTo>
                    <a:pt x="1007" y="4915"/>
                  </a:lnTo>
                  <a:lnTo>
                    <a:pt x="1059" y="4912"/>
                  </a:lnTo>
                  <a:lnTo>
                    <a:pt x="1111" y="4909"/>
                  </a:lnTo>
                  <a:lnTo>
                    <a:pt x="1159" y="4909"/>
                  </a:lnTo>
                  <a:lnTo>
                    <a:pt x="1206" y="4912"/>
                  </a:lnTo>
                  <a:lnTo>
                    <a:pt x="1228" y="4914"/>
                  </a:lnTo>
                  <a:lnTo>
                    <a:pt x="1249" y="4916"/>
                  </a:lnTo>
                  <a:lnTo>
                    <a:pt x="1268" y="4920"/>
                  </a:lnTo>
                  <a:lnTo>
                    <a:pt x="1287" y="4924"/>
                  </a:lnTo>
                  <a:lnTo>
                    <a:pt x="1304" y="4930"/>
                  </a:lnTo>
                  <a:lnTo>
                    <a:pt x="1318" y="4935"/>
                  </a:lnTo>
                  <a:lnTo>
                    <a:pt x="1332" y="4942"/>
                  </a:lnTo>
                  <a:lnTo>
                    <a:pt x="1344" y="4949"/>
                  </a:lnTo>
                  <a:lnTo>
                    <a:pt x="1366" y="4956"/>
                  </a:lnTo>
                  <a:lnTo>
                    <a:pt x="1387" y="4958"/>
                  </a:lnTo>
                  <a:lnTo>
                    <a:pt x="1408" y="4958"/>
                  </a:lnTo>
                  <a:lnTo>
                    <a:pt x="1428" y="4956"/>
                  </a:lnTo>
                  <a:lnTo>
                    <a:pt x="1449" y="4953"/>
                  </a:lnTo>
                  <a:lnTo>
                    <a:pt x="1469" y="4948"/>
                  </a:lnTo>
                  <a:lnTo>
                    <a:pt x="1488" y="4942"/>
                  </a:lnTo>
                  <a:lnTo>
                    <a:pt x="1508" y="4935"/>
                  </a:lnTo>
                  <a:lnTo>
                    <a:pt x="1547" y="4921"/>
                  </a:lnTo>
                  <a:lnTo>
                    <a:pt x="1567" y="4914"/>
                  </a:lnTo>
                  <a:lnTo>
                    <a:pt x="1587" y="4908"/>
                  </a:lnTo>
                  <a:lnTo>
                    <a:pt x="1607" y="4902"/>
                  </a:lnTo>
                  <a:lnTo>
                    <a:pt x="1628" y="4898"/>
                  </a:lnTo>
                  <a:lnTo>
                    <a:pt x="1648" y="4896"/>
                  </a:lnTo>
                  <a:lnTo>
                    <a:pt x="1670" y="4896"/>
                  </a:lnTo>
                  <a:lnTo>
                    <a:pt x="1691" y="4897"/>
                  </a:lnTo>
                  <a:lnTo>
                    <a:pt x="1713" y="4902"/>
                  </a:lnTo>
                  <a:lnTo>
                    <a:pt x="1733" y="4907"/>
                  </a:lnTo>
                  <a:lnTo>
                    <a:pt x="1752" y="4915"/>
                  </a:lnTo>
                  <a:lnTo>
                    <a:pt x="1772" y="4924"/>
                  </a:lnTo>
                  <a:lnTo>
                    <a:pt x="1790" y="4934"/>
                  </a:lnTo>
                  <a:lnTo>
                    <a:pt x="1827" y="4954"/>
                  </a:lnTo>
                  <a:lnTo>
                    <a:pt x="1864" y="4976"/>
                  </a:lnTo>
                  <a:lnTo>
                    <a:pt x="1883" y="4986"/>
                  </a:lnTo>
                  <a:lnTo>
                    <a:pt x="1901" y="4996"/>
                  </a:lnTo>
                  <a:lnTo>
                    <a:pt x="1921" y="5005"/>
                  </a:lnTo>
                  <a:lnTo>
                    <a:pt x="1941" y="5011"/>
                  </a:lnTo>
                  <a:lnTo>
                    <a:pt x="1961" y="5016"/>
                  </a:lnTo>
                  <a:lnTo>
                    <a:pt x="1982" y="5019"/>
                  </a:lnTo>
                  <a:lnTo>
                    <a:pt x="2069" y="5024"/>
                  </a:lnTo>
                  <a:lnTo>
                    <a:pt x="2156" y="5029"/>
                  </a:lnTo>
                  <a:lnTo>
                    <a:pt x="2241" y="5036"/>
                  </a:lnTo>
                  <a:lnTo>
                    <a:pt x="2284" y="5040"/>
                  </a:lnTo>
                  <a:lnTo>
                    <a:pt x="2327" y="5046"/>
                  </a:lnTo>
                  <a:lnTo>
                    <a:pt x="2370" y="5052"/>
                  </a:lnTo>
                  <a:lnTo>
                    <a:pt x="2411" y="5060"/>
                  </a:lnTo>
                  <a:lnTo>
                    <a:pt x="2454" y="5068"/>
                  </a:lnTo>
                  <a:lnTo>
                    <a:pt x="2496" y="5078"/>
                  </a:lnTo>
                  <a:lnTo>
                    <a:pt x="2537" y="5090"/>
                  </a:lnTo>
                  <a:lnTo>
                    <a:pt x="2579" y="5102"/>
                  </a:lnTo>
                  <a:lnTo>
                    <a:pt x="2619" y="5117"/>
                  </a:lnTo>
                  <a:lnTo>
                    <a:pt x="2661" y="5134"/>
                  </a:lnTo>
                  <a:lnTo>
                    <a:pt x="2854" y="5314"/>
                  </a:lnTo>
                  <a:lnTo>
                    <a:pt x="2880" y="5311"/>
                  </a:lnTo>
                  <a:lnTo>
                    <a:pt x="2904" y="5313"/>
                  </a:lnTo>
                  <a:lnTo>
                    <a:pt x="2930" y="5314"/>
                  </a:lnTo>
                  <a:lnTo>
                    <a:pt x="2953" y="5319"/>
                  </a:lnTo>
                  <a:lnTo>
                    <a:pt x="2977" y="5325"/>
                  </a:lnTo>
                  <a:lnTo>
                    <a:pt x="2999" y="5333"/>
                  </a:lnTo>
                  <a:lnTo>
                    <a:pt x="3021" y="5343"/>
                  </a:lnTo>
                  <a:lnTo>
                    <a:pt x="3043" y="5355"/>
                  </a:lnTo>
                  <a:lnTo>
                    <a:pt x="3064" y="5368"/>
                  </a:lnTo>
                  <a:lnTo>
                    <a:pt x="3084" y="5382"/>
                  </a:lnTo>
                  <a:lnTo>
                    <a:pt x="3102" y="5399"/>
                  </a:lnTo>
                  <a:lnTo>
                    <a:pt x="3119" y="5416"/>
                  </a:lnTo>
                  <a:lnTo>
                    <a:pt x="3136" y="5435"/>
                  </a:lnTo>
                  <a:lnTo>
                    <a:pt x="3151" y="5454"/>
                  </a:lnTo>
                  <a:lnTo>
                    <a:pt x="3166" y="5474"/>
                  </a:lnTo>
                  <a:lnTo>
                    <a:pt x="3178" y="5495"/>
                  </a:lnTo>
                  <a:lnTo>
                    <a:pt x="3179" y="5506"/>
                  </a:lnTo>
                  <a:lnTo>
                    <a:pt x="3181" y="5517"/>
                  </a:lnTo>
                  <a:lnTo>
                    <a:pt x="3186" y="5529"/>
                  </a:lnTo>
                  <a:lnTo>
                    <a:pt x="3191" y="5544"/>
                  </a:lnTo>
                  <a:lnTo>
                    <a:pt x="3199" y="5558"/>
                  </a:lnTo>
                  <a:lnTo>
                    <a:pt x="3208" y="5574"/>
                  </a:lnTo>
                  <a:lnTo>
                    <a:pt x="3229" y="5608"/>
                  </a:lnTo>
                  <a:lnTo>
                    <a:pt x="3255" y="5645"/>
                  </a:lnTo>
                  <a:lnTo>
                    <a:pt x="3284" y="5683"/>
                  </a:lnTo>
                  <a:lnTo>
                    <a:pt x="3315" y="5722"/>
                  </a:lnTo>
                  <a:lnTo>
                    <a:pt x="3349" y="5760"/>
                  </a:lnTo>
                  <a:lnTo>
                    <a:pt x="3382" y="5798"/>
                  </a:lnTo>
                  <a:lnTo>
                    <a:pt x="3416" y="5833"/>
                  </a:lnTo>
                  <a:lnTo>
                    <a:pt x="3448" y="5865"/>
                  </a:lnTo>
                  <a:lnTo>
                    <a:pt x="3480" y="5893"/>
                  </a:lnTo>
                  <a:lnTo>
                    <a:pt x="3507" y="5918"/>
                  </a:lnTo>
                  <a:lnTo>
                    <a:pt x="3531" y="5935"/>
                  </a:lnTo>
                  <a:lnTo>
                    <a:pt x="3542" y="5942"/>
                  </a:lnTo>
                  <a:lnTo>
                    <a:pt x="3551" y="5947"/>
                  </a:lnTo>
                  <a:lnTo>
                    <a:pt x="3558" y="5949"/>
                  </a:lnTo>
                  <a:lnTo>
                    <a:pt x="3565" y="5951"/>
                  </a:lnTo>
                  <a:lnTo>
                    <a:pt x="3574" y="5962"/>
                  </a:lnTo>
                  <a:lnTo>
                    <a:pt x="3582" y="5975"/>
                  </a:lnTo>
                  <a:lnTo>
                    <a:pt x="3591" y="5987"/>
                  </a:lnTo>
                  <a:lnTo>
                    <a:pt x="3598" y="6001"/>
                  </a:lnTo>
                  <a:lnTo>
                    <a:pt x="3612" y="6029"/>
                  </a:lnTo>
                  <a:lnTo>
                    <a:pt x="3624" y="6058"/>
                  </a:lnTo>
                  <a:lnTo>
                    <a:pt x="3634" y="6090"/>
                  </a:lnTo>
                  <a:lnTo>
                    <a:pt x="3641" y="6122"/>
                  </a:lnTo>
                  <a:lnTo>
                    <a:pt x="3649" y="6155"/>
                  </a:lnTo>
                  <a:lnTo>
                    <a:pt x="3655" y="6189"/>
                  </a:lnTo>
                  <a:lnTo>
                    <a:pt x="3664" y="6257"/>
                  </a:lnTo>
                  <a:lnTo>
                    <a:pt x="3672" y="6325"/>
                  </a:lnTo>
                  <a:lnTo>
                    <a:pt x="3680" y="6391"/>
                  </a:lnTo>
                  <a:lnTo>
                    <a:pt x="3685" y="6422"/>
                  </a:lnTo>
                  <a:lnTo>
                    <a:pt x="3691" y="6453"/>
                  </a:lnTo>
                  <a:lnTo>
                    <a:pt x="3694" y="6466"/>
                  </a:lnTo>
                  <a:lnTo>
                    <a:pt x="3694" y="6482"/>
                  </a:lnTo>
                  <a:lnTo>
                    <a:pt x="3694" y="6499"/>
                  </a:lnTo>
                  <a:lnTo>
                    <a:pt x="3693" y="6518"/>
                  </a:lnTo>
                  <a:lnTo>
                    <a:pt x="3688" y="6557"/>
                  </a:lnTo>
                  <a:lnTo>
                    <a:pt x="3679" y="6600"/>
                  </a:lnTo>
                  <a:lnTo>
                    <a:pt x="3669" y="6644"/>
                  </a:lnTo>
                  <a:lnTo>
                    <a:pt x="3658" y="6690"/>
                  </a:lnTo>
                  <a:lnTo>
                    <a:pt x="3635" y="6784"/>
                  </a:lnTo>
                  <a:lnTo>
                    <a:pt x="3624" y="6830"/>
                  </a:lnTo>
                  <a:lnTo>
                    <a:pt x="3615" y="6874"/>
                  </a:lnTo>
                  <a:lnTo>
                    <a:pt x="3609" y="6914"/>
                  </a:lnTo>
                  <a:lnTo>
                    <a:pt x="3608" y="6932"/>
                  </a:lnTo>
                  <a:lnTo>
                    <a:pt x="3607" y="6951"/>
                  </a:lnTo>
                  <a:lnTo>
                    <a:pt x="3608" y="6966"/>
                  </a:lnTo>
                  <a:lnTo>
                    <a:pt x="3609" y="6982"/>
                  </a:lnTo>
                  <a:lnTo>
                    <a:pt x="3612" y="6996"/>
                  </a:lnTo>
                  <a:lnTo>
                    <a:pt x="3617" y="7008"/>
                  </a:lnTo>
                  <a:lnTo>
                    <a:pt x="3622" y="7018"/>
                  </a:lnTo>
                  <a:lnTo>
                    <a:pt x="3629" y="7026"/>
                  </a:lnTo>
                  <a:lnTo>
                    <a:pt x="3639" y="7034"/>
                  </a:lnTo>
                  <a:lnTo>
                    <a:pt x="3649" y="7039"/>
                  </a:lnTo>
                  <a:lnTo>
                    <a:pt x="3649" y="7025"/>
                  </a:lnTo>
                  <a:lnTo>
                    <a:pt x="3650" y="7012"/>
                  </a:lnTo>
                  <a:lnTo>
                    <a:pt x="3651" y="6996"/>
                  </a:lnTo>
                  <a:lnTo>
                    <a:pt x="3653" y="6981"/>
                  </a:lnTo>
                  <a:lnTo>
                    <a:pt x="3661" y="6947"/>
                  </a:lnTo>
                  <a:lnTo>
                    <a:pt x="3671" y="6911"/>
                  </a:lnTo>
                  <a:lnTo>
                    <a:pt x="3683" y="6874"/>
                  </a:lnTo>
                  <a:lnTo>
                    <a:pt x="3697" y="6834"/>
                  </a:lnTo>
                  <a:lnTo>
                    <a:pt x="3713" y="6794"/>
                  </a:lnTo>
                  <a:lnTo>
                    <a:pt x="3730" y="6754"/>
                  </a:lnTo>
                  <a:lnTo>
                    <a:pt x="3768" y="6672"/>
                  </a:lnTo>
                  <a:lnTo>
                    <a:pt x="3806" y="6592"/>
                  </a:lnTo>
                  <a:lnTo>
                    <a:pt x="3875" y="6457"/>
                  </a:lnTo>
                  <a:lnTo>
                    <a:pt x="3872" y="6398"/>
                  </a:lnTo>
                  <a:lnTo>
                    <a:pt x="3867" y="6344"/>
                  </a:lnTo>
                  <a:lnTo>
                    <a:pt x="3862" y="6297"/>
                  </a:lnTo>
                  <a:lnTo>
                    <a:pt x="3855" y="6255"/>
                  </a:lnTo>
                  <a:lnTo>
                    <a:pt x="3848" y="6216"/>
                  </a:lnTo>
                  <a:lnTo>
                    <a:pt x="3837" y="6180"/>
                  </a:lnTo>
                  <a:lnTo>
                    <a:pt x="3826" y="6146"/>
                  </a:lnTo>
                  <a:lnTo>
                    <a:pt x="3812" y="6114"/>
                  </a:lnTo>
                  <a:lnTo>
                    <a:pt x="3798" y="6083"/>
                  </a:lnTo>
                  <a:lnTo>
                    <a:pt x="3782" y="6051"/>
                  </a:lnTo>
                  <a:lnTo>
                    <a:pt x="3745" y="5982"/>
                  </a:lnTo>
                  <a:lnTo>
                    <a:pt x="3701" y="5903"/>
                  </a:lnTo>
                  <a:lnTo>
                    <a:pt x="3677" y="5857"/>
                  </a:lnTo>
                  <a:lnTo>
                    <a:pt x="3651" y="5805"/>
                  </a:lnTo>
                  <a:lnTo>
                    <a:pt x="3624" y="5750"/>
                  </a:lnTo>
                  <a:lnTo>
                    <a:pt x="3598" y="5695"/>
                  </a:lnTo>
                  <a:lnTo>
                    <a:pt x="3574" y="5641"/>
                  </a:lnTo>
                  <a:lnTo>
                    <a:pt x="3551" y="5589"/>
                  </a:lnTo>
                  <a:lnTo>
                    <a:pt x="3529" y="5536"/>
                  </a:lnTo>
                  <a:lnTo>
                    <a:pt x="3509" y="5485"/>
                  </a:lnTo>
                  <a:lnTo>
                    <a:pt x="3490" y="5434"/>
                  </a:lnTo>
                  <a:lnTo>
                    <a:pt x="3472" y="5383"/>
                  </a:lnTo>
                  <a:lnTo>
                    <a:pt x="3455" y="5335"/>
                  </a:lnTo>
                  <a:lnTo>
                    <a:pt x="3441" y="5284"/>
                  </a:lnTo>
                  <a:lnTo>
                    <a:pt x="3426" y="5236"/>
                  </a:lnTo>
                  <a:lnTo>
                    <a:pt x="3414" y="5187"/>
                  </a:lnTo>
                  <a:lnTo>
                    <a:pt x="3403" y="5138"/>
                  </a:lnTo>
                  <a:lnTo>
                    <a:pt x="3392" y="5090"/>
                  </a:lnTo>
                  <a:lnTo>
                    <a:pt x="3383" y="5041"/>
                  </a:lnTo>
                  <a:lnTo>
                    <a:pt x="3376" y="4992"/>
                  </a:lnTo>
                  <a:lnTo>
                    <a:pt x="3369" y="4945"/>
                  </a:lnTo>
                  <a:lnTo>
                    <a:pt x="3364" y="4896"/>
                  </a:lnTo>
                  <a:lnTo>
                    <a:pt x="3359" y="4847"/>
                  </a:lnTo>
                  <a:lnTo>
                    <a:pt x="3356" y="4797"/>
                  </a:lnTo>
                  <a:lnTo>
                    <a:pt x="3355" y="4747"/>
                  </a:lnTo>
                  <a:lnTo>
                    <a:pt x="3354" y="4696"/>
                  </a:lnTo>
                  <a:lnTo>
                    <a:pt x="3355" y="4646"/>
                  </a:lnTo>
                  <a:lnTo>
                    <a:pt x="3356" y="4595"/>
                  </a:lnTo>
                  <a:lnTo>
                    <a:pt x="3359" y="4542"/>
                  </a:lnTo>
                  <a:lnTo>
                    <a:pt x="3364" y="4490"/>
                  </a:lnTo>
                  <a:lnTo>
                    <a:pt x="3369" y="4436"/>
                  </a:lnTo>
                  <a:lnTo>
                    <a:pt x="3375" y="4381"/>
                  </a:lnTo>
                  <a:lnTo>
                    <a:pt x="3382" y="4326"/>
                  </a:lnTo>
                  <a:lnTo>
                    <a:pt x="3391" y="4270"/>
                  </a:lnTo>
                  <a:lnTo>
                    <a:pt x="3400" y="4211"/>
                  </a:lnTo>
                  <a:lnTo>
                    <a:pt x="3411" y="4152"/>
                  </a:lnTo>
                  <a:lnTo>
                    <a:pt x="3443" y="3979"/>
                  </a:lnTo>
                  <a:lnTo>
                    <a:pt x="3461" y="3882"/>
                  </a:lnTo>
                  <a:lnTo>
                    <a:pt x="3472" y="3832"/>
                  </a:lnTo>
                  <a:lnTo>
                    <a:pt x="3483" y="3782"/>
                  </a:lnTo>
                  <a:lnTo>
                    <a:pt x="3496" y="3733"/>
                  </a:lnTo>
                  <a:lnTo>
                    <a:pt x="3509" y="3684"/>
                  </a:lnTo>
                  <a:lnTo>
                    <a:pt x="3523" y="3638"/>
                  </a:lnTo>
                  <a:lnTo>
                    <a:pt x="3537" y="3593"/>
                  </a:lnTo>
                  <a:lnTo>
                    <a:pt x="3554" y="3550"/>
                  </a:lnTo>
                  <a:lnTo>
                    <a:pt x="3571" y="3510"/>
                  </a:lnTo>
                  <a:lnTo>
                    <a:pt x="3590" y="3473"/>
                  </a:lnTo>
                  <a:lnTo>
                    <a:pt x="3600" y="3456"/>
                  </a:lnTo>
                  <a:lnTo>
                    <a:pt x="3609" y="3440"/>
                  </a:lnTo>
                  <a:lnTo>
                    <a:pt x="3631" y="3404"/>
                  </a:lnTo>
                  <a:lnTo>
                    <a:pt x="3651" y="3370"/>
                  </a:lnTo>
                  <a:lnTo>
                    <a:pt x="3667" y="3337"/>
                  </a:lnTo>
                  <a:lnTo>
                    <a:pt x="3680" y="3304"/>
                  </a:lnTo>
                  <a:lnTo>
                    <a:pt x="3693" y="3271"/>
                  </a:lnTo>
                  <a:lnTo>
                    <a:pt x="3702" y="3239"/>
                  </a:lnTo>
                  <a:lnTo>
                    <a:pt x="3711" y="3208"/>
                  </a:lnTo>
                  <a:lnTo>
                    <a:pt x="3718" y="3176"/>
                  </a:lnTo>
                  <a:lnTo>
                    <a:pt x="3732" y="3113"/>
                  </a:lnTo>
                  <a:lnTo>
                    <a:pt x="3746" y="3050"/>
                  </a:lnTo>
                  <a:lnTo>
                    <a:pt x="3755" y="3018"/>
                  </a:lnTo>
                  <a:lnTo>
                    <a:pt x="3763" y="2985"/>
                  </a:lnTo>
                  <a:lnTo>
                    <a:pt x="3774" y="2952"/>
                  </a:lnTo>
                  <a:lnTo>
                    <a:pt x="3787" y="2919"/>
                  </a:lnTo>
                  <a:lnTo>
                    <a:pt x="3798" y="2893"/>
                  </a:lnTo>
                  <a:lnTo>
                    <a:pt x="3810" y="2869"/>
                  </a:lnTo>
                  <a:lnTo>
                    <a:pt x="3823" y="2845"/>
                  </a:lnTo>
                  <a:lnTo>
                    <a:pt x="3837" y="2823"/>
                  </a:lnTo>
                  <a:lnTo>
                    <a:pt x="3866" y="2779"/>
                  </a:lnTo>
                  <a:lnTo>
                    <a:pt x="3895" y="2736"/>
                  </a:lnTo>
                  <a:lnTo>
                    <a:pt x="3924" y="2693"/>
                  </a:lnTo>
                  <a:lnTo>
                    <a:pt x="3937" y="2670"/>
                  </a:lnTo>
                  <a:lnTo>
                    <a:pt x="3949" y="2646"/>
                  </a:lnTo>
                  <a:lnTo>
                    <a:pt x="3960" y="2623"/>
                  </a:lnTo>
                  <a:lnTo>
                    <a:pt x="3970" y="2598"/>
                  </a:lnTo>
                  <a:lnTo>
                    <a:pt x="3979" y="2571"/>
                  </a:lnTo>
                  <a:lnTo>
                    <a:pt x="3986" y="2543"/>
                  </a:lnTo>
                  <a:lnTo>
                    <a:pt x="3990" y="2517"/>
                  </a:lnTo>
                  <a:lnTo>
                    <a:pt x="3993" y="2492"/>
                  </a:lnTo>
                  <a:lnTo>
                    <a:pt x="3998" y="2445"/>
                  </a:lnTo>
                  <a:lnTo>
                    <a:pt x="4003" y="2398"/>
                  </a:lnTo>
                  <a:lnTo>
                    <a:pt x="4007" y="2353"/>
                  </a:lnTo>
                  <a:lnTo>
                    <a:pt x="4010" y="2331"/>
                  </a:lnTo>
                  <a:lnTo>
                    <a:pt x="4014" y="2310"/>
                  </a:lnTo>
                  <a:lnTo>
                    <a:pt x="4019" y="2288"/>
                  </a:lnTo>
                  <a:lnTo>
                    <a:pt x="4025" y="2266"/>
                  </a:lnTo>
                  <a:lnTo>
                    <a:pt x="4032" y="2246"/>
                  </a:lnTo>
                  <a:lnTo>
                    <a:pt x="4042" y="2225"/>
                  </a:lnTo>
                  <a:lnTo>
                    <a:pt x="4053" y="2203"/>
                  </a:lnTo>
                  <a:lnTo>
                    <a:pt x="4067" y="2182"/>
                  </a:lnTo>
                  <a:lnTo>
                    <a:pt x="4083" y="2161"/>
                  </a:lnTo>
                  <a:lnTo>
                    <a:pt x="4098" y="2140"/>
                  </a:lnTo>
                  <a:lnTo>
                    <a:pt x="4134" y="2099"/>
                  </a:lnTo>
                  <a:lnTo>
                    <a:pt x="4172" y="2055"/>
                  </a:lnTo>
                  <a:lnTo>
                    <a:pt x="4211" y="2011"/>
                  </a:lnTo>
                  <a:lnTo>
                    <a:pt x="4230" y="1988"/>
                  </a:lnTo>
                  <a:lnTo>
                    <a:pt x="4249" y="1963"/>
                  </a:lnTo>
                  <a:lnTo>
                    <a:pt x="4266" y="1939"/>
                  </a:lnTo>
                  <a:lnTo>
                    <a:pt x="4283" y="1913"/>
                  </a:lnTo>
                  <a:lnTo>
                    <a:pt x="4298" y="1887"/>
                  </a:lnTo>
                  <a:lnTo>
                    <a:pt x="4311" y="1860"/>
                  </a:lnTo>
                  <a:lnTo>
                    <a:pt x="4323" y="1832"/>
                  </a:lnTo>
                  <a:lnTo>
                    <a:pt x="4333" y="1803"/>
                  </a:lnTo>
                  <a:lnTo>
                    <a:pt x="4326" y="1804"/>
                  </a:lnTo>
                  <a:lnTo>
                    <a:pt x="4318" y="1805"/>
                  </a:lnTo>
                  <a:lnTo>
                    <a:pt x="4314" y="1807"/>
                  </a:lnTo>
                  <a:lnTo>
                    <a:pt x="4310" y="1810"/>
                  </a:lnTo>
                  <a:lnTo>
                    <a:pt x="4307" y="1813"/>
                  </a:lnTo>
                  <a:lnTo>
                    <a:pt x="4305" y="1816"/>
                  </a:lnTo>
                  <a:lnTo>
                    <a:pt x="4303" y="1824"/>
                  </a:lnTo>
                  <a:lnTo>
                    <a:pt x="4301" y="1831"/>
                  </a:lnTo>
                  <a:lnTo>
                    <a:pt x="4299" y="1834"/>
                  </a:lnTo>
                  <a:lnTo>
                    <a:pt x="4298" y="1837"/>
                  </a:lnTo>
                  <a:lnTo>
                    <a:pt x="4295" y="1838"/>
                  </a:lnTo>
                  <a:lnTo>
                    <a:pt x="4290" y="1840"/>
                  </a:lnTo>
                  <a:lnTo>
                    <a:pt x="4285" y="1841"/>
                  </a:lnTo>
                  <a:lnTo>
                    <a:pt x="4279" y="1840"/>
                  </a:lnTo>
                  <a:lnTo>
                    <a:pt x="4307" y="1779"/>
                  </a:lnTo>
                  <a:lnTo>
                    <a:pt x="4337" y="1715"/>
                  </a:lnTo>
                  <a:lnTo>
                    <a:pt x="4369" y="1651"/>
                  </a:lnTo>
                  <a:lnTo>
                    <a:pt x="4403" y="1585"/>
                  </a:lnTo>
                  <a:lnTo>
                    <a:pt x="4437" y="1521"/>
                  </a:lnTo>
                  <a:lnTo>
                    <a:pt x="4474" y="1455"/>
                  </a:lnTo>
                  <a:lnTo>
                    <a:pt x="4512" y="1389"/>
                  </a:lnTo>
                  <a:lnTo>
                    <a:pt x="4550" y="1324"/>
                  </a:lnTo>
                  <a:lnTo>
                    <a:pt x="4590" y="1259"/>
                  </a:lnTo>
                  <a:lnTo>
                    <a:pt x="4630" y="1196"/>
                  </a:lnTo>
                  <a:lnTo>
                    <a:pt x="4672" y="1133"/>
                  </a:lnTo>
                  <a:lnTo>
                    <a:pt x="4715" y="1073"/>
                  </a:lnTo>
                  <a:lnTo>
                    <a:pt x="4757" y="1015"/>
                  </a:lnTo>
                  <a:lnTo>
                    <a:pt x="4801" y="958"/>
                  </a:lnTo>
                  <a:lnTo>
                    <a:pt x="4844" y="906"/>
                  </a:lnTo>
                  <a:lnTo>
                    <a:pt x="4889" y="856"/>
                  </a:lnTo>
                  <a:lnTo>
                    <a:pt x="4908" y="847"/>
                  </a:lnTo>
                  <a:lnTo>
                    <a:pt x="4925" y="839"/>
                  </a:lnTo>
                  <a:lnTo>
                    <a:pt x="4959" y="820"/>
                  </a:lnTo>
                  <a:lnTo>
                    <a:pt x="4992" y="799"/>
                  </a:lnTo>
                  <a:lnTo>
                    <a:pt x="5023" y="776"/>
                  </a:lnTo>
                  <a:lnTo>
                    <a:pt x="5052" y="752"/>
                  </a:lnTo>
                  <a:lnTo>
                    <a:pt x="5080" y="726"/>
                  </a:lnTo>
                  <a:lnTo>
                    <a:pt x="5107" y="698"/>
                  </a:lnTo>
                  <a:lnTo>
                    <a:pt x="5134" y="670"/>
                  </a:lnTo>
                  <a:lnTo>
                    <a:pt x="5158" y="641"/>
                  </a:lnTo>
                  <a:lnTo>
                    <a:pt x="5183" y="611"/>
                  </a:lnTo>
                  <a:lnTo>
                    <a:pt x="5230" y="549"/>
                  </a:lnTo>
                  <a:lnTo>
                    <a:pt x="5278" y="488"/>
                  </a:lnTo>
                  <a:lnTo>
                    <a:pt x="5326" y="428"/>
                  </a:lnTo>
                  <a:lnTo>
                    <a:pt x="5344" y="405"/>
                  </a:lnTo>
                  <a:lnTo>
                    <a:pt x="5360" y="379"/>
                  </a:lnTo>
                  <a:lnTo>
                    <a:pt x="5377" y="352"/>
                  </a:lnTo>
                  <a:lnTo>
                    <a:pt x="5392" y="323"/>
                  </a:lnTo>
                  <a:lnTo>
                    <a:pt x="5424" y="262"/>
                  </a:lnTo>
                  <a:lnTo>
                    <a:pt x="5455" y="198"/>
                  </a:lnTo>
                  <a:lnTo>
                    <a:pt x="5471" y="167"/>
                  </a:lnTo>
                  <a:lnTo>
                    <a:pt x="5488" y="137"/>
                  </a:lnTo>
                  <a:lnTo>
                    <a:pt x="5506" y="109"/>
                  </a:lnTo>
                  <a:lnTo>
                    <a:pt x="5525" y="82"/>
                  </a:lnTo>
                  <a:lnTo>
                    <a:pt x="5545" y="57"/>
                  </a:lnTo>
                  <a:lnTo>
                    <a:pt x="5554" y="45"/>
                  </a:lnTo>
                  <a:lnTo>
                    <a:pt x="5565" y="34"/>
                  </a:lnTo>
                  <a:lnTo>
                    <a:pt x="5576" y="24"/>
                  </a:lnTo>
                  <a:lnTo>
                    <a:pt x="5587" y="16"/>
                  </a:lnTo>
                  <a:lnTo>
                    <a:pt x="5600" y="7"/>
                  </a:lnTo>
                  <a:lnTo>
                    <a:pt x="5612" y="0"/>
                  </a:lnTo>
                  <a:lnTo>
                    <a:pt x="5628" y="12"/>
                  </a:lnTo>
                  <a:lnTo>
                    <a:pt x="5642" y="27"/>
                  </a:lnTo>
                  <a:lnTo>
                    <a:pt x="5657" y="43"/>
                  </a:lnTo>
                  <a:lnTo>
                    <a:pt x="5671" y="59"/>
                  </a:lnTo>
                  <a:lnTo>
                    <a:pt x="5684" y="77"/>
                  </a:lnTo>
                  <a:lnTo>
                    <a:pt x="5696" y="95"/>
                  </a:lnTo>
                  <a:lnTo>
                    <a:pt x="5708" y="115"/>
                  </a:lnTo>
                  <a:lnTo>
                    <a:pt x="5719" y="134"/>
                  </a:lnTo>
                  <a:lnTo>
                    <a:pt x="5730" y="155"/>
                  </a:lnTo>
                  <a:lnTo>
                    <a:pt x="5740" y="177"/>
                  </a:lnTo>
                  <a:lnTo>
                    <a:pt x="5760" y="222"/>
                  </a:lnTo>
                  <a:lnTo>
                    <a:pt x="5777" y="269"/>
                  </a:lnTo>
                  <a:lnTo>
                    <a:pt x="5794" y="318"/>
                  </a:lnTo>
                  <a:lnTo>
                    <a:pt x="5826" y="414"/>
                  </a:lnTo>
                  <a:lnTo>
                    <a:pt x="5842" y="463"/>
                  </a:lnTo>
                  <a:lnTo>
                    <a:pt x="5858" y="510"/>
                  </a:lnTo>
                  <a:lnTo>
                    <a:pt x="5875" y="555"/>
                  </a:lnTo>
                  <a:lnTo>
                    <a:pt x="5892" y="598"/>
                  </a:lnTo>
                  <a:lnTo>
                    <a:pt x="5910" y="637"/>
                  </a:lnTo>
                  <a:lnTo>
                    <a:pt x="5921" y="656"/>
                  </a:lnTo>
                  <a:lnTo>
                    <a:pt x="5931" y="674"/>
                  </a:lnTo>
                  <a:lnTo>
                    <a:pt x="5953" y="709"/>
                  </a:lnTo>
                  <a:lnTo>
                    <a:pt x="5974" y="746"/>
                  </a:lnTo>
                  <a:lnTo>
                    <a:pt x="5996" y="785"/>
                  </a:lnTo>
                  <a:lnTo>
                    <a:pt x="6017" y="824"/>
                  </a:lnTo>
                  <a:lnTo>
                    <a:pt x="6058" y="905"/>
                  </a:lnTo>
                  <a:lnTo>
                    <a:pt x="6098" y="989"/>
                  </a:lnTo>
                  <a:lnTo>
                    <a:pt x="6138" y="1074"/>
                  </a:lnTo>
                  <a:lnTo>
                    <a:pt x="6175" y="1159"/>
                  </a:lnTo>
                  <a:lnTo>
                    <a:pt x="6248" y="1320"/>
                  </a:lnTo>
                  <a:lnTo>
                    <a:pt x="6275" y="1379"/>
                  </a:lnTo>
                  <a:lnTo>
                    <a:pt x="6308" y="1458"/>
                  </a:lnTo>
                  <a:lnTo>
                    <a:pt x="6326" y="1504"/>
                  </a:lnTo>
                  <a:lnTo>
                    <a:pt x="6344" y="1550"/>
                  </a:lnTo>
                  <a:lnTo>
                    <a:pt x="6361" y="1598"/>
                  </a:lnTo>
                  <a:lnTo>
                    <a:pt x="6376" y="1645"/>
                  </a:lnTo>
                  <a:lnTo>
                    <a:pt x="6391" y="1692"/>
                  </a:lnTo>
                  <a:lnTo>
                    <a:pt x="6400" y="1736"/>
                  </a:lnTo>
                  <a:lnTo>
                    <a:pt x="6405" y="1757"/>
                  </a:lnTo>
                  <a:lnTo>
                    <a:pt x="6408" y="1776"/>
                  </a:lnTo>
                  <a:lnTo>
                    <a:pt x="6410" y="1794"/>
                  </a:lnTo>
                  <a:lnTo>
                    <a:pt x="6411" y="1813"/>
                  </a:lnTo>
                  <a:lnTo>
                    <a:pt x="6411" y="1829"/>
                  </a:lnTo>
                  <a:lnTo>
                    <a:pt x="6410" y="1843"/>
                  </a:lnTo>
                  <a:lnTo>
                    <a:pt x="6407" y="1856"/>
                  </a:lnTo>
                  <a:lnTo>
                    <a:pt x="6403" y="1867"/>
                  </a:lnTo>
                  <a:lnTo>
                    <a:pt x="6397" y="1876"/>
                  </a:lnTo>
                  <a:lnTo>
                    <a:pt x="6389" y="1884"/>
                  </a:lnTo>
                  <a:lnTo>
                    <a:pt x="6381" y="1889"/>
                  </a:lnTo>
                  <a:lnTo>
                    <a:pt x="6370" y="1891"/>
                  </a:lnTo>
                  <a:lnTo>
                    <a:pt x="6388" y="1917"/>
                  </a:lnTo>
                  <a:lnTo>
                    <a:pt x="6405" y="1941"/>
                  </a:lnTo>
                  <a:lnTo>
                    <a:pt x="6421" y="1964"/>
                  </a:lnTo>
                  <a:lnTo>
                    <a:pt x="6436" y="1988"/>
                  </a:lnTo>
                  <a:lnTo>
                    <a:pt x="6449" y="2010"/>
                  </a:lnTo>
                  <a:lnTo>
                    <a:pt x="6462" y="2032"/>
                  </a:lnTo>
                  <a:lnTo>
                    <a:pt x="6471" y="2052"/>
                  </a:lnTo>
                  <a:lnTo>
                    <a:pt x="6481" y="2073"/>
                  </a:lnTo>
                  <a:lnTo>
                    <a:pt x="6490" y="2094"/>
                  </a:lnTo>
                  <a:lnTo>
                    <a:pt x="6496" y="2114"/>
                  </a:lnTo>
                  <a:lnTo>
                    <a:pt x="6502" y="2133"/>
                  </a:lnTo>
                  <a:lnTo>
                    <a:pt x="6508" y="2153"/>
                  </a:lnTo>
                  <a:lnTo>
                    <a:pt x="6512" y="2172"/>
                  </a:lnTo>
                  <a:lnTo>
                    <a:pt x="6515" y="2192"/>
                  </a:lnTo>
                  <a:lnTo>
                    <a:pt x="6520" y="2231"/>
                  </a:lnTo>
                  <a:lnTo>
                    <a:pt x="6523" y="2270"/>
                  </a:lnTo>
                  <a:lnTo>
                    <a:pt x="6524" y="2310"/>
                  </a:lnTo>
                  <a:lnTo>
                    <a:pt x="6524" y="2353"/>
                  </a:lnTo>
                  <a:lnTo>
                    <a:pt x="6521" y="2398"/>
                  </a:lnTo>
                  <a:lnTo>
                    <a:pt x="6519" y="2496"/>
                  </a:lnTo>
                  <a:lnTo>
                    <a:pt x="6518" y="2551"/>
                  </a:lnTo>
                  <a:lnTo>
                    <a:pt x="6518" y="2610"/>
                  </a:lnTo>
                  <a:lnTo>
                    <a:pt x="6519" y="2637"/>
                  </a:lnTo>
                  <a:lnTo>
                    <a:pt x="6523" y="2661"/>
                  </a:lnTo>
                  <a:lnTo>
                    <a:pt x="6529" y="2684"/>
                  </a:lnTo>
                  <a:lnTo>
                    <a:pt x="6537" y="2704"/>
                  </a:lnTo>
                  <a:lnTo>
                    <a:pt x="6546" y="2724"/>
                  </a:lnTo>
                  <a:lnTo>
                    <a:pt x="6558" y="2741"/>
                  </a:lnTo>
                  <a:lnTo>
                    <a:pt x="6570" y="2757"/>
                  </a:lnTo>
                  <a:lnTo>
                    <a:pt x="6584" y="2771"/>
                  </a:lnTo>
                  <a:lnTo>
                    <a:pt x="6600" y="2785"/>
                  </a:lnTo>
                  <a:lnTo>
                    <a:pt x="6616" y="2798"/>
                  </a:lnTo>
                  <a:lnTo>
                    <a:pt x="6651" y="2823"/>
                  </a:lnTo>
                  <a:lnTo>
                    <a:pt x="6689" y="2848"/>
                  </a:lnTo>
                  <a:lnTo>
                    <a:pt x="6728" y="2876"/>
                  </a:lnTo>
                  <a:lnTo>
                    <a:pt x="6738" y="2898"/>
                  </a:lnTo>
                  <a:lnTo>
                    <a:pt x="6746" y="2920"/>
                  </a:lnTo>
                  <a:lnTo>
                    <a:pt x="6753" y="2942"/>
                  </a:lnTo>
                  <a:lnTo>
                    <a:pt x="6757" y="2964"/>
                  </a:lnTo>
                  <a:lnTo>
                    <a:pt x="6761" y="2986"/>
                  </a:lnTo>
                  <a:lnTo>
                    <a:pt x="6764" y="3008"/>
                  </a:lnTo>
                  <a:lnTo>
                    <a:pt x="6765" y="3030"/>
                  </a:lnTo>
                  <a:lnTo>
                    <a:pt x="6765" y="3052"/>
                  </a:lnTo>
                  <a:lnTo>
                    <a:pt x="6764" y="3074"/>
                  </a:lnTo>
                  <a:lnTo>
                    <a:pt x="6761" y="3096"/>
                  </a:lnTo>
                  <a:lnTo>
                    <a:pt x="6755" y="3140"/>
                  </a:lnTo>
                  <a:lnTo>
                    <a:pt x="6746" y="3184"/>
                  </a:lnTo>
                  <a:lnTo>
                    <a:pt x="6737" y="3228"/>
                  </a:lnTo>
                  <a:lnTo>
                    <a:pt x="6715" y="3316"/>
                  </a:lnTo>
                  <a:lnTo>
                    <a:pt x="6705" y="3360"/>
                  </a:lnTo>
                  <a:lnTo>
                    <a:pt x="6696" y="3404"/>
                  </a:lnTo>
                  <a:lnTo>
                    <a:pt x="6693" y="3426"/>
                  </a:lnTo>
                  <a:lnTo>
                    <a:pt x="6690" y="3448"/>
                  </a:lnTo>
                  <a:lnTo>
                    <a:pt x="6689" y="3470"/>
                  </a:lnTo>
                  <a:lnTo>
                    <a:pt x="6688" y="3494"/>
                  </a:lnTo>
                  <a:lnTo>
                    <a:pt x="6688" y="3516"/>
                  </a:lnTo>
                  <a:lnTo>
                    <a:pt x="6689" y="3538"/>
                  </a:lnTo>
                  <a:lnTo>
                    <a:pt x="6693" y="3561"/>
                  </a:lnTo>
                  <a:lnTo>
                    <a:pt x="6696" y="3583"/>
                  </a:lnTo>
                  <a:lnTo>
                    <a:pt x="6701" y="3611"/>
                  </a:lnTo>
                  <a:lnTo>
                    <a:pt x="6705" y="3638"/>
                  </a:lnTo>
                  <a:lnTo>
                    <a:pt x="6707" y="3664"/>
                  </a:lnTo>
                  <a:lnTo>
                    <a:pt x="6709" y="3689"/>
                  </a:lnTo>
                  <a:lnTo>
                    <a:pt x="6710" y="3714"/>
                  </a:lnTo>
                  <a:lnTo>
                    <a:pt x="6710" y="3737"/>
                  </a:lnTo>
                  <a:lnTo>
                    <a:pt x="6710" y="3760"/>
                  </a:lnTo>
                  <a:lnTo>
                    <a:pt x="6707" y="3783"/>
                  </a:lnTo>
                  <a:lnTo>
                    <a:pt x="6704" y="3826"/>
                  </a:lnTo>
                  <a:lnTo>
                    <a:pt x="6696" y="3869"/>
                  </a:lnTo>
                  <a:lnTo>
                    <a:pt x="6689" y="3909"/>
                  </a:lnTo>
                  <a:lnTo>
                    <a:pt x="6679" y="3950"/>
                  </a:lnTo>
                  <a:lnTo>
                    <a:pt x="6661" y="4031"/>
                  </a:lnTo>
                  <a:lnTo>
                    <a:pt x="6652" y="4073"/>
                  </a:lnTo>
                  <a:lnTo>
                    <a:pt x="6645" y="4116"/>
                  </a:lnTo>
                  <a:lnTo>
                    <a:pt x="6639" y="4160"/>
                  </a:lnTo>
                  <a:lnTo>
                    <a:pt x="6635" y="4206"/>
                  </a:lnTo>
                  <a:lnTo>
                    <a:pt x="6634" y="4231"/>
                  </a:lnTo>
                  <a:lnTo>
                    <a:pt x="6634" y="4256"/>
                  </a:lnTo>
                  <a:lnTo>
                    <a:pt x="6634" y="4282"/>
                  </a:lnTo>
                  <a:lnTo>
                    <a:pt x="6636" y="4309"/>
                  </a:lnTo>
                  <a:lnTo>
                    <a:pt x="6638" y="4337"/>
                  </a:lnTo>
                  <a:lnTo>
                    <a:pt x="6638" y="4364"/>
                  </a:lnTo>
                  <a:lnTo>
                    <a:pt x="6636" y="4388"/>
                  </a:lnTo>
                  <a:lnTo>
                    <a:pt x="6635" y="4413"/>
                  </a:lnTo>
                  <a:lnTo>
                    <a:pt x="6633" y="4436"/>
                  </a:lnTo>
                  <a:lnTo>
                    <a:pt x="6629" y="4459"/>
                  </a:lnTo>
                  <a:lnTo>
                    <a:pt x="6624" y="4480"/>
                  </a:lnTo>
                  <a:lnTo>
                    <a:pt x="6618" y="4501"/>
                  </a:lnTo>
                  <a:lnTo>
                    <a:pt x="6612" y="4522"/>
                  </a:lnTo>
                  <a:lnTo>
                    <a:pt x="6605" y="4541"/>
                  </a:lnTo>
                  <a:lnTo>
                    <a:pt x="6597" y="4560"/>
                  </a:lnTo>
                  <a:lnTo>
                    <a:pt x="6589" y="4578"/>
                  </a:lnTo>
                  <a:lnTo>
                    <a:pt x="6570" y="4613"/>
                  </a:lnTo>
                  <a:lnTo>
                    <a:pt x="6551" y="4649"/>
                  </a:lnTo>
                  <a:lnTo>
                    <a:pt x="6529" y="4683"/>
                  </a:lnTo>
                  <a:lnTo>
                    <a:pt x="6506" y="4718"/>
                  </a:lnTo>
                  <a:lnTo>
                    <a:pt x="6482" y="4754"/>
                  </a:lnTo>
                  <a:lnTo>
                    <a:pt x="6459" y="4791"/>
                  </a:lnTo>
                  <a:lnTo>
                    <a:pt x="6436" y="4830"/>
                  </a:lnTo>
                  <a:lnTo>
                    <a:pt x="6413" y="4871"/>
                  </a:lnTo>
                  <a:lnTo>
                    <a:pt x="6392" y="4916"/>
                  </a:lnTo>
                  <a:lnTo>
                    <a:pt x="6381" y="4941"/>
                  </a:lnTo>
                  <a:lnTo>
                    <a:pt x="6371" y="4967"/>
                  </a:lnTo>
                  <a:lnTo>
                    <a:pt x="6363" y="4994"/>
                  </a:lnTo>
                  <a:lnTo>
                    <a:pt x="6356" y="5019"/>
                  </a:lnTo>
                  <a:lnTo>
                    <a:pt x="6353" y="5045"/>
                  </a:lnTo>
                  <a:lnTo>
                    <a:pt x="6350" y="5069"/>
                  </a:lnTo>
                  <a:lnTo>
                    <a:pt x="6349" y="5094"/>
                  </a:lnTo>
                  <a:lnTo>
                    <a:pt x="6348" y="5118"/>
                  </a:lnTo>
                  <a:lnTo>
                    <a:pt x="6347" y="5165"/>
                  </a:lnTo>
                  <a:lnTo>
                    <a:pt x="6345" y="5188"/>
                  </a:lnTo>
                  <a:lnTo>
                    <a:pt x="6342" y="5210"/>
                  </a:lnTo>
                  <a:lnTo>
                    <a:pt x="6337" y="5232"/>
                  </a:lnTo>
                  <a:lnTo>
                    <a:pt x="6331" y="5254"/>
                  </a:lnTo>
                  <a:lnTo>
                    <a:pt x="6321" y="5277"/>
                  </a:lnTo>
                  <a:lnTo>
                    <a:pt x="6315" y="5288"/>
                  </a:lnTo>
                  <a:lnTo>
                    <a:pt x="6308" y="5299"/>
                  </a:lnTo>
                  <a:lnTo>
                    <a:pt x="6300" y="5310"/>
                  </a:lnTo>
                  <a:lnTo>
                    <a:pt x="6292" y="5321"/>
                  </a:lnTo>
                  <a:lnTo>
                    <a:pt x="6282" y="5332"/>
                  </a:lnTo>
                  <a:lnTo>
                    <a:pt x="6271" y="5343"/>
                  </a:lnTo>
                  <a:lnTo>
                    <a:pt x="6200" y="5412"/>
                  </a:lnTo>
                  <a:lnTo>
                    <a:pt x="6169" y="5445"/>
                  </a:lnTo>
                  <a:lnTo>
                    <a:pt x="6140" y="5476"/>
                  </a:lnTo>
                  <a:lnTo>
                    <a:pt x="6127" y="5493"/>
                  </a:lnTo>
                  <a:lnTo>
                    <a:pt x="6113" y="5512"/>
                  </a:lnTo>
                  <a:lnTo>
                    <a:pt x="6101" y="5530"/>
                  </a:lnTo>
                  <a:lnTo>
                    <a:pt x="6089" y="5550"/>
                  </a:lnTo>
                  <a:lnTo>
                    <a:pt x="6078" y="5569"/>
                  </a:lnTo>
                  <a:lnTo>
                    <a:pt x="6067" y="5591"/>
                  </a:lnTo>
                  <a:lnTo>
                    <a:pt x="6057" y="5616"/>
                  </a:lnTo>
                  <a:lnTo>
                    <a:pt x="6048" y="5640"/>
                  </a:lnTo>
                  <a:lnTo>
                    <a:pt x="6041" y="5660"/>
                  </a:lnTo>
                  <a:lnTo>
                    <a:pt x="6031" y="5679"/>
                  </a:lnTo>
                  <a:lnTo>
                    <a:pt x="6019" y="5700"/>
                  </a:lnTo>
                  <a:lnTo>
                    <a:pt x="6006" y="5722"/>
                  </a:lnTo>
                  <a:lnTo>
                    <a:pt x="5990" y="5744"/>
                  </a:lnTo>
                  <a:lnTo>
                    <a:pt x="5973" y="5767"/>
                  </a:lnTo>
                  <a:lnTo>
                    <a:pt x="5953" y="5792"/>
                  </a:lnTo>
                  <a:lnTo>
                    <a:pt x="5933" y="5816"/>
                  </a:lnTo>
                  <a:lnTo>
                    <a:pt x="5888" y="5866"/>
                  </a:lnTo>
                  <a:lnTo>
                    <a:pt x="5838" y="5918"/>
                  </a:lnTo>
                  <a:lnTo>
                    <a:pt x="5784" y="5968"/>
                  </a:lnTo>
                  <a:lnTo>
                    <a:pt x="5729" y="6019"/>
                  </a:lnTo>
                  <a:lnTo>
                    <a:pt x="5672" y="6068"/>
                  </a:lnTo>
                  <a:lnTo>
                    <a:pt x="5614" y="6114"/>
                  </a:lnTo>
                  <a:lnTo>
                    <a:pt x="5558" y="6158"/>
                  </a:lnTo>
                  <a:lnTo>
                    <a:pt x="5502" y="6198"/>
                  </a:lnTo>
                  <a:lnTo>
                    <a:pt x="5449" y="6233"/>
                  </a:lnTo>
                  <a:lnTo>
                    <a:pt x="5400" y="6262"/>
                  </a:lnTo>
                  <a:lnTo>
                    <a:pt x="5378" y="6276"/>
                  </a:lnTo>
                  <a:lnTo>
                    <a:pt x="5356" y="6287"/>
                  </a:lnTo>
                  <a:lnTo>
                    <a:pt x="5337" y="6295"/>
                  </a:lnTo>
                  <a:lnTo>
                    <a:pt x="5318" y="6303"/>
                  </a:lnTo>
                  <a:lnTo>
                    <a:pt x="5257" y="6325"/>
                  </a:lnTo>
                  <a:lnTo>
                    <a:pt x="5196" y="6345"/>
                  </a:lnTo>
                  <a:lnTo>
                    <a:pt x="5135" y="6364"/>
                  </a:lnTo>
                  <a:lnTo>
                    <a:pt x="5073" y="6381"/>
                  </a:lnTo>
                  <a:lnTo>
                    <a:pt x="5010" y="6396"/>
                  </a:lnTo>
                  <a:lnTo>
                    <a:pt x="4948" y="6409"/>
                  </a:lnTo>
                  <a:lnTo>
                    <a:pt x="4886" y="6420"/>
                  </a:lnTo>
                  <a:lnTo>
                    <a:pt x="4822" y="6429"/>
                  </a:lnTo>
                  <a:lnTo>
                    <a:pt x="4759" y="6435"/>
                  </a:lnTo>
                  <a:lnTo>
                    <a:pt x="4696" y="6438"/>
                  </a:lnTo>
                  <a:lnTo>
                    <a:pt x="4633" y="6441"/>
                  </a:lnTo>
                  <a:lnTo>
                    <a:pt x="4569" y="6440"/>
                  </a:lnTo>
                  <a:lnTo>
                    <a:pt x="4507" y="6435"/>
                  </a:lnTo>
                  <a:lnTo>
                    <a:pt x="4475" y="6432"/>
                  </a:lnTo>
                  <a:lnTo>
                    <a:pt x="4443" y="6429"/>
                  </a:lnTo>
                  <a:lnTo>
                    <a:pt x="4413" y="6424"/>
                  </a:lnTo>
                  <a:lnTo>
                    <a:pt x="4381" y="6418"/>
                  </a:lnTo>
                  <a:lnTo>
                    <a:pt x="4350" y="6411"/>
                  </a:lnTo>
                  <a:lnTo>
                    <a:pt x="4320" y="6405"/>
                  </a:lnTo>
                  <a:lnTo>
                    <a:pt x="4306" y="6403"/>
                  </a:lnTo>
                  <a:lnTo>
                    <a:pt x="4293" y="6402"/>
                  </a:lnTo>
                  <a:lnTo>
                    <a:pt x="4281" y="6400"/>
                  </a:lnTo>
                  <a:lnTo>
                    <a:pt x="4267" y="6402"/>
                  </a:lnTo>
                  <a:lnTo>
                    <a:pt x="4255" y="6403"/>
                  </a:lnTo>
                  <a:lnTo>
                    <a:pt x="4243" y="6407"/>
                  </a:lnTo>
                  <a:lnTo>
                    <a:pt x="4232" y="6410"/>
                  </a:lnTo>
                  <a:lnTo>
                    <a:pt x="4219" y="6415"/>
                  </a:lnTo>
                  <a:lnTo>
                    <a:pt x="4208" y="6420"/>
                  </a:lnTo>
                  <a:lnTo>
                    <a:pt x="4197" y="6426"/>
                  </a:lnTo>
                  <a:lnTo>
                    <a:pt x="4186" y="6435"/>
                  </a:lnTo>
                  <a:lnTo>
                    <a:pt x="4175" y="6442"/>
                  </a:lnTo>
                  <a:lnTo>
                    <a:pt x="4155" y="6462"/>
                  </a:lnTo>
                  <a:lnTo>
                    <a:pt x="4135" y="6484"/>
                  </a:lnTo>
                  <a:lnTo>
                    <a:pt x="4116" y="6508"/>
                  </a:lnTo>
                  <a:lnTo>
                    <a:pt x="4097" y="6535"/>
                  </a:lnTo>
                  <a:lnTo>
                    <a:pt x="4079" y="6564"/>
                  </a:lnTo>
                  <a:lnTo>
                    <a:pt x="4062" y="6596"/>
                  </a:lnTo>
                  <a:lnTo>
                    <a:pt x="4045" y="6629"/>
                  </a:lnTo>
                  <a:lnTo>
                    <a:pt x="4029" y="6665"/>
                  </a:lnTo>
                  <a:lnTo>
                    <a:pt x="4013" y="6701"/>
                  </a:lnTo>
                  <a:lnTo>
                    <a:pt x="3997" y="6738"/>
                  </a:lnTo>
                  <a:lnTo>
                    <a:pt x="3968" y="6816"/>
                  </a:lnTo>
                  <a:lnTo>
                    <a:pt x="3938" y="6894"/>
                  </a:lnTo>
                  <a:lnTo>
                    <a:pt x="3910" y="6974"/>
                  </a:lnTo>
                  <a:lnTo>
                    <a:pt x="3882" y="7051"/>
                  </a:lnTo>
                  <a:lnTo>
                    <a:pt x="3854" y="7123"/>
                  </a:lnTo>
                  <a:lnTo>
                    <a:pt x="3839" y="7157"/>
                  </a:lnTo>
                  <a:lnTo>
                    <a:pt x="3825" y="7190"/>
                  </a:lnTo>
                  <a:lnTo>
                    <a:pt x="3810" y="7221"/>
                  </a:lnTo>
                  <a:lnTo>
                    <a:pt x="3795" y="7249"/>
                  </a:lnTo>
                  <a:lnTo>
                    <a:pt x="3781" y="7276"/>
                  </a:lnTo>
                  <a:lnTo>
                    <a:pt x="3765" y="7299"/>
                  </a:lnTo>
                  <a:lnTo>
                    <a:pt x="3794" y="7298"/>
                  </a:lnTo>
                  <a:lnTo>
                    <a:pt x="3823" y="7298"/>
                  </a:lnTo>
                  <a:lnTo>
                    <a:pt x="3850" y="7300"/>
                  </a:lnTo>
                  <a:lnTo>
                    <a:pt x="3877" y="7304"/>
                  </a:lnTo>
                  <a:lnTo>
                    <a:pt x="3904" y="7309"/>
                  </a:lnTo>
                  <a:lnTo>
                    <a:pt x="3930" y="7315"/>
                  </a:lnTo>
                  <a:lnTo>
                    <a:pt x="3955" y="7323"/>
                  </a:lnTo>
                  <a:lnTo>
                    <a:pt x="3980" y="7332"/>
                  </a:lnTo>
                  <a:lnTo>
                    <a:pt x="4004" y="7342"/>
                  </a:lnTo>
                  <a:lnTo>
                    <a:pt x="4027" y="7353"/>
                  </a:lnTo>
                  <a:lnTo>
                    <a:pt x="4051" y="7365"/>
                  </a:lnTo>
                  <a:lnTo>
                    <a:pt x="4075" y="7378"/>
                  </a:lnTo>
                  <a:lnTo>
                    <a:pt x="4098" y="7393"/>
                  </a:lnTo>
                  <a:lnTo>
                    <a:pt x="4120" y="7409"/>
                  </a:lnTo>
                  <a:lnTo>
                    <a:pt x="4167" y="7442"/>
                  </a:lnTo>
                  <a:lnTo>
                    <a:pt x="4184" y="7453"/>
                  </a:lnTo>
                  <a:lnTo>
                    <a:pt x="4200" y="7463"/>
                  </a:lnTo>
                  <a:lnTo>
                    <a:pt x="4216" y="7470"/>
                  </a:lnTo>
                  <a:lnTo>
                    <a:pt x="4232" y="7476"/>
                  </a:lnTo>
                  <a:lnTo>
                    <a:pt x="4246" y="7480"/>
                  </a:lnTo>
                  <a:lnTo>
                    <a:pt x="4260" y="7482"/>
                  </a:lnTo>
                  <a:lnTo>
                    <a:pt x="4274" y="7482"/>
                  </a:lnTo>
                  <a:lnTo>
                    <a:pt x="4288" y="7481"/>
                  </a:lnTo>
                  <a:lnTo>
                    <a:pt x="4301" y="7479"/>
                  </a:lnTo>
                  <a:lnTo>
                    <a:pt x="4314" y="7475"/>
                  </a:lnTo>
                  <a:lnTo>
                    <a:pt x="4327" y="7470"/>
                  </a:lnTo>
                  <a:lnTo>
                    <a:pt x="4339" y="7465"/>
                  </a:lnTo>
                  <a:lnTo>
                    <a:pt x="4351" y="7458"/>
                  </a:lnTo>
                  <a:lnTo>
                    <a:pt x="4365" y="7451"/>
                  </a:lnTo>
                  <a:lnTo>
                    <a:pt x="4389" y="7433"/>
                  </a:lnTo>
                  <a:lnTo>
                    <a:pt x="4441" y="7394"/>
                  </a:lnTo>
                  <a:lnTo>
                    <a:pt x="4469" y="7374"/>
                  </a:lnTo>
                  <a:lnTo>
                    <a:pt x="4498" y="7354"/>
                  </a:lnTo>
                  <a:lnTo>
                    <a:pt x="4513" y="7344"/>
                  </a:lnTo>
                  <a:lnTo>
                    <a:pt x="4529" y="7336"/>
                  </a:lnTo>
                  <a:lnTo>
                    <a:pt x="4545" y="7327"/>
                  </a:lnTo>
                  <a:lnTo>
                    <a:pt x="4562" y="7320"/>
                  </a:lnTo>
                  <a:lnTo>
                    <a:pt x="4579" y="7314"/>
                  </a:lnTo>
                  <a:lnTo>
                    <a:pt x="4597" y="7308"/>
                  </a:lnTo>
                  <a:lnTo>
                    <a:pt x="4617" y="7303"/>
                  </a:lnTo>
                  <a:lnTo>
                    <a:pt x="4636" y="7299"/>
                  </a:lnTo>
                  <a:lnTo>
                    <a:pt x="4656" y="7297"/>
                  </a:lnTo>
                  <a:lnTo>
                    <a:pt x="4675" y="7295"/>
                  </a:lnTo>
                  <a:lnTo>
                    <a:pt x="4694" y="7294"/>
                  </a:lnTo>
                  <a:lnTo>
                    <a:pt x="4713" y="7294"/>
                  </a:lnTo>
                  <a:lnTo>
                    <a:pt x="4732" y="7295"/>
                  </a:lnTo>
                  <a:lnTo>
                    <a:pt x="4750" y="7297"/>
                  </a:lnTo>
                  <a:lnTo>
                    <a:pt x="4785" y="7301"/>
                  </a:lnTo>
                  <a:lnTo>
                    <a:pt x="4821" y="7310"/>
                  </a:lnTo>
                  <a:lnTo>
                    <a:pt x="4855" y="7320"/>
                  </a:lnTo>
                  <a:lnTo>
                    <a:pt x="4889" y="7332"/>
                  </a:lnTo>
                  <a:lnTo>
                    <a:pt x="4921" y="7347"/>
                  </a:lnTo>
                  <a:lnTo>
                    <a:pt x="4954" y="7363"/>
                  </a:lnTo>
                  <a:lnTo>
                    <a:pt x="4985" y="7380"/>
                  </a:lnTo>
                  <a:lnTo>
                    <a:pt x="5017" y="7397"/>
                  </a:lnTo>
                  <a:lnTo>
                    <a:pt x="5046" y="7416"/>
                  </a:lnTo>
                  <a:lnTo>
                    <a:pt x="5106" y="7455"/>
                  </a:lnTo>
                  <a:lnTo>
                    <a:pt x="5163" y="7493"/>
                  </a:lnTo>
                  <a:lnTo>
                    <a:pt x="5219" y="7530"/>
                  </a:lnTo>
                  <a:lnTo>
                    <a:pt x="5248" y="7547"/>
                  </a:lnTo>
                  <a:lnTo>
                    <a:pt x="5276" y="7562"/>
                  </a:lnTo>
                  <a:lnTo>
                    <a:pt x="5303" y="7575"/>
                  </a:lnTo>
                  <a:lnTo>
                    <a:pt x="5331" y="7587"/>
                  </a:lnTo>
                  <a:lnTo>
                    <a:pt x="5358" y="7597"/>
                  </a:lnTo>
                  <a:lnTo>
                    <a:pt x="5386" y="7605"/>
                  </a:lnTo>
                  <a:lnTo>
                    <a:pt x="5413" y="7609"/>
                  </a:lnTo>
                  <a:lnTo>
                    <a:pt x="5427" y="7611"/>
                  </a:lnTo>
                  <a:lnTo>
                    <a:pt x="5441" y="7611"/>
                  </a:lnTo>
                  <a:lnTo>
                    <a:pt x="5455" y="7611"/>
                  </a:lnTo>
                  <a:lnTo>
                    <a:pt x="5469" y="7609"/>
                  </a:lnTo>
                  <a:lnTo>
                    <a:pt x="5484" y="7608"/>
                  </a:lnTo>
                  <a:lnTo>
                    <a:pt x="5497" y="7605"/>
                  </a:lnTo>
                  <a:lnTo>
                    <a:pt x="5512" y="7601"/>
                  </a:lnTo>
                  <a:lnTo>
                    <a:pt x="5526" y="7596"/>
                  </a:lnTo>
                  <a:lnTo>
                    <a:pt x="5540" y="7590"/>
                  </a:lnTo>
                  <a:lnTo>
                    <a:pt x="5554" y="7584"/>
                  </a:lnTo>
                  <a:lnTo>
                    <a:pt x="5569" y="7575"/>
                  </a:lnTo>
                  <a:lnTo>
                    <a:pt x="5584" y="7567"/>
                  </a:lnTo>
                  <a:lnTo>
                    <a:pt x="5598" y="7557"/>
                  </a:lnTo>
                  <a:lnTo>
                    <a:pt x="5613" y="7546"/>
                  </a:lnTo>
                  <a:lnTo>
                    <a:pt x="5639" y="7524"/>
                  </a:lnTo>
                  <a:lnTo>
                    <a:pt x="5661" y="7501"/>
                  </a:lnTo>
                  <a:lnTo>
                    <a:pt x="5682" y="7476"/>
                  </a:lnTo>
                  <a:lnTo>
                    <a:pt x="5700" y="7451"/>
                  </a:lnTo>
                  <a:lnTo>
                    <a:pt x="5717" y="7422"/>
                  </a:lnTo>
                  <a:lnTo>
                    <a:pt x="5732" y="7393"/>
                  </a:lnTo>
                  <a:lnTo>
                    <a:pt x="5746" y="7363"/>
                  </a:lnTo>
                  <a:lnTo>
                    <a:pt x="5759" y="7332"/>
                  </a:lnTo>
                  <a:lnTo>
                    <a:pt x="5770" y="7299"/>
                  </a:lnTo>
                  <a:lnTo>
                    <a:pt x="5779" y="7266"/>
                  </a:lnTo>
                  <a:lnTo>
                    <a:pt x="5789" y="7232"/>
                  </a:lnTo>
                  <a:lnTo>
                    <a:pt x="5798" y="7196"/>
                  </a:lnTo>
                  <a:lnTo>
                    <a:pt x="5812" y="7124"/>
                  </a:lnTo>
                  <a:lnTo>
                    <a:pt x="5825" y="7051"/>
                  </a:lnTo>
                  <a:lnTo>
                    <a:pt x="5849" y="6900"/>
                  </a:lnTo>
                  <a:lnTo>
                    <a:pt x="5863" y="6826"/>
                  </a:lnTo>
                  <a:lnTo>
                    <a:pt x="5871" y="6789"/>
                  </a:lnTo>
                  <a:lnTo>
                    <a:pt x="5878" y="6754"/>
                  </a:lnTo>
                  <a:lnTo>
                    <a:pt x="5888" y="6717"/>
                  </a:lnTo>
                  <a:lnTo>
                    <a:pt x="5898" y="6683"/>
                  </a:lnTo>
                  <a:lnTo>
                    <a:pt x="5909" y="6649"/>
                  </a:lnTo>
                  <a:lnTo>
                    <a:pt x="5922" y="6614"/>
                  </a:lnTo>
                  <a:lnTo>
                    <a:pt x="5936" y="6581"/>
                  </a:lnTo>
                  <a:lnTo>
                    <a:pt x="5951" y="6551"/>
                  </a:lnTo>
                  <a:lnTo>
                    <a:pt x="5968" y="6520"/>
                  </a:lnTo>
                  <a:lnTo>
                    <a:pt x="5987" y="6491"/>
                  </a:lnTo>
                  <a:lnTo>
                    <a:pt x="6008" y="6462"/>
                  </a:lnTo>
                  <a:lnTo>
                    <a:pt x="6029" y="6433"/>
                  </a:lnTo>
                  <a:lnTo>
                    <a:pt x="6052" y="6407"/>
                  </a:lnTo>
                  <a:lnTo>
                    <a:pt x="6075" y="6381"/>
                  </a:lnTo>
                  <a:lnTo>
                    <a:pt x="6100" y="6356"/>
                  </a:lnTo>
                  <a:lnTo>
                    <a:pt x="6124" y="6332"/>
                  </a:lnTo>
                  <a:lnTo>
                    <a:pt x="6150" y="6310"/>
                  </a:lnTo>
                  <a:lnTo>
                    <a:pt x="6177" y="6289"/>
                  </a:lnTo>
                  <a:lnTo>
                    <a:pt x="6204" y="6270"/>
                  </a:lnTo>
                  <a:lnTo>
                    <a:pt x="6231" y="6250"/>
                  </a:lnTo>
                  <a:lnTo>
                    <a:pt x="6260" y="6233"/>
                  </a:lnTo>
                  <a:lnTo>
                    <a:pt x="6288" y="6216"/>
                  </a:lnTo>
                  <a:lnTo>
                    <a:pt x="6317" y="6200"/>
                  </a:lnTo>
                  <a:lnTo>
                    <a:pt x="6348" y="6187"/>
                  </a:lnTo>
                  <a:lnTo>
                    <a:pt x="6378" y="6173"/>
                  </a:lnTo>
                  <a:lnTo>
                    <a:pt x="6409" y="6161"/>
                  </a:lnTo>
                  <a:lnTo>
                    <a:pt x="6441" y="6150"/>
                  </a:lnTo>
                  <a:lnTo>
                    <a:pt x="6473" y="6140"/>
                  </a:lnTo>
                  <a:lnTo>
                    <a:pt x="6504" y="6130"/>
                  </a:lnTo>
                  <a:lnTo>
                    <a:pt x="6536" y="6123"/>
                  </a:lnTo>
                  <a:lnTo>
                    <a:pt x="6569" y="6117"/>
                  </a:lnTo>
                  <a:lnTo>
                    <a:pt x="6603" y="6111"/>
                  </a:lnTo>
                  <a:lnTo>
                    <a:pt x="6636" y="6106"/>
                  </a:lnTo>
                  <a:lnTo>
                    <a:pt x="6671" y="6102"/>
                  </a:lnTo>
                  <a:lnTo>
                    <a:pt x="6704" y="6100"/>
                  </a:lnTo>
                  <a:lnTo>
                    <a:pt x="6738" y="6099"/>
                  </a:lnTo>
                  <a:lnTo>
                    <a:pt x="6773" y="6099"/>
                  </a:lnTo>
                  <a:lnTo>
                    <a:pt x="6808" y="6100"/>
                  </a:lnTo>
                  <a:lnTo>
                    <a:pt x="6842" y="6101"/>
                  </a:lnTo>
                  <a:lnTo>
                    <a:pt x="6877" y="6105"/>
                  </a:lnTo>
                  <a:lnTo>
                    <a:pt x="6911" y="6108"/>
                  </a:lnTo>
                  <a:lnTo>
                    <a:pt x="6947" y="6113"/>
                  </a:lnTo>
                  <a:lnTo>
                    <a:pt x="6957" y="6143"/>
                  </a:lnTo>
                  <a:lnTo>
                    <a:pt x="6965" y="6173"/>
                  </a:lnTo>
                  <a:lnTo>
                    <a:pt x="6973" y="6204"/>
                  </a:lnTo>
                  <a:lnTo>
                    <a:pt x="6979" y="6233"/>
                  </a:lnTo>
                  <a:lnTo>
                    <a:pt x="6984" y="6262"/>
                  </a:lnTo>
                  <a:lnTo>
                    <a:pt x="6987" y="6293"/>
                  </a:lnTo>
                  <a:lnTo>
                    <a:pt x="6988" y="6322"/>
                  </a:lnTo>
                  <a:lnTo>
                    <a:pt x="6990" y="6352"/>
                  </a:lnTo>
                  <a:lnTo>
                    <a:pt x="6990" y="6381"/>
                  </a:lnTo>
                  <a:lnTo>
                    <a:pt x="6988" y="6410"/>
                  </a:lnTo>
                  <a:lnTo>
                    <a:pt x="6986" y="6440"/>
                  </a:lnTo>
                  <a:lnTo>
                    <a:pt x="6984" y="6468"/>
                  </a:lnTo>
                  <a:lnTo>
                    <a:pt x="6979" y="6497"/>
                  </a:lnTo>
                  <a:lnTo>
                    <a:pt x="6974" y="6525"/>
                  </a:lnTo>
                  <a:lnTo>
                    <a:pt x="6966" y="6553"/>
                  </a:lnTo>
                  <a:lnTo>
                    <a:pt x="6959" y="6581"/>
                  </a:lnTo>
                  <a:lnTo>
                    <a:pt x="6951" y="6610"/>
                  </a:lnTo>
                  <a:lnTo>
                    <a:pt x="6942" y="6638"/>
                  </a:lnTo>
                  <a:lnTo>
                    <a:pt x="6931" y="6665"/>
                  </a:lnTo>
                  <a:lnTo>
                    <a:pt x="6920" y="6691"/>
                  </a:lnTo>
                  <a:lnTo>
                    <a:pt x="6908" y="6718"/>
                  </a:lnTo>
                  <a:lnTo>
                    <a:pt x="6896" y="6745"/>
                  </a:lnTo>
                  <a:lnTo>
                    <a:pt x="6881" y="6772"/>
                  </a:lnTo>
                  <a:lnTo>
                    <a:pt x="6867" y="6798"/>
                  </a:lnTo>
                  <a:lnTo>
                    <a:pt x="6852" y="6825"/>
                  </a:lnTo>
                  <a:lnTo>
                    <a:pt x="6836" y="6850"/>
                  </a:lnTo>
                  <a:lnTo>
                    <a:pt x="6819" y="6875"/>
                  </a:lnTo>
                  <a:lnTo>
                    <a:pt x="6801" y="6900"/>
                  </a:lnTo>
                  <a:lnTo>
                    <a:pt x="6765" y="6949"/>
                  </a:lnTo>
                  <a:lnTo>
                    <a:pt x="6726" y="6997"/>
                  </a:lnTo>
                  <a:lnTo>
                    <a:pt x="6684" y="7043"/>
                  </a:lnTo>
                  <a:lnTo>
                    <a:pt x="6641" y="7089"/>
                  </a:lnTo>
                  <a:lnTo>
                    <a:pt x="6596" y="7131"/>
                  </a:lnTo>
                  <a:lnTo>
                    <a:pt x="6548" y="7173"/>
                  </a:lnTo>
                  <a:lnTo>
                    <a:pt x="6501" y="7213"/>
                  </a:lnTo>
                  <a:lnTo>
                    <a:pt x="6451" y="7251"/>
                  </a:lnTo>
                  <a:lnTo>
                    <a:pt x="6400" y="7288"/>
                  </a:lnTo>
                  <a:lnTo>
                    <a:pt x="6349" y="7322"/>
                  </a:lnTo>
                  <a:lnTo>
                    <a:pt x="6298" y="7354"/>
                  </a:lnTo>
                  <a:lnTo>
                    <a:pt x="6245" y="7385"/>
                  </a:lnTo>
                  <a:lnTo>
                    <a:pt x="6193" y="7413"/>
                  </a:lnTo>
                  <a:lnTo>
                    <a:pt x="6140" y="7438"/>
                  </a:lnTo>
                  <a:lnTo>
                    <a:pt x="6087" y="7463"/>
                  </a:lnTo>
                  <a:lnTo>
                    <a:pt x="6035" y="7484"/>
                  </a:lnTo>
                  <a:lnTo>
                    <a:pt x="5984" y="7503"/>
                  </a:lnTo>
                  <a:lnTo>
                    <a:pt x="5932" y="7519"/>
                  </a:lnTo>
                  <a:lnTo>
                    <a:pt x="5966" y="7526"/>
                  </a:lnTo>
                  <a:lnTo>
                    <a:pt x="6001" y="7534"/>
                  </a:lnTo>
                  <a:lnTo>
                    <a:pt x="6037" y="7541"/>
                  </a:lnTo>
                  <a:lnTo>
                    <a:pt x="6074" y="7546"/>
                  </a:lnTo>
                  <a:lnTo>
                    <a:pt x="6112" y="7552"/>
                  </a:lnTo>
                  <a:lnTo>
                    <a:pt x="6151" y="7556"/>
                  </a:lnTo>
                  <a:lnTo>
                    <a:pt x="6190" y="7559"/>
                  </a:lnTo>
                  <a:lnTo>
                    <a:pt x="6231" y="7563"/>
                  </a:lnTo>
                  <a:lnTo>
                    <a:pt x="6272" y="7565"/>
                  </a:lnTo>
                  <a:lnTo>
                    <a:pt x="6312" y="7567"/>
                  </a:lnTo>
                  <a:lnTo>
                    <a:pt x="6354" y="7568"/>
                  </a:lnTo>
                  <a:lnTo>
                    <a:pt x="6396" y="7568"/>
                  </a:lnTo>
                  <a:lnTo>
                    <a:pt x="6438" y="7567"/>
                  </a:lnTo>
                  <a:lnTo>
                    <a:pt x="6480" y="7565"/>
                  </a:lnTo>
                  <a:lnTo>
                    <a:pt x="6521" y="7563"/>
                  </a:lnTo>
                  <a:lnTo>
                    <a:pt x="6563" y="7561"/>
                  </a:lnTo>
                  <a:lnTo>
                    <a:pt x="6605" y="7557"/>
                  </a:lnTo>
                  <a:lnTo>
                    <a:pt x="6646" y="7552"/>
                  </a:lnTo>
                  <a:lnTo>
                    <a:pt x="6688" y="7547"/>
                  </a:lnTo>
                  <a:lnTo>
                    <a:pt x="6728" y="7541"/>
                  </a:lnTo>
                  <a:lnTo>
                    <a:pt x="6767" y="7534"/>
                  </a:lnTo>
                  <a:lnTo>
                    <a:pt x="6806" y="7525"/>
                  </a:lnTo>
                  <a:lnTo>
                    <a:pt x="6844" y="7517"/>
                  </a:lnTo>
                  <a:lnTo>
                    <a:pt x="6882" y="7508"/>
                  </a:lnTo>
                  <a:lnTo>
                    <a:pt x="6919" y="7497"/>
                  </a:lnTo>
                  <a:lnTo>
                    <a:pt x="6953" y="7486"/>
                  </a:lnTo>
                  <a:lnTo>
                    <a:pt x="6987" y="7474"/>
                  </a:lnTo>
                  <a:lnTo>
                    <a:pt x="7020" y="7462"/>
                  </a:lnTo>
                  <a:lnTo>
                    <a:pt x="7052" y="7448"/>
                  </a:lnTo>
                  <a:lnTo>
                    <a:pt x="7081" y="7433"/>
                  </a:lnTo>
                  <a:lnTo>
                    <a:pt x="7110" y="7418"/>
                  </a:lnTo>
                  <a:lnTo>
                    <a:pt x="7136" y="7402"/>
                  </a:lnTo>
                  <a:lnTo>
                    <a:pt x="7123" y="7347"/>
                  </a:lnTo>
                  <a:lnTo>
                    <a:pt x="7110" y="7292"/>
                  </a:lnTo>
                  <a:lnTo>
                    <a:pt x="7099" y="7237"/>
                  </a:lnTo>
                  <a:lnTo>
                    <a:pt x="7090" y="7183"/>
                  </a:lnTo>
                  <a:lnTo>
                    <a:pt x="7083" y="7128"/>
                  </a:lnTo>
                  <a:lnTo>
                    <a:pt x="7077" y="7073"/>
                  </a:lnTo>
                  <a:lnTo>
                    <a:pt x="7073" y="7019"/>
                  </a:lnTo>
                  <a:lnTo>
                    <a:pt x="7070" y="6964"/>
                  </a:lnTo>
                  <a:lnTo>
                    <a:pt x="7069" y="6910"/>
                  </a:lnTo>
                  <a:lnTo>
                    <a:pt x="7070" y="6855"/>
                  </a:lnTo>
                  <a:lnTo>
                    <a:pt x="7073" y="6801"/>
                  </a:lnTo>
                  <a:lnTo>
                    <a:pt x="7078" y="6749"/>
                  </a:lnTo>
                  <a:lnTo>
                    <a:pt x="7085" y="6695"/>
                  </a:lnTo>
                  <a:lnTo>
                    <a:pt x="7094" y="6643"/>
                  </a:lnTo>
                  <a:lnTo>
                    <a:pt x="7103" y="6590"/>
                  </a:lnTo>
                  <a:lnTo>
                    <a:pt x="7116" y="6537"/>
                  </a:lnTo>
                  <a:lnTo>
                    <a:pt x="7129" y="6486"/>
                  </a:lnTo>
                  <a:lnTo>
                    <a:pt x="7145" y="6435"/>
                  </a:lnTo>
                  <a:lnTo>
                    <a:pt x="7162" y="6383"/>
                  </a:lnTo>
                  <a:lnTo>
                    <a:pt x="7182" y="6333"/>
                  </a:lnTo>
                  <a:lnTo>
                    <a:pt x="7204" y="6283"/>
                  </a:lnTo>
                  <a:lnTo>
                    <a:pt x="7227" y="6234"/>
                  </a:lnTo>
                  <a:lnTo>
                    <a:pt x="7253" y="6187"/>
                  </a:lnTo>
                  <a:lnTo>
                    <a:pt x="7279" y="6139"/>
                  </a:lnTo>
                  <a:lnTo>
                    <a:pt x="7309" y="6091"/>
                  </a:lnTo>
                  <a:lnTo>
                    <a:pt x="7341" y="6045"/>
                  </a:lnTo>
                  <a:lnTo>
                    <a:pt x="7374" y="6000"/>
                  </a:lnTo>
                  <a:lnTo>
                    <a:pt x="7409" y="5956"/>
                  </a:lnTo>
                  <a:lnTo>
                    <a:pt x="7446" y="5912"/>
                  </a:lnTo>
                  <a:lnTo>
                    <a:pt x="7485" y="5869"/>
                  </a:lnTo>
                  <a:lnTo>
                    <a:pt x="7526" y="5826"/>
                  </a:lnTo>
                  <a:lnTo>
                    <a:pt x="7569" y="5786"/>
                  </a:lnTo>
                  <a:lnTo>
                    <a:pt x="7644" y="5717"/>
                  </a:lnTo>
                  <a:lnTo>
                    <a:pt x="7718" y="5654"/>
                  </a:lnTo>
                  <a:lnTo>
                    <a:pt x="7755" y="5622"/>
                  </a:lnTo>
                  <a:lnTo>
                    <a:pt x="7793" y="5592"/>
                  </a:lnTo>
                  <a:lnTo>
                    <a:pt x="7831" y="5563"/>
                  </a:lnTo>
                  <a:lnTo>
                    <a:pt x="7869" y="5534"/>
                  </a:lnTo>
                  <a:lnTo>
                    <a:pt x="7908" y="5507"/>
                  </a:lnTo>
                  <a:lnTo>
                    <a:pt x="7947" y="5480"/>
                  </a:lnTo>
                  <a:lnTo>
                    <a:pt x="7986" y="5454"/>
                  </a:lnTo>
                  <a:lnTo>
                    <a:pt x="8028" y="5430"/>
                  </a:lnTo>
                  <a:lnTo>
                    <a:pt x="8069" y="5405"/>
                  </a:lnTo>
                  <a:lnTo>
                    <a:pt x="8112" y="5383"/>
                  </a:lnTo>
                  <a:lnTo>
                    <a:pt x="8156" y="5361"/>
                  </a:lnTo>
                  <a:lnTo>
                    <a:pt x="8201" y="5341"/>
                  </a:lnTo>
                  <a:lnTo>
                    <a:pt x="8303" y="5295"/>
                  </a:lnTo>
                  <a:lnTo>
                    <a:pt x="8403" y="5251"/>
                  </a:lnTo>
                  <a:lnTo>
                    <a:pt x="8603" y="5165"/>
                  </a:lnTo>
                  <a:lnTo>
                    <a:pt x="8704" y="5122"/>
                  </a:lnTo>
                  <a:lnTo>
                    <a:pt x="8803" y="5077"/>
                  </a:lnTo>
                  <a:lnTo>
                    <a:pt x="8852" y="5053"/>
                  </a:lnTo>
                  <a:lnTo>
                    <a:pt x="8901" y="5029"/>
                  </a:lnTo>
                  <a:lnTo>
                    <a:pt x="8948" y="5003"/>
                  </a:lnTo>
                  <a:lnTo>
                    <a:pt x="8997" y="4978"/>
                  </a:lnTo>
                  <a:lnTo>
                    <a:pt x="9012" y="4969"/>
                  </a:lnTo>
                  <a:lnTo>
                    <a:pt x="9029" y="4962"/>
                  </a:lnTo>
                  <a:lnTo>
                    <a:pt x="9068" y="4946"/>
                  </a:lnTo>
                  <a:lnTo>
                    <a:pt x="9111" y="4931"/>
                  </a:lnTo>
                  <a:lnTo>
                    <a:pt x="9158" y="4916"/>
                  </a:lnTo>
                  <a:lnTo>
                    <a:pt x="9210" y="4903"/>
                  </a:lnTo>
                  <a:lnTo>
                    <a:pt x="9264" y="4891"/>
                  </a:lnTo>
                  <a:lnTo>
                    <a:pt x="9320" y="4879"/>
                  </a:lnTo>
                  <a:lnTo>
                    <a:pt x="9376" y="4868"/>
                  </a:lnTo>
                  <a:lnTo>
                    <a:pt x="9434" y="4857"/>
                  </a:lnTo>
                  <a:lnTo>
                    <a:pt x="9490" y="4847"/>
                  </a:lnTo>
                  <a:lnTo>
                    <a:pt x="9599" y="4830"/>
                  </a:lnTo>
                  <a:lnTo>
                    <a:pt x="9696" y="4817"/>
                  </a:lnTo>
                  <a:lnTo>
                    <a:pt x="9777" y="4808"/>
                  </a:lnTo>
                  <a:lnTo>
                    <a:pt x="9806" y="4804"/>
                  </a:lnTo>
                  <a:lnTo>
                    <a:pt x="9837" y="4803"/>
                  </a:lnTo>
                  <a:lnTo>
                    <a:pt x="9897" y="4800"/>
                  </a:lnTo>
                  <a:lnTo>
                    <a:pt x="9959" y="4800"/>
                  </a:lnTo>
                  <a:lnTo>
                    <a:pt x="10022" y="4802"/>
                  </a:lnTo>
                  <a:lnTo>
                    <a:pt x="10085" y="4805"/>
                  </a:lnTo>
                  <a:lnTo>
                    <a:pt x="10149" y="4810"/>
                  </a:lnTo>
                  <a:lnTo>
                    <a:pt x="10278" y="4822"/>
                  </a:lnTo>
                  <a:lnTo>
                    <a:pt x="10407" y="4833"/>
                  </a:lnTo>
                  <a:lnTo>
                    <a:pt x="10472" y="4837"/>
                  </a:lnTo>
                  <a:lnTo>
                    <a:pt x="10535" y="4841"/>
                  </a:lnTo>
                  <a:lnTo>
                    <a:pt x="10599" y="4842"/>
                  </a:lnTo>
                  <a:lnTo>
                    <a:pt x="10661" y="4841"/>
                  </a:lnTo>
                  <a:lnTo>
                    <a:pt x="10693" y="4839"/>
                  </a:lnTo>
                  <a:lnTo>
                    <a:pt x="10723" y="4837"/>
                  </a:lnTo>
                  <a:lnTo>
                    <a:pt x="10754" y="4833"/>
                  </a:lnTo>
                  <a:lnTo>
                    <a:pt x="10783" y="4830"/>
                  </a:lnTo>
                  <a:lnTo>
                    <a:pt x="10799" y="4828"/>
                  </a:lnTo>
                  <a:lnTo>
                    <a:pt x="10813" y="4826"/>
                  </a:lnTo>
                  <a:lnTo>
                    <a:pt x="10841" y="4819"/>
                  </a:lnTo>
                  <a:lnTo>
                    <a:pt x="10868" y="4810"/>
                  </a:lnTo>
                  <a:lnTo>
                    <a:pt x="10892" y="4800"/>
                  </a:lnTo>
                  <a:lnTo>
                    <a:pt x="10917" y="4789"/>
                  </a:lnTo>
                  <a:lnTo>
                    <a:pt x="10941" y="4777"/>
                  </a:lnTo>
                  <a:lnTo>
                    <a:pt x="10987" y="4754"/>
                  </a:lnTo>
                  <a:lnTo>
                    <a:pt x="11012" y="4743"/>
                  </a:lnTo>
                  <a:lnTo>
                    <a:pt x="11035" y="4733"/>
                  </a:lnTo>
                  <a:lnTo>
                    <a:pt x="11060" y="4726"/>
                  </a:lnTo>
                  <a:lnTo>
                    <a:pt x="11085" y="4720"/>
                  </a:lnTo>
                  <a:lnTo>
                    <a:pt x="11099" y="4717"/>
                  </a:lnTo>
                  <a:lnTo>
                    <a:pt x="11112" y="4716"/>
                  </a:lnTo>
                  <a:lnTo>
                    <a:pt x="11126" y="4716"/>
                  </a:lnTo>
                  <a:lnTo>
                    <a:pt x="11140" y="4716"/>
                  </a:lnTo>
                  <a:lnTo>
                    <a:pt x="11155" y="4717"/>
                  </a:lnTo>
                  <a:lnTo>
                    <a:pt x="11170" y="4720"/>
                  </a:lnTo>
                  <a:lnTo>
                    <a:pt x="11185" y="4722"/>
                  </a:lnTo>
                  <a:lnTo>
                    <a:pt x="11201" y="4727"/>
                  </a:lnTo>
                  <a:lnTo>
                    <a:pt x="11227" y="4733"/>
                  </a:lnTo>
                  <a:lnTo>
                    <a:pt x="11253" y="4738"/>
                  </a:lnTo>
                  <a:lnTo>
                    <a:pt x="11277" y="4742"/>
                  </a:lnTo>
                  <a:lnTo>
                    <a:pt x="11300" y="4742"/>
                  </a:lnTo>
                  <a:lnTo>
                    <a:pt x="11322" y="4742"/>
                  </a:lnTo>
                  <a:lnTo>
                    <a:pt x="11344" y="4739"/>
                  </a:lnTo>
                  <a:lnTo>
                    <a:pt x="11365" y="4734"/>
                  </a:lnTo>
                  <a:lnTo>
                    <a:pt x="11386" y="4729"/>
                  </a:lnTo>
                  <a:lnTo>
                    <a:pt x="11408" y="4723"/>
                  </a:lnTo>
                  <a:lnTo>
                    <a:pt x="11429" y="4716"/>
                  </a:lnTo>
                  <a:lnTo>
                    <a:pt x="11470" y="4699"/>
                  </a:lnTo>
                  <a:lnTo>
                    <a:pt x="11561" y="4657"/>
                  </a:lnTo>
                  <a:lnTo>
                    <a:pt x="11588" y="4648"/>
                  </a:lnTo>
                  <a:lnTo>
                    <a:pt x="11615" y="4639"/>
                  </a:lnTo>
                  <a:lnTo>
                    <a:pt x="11643" y="4633"/>
                  </a:lnTo>
                  <a:lnTo>
                    <a:pt x="11670" y="4629"/>
                  </a:lnTo>
                  <a:lnTo>
                    <a:pt x="11696" y="4626"/>
                  </a:lnTo>
                  <a:lnTo>
                    <a:pt x="11723" y="4624"/>
                  </a:lnTo>
                  <a:lnTo>
                    <a:pt x="11778" y="4623"/>
                  </a:lnTo>
                  <a:lnTo>
                    <a:pt x="11833" y="4623"/>
                  </a:lnTo>
                  <a:lnTo>
                    <a:pt x="11862" y="4623"/>
                  </a:lnTo>
                  <a:lnTo>
                    <a:pt x="11888" y="4622"/>
                  </a:lnTo>
                  <a:lnTo>
                    <a:pt x="11917" y="4619"/>
                  </a:lnTo>
                  <a:lnTo>
                    <a:pt x="11943" y="4616"/>
                  </a:lnTo>
                  <a:lnTo>
                    <a:pt x="11972" y="4611"/>
                  </a:lnTo>
                  <a:lnTo>
                    <a:pt x="11998" y="4605"/>
                  </a:lnTo>
                  <a:lnTo>
                    <a:pt x="12034" y="4591"/>
                  </a:lnTo>
                  <a:lnTo>
                    <a:pt x="12069" y="4577"/>
                  </a:lnTo>
                  <a:lnTo>
                    <a:pt x="12140" y="4545"/>
                  </a:lnTo>
                  <a:lnTo>
                    <a:pt x="12212" y="4513"/>
                  </a:lnTo>
                  <a:lnTo>
                    <a:pt x="12285" y="4480"/>
                  </a:lnTo>
                  <a:lnTo>
                    <a:pt x="12321" y="4464"/>
                  </a:lnTo>
                  <a:lnTo>
                    <a:pt x="12358" y="4450"/>
                  </a:lnTo>
                  <a:lnTo>
                    <a:pt x="12396" y="4435"/>
                  </a:lnTo>
                  <a:lnTo>
                    <a:pt x="12432" y="4423"/>
                  </a:lnTo>
                  <a:lnTo>
                    <a:pt x="12469" y="4412"/>
                  </a:lnTo>
                  <a:lnTo>
                    <a:pt x="12506" y="4401"/>
                  </a:lnTo>
                  <a:lnTo>
                    <a:pt x="12544" y="4393"/>
                  </a:lnTo>
                  <a:lnTo>
                    <a:pt x="12580" y="4387"/>
                  </a:lnTo>
                  <a:lnTo>
                    <a:pt x="12587" y="4390"/>
                  </a:lnTo>
                  <a:lnTo>
                    <a:pt x="12590" y="4395"/>
                  </a:lnTo>
                  <a:lnTo>
                    <a:pt x="12594" y="4399"/>
                  </a:lnTo>
                  <a:lnTo>
                    <a:pt x="12596" y="4406"/>
                  </a:lnTo>
                  <a:lnTo>
                    <a:pt x="12599" y="4412"/>
                  </a:lnTo>
                  <a:lnTo>
                    <a:pt x="12600" y="4419"/>
                  </a:lnTo>
                  <a:lnTo>
                    <a:pt x="12600" y="4428"/>
                  </a:lnTo>
                  <a:lnTo>
                    <a:pt x="12600" y="4436"/>
                  </a:lnTo>
                  <a:lnTo>
                    <a:pt x="12596" y="4456"/>
                  </a:lnTo>
                  <a:lnTo>
                    <a:pt x="12591" y="4479"/>
                  </a:lnTo>
                  <a:lnTo>
                    <a:pt x="12583" y="4505"/>
                  </a:lnTo>
                  <a:lnTo>
                    <a:pt x="12572" y="4534"/>
                  </a:lnTo>
                  <a:lnTo>
                    <a:pt x="12558" y="4564"/>
                  </a:lnTo>
                  <a:lnTo>
                    <a:pt x="12542" y="4599"/>
                  </a:lnTo>
                  <a:lnTo>
                    <a:pt x="12523" y="4635"/>
                  </a:lnTo>
                  <a:lnTo>
                    <a:pt x="12502" y="4673"/>
                  </a:lnTo>
                  <a:lnTo>
                    <a:pt x="12480" y="4714"/>
                  </a:lnTo>
                  <a:lnTo>
                    <a:pt x="12454" y="4756"/>
                  </a:lnTo>
                  <a:lnTo>
                    <a:pt x="12398" y="4848"/>
                  </a:lnTo>
                  <a:lnTo>
                    <a:pt x="12336" y="4947"/>
                  </a:lnTo>
                  <a:lnTo>
                    <a:pt x="12266" y="5052"/>
                  </a:lnTo>
                  <a:lnTo>
                    <a:pt x="12190" y="5162"/>
                  </a:lnTo>
                  <a:lnTo>
                    <a:pt x="12110" y="5278"/>
                  </a:lnTo>
                  <a:lnTo>
                    <a:pt x="12025" y="5397"/>
                  </a:lnTo>
                  <a:lnTo>
                    <a:pt x="11937" y="5519"/>
                  </a:lnTo>
                  <a:lnTo>
                    <a:pt x="11847" y="5643"/>
                  </a:lnTo>
                  <a:lnTo>
                    <a:pt x="11754" y="5769"/>
                  </a:lnTo>
                  <a:lnTo>
                    <a:pt x="11566" y="6019"/>
                  </a:lnTo>
                  <a:lnTo>
                    <a:pt x="11379" y="6266"/>
                  </a:lnTo>
                  <a:lnTo>
                    <a:pt x="11199" y="6501"/>
                  </a:lnTo>
                  <a:lnTo>
                    <a:pt x="11031" y="6717"/>
                  </a:lnTo>
                  <a:lnTo>
                    <a:pt x="10885" y="6909"/>
                  </a:lnTo>
                  <a:lnTo>
                    <a:pt x="10761" y="7068"/>
                  </a:lnTo>
                  <a:lnTo>
                    <a:pt x="10671" y="7190"/>
                  </a:lnTo>
                  <a:lnTo>
                    <a:pt x="10639" y="7234"/>
                  </a:lnTo>
                  <a:lnTo>
                    <a:pt x="10617" y="7266"/>
                  </a:lnTo>
                  <a:lnTo>
                    <a:pt x="10602" y="7287"/>
                  </a:lnTo>
                  <a:lnTo>
                    <a:pt x="10588" y="7306"/>
                  </a:lnTo>
                  <a:lnTo>
                    <a:pt x="10572" y="7325"/>
                  </a:lnTo>
                  <a:lnTo>
                    <a:pt x="10556" y="7343"/>
                  </a:lnTo>
                  <a:lnTo>
                    <a:pt x="10539" y="7360"/>
                  </a:lnTo>
                  <a:lnTo>
                    <a:pt x="10522" y="7377"/>
                  </a:lnTo>
                  <a:lnTo>
                    <a:pt x="10503" y="7393"/>
                  </a:lnTo>
                  <a:lnTo>
                    <a:pt x="10484" y="7409"/>
                  </a:lnTo>
                  <a:lnTo>
                    <a:pt x="10445" y="7440"/>
                  </a:lnTo>
                  <a:lnTo>
                    <a:pt x="10404" y="7468"/>
                  </a:lnTo>
                  <a:lnTo>
                    <a:pt x="10361" y="7496"/>
                  </a:lnTo>
                  <a:lnTo>
                    <a:pt x="10319" y="7523"/>
                  </a:lnTo>
                  <a:lnTo>
                    <a:pt x="10232" y="7578"/>
                  </a:lnTo>
                  <a:lnTo>
                    <a:pt x="10188" y="7605"/>
                  </a:lnTo>
                  <a:lnTo>
                    <a:pt x="10145" y="7634"/>
                  </a:lnTo>
                  <a:lnTo>
                    <a:pt x="10105" y="7663"/>
                  </a:lnTo>
                  <a:lnTo>
                    <a:pt x="10064" y="7696"/>
                  </a:lnTo>
                  <a:lnTo>
                    <a:pt x="10045" y="7712"/>
                  </a:lnTo>
                  <a:lnTo>
                    <a:pt x="10027" y="7730"/>
                  </a:lnTo>
                  <a:lnTo>
                    <a:pt x="10008" y="7748"/>
                  </a:lnTo>
                  <a:lnTo>
                    <a:pt x="9991" y="7767"/>
                  </a:lnTo>
                  <a:lnTo>
                    <a:pt x="9969" y="7789"/>
                  </a:lnTo>
                  <a:lnTo>
                    <a:pt x="9947" y="7809"/>
                  </a:lnTo>
                  <a:lnTo>
                    <a:pt x="9924" y="7825"/>
                  </a:lnTo>
                  <a:lnTo>
                    <a:pt x="9902" y="7839"/>
                  </a:lnTo>
                  <a:lnTo>
                    <a:pt x="9877" y="7851"/>
                  </a:lnTo>
                  <a:lnTo>
                    <a:pt x="9854" y="7862"/>
                  </a:lnTo>
                  <a:lnTo>
                    <a:pt x="9830" y="7871"/>
                  </a:lnTo>
                  <a:lnTo>
                    <a:pt x="9805" y="7880"/>
                  </a:lnTo>
                  <a:lnTo>
                    <a:pt x="9755" y="7893"/>
                  </a:lnTo>
                  <a:lnTo>
                    <a:pt x="9703" y="7906"/>
                  </a:lnTo>
                  <a:lnTo>
                    <a:pt x="9676" y="7915"/>
                  </a:lnTo>
                  <a:lnTo>
                    <a:pt x="9649" y="7924"/>
                  </a:lnTo>
                  <a:lnTo>
                    <a:pt x="9622" y="7933"/>
                  </a:lnTo>
                  <a:lnTo>
                    <a:pt x="9595" y="7944"/>
                  </a:lnTo>
                  <a:lnTo>
                    <a:pt x="9556" y="7964"/>
                  </a:lnTo>
                  <a:lnTo>
                    <a:pt x="9520" y="7985"/>
                  </a:lnTo>
                  <a:lnTo>
                    <a:pt x="9485" y="8007"/>
                  </a:lnTo>
                  <a:lnTo>
                    <a:pt x="9451" y="8029"/>
                  </a:lnTo>
                  <a:lnTo>
                    <a:pt x="9385" y="8073"/>
                  </a:lnTo>
                  <a:lnTo>
                    <a:pt x="9352" y="8095"/>
                  </a:lnTo>
                  <a:lnTo>
                    <a:pt x="9320" y="8114"/>
                  </a:lnTo>
                  <a:lnTo>
                    <a:pt x="9287" y="8134"/>
                  </a:lnTo>
                  <a:lnTo>
                    <a:pt x="9253" y="8151"/>
                  </a:lnTo>
                  <a:lnTo>
                    <a:pt x="9217" y="8166"/>
                  </a:lnTo>
                  <a:lnTo>
                    <a:pt x="9199" y="8173"/>
                  </a:lnTo>
                  <a:lnTo>
                    <a:pt x="9181" y="8178"/>
                  </a:lnTo>
                  <a:lnTo>
                    <a:pt x="9161" y="8184"/>
                  </a:lnTo>
                  <a:lnTo>
                    <a:pt x="9141" y="8189"/>
                  </a:lnTo>
                  <a:lnTo>
                    <a:pt x="9122" y="8193"/>
                  </a:lnTo>
                  <a:lnTo>
                    <a:pt x="9101" y="8195"/>
                  </a:lnTo>
                  <a:lnTo>
                    <a:pt x="9080" y="8197"/>
                  </a:lnTo>
                  <a:lnTo>
                    <a:pt x="9058" y="8199"/>
                  </a:lnTo>
                  <a:lnTo>
                    <a:pt x="9035" y="8199"/>
                  </a:lnTo>
                  <a:lnTo>
                    <a:pt x="9012" y="8197"/>
                  </a:lnTo>
                  <a:lnTo>
                    <a:pt x="8995" y="8197"/>
                  </a:lnTo>
                  <a:lnTo>
                    <a:pt x="8978" y="8197"/>
                  </a:lnTo>
                  <a:lnTo>
                    <a:pt x="8945" y="8200"/>
                  </a:lnTo>
                  <a:lnTo>
                    <a:pt x="8913" y="8205"/>
                  </a:lnTo>
                  <a:lnTo>
                    <a:pt x="8880" y="8211"/>
                  </a:lnTo>
                  <a:lnTo>
                    <a:pt x="8848" y="8219"/>
                  </a:lnTo>
                  <a:lnTo>
                    <a:pt x="8817" y="8229"/>
                  </a:lnTo>
                  <a:lnTo>
                    <a:pt x="8755" y="8251"/>
                  </a:lnTo>
                  <a:lnTo>
                    <a:pt x="8693" y="8272"/>
                  </a:lnTo>
                  <a:lnTo>
                    <a:pt x="8662" y="8281"/>
                  </a:lnTo>
                  <a:lnTo>
                    <a:pt x="8630" y="8289"/>
                  </a:lnTo>
                  <a:lnTo>
                    <a:pt x="8599" y="8294"/>
                  </a:lnTo>
                  <a:lnTo>
                    <a:pt x="8566" y="8298"/>
                  </a:lnTo>
                  <a:lnTo>
                    <a:pt x="8548" y="8299"/>
                  </a:lnTo>
                  <a:lnTo>
                    <a:pt x="8533" y="8299"/>
                  </a:lnTo>
                  <a:lnTo>
                    <a:pt x="8515" y="8299"/>
                  </a:lnTo>
                  <a:lnTo>
                    <a:pt x="8498" y="8296"/>
                  </a:lnTo>
                  <a:lnTo>
                    <a:pt x="8425" y="8288"/>
                  </a:lnTo>
                  <a:lnTo>
                    <a:pt x="8348" y="8277"/>
                  </a:lnTo>
                  <a:lnTo>
                    <a:pt x="8267" y="8263"/>
                  </a:lnTo>
                  <a:lnTo>
                    <a:pt x="8185" y="8249"/>
                  </a:lnTo>
                  <a:lnTo>
                    <a:pt x="8103" y="8232"/>
                  </a:lnTo>
                  <a:lnTo>
                    <a:pt x="8024" y="8215"/>
                  </a:lnTo>
                  <a:lnTo>
                    <a:pt x="7948" y="8196"/>
                  </a:lnTo>
                  <a:lnTo>
                    <a:pt x="7877" y="8177"/>
                  </a:lnTo>
                  <a:lnTo>
                    <a:pt x="7841" y="8164"/>
                  </a:lnTo>
                  <a:lnTo>
                    <a:pt x="7806" y="8151"/>
                  </a:lnTo>
                  <a:lnTo>
                    <a:pt x="7776" y="8136"/>
                  </a:lnTo>
                  <a:lnTo>
                    <a:pt x="7746" y="8120"/>
                  </a:lnTo>
                  <a:lnTo>
                    <a:pt x="7718" y="8103"/>
                  </a:lnTo>
                  <a:lnTo>
                    <a:pt x="7693" y="8086"/>
                  </a:lnTo>
                  <a:lnTo>
                    <a:pt x="7643" y="8051"/>
                  </a:lnTo>
                  <a:lnTo>
                    <a:pt x="7618" y="8034"/>
                  </a:lnTo>
                  <a:lnTo>
                    <a:pt x="7592" y="8018"/>
                  </a:lnTo>
                  <a:lnTo>
                    <a:pt x="7567" y="8002"/>
                  </a:lnTo>
                  <a:lnTo>
                    <a:pt x="7539" y="7988"/>
                  </a:lnTo>
                  <a:lnTo>
                    <a:pt x="7509" y="7976"/>
                  </a:lnTo>
                  <a:lnTo>
                    <a:pt x="7479" y="7965"/>
                  </a:lnTo>
                  <a:lnTo>
                    <a:pt x="7462" y="7961"/>
                  </a:lnTo>
                  <a:lnTo>
                    <a:pt x="7444" y="7957"/>
                  </a:lnTo>
                  <a:lnTo>
                    <a:pt x="7426" y="7954"/>
                  </a:lnTo>
                  <a:lnTo>
                    <a:pt x="7407" y="7952"/>
                  </a:lnTo>
                  <a:lnTo>
                    <a:pt x="7391" y="7949"/>
                  </a:lnTo>
                  <a:lnTo>
                    <a:pt x="7376" y="7947"/>
                  </a:lnTo>
                  <a:lnTo>
                    <a:pt x="7361" y="7942"/>
                  </a:lnTo>
                  <a:lnTo>
                    <a:pt x="7347" y="7938"/>
                  </a:lnTo>
                  <a:lnTo>
                    <a:pt x="7333" y="7932"/>
                  </a:lnTo>
                  <a:lnTo>
                    <a:pt x="7320" y="7927"/>
                  </a:lnTo>
                  <a:lnTo>
                    <a:pt x="7308" y="7920"/>
                  </a:lnTo>
                  <a:lnTo>
                    <a:pt x="7297" y="7913"/>
                  </a:lnTo>
                  <a:lnTo>
                    <a:pt x="7284" y="7905"/>
                  </a:lnTo>
                  <a:lnTo>
                    <a:pt x="7275" y="7897"/>
                  </a:lnTo>
                  <a:lnTo>
                    <a:pt x="7264" y="7887"/>
                  </a:lnTo>
                  <a:lnTo>
                    <a:pt x="7254" y="7877"/>
                  </a:lnTo>
                  <a:lnTo>
                    <a:pt x="7235" y="7856"/>
                  </a:lnTo>
                  <a:lnTo>
                    <a:pt x="7220" y="7834"/>
                  </a:lnTo>
                  <a:lnTo>
                    <a:pt x="7206" y="7810"/>
                  </a:lnTo>
                  <a:lnTo>
                    <a:pt x="7194" y="7784"/>
                  </a:lnTo>
                  <a:lnTo>
                    <a:pt x="7183" y="7759"/>
                  </a:lnTo>
                  <a:lnTo>
                    <a:pt x="7174" y="7730"/>
                  </a:lnTo>
                  <a:lnTo>
                    <a:pt x="7167" y="7702"/>
                  </a:lnTo>
                  <a:lnTo>
                    <a:pt x="7161" y="7674"/>
                  </a:lnTo>
                  <a:lnTo>
                    <a:pt x="7157" y="7645"/>
                  </a:lnTo>
                  <a:lnTo>
                    <a:pt x="7155" y="76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184232" y="3149915"/>
            <a:ext cx="2917138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一方的风土人情，孕育了一方土地，使她与众不同。</a:t>
            </a:r>
            <a:endParaRPr lang="en-US" altLang="zh-CN" spc="300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用相机，记录着关于她的美好，只为了心中那片久违的宁静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12224" y="1916832"/>
            <a:ext cx="322724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  心  相  逢</a:t>
            </a: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8219424" y="2564904"/>
            <a:ext cx="2736305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416480" y="7101408"/>
            <a:ext cx="165618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76060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7C2B09A-D0D0-4925-9FFC-846B50B5C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447"/>
            <a:ext cx="12190413" cy="68571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69668" y="5494032"/>
            <a:ext cx="429201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spc="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旅 行 的 印 记</a:t>
            </a: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4055284" y="5521424"/>
            <a:ext cx="4150990" cy="0"/>
          </a:xfrm>
          <a:prstGeom prst="line">
            <a:avLst/>
          </a:prstGeom>
          <a:ln w="19050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109764" y="6340430"/>
            <a:ext cx="5760640" cy="0"/>
          </a:xfrm>
          <a:prstGeom prst="line">
            <a:avLst/>
          </a:prstGeom>
          <a:ln w="19050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040217" y="5953472"/>
            <a:ext cx="4150990" cy="0"/>
          </a:xfrm>
          <a:prstGeom prst="line">
            <a:avLst/>
          </a:prstGeom>
          <a:ln w="19050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-95706" y="5900514"/>
            <a:ext cx="4150990" cy="0"/>
          </a:xfrm>
          <a:prstGeom prst="line">
            <a:avLst/>
          </a:prstGeom>
          <a:ln w="19050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055284" y="4931566"/>
            <a:ext cx="4150990" cy="332399"/>
            <a:chOff x="4054490" y="4931565"/>
            <a:chExt cx="4150990" cy="332399"/>
          </a:xfrm>
        </p:grpSpPr>
        <p:sp>
          <p:nvSpPr>
            <p:cNvPr id="13" name="矩形 12"/>
            <p:cNvSpPr/>
            <p:nvPr/>
          </p:nvSpPr>
          <p:spPr>
            <a:xfrm>
              <a:off x="4054490" y="5011918"/>
              <a:ext cx="4150990" cy="190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297556" y="4931565"/>
              <a:ext cx="3696900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1" spc="800" dirty="0">
                  <a:solidFill>
                    <a:schemeClr val="bg2">
                      <a:lumMod val="50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The mark of travel</a:t>
              </a:r>
              <a:endParaRPr lang="zh-CN" altLang="en-US" sz="1200" b="1" spc="800" dirty="0">
                <a:solidFill>
                  <a:schemeClr val="bg2">
                    <a:lumMod val="50000"/>
                  </a:schemeClr>
                </a:solidFill>
                <a:latin typeface="Ebrima" panose="02000000000000000000" pitchFamily="2" charset="0"/>
                <a:ea typeface="郑庆科智雅体" pitchFamily="2" charset="-122"/>
                <a:cs typeface="Ebrima" panose="02000000000000000000" pitchFamily="2" charset="0"/>
              </a:endParaRPr>
            </a:p>
          </p:txBody>
        </p:sp>
      </p:grpSp>
      <p:sp>
        <p:nvSpPr>
          <p:cNvPr id="14" name="KSO_Shape"/>
          <p:cNvSpPr>
            <a:spLocks/>
          </p:cNvSpPr>
          <p:nvPr/>
        </p:nvSpPr>
        <p:spPr bwMode="auto">
          <a:xfrm>
            <a:off x="5860918" y="4431232"/>
            <a:ext cx="539723" cy="316638"/>
          </a:xfrm>
          <a:custGeom>
            <a:avLst/>
            <a:gdLst>
              <a:gd name="T0" fmla="*/ 326502267 w 10215"/>
              <a:gd name="T1" fmla="*/ 167181750 h 6002"/>
              <a:gd name="T2" fmla="*/ 334049349 w 10215"/>
              <a:gd name="T3" fmla="*/ 161835816 h 6002"/>
              <a:gd name="T4" fmla="*/ 345561032 w 10215"/>
              <a:gd name="T5" fmla="*/ 155448440 h 6002"/>
              <a:gd name="T6" fmla="*/ 353803537 w 10215"/>
              <a:gd name="T7" fmla="*/ 150276049 h 6002"/>
              <a:gd name="T8" fmla="*/ 352829871 w 10215"/>
              <a:gd name="T9" fmla="*/ 145381475 h 6002"/>
              <a:gd name="T10" fmla="*/ 330675737 w 10215"/>
              <a:gd name="T11" fmla="*/ 146492371 h 6002"/>
              <a:gd name="T12" fmla="*/ 306782767 w 10215"/>
              <a:gd name="T13" fmla="*/ 145381475 h 6002"/>
              <a:gd name="T14" fmla="*/ 289880391 w 10215"/>
              <a:gd name="T15" fmla="*/ 138334562 h 6002"/>
              <a:gd name="T16" fmla="*/ 305148178 w 10215"/>
              <a:gd name="T17" fmla="*/ 123095205 h 6002"/>
              <a:gd name="T18" fmla="*/ 324519874 w 10215"/>
              <a:gd name="T19" fmla="*/ 107300400 h 6002"/>
              <a:gd name="T20" fmla="*/ 319894351 w 10215"/>
              <a:gd name="T21" fmla="*/ 95150550 h 6002"/>
              <a:gd name="T22" fmla="*/ 313077752 w 10215"/>
              <a:gd name="T23" fmla="*/ 93588479 h 6002"/>
              <a:gd name="T24" fmla="*/ 318816250 w 10215"/>
              <a:gd name="T25" fmla="*/ 86437478 h 6002"/>
              <a:gd name="T26" fmla="*/ 311234480 w 10215"/>
              <a:gd name="T27" fmla="*/ 82202254 h 6002"/>
              <a:gd name="T28" fmla="*/ 308347794 w 10215"/>
              <a:gd name="T29" fmla="*/ 76856320 h 6002"/>
              <a:gd name="T30" fmla="*/ 308556477 w 10215"/>
              <a:gd name="T31" fmla="*/ 70017770 h 6002"/>
              <a:gd name="T32" fmla="*/ 292871325 w 10215"/>
              <a:gd name="T33" fmla="*/ 68282157 h 6002"/>
              <a:gd name="T34" fmla="*/ 292627954 w 10215"/>
              <a:gd name="T35" fmla="*/ 59742442 h 6002"/>
              <a:gd name="T36" fmla="*/ 287967558 w 10215"/>
              <a:gd name="T37" fmla="*/ 54188331 h 6002"/>
              <a:gd name="T38" fmla="*/ 270126016 w 10215"/>
              <a:gd name="T39" fmla="*/ 53077435 h 6002"/>
              <a:gd name="T40" fmla="*/ 267969814 w 10215"/>
              <a:gd name="T41" fmla="*/ 45995888 h 6002"/>
              <a:gd name="T42" fmla="*/ 266717717 w 10215"/>
              <a:gd name="T43" fmla="*/ 38428160 h 6002"/>
              <a:gd name="T44" fmla="*/ 254579985 w 10215"/>
              <a:gd name="T45" fmla="*/ 37074267 h 6002"/>
              <a:gd name="T46" fmla="*/ 256562379 w 10215"/>
              <a:gd name="T47" fmla="*/ 26764304 h 6002"/>
              <a:gd name="T48" fmla="*/ 250615198 w 10215"/>
              <a:gd name="T49" fmla="*/ 23154169 h 6002"/>
              <a:gd name="T50" fmla="*/ 225157200 w 10215"/>
              <a:gd name="T51" fmla="*/ 26833758 h 6002"/>
              <a:gd name="T52" fmla="*/ 225852809 w 10215"/>
              <a:gd name="T53" fmla="*/ 19682757 h 6002"/>
              <a:gd name="T54" fmla="*/ 239625129 w 10215"/>
              <a:gd name="T55" fmla="*/ 1735613 h 6002"/>
              <a:gd name="T56" fmla="*/ 210863266 w 10215"/>
              <a:gd name="T57" fmla="*/ 14302003 h 6002"/>
              <a:gd name="T58" fmla="*/ 159947269 w 10215"/>
              <a:gd name="T59" fmla="*/ 42316112 h 6002"/>
              <a:gd name="T60" fmla="*/ 162381715 w 10215"/>
              <a:gd name="T61" fmla="*/ 29819177 h 6002"/>
              <a:gd name="T62" fmla="*/ 168433144 w 10215"/>
              <a:gd name="T63" fmla="*/ 10934865 h 6002"/>
              <a:gd name="T64" fmla="*/ 158590737 w 10215"/>
              <a:gd name="T65" fmla="*/ 17113878 h 6002"/>
              <a:gd name="T66" fmla="*/ 132402442 w 10215"/>
              <a:gd name="T67" fmla="*/ 56444759 h 6002"/>
              <a:gd name="T68" fmla="*/ 94180664 w 10215"/>
              <a:gd name="T69" fmla="*/ 97754063 h 6002"/>
              <a:gd name="T70" fmla="*/ 75817508 w 10215"/>
              <a:gd name="T71" fmla="*/ 135696229 h 6002"/>
              <a:gd name="T72" fmla="*/ 65349239 w 10215"/>
              <a:gd name="T73" fmla="*/ 141771154 h 6002"/>
              <a:gd name="T74" fmla="*/ 46603405 w 10215"/>
              <a:gd name="T75" fmla="*/ 149338881 h 6002"/>
              <a:gd name="T76" fmla="*/ 47090332 w 10215"/>
              <a:gd name="T77" fmla="*/ 135696229 h 6002"/>
              <a:gd name="T78" fmla="*/ 76373996 w 10215"/>
              <a:gd name="T79" fmla="*/ 59881351 h 6002"/>
              <a:gd name="T80" fmla="*/ 78008584 w 10215"/>
              <a:gd name="T81" fmla="*/ 29958085 h 6002"/>
              <a:gd name="T82" fmla="*/ 62810358 w 10215"/>
              <a:gd name="T83" fmla="*/ 2568879 h 6002"/>
              <a:gd name="T84" fmla="*/ 43090858 w 10215"/>
              <a:gd name="T85" fmla="*/ 1735613 h 6002"/>
              <a:gd name="T86" fmla="*/ 20449797 w 10215"/>
              <a:gd name="T87" fmla="*/ 16523796 h 6002"/>
              <a:gd name="T88" fmla="*/ 8068696 w 10215"/>
              <a:gd name="T89" fmla="*/ 37629715 h 6002"/>
              <a:gd name="T90" fmla="*/ 12763780 w 10215"/>
              <a:gd name="T91" fmla="*/ 42038481 h 6002"/>
              <a:gd name="T92" fmla="*/ 14954856 w 10215"/>
              <a:gd name="T93" fmla="*/ 50300379 h 6002"/>
              <a:gd name="T94" fmla="*/ 8590310 w 10215"/>
              <a:gd name="T95" fmla="*/ 76301058 h 6002"/>
              <a:gd name="T96" fmla="*/ 11824800 w 10215"/>
              <a:gd name="T97" fmla="*/ 80640184 h 6002"/>
              <a:gd name="T98" fmla="*/ 12242166 w 10215"/>
              <a:gd name="T99" fmla="*/ 76613323 h 6002"/>
              <a:gd name="T100" fmla="*/ 41386708 w 10215"/>
              <a:gd name="T101" fmla="*/ 44156000 h 6002"/>
              <a:gd name="T102" fmla="*/ 53176634 w 10215"/>
              <a:gd name="T103" fmla="*/ 39608511 h 6002"/>
              <a:gd name="T104" fmla="*/ 28970733 w 10215"/>
              <a:gd name="T105" fmla="*/ 96955617 h 6002"/>
              <a:gd name="T106" fmla="*/ 3164930 w 10215"/>
              <a:gd name="T107" fmla="*/ 148227984 h 6002"/>
              <a:gd name="T108" fmla="*/ 869419 w 10215"/>
              <a:gd name="T109" fmla="*/ 169715809 h 6002"/>
              <a:gd name="T110" fmla="*/ 11546557 w 10215"/>
              <a:gd name="T111" fmla="*/ 182351653 h 6002"/>
              <a:gd name="T112" fmla="*/ 68966222 w 10215"/>
              <a:gd name="T113" fmla="*/ 198562998 h 6002"/>
              <a:gd name="T114" fmla="*/ 168085339 w 10215"/>
              <a:gd name="T115" fmla="*/ 208352332 h 6002"/>
              <a:gd name="T116" fmla="*/ 237364492 w 10215"/>
              <a:gd name="T117" fmla="*/ 202103864 h 6002"/>
              <a:gd name="T118" fmla="*/ 287758875 w 10215"/>
              <a:gd name="T119" fmla="*/ 186482602 h 600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0215" h="6002">
                <a:moveTo>
                  <a:pt x="9055" y="4928"/>
                </a:moveTo>
                <a:lnTo>
                  <a:pt x="9055" y="4928"/>
                </a:lnTo>
                <a:lnTo>
                  <a:pt x="9065" y="4921"/>
                </a:lnTo>
                <a:lnTo>
                  <a:pt x="9077" y="4914"/>
                </a:lnTo>
                <a:lnTo>
                  <a:pt x="9090" y="4908"/>
                </a:lnTo>
                <a:lnTo>
                  <a:pt x="9103" y="4902"/>
                </a:lnTo>
                <a:lnTo>
                  <a:pt x="9129" y="4892"/>
                </a:lnTo>
                <a:lnTo>
                  <a:pt x="9157" y="4885"/>
                </a:lnTo>
                <a:lnTo>
                  <a:pt x="9186" y="4878"/>
                </a:lnTo>
                <a:lnTo>
                  <a:pt x="9215" y="4872"/>
                </a:lnTo>
                <a:lnTo>
                  <a:pt x="9271" y="4861"/>
                </a:lnTo>
                <a:lnTo>
                  <a:pt x="9298" y="4855"/>
                </a:lnTo>
                <a:lnTo>
                  <a:pt x="9324" y="4848"/>
                </a:lnTo>
                <a:lnTo>
                  <a:pt x="9348" y="4840"/>
                </a:lnTo>
                <a:lnTo>
                  <a:pt x="9359" y="4835"/>
                </a:lnTo>
                <a:lnTo>
                  <a:pt x="9369" y="4829"/>
                </a:lnTo>
                <a:lnTo>
                  <a:pt x="9379" y="4823"/>
                </a:lnTo>
                <a:lnTo>
                  <a:pt x="9388" y="4816"/>
                </a:lnTo>
                <a:lnTo>
                  <a:pt x="9397" y="4809"/>
                </a:lnTo>
                <a:lnTo>
                  <a:pt x="9404" y="4801"/>
                </a:lnTo>
                <a:lnTo>
                  <a:pt x="9410" y="4791"/>
                </a:lnTo>
                <a:lnTo>
                  <a:pt x="9416" y="4782"/>
                </a:lnTo>
                <a:lnTo>
                  <a:pt x="9421" y="4771"/>
                </a:lnTo>
                <a:lnTo>
                  <a:pt x="9424" y="4759"/>
                </a:lnTo>
                <a:lnTo>
                  <a:pt x="9425" y="4753"/>
                </a:lnTo>
                <a:lnTo>
                  <a:pt x="9428" y="4747"/>
                </a:lnTo>
                <a:lnTo>
                  <a:pt x="9435" y="4737"/>
                </a:lnTo>
                <a:lnTo>
                  <a:pt x="9444" y="4726"/>
                </a:lnTo>
                <a:lnTo>
                  <a:pt x="9455" y="4716"/>
                </a:lnTo>
                <a:lnTo>
                  <a:pt x="9469" y="4708"/>
                </a:lnTo>
                <a:lnTo>
                  <a:pt x="9485" y="4700"/>
                </a:lnTo>
                <a:lnTo>
                  <a:pt x="9501" y="4693"/>
                </a:lnTo>
                <a:lnTo>
                  <a:pt x="9519" y="4685"/>
                </a:lnTo>
                <a:lnTo>
                  <a:pt x="9561" y="4674"/>
                </a:lnTo>
                <a:lnTo>
                  <a:pt x="9605" y="4662"/>
                </a:lnTo>
                <a:lnTo>
                  <a:pt x="9699" y="4639"/>
                </a:lnTo>
                <a:lnTo>
                  <a:pt x="9746" y="4627"/>
                </a:lnTo>
                <a:lnTo>
                  <a:pt x="9791" y="4614"/>
                </a:lnTo>
                <a:lnTo>
                  <a:pt x="9813" y="4607"/>
                </a:lnTo>
                <a:lnTo>
                  <a:pt x="9833" y="4600"/>
                </a:lnTo>
                <a:lnTo>
                  <a:pt x="9852" y="4592"/>
                </a:lnTo>
                <a:lnTo>
                  <a:pt x="9868" y="4582"/>
                </a:lnTo>
                <a:lnTo>
                  <a:pt x="9885" y="4573"/>
                </a:lnTo>
                <a:lnTo>
                  <a:pt x="9899" y="4562"/>
                </a:lnTo>
                <a:lnTo>
                  <a:pt x="9911" y="4550"/>
                </a:lnTo>
                <a:lnTo>
                  <a:pt x="9921" y="4538"/>
                </a:lnTo>
                <a:lnTo>
                  <a:pt x="9929" y="4525"/>
                </a:lnTo>
                <a:lnTo>
                  <a:pt x="9931" y="4518"/>
                </a:lnTo>
                <a:lnTo>
                  <a:pt x="9934" y="4510"/>
                </a:lnTo>
                <a:lnTo>
                  <a:pt x="9936" y="4503"/>
                </a:lnTo>
                <a:lnTo>
                  <a:pt x="9937" y="4494"/>
                </a:lnTo>
                <a:lnTo>
                  <a:pt x="9937" y="4486"/>
                </a:lnTo>
                <a:lnTo>
                  <a:pt x="9936" y="4478"/>
                </a:lnTo>
                <a:lnTo>
                  <a:pt x="9936" y="4461"/>
                </a:lnTo>
                <a:lnTo>
                  <a:pt x="9937" y="4446"/>
                </a:lnTo>
                <a:lnTo>
                  <a:pt x="9941" y="4432"/>
                </a:lnTo>
                <a:lnTo>
                  <a:pt x="9946" y="4419"/>
                </a:lnTo>
                <a:lnTo>
                  <a:pt x="9953" y="4409"/>
                </a:lnTo>
                <a:lnTo>
                  <a:pt x="9961" y="4399"/>
                </a:lnTo>
                <a:lnTo>
                  <a:pt x="9971" y="4391"/>
                </a:lnTo>
                <a:lnTo>
                  <a:pt x="9981" y="4384"/>
                </a:lnTo>
                <a:lnTo>
                  <a:pt x="9993" y="4377"/>
                </a:lnTo>
                <a:lnTo>
                  <a:pt x="10006" y="4371"/>
                </a:lnTo>
                <a:lnTo>
                  <a:pt x="10019" y="4366"/>
                </a:lnTo>
                <a:lnTo>
                  <a:pt x="10034" y="4361"/>
                </a:lnTo>
                <a:lnTo>
                  <a:pt x="10062" y="4354"/>
                </a:lnTo>
                <a:lnTo>
                  <a:pt x="10092" y="4348"/>
                </a:lnTo>
                <a:lnTo>
                  <a:pt x="10121" y="4342"/>
                </a:lnTo>
                <a:lnTo>
                  <a:pt x="10149" y="4336"/>
                </a:lnTo>
                <a:lnTo>
                  <a:pt x="10173" y="4329"/>
                </a:lnTo>
                <a:lnTo>
                  <a:pt x="10183" y="4324"/>
                </a:lnTo>
                <a:lnTo>
                  <a:pt x="10193" y="4320"/>
                </a:lnTo>
                <a:lnTo>
                  <a:pt x="10201" y="4314"/>
                </a:lnTo>
                <a:lnTo>
                  <a:pt x="10207" y="4308"/>
                </a:lnTo>
                <a:lnTo>
                  <a:pt x="10212" y="4299"/>
                </a:lnTo>
                <a:lnTo>
                  <a:pt x="10215" y="4291"/>
                </a:lnTo>
                <a:lnTo>
                  <a:pt x="10215" y="4282"/>
                </a:lnTo>
                <a:lnTo>
                  <a:pt x="10215" y="4271"/>
                </a:lnTo>
                <a:lnTo>
                  <a:pt x="10212" y="4259"/>
                </a:lnTo>
                <a:lnTo>
                  <a:pt x="10206" y="4246"/>
                </a:lnTo>
                <a:lnTo>
                  <a:pt x="10199" y="4234"/>
                </a:lnTo>
                <a:lnTo>
                  <a:pt x="10192" y="4223"/>
                </a:lnTo>
                <a:lnTo>
                  <a:pt x="10183" y="4214"/>
                </a:lnTo>
                <a:lnTo>
                  <a:pt x="10175" y="4206"/>
                </a:lnTo>
                <a:lnTo>
                  <a:pt x="10165" y="4198"/>
                </a:lnTo>
                <a:lnTo>
                  <a:pt x="10156" y="4192"/>
                </a:lnTo>
                <a:lnTo>
                  <a:pt x="10145" y="4188"/>
                </a:lnTo>
                <a:lnTo>
                  <a:pt x="10135" y="4184"/>
                </a:lnTo>
                <a:lnTo>
                  <a:pt x="10121" y="4182"/>
                </a:lnTo>
                <a:lnTo>
                  <a:pt x="10108" y="4179"/>
                </a:lnTo>
                <a:lnTo>
                  <a:pt x="10095" y="4178"/>
                </a:lnTo>
                <a:lnTo>
                  <a:pt x="10081" y="4178"/>
                </a:lnTo>
                <a:lnTo>
                  <a:pt x="10049" y="4178"/>
                </a:lnTo>
                <a:lnTo>
                  <a:pt x="10013" y="4182"/>
                </a:lnTo>
                <a:lnTo>
                  <a:pt x="9974" y="4187"/>
                </a:lnTo>
                <a:lnTo>
                  <a:pt x="9930" y="4192"/>
                </a:lnTo>
                <a:lnTo>
                  <a:pt x="9881" y="4200"/>
                </a:lnTo>
                <a:lnTo>
                  <a:pt x="9829" y="4206"/>
                </a:lnTo>
                <a:lnTo>
                  <a:pt x="9771" y="4211"/>
                </a:lnTo>
                <a:lnTo>
                  <a:pt x="9709" y="4216"/>
                </a:lnTo>
                <a:lnTo>
                  <a:pt x="9640" y="4220"/>
                </a:lnTo>
                <a:lnTo>
                  <a:pt x="9568" y="4221"/>
                </a:lnTo>
                <a:lnTo>
                  <a:pt x="9538" y="4221"/>
                </a:lnTo>
                <a:lnTo>
                  <a:pt x="9508" y="4220"/>
                </a:lnTo>
                <a:lnTo>
                  <a:pt x="9450" y="4215"/>
                </a:lnTo>
                <a:lnTo>
                  <a:pt x="9394" y="4209"/>
                </a:lnTo>
                <a:lnTo>
                  <a:pt x="9339" y="4202"/>
                </a:lnTo>
                <a:lnTo>
                  <a:pt x="9286" y="4195"/>
                </a:lnTo>
                <a:lnTo>
                  <a:pt x="9235" y="4189"/>
                </a:lnTo>
                <a:lnTo>
                  <a:pt x="9188" y="4185"/>
                </a:lnTo>
                <a:lnTo>
                  <a:pt x="9164" y="4184"/>
                </a:lnTo>
                <a:lnTo>
                  <a:pt x="9143" y="4183"/>
                </a:lnTo>
                <a:lnTo>
                  <a:pt x="9076" y="4185"/>
                </a:lnTo>
                <a:lnTo>
                  <a:pt x="9018" y="4189"/>
                </a:lnTo>
                <a:lnTo>
                  <a:pt x="8964" y="4192"/>
                </a:lnTo>
                <a:lnTo>
                  <a:pt x="8916" y="4196"/>
                </a:lnTo>
                <a:lnTo>
                  <a:pt x="8894" y="4196"/>
                </a:lnTo>
                <a:lnTo>
                  <a:pt x="8874" y="4195"/>
                </a:lnTo>
                <a:lnTo>
                  <a:pt x="8855" y="4194"/>
                </a:lnTo>
                <a:lnTo>
                  <a:pt x="8837" y="4191"/>
                </a:lnTo>
                <a:lnTo>
                  <a:pt x="8821" y="4188"/>
                </a:lnTo>
                <a:lnTo>
                  <a:pt x="8806" y="4182"/>
                </a:lnTo>
                <a:lnTo>
                  <a:pt x="8792" y="4175"/>
                </a:lnTo>
                <a:lnTo>
                  <a:pt x="8779" y="4165"/>
                </a:lnTo>
                <a:lnTo>
                  <a:pt x="8753" y="4144"/>
                </a:lnTo>
                <a:lnTo>
                  <a:pt x="8726" y="4125"/>
                </a:lnTo>
                <a:lnTo>
                  <a:pt x="8697" y="4106"/>
                </a:lnTo>
                <a:lnTo>
                  <a:pt x="8666" y="4089"/>
                </a:lnTo>
                <a:lnTo>
                  <a:pt x="8635" y="4074"/>
                </a:lnTo>
                <a:lnTo>
                  <a:pt x="8603" y="4059"/>
                </a:lnTo>
                <a:lnTo>
                  <a:pt x="8571" y="4046"/>
                </a:lnTo>
                <a:lnTo>
                  <a:pt x="8538" y="4034"/>
                </a:lnTo>
                <a:lnTo>
                  <a:pt x="8503" y="4024"/>
                </a:lnTo>
                <a:lnTo>
                  <a:pt x="8470" y="4014"/>
                </a:lnTo>
                <a:lnTo>
                  <a:pt x="8436" y="4006"/>
                </a:lnTo>
                <a:lnTo>
                  <a:pt x="8401" y="3998"/>
                </a:lnTo>
                <a:lnTo>
                  <a:pt x="8368" y="3991"/>
                </a:lnTo>
                <a:lnTo>
                  <a:pt x="8335" y="3985"/>
                </a:lnTo>
                <a:lnTo>
                  <a:pt x="8268" y="3975"/>
                </a:lnTo>
                <a:lnTo>
                  <a:pt x="8206" y="3968"/>
                </a:lnTo>
                <a:lnTo>
                  <a:pt x="8148" y="3963"/>
                </a:lnTo>
                <a:lnTo>
                  <a:pt x="8096" y="3960"/>
                </a:lnTo>
                <a:lnTo>
                  <a:pt x="8049" y="3958"/>
                </a:lnTo>
                <a:lnTo>
                  <a:pt x="8013" y="3957"/>
                </a:lnTo>
                <a:lnTo>
                  <a:pt x="7984" y="3957"/>
                </a:lnTo>
                <a:lnTo>
                  <a:pt x="7959" y="3958"/>
                </a:lnTo>
                <a:lnTo>
                  <a:pt x="8026" y="3928"/>
                </a:lnTo>
                <a:lnTo>
                  <a:pt x="8101" y="3893"/>
                </a:lnTo>
                <a:lnTo>
                  <a:pt x="8197" y="3847"/>
                </a:lnTo>
                <a:lnTo>
                  <a:pt x="8311" y="3791"/>
                </a:lnTo>
                <a:lnTo>
                  <a:pt x="8437" y="3727"/>
                </a:lnTo>
                <a:lnTo>
                  <a:pt x="8570" y="3658"/>
                </a:lnTo>
                <a:lnTo>
                  <a:pt x="8639" y="3621"/>
                </a:lnTo>
                <a:lnTo>
                  <a:pt x="8706" y="3584"/>
                </a:lnTo>
                <a:lnTo>
                  <a:pt x="8774" y="3546"/>
                </a:lnTo>
                <a:lnTo>
                  <a:pt x="8841" y="3507"/>
                </a:lnTo>
                <a:lnTo>
                  <a:pt x="8905" y="3469"/>
                </a:lnTo>
                <a:lnTo>
                  <a:pt x="8968" y="3430"/>
                </a:lnTo>
                <a:lnTo>
                  <a:pt x="9027" y="3392"/>
                </a:lnTo>
                <a:lnTo>
                  <a:pt x="9083" y="3354"/>
                </a:lnTo>
                <a:lnTo>
                  <a:pt x="9134" y="3317"/>
                </a:lnTo>
                <a:lnTo>
                  <a:pt x="9182" y="3280"/>
                </a:lnTo>
                <a:lnTo>
                  <a:pt x="9223" y="3244"/>
                </a:lnTo>
                <a:lnTo>
                  <a:pt x="9242" y="3228"/>
                </a:lnTo>
                <a:lnTo>
                  <a:pt x="9259" y="3211"/>
                </a:lnTo>
                <a:lnTo>
                  <a:pt x="9274" y="3195"/>
                </a:lnTo>
                <a:lnTo>
                  <a:pt x="9289" y="3178"/>
                </a:lnTo>
                <a:lnTo>
                  <a:pt x="9301" y="3162"/>
                </a:lnTo>
                <a:lnTo>
                  <a:pt x="9311" y="3147"/>
                </a:lnTo>
                <a:lnTo>
                  <a:pt x="9320" y="3133"/>
                </a:lnTo>
                <a:lnTo>
                  <a:pt x="9325" y="3119"/>
                </a:lnTo>
                <a:lnTo>
                  <a:pt x="9330" y="3104"/>
                </a:lnTo>
                <a:lnTo>
                  <a:pt x="9331" y="3091"/>
                </a:lnTo>
                <a:lnTo>
                  <a:pt x="9331" y="3079"/>
                </a:lnTo>
                <a:lnTo>
                  <a:pt x="9329" y="3067"/>
                </a:lnTo>
                <a:lnTo>
                  <a:pt x="9324" y="3056"/>
                </a:lnTo>
                <a:lnTo>
                  <a:pt x="9317" y="3045"/>
                </a:lnTo>
                <a:lnTo>
                  <a:pt x="9301" y="3025"/>
                </a:lnTo>
                <a:lnTo>
                  <a:pt x="9287" y="3004"/>
                </a:lnTo>
                <a:lnTo>
                  <a:pt x="9274" y="2985"/>
                </a:lnTo>
                <a:lnTo>
                  <a:pt x="9264" y="2965"/>
                </a:lnTo>
                <a:lnTo>
                  <a:pt x="9254" y="2946"/>
                </a:lnTo>
                <a:lnTo>
                  <a:pt x="9246" y="2928"/>
                </a:lnTo>
                <a:lnTo>
                  <a:pt x="9239" y="2911"/>
                </a:lnTo>
                <a:lnTo>
                  <a:pt x="9233" y="2893"/>
                </a:lnTo>
                <a:lnTo>
                  <a:pt x="9223" y="2860"/>
                </a:lnTo>
                <a:lnTo>
                  <a:pt x="9217" y="2829"/>
                </a:lnTo>
                <a:lnTo>
                  <a:pt x="9207" y="2774"/>
                </a:lnTo>
                <a:lnTo>
                  <a:pt x="9202" y="2751"/>
                </a:lnTo>
                <a:lnTo>
                  <a:pt x="9198" y="2741"/>
                </a:lnTo>
                <a:lnTo>
                  <a:pt x="9195" y="2731"/>
                </a:lnTo>
                <a:lnTo>
                  <a:pt x="9190" y="2723"/>
                </a:lnTo>
                <a:lnTo>
                  <a:pt x="9184" y="2716"/>
                </a:lnTo>
                <a:lnTo>
                  <a:pt x="9178" y="2709"/>
                </a:lnTo>
                <a:lnTo>
                  <a:pt x="9170" y="2703"/>
                </a:lnTo>
                <a:lnTo>
                  <a:pt x="9162" y="2698"/>
                </a:lnTo>
                <a:lnTo>
                  <a:pt x="9152" y="2694"/>
                </a:lnTo>
                <a:lnTo>
                  <a:pt x="9140" y="2692"/>
                </a:lnTo>
                <a:lnTo>
                  <a:pt x="9127" y="2690"/>
                </a:lnTo>
                <a:lnTo>
                  <a:pt x="9112" y="2690"/>
                </a:lnTo>
                <a:lnTo>
                  <a:pt x="9095" y="2690"/>
                </a:lnTo>
                <a:lnTo>
                  <a:pt x="9076" y="2692"/>
                </a:lnTo>
                <a:lnTo>
                  <a:pt x="9055" y="2694"/>
                </a:lnTo>
                <a:lnTo>
                  <a:pt x="9034" y="2698"/>
                </a:lnTo>
                <a:lnTo>
                  <a:pt x="9020" y="2698"/>
                </a:lnTo>
                <a:lnTo>
                  <a:pt x="9009" y="2698"/>
                </a:lnTo>
                <a:lnTo>
                  <a:pt x="9002" y="2696"/>
                </a:lnTo>
                <a:lnTo>
                  <a:pt x="9000" y="2694"/>
                </a:lnTo>
                <a:lnTo>
                  <a:pt x="8999" y="2692"/>
                </a:lnTo>
                <a:lnTo>
                  <a:pt x="8999" y="2691"/>
                </a:lnTo>
                <a:lnTo>
                  <a:pt x="9000" y="2688"/>
                </a:lnTo>
                <a:lnTo>
                  <a:pt x="9002" y="2683"/>
                </a:lnTo>
                <a:lnTo>
                  <a:pt x="9008" y="2675"/>
                </a:lnTo>
                <a:lnTo>
                  <a:pt x="9027" y="2658"/>
                </a:lnTo>
                <a:lnTo>
                  <a:pt x="9051" y="2637"/>
                </a:lnTo>
                <a:lnTo>
                  <a:pt x="9078" y="2614"/>
                </a:lnTo>
                <a:lnTo>
                  <a:pt x="9107" y="2587"/>
                </a:lnTo>
                <a:lnTo>
                  <a:pt x="9120" y="2574"/>
                </a:lnTo>
                <a:lnTo>
                  <a:pt x="9133" y="2560"/>
                </a:lnTo>
                <a:lnTo>
                  <a:pt x="9144" y="2546"/>
                </a:lnTo>
                <a:lnTo>
                  <a:pt x="9153" y="2532"/>
                </a:lnTo>
                <a:lnTo>
                  <a:pt x="9160" y="2519"/>
                </a:lnTo>
                <a:lnTo>
                  <a:pt x="9165" y="2504"/>
                </a:lnTo>
                <a:lnTo>
                  <a:pt x="9166" y="2497"/>
                </a:lnTo>
                <a:lnTo>
                  <a:pt x="9167" y="2490"/>
                </a:lnTo>
                <a:lnTo>
                  <a:pt x="9167" y="2483"/>
                </a:lnTo>
                <a:lnTo>
                  <a:pt x="9166" y="2476"/>
                </a:lnTo>
                <a:lnTo>
                  <a:pt x="9164" y="2469"/>
                </a:lnTo>
                <a:lnTo>
                  <a:pt x="9162" y="2463"/>
                </a:lnTo>
                <a:lnTo>
                  <a:pt x="9158" y="2456"/>
                </a:lnTo>
                <a:lnTo>
                  <a:pt x="9153" y="2448"/>
                </a:lnTo>
                <a:lnTo>
                  <a:pt x="9148" y="2443"/>
                </a:lnTo>
                <a:lnTo>
                  <a:pt x="9141" y="2437"/>
                </a:lnTo>
                <a:lnTo>
                  <a:pt x="9133" y="2429"/>
                </a:lnTo>
                <a:lnTo>
                  <a:pt x="9125" y="2424"/>
                </a:lnTo>
                <a:lnTo>
                  <a:pt x="9114" y="2418"/>
                </a:lnTo>
                <a:lnTo>
                  <a:pt x="9102" y="2413"/>
                </a:lnTo>
                <a:lnTo>
                  <a:pt x="9076" y="2401"/>
                </a:lnTo>
                <a:lnTo>
                  <a:pt x="9043" y="2391"/>
                </a:lnTo>
                <a:lnTo>
                  <a:pt x="9005" y="2382"/>
                </a:lnTo>
                <a:lnTo>
                  <a:pt x="8967" y="2372"/>
                </a:lnTo>
                <a:lnTo>
                  <a:pt x="8949" y="2368"/>
                </a:lnTo>
                <a:lnTo>
                  <a:pt x="8935" y="2362"/>
                </a:lnTo>
                <a:lnTo>
                  <a:pt x="8920" y="2357"/>
                </a:lnTo>
                <a:lnTo>
                  <a:pt x="8908" y="2351"/>
                </a:lnTo>
                <a:lnTo>
                  <a:pt x="8898" y="2344"/>
                </a:lnTo>
                <a:lnTo>
                  <a:pt x="8888" y="2338"/>
                </a:lnTo>
                <a:lnTo>
                  <a:pt x="8880" y="2331"/>
                </a:lnTo>
                <a:lnTo>
                  <a:pt x="8873" y="2325"/>
                </a:lnTo>
                <a:lnTo>
                  <a:pt x="8867" y="2318"/>
                </a:lnTo>
                <a:lnTo>
                  <a:pt x="8862" y="2311"/>
                </a:lnTo>
                <a:lnTo>
                  <a:pt x="8857" y="2304"/>
                </a:lnTo>
                <a:lnTo>
                  <a:pt x="8855" y="2295"/>
                </a:lnTo>
                <a:lnTo>
                  <a:pt x="8853" y="2288"/>
                </a:lnTo>
                <a:lnTo>
                  <a:pt x="8851" y="2280"/>
                </a:lnTo>
                <a:lnTo>
                  <a:pt x="8851" y="2273"/>
                </a:lnTo>
                <a:lnTo>
                  <a:pt x="8851" y="2264"/>
                </a:lnTo>
                <a:lnTo>
                  <a:pt x="8854" y="2248"/>
                </a:lnTo>
                <a:lnTo>
                  <a:pt x="8859" y="2231"/>
                </a:lnTo>
                <a:lnTo>
                  <a:pt x="8866" y="2214"/>
                </a:lnTo>
                <a:lnTo>
                  <a:pt x="8873" y="2198"/>
                </a:lnTo>
                <a:lnTo>
                  <a:pt x="8881" y="2181"/>
                </a:lnTo>
                <a:lnTo>
                  <a:pt x="8899" y="2148"/>
                </a:lnTo>
                <a:lnTo>
                  <a:pt x="8907" y="2132"/>
                </a:lnTo>
                <a:lnTo>
                  <a:pt x="8913" y="2117"/>
                </a:lnTo>
                <a:lnTo>
                  <a:pt x="8919" y="2102"/>
                </a:lnTo>
                <a:lnTo>
                  <a:pt x="8923" y="2087"/>
                </a:lnTo>
                <a:lnTo>
                  <a:pt x="8923" y="2073"/>
                </a:lnTo>
                <a:lnTo>
                  <a:pt x="8922" y="2066"/>
                </a:lnTo>
                <a:lnTo>
                  <a:pt x="8920" y="2060"/>
                </a:lnTo>
                <a:lnTo>
                  <a:pt x="8918" y="2054"/>
                </a:lnTo>
                <a:lnTo>
                  <a:pt x="8914" y="2048"/>
                </a:lnTo>
                <a:lnTo>
                  <a:pt x="8911" y="2042"/>
                </a:lnTo>
                <a:lnTo>
                  <a:pt x="8905" y="2036"/>
                </a:lnTo>
                <a:lnTo>
                  <a:pt x="8899" y="2032"/>
                </a:lnTo>
                <a:lnTo>
                  <a:pt x="8891" y="2027"/>
                </a:lnTo>
                <a:lnTo>
                  <a:pt x="8882" y="2022"/>
                </a:lnTo>
                <a:lnTo>
                  <a:pt x="8872" y="2017"/>
                </a:lnTo>
                <a:lnTo>
                  <a:pt x="8861" y="2014"/>
                </a:lnTo>
                <a:lnTo>
                  <a:pt x="8848" y="2010"/>
                </a:lnTo>
                <a:lnTo>
                  <a:pt x="8817" y="2003"/>
                </a:lnTo>
                <a:lnTo>
                  <a:pt x="8781" y="1998"/>
                </a:lnTo>
                <a:lnTo>
                  <a:pt x="8737" y="1996"/>
                </a:lnTo>
                <a:lnTo>
                  <a:pt x="8687" y="1994"/>
                </a:lnTo>
                <a:lnTo>
                  <a:pt x="8629" y="1995"/>
                </a:lnTo>
                <a:lnTo>
                  <a:pt x="8600" y="1995"/>
                </a:lnTo>
                <a:lnTo>
                  <a:pt x="8571" y="1994"/>
                </a:lnTo>
                <a:lnTo>
                  <a:pt x="8546" y="1992"/>
                </a:lnTo>
                <a:lnTo>
                  <a:pt x="8522" y="1991"/>
                </a:lnTo>
                <a:lnTo>
                  <a:pt x="8501" y="1989"/>
                </a:lnTo>
                <a:lnTo>
                  <a:pt x="8481" y="1985"/>
                </a:lnTo>
                <a:lnTo>
                  <a:pt x="8464" y="1982"/>
                </a:lnTo>
                <a:lnTo>
                  <a:pt x="8447" y="1978"/>
                </a:lnTo>
                <a:lnTo>
                  <a:pt x="8433" y="1973"/>
                </a:lnTo>
                <a:lnTo>
                  <a:pt x="8421" y="1967"/>
                </a:lnTo>
                <a:lnTo>
                  <a:pt x="8409" y="1961"/>
                </a:lnTo>
                <a:lnTo>
                  <a:pt x="8400" y="1955"/>
                </a:lnTo>
                <a:lnTo>
                  <a:pt x="8392" y="1948"/>
                </a:lnTo>
                <a:lnTo>
                  <a:pt x="8386" y="1941"/>
                </a:lnTo>
                <a:lnTo>
                  <a:pt x="8380" y="1934"/>
                </a:lnTo>
                <a:lnTo>
                  <a:pt x="8375" y="1926"/>
                </a:lnTo>
                <a:lnTo>
                  <a:pt x="8371" y="1917"/>
                </a:lnTo>
                <a:lnTo>
                  <a:pt x="8369" y="1909"/>
                </a:lnTo>
                <a:lnTo>
                  <a:pt x="8368" y="1900"/>
                </a:lnTo>
                <a:lnTo>
                  <a:pt x="8368" y="1890"/>
                </a:lnTo>
                <a:lnTo>
                  <a:pt x="8368" y="1881"/>
                </a:lnTo>
                <a:lnTo>
                  <a:pt x="8369" y="1871"/>
                </a:lnTo>
                <a:lnTo>
                  <a:pt x="8373" y="1851"/>
                </a:lnTo>
                <a:lnTo>
                  <a:pt x="8379" y="1830"/>
                </a:lnTo>
                <a:lnTo>
                  <a:pt x="8386" y="1808"/>
                </a:lnTo>
                <a:lnTo>
                  <a:pt x="8401" y="1765"/>
                </a:lnTo>
                <a:lnTo>
                  <a:pt x="8408" y="1743"/>
                </a:lnTo>
                <a:lnTo>
                  <a:pt x="8414" y="1721"/>
                </a:lnTo>
                <a:lnTo>
                  <a:pt x="8419" y="1701"/>
                </a:lnTo>
                <a:lnTo>
                  <a:pt x="8420" y="1680"/>
                </a:lnTo>
                <a:lnTo>
                  <a:pt x="8420" y="1670"/>
                </a:lnTo>
                <a:lnTo>
                  <a:pt x="8420" y="1661"/>
                </a:lnTo>
                <a:lnTo>
                  <a:pt x="8418" y="1651"/>
                </a:lnTo>
                <a:lnTo>
                  <a:pt x="8415" y="1642"/>
                </a:lnTo>
                <a:lnTo>
                  <a:pt x="8412" y="1632"/>
                </a:lnTo>
                <a:lnTo>
                  <a:pt x="8407" y="1624"/>
                </a:lnTo>
                <a:lnTo>
                  <a:pt x="8400" y="1616"/>
                </a:lnTo>
                <a:lnTo>
                  <a:pt x="8393" y="1609"/>
                </a:lnTo>
                <a:lnTo>
                  <a:pt x="8385" y="1600"/>
                </a:lnTo>
                <a:lnTo>
                  <a:pt x="8375" y="1593"/>
                </a:lnTo>
                <a:lnTo>
                  <a:pt x="8363" y="1587"/>
                </a:lnTo>
                <a:lnTo>
                  <a:pt x="8350" y="1580"/>
                </a:lnTo>
                <a:lnTo>
                  <a:pt x="8335" y="1575"/>
                </a:lnTo>
                <a:lnTo>
                  <a:pt x="8318" y="1569"/>
                </a:lnTo>
                <a:lnTo>
                  <a:pt x="8300" y="1565"/>
                </a:lnTo>
                <a:lnTo>
                  <a:pt x="8280" y="1561"/>
                </a:lnTo>
                <a:lnTo>
                  <a:pt x="8257" y="1558"/>
                </a:lnTo>
                <a:lnTo>
                  <a:pt x="8234" y="1554"/>
                </a:lnTo>
                <a:lnTo>
                  <a:pt x="8208" y="1552"/>
                </a:lnTo>
                <a:lnTo>
                  <a:pt x="8179" y="1550"/>
                </a:lnTo>
                <a:lnTo>
                  <a:pt x="8148" y="1549"/>
                </a:lnTo>
                <a:lnTo>
                  <a:pt x="8115" y="1549"/>
                </a:lnTo>
                <a:lnTo>
                  <a:pt x="8041" y="1550"/>
                </a:lnTo>
                <a:lnTo>
                  <a:pt x="8003" y="1552"/>
                </a:lnTo>
                <a:lnTo>
                  <a:pt x="7968" y="1552"/>
                </a:lnTo>
                <a:lnTo>
                  <a:pt x="7934" y="1552"/>
                </a:lnTo>
                <a:lnTo>
                  <a:pt x="7905" y="1550"/>
                </a:lnTo>
                <a:lnTo>
                  <a:pt x="7876" y="1548"/>
                </a:lnTo>
                <a:lnTo>
                  <a:pt x="7850" y="1546"/>
                </a:lnTo>
                <a:lnTo>
                  <a:pt x="7826" y="1542"/>
                </a:lnTo>
                <a:lnTo>
                  <a:pt x="7804" y="1539"/>
                </a:lnTo>
                <a:lnTo>
                  <a:pt x="7785" y="1534"/>
                </a:lnTo>
                <a:lnTo>
                  <a:pt x="7767" y="1529"/>
                </a:lnTo>
                <a:lnTo>
                  <a:pt x="7750" y="1524"/>
                </a:lnTo>
                <a:lnTo>
                  <a:pt x="7736" y="1517"/>
                </a:lnTo>
                <a:lnTo>
                  <a:pt x="7724" y="1511"/>
                </a:lnTo>
                <a:lnTo>
                  <a:pt x="7713" y="1504"/>
                </a:lnTo>
                <a:lnTo>
                  <a:pt x="7704" y="1497"/>
                </a:lnTo>
                <a:lnTo>
                  <a:pt x="7695" y="1489"/>
                </a:lnTo>
                <a:lnTo>
                  <a:pt x="7690" y="1480"/>
                </a:lnTo>
                <a:lnTo>
                  <a:pt x="7684" y="1472"/>
                </a:lnTo>
                <a:lnTo>
                  <a:pt x="7680" y="1462"/>
                </a:lnTo>
                <a:lnTo>
                  <a:pt x="7678" y="1453"/>
                </a:lnTo>
                <a:lnTo>
                  <a:pt x="7675" y="1443"/>
                </a:lnTo>
                <a:lnTo>
                  <a:pt x="7675" y="1434"/>
                </a:lnTo>
                <a:lnTo>
                  <a:pt x="7675" y="1423"/>
                </a:lnTo>
                <a:lnTo>
                  <a:pt x="7676" y="1414"/>
                </a:lnTo>
                <a:lnTo>
                  <a:pt x="7680" y="1392"/>
                </a:lnTo>
                <a:lnTo>
                  <a:pt x="7687" y="1370"/>
                </a:lnTo>
                <a:lnTo>
                  <a:pt x="7695" y="1347"/>
                </a:lnTo>
                <a:lnTo>
                  <a:pt x="7705" y="1325"/>
                </a:lnTo>
                <a:lnTo>
                  <a:pt x="7725" y="1281"/>
                </a:lnTo>
                <a:lnTo>
                  <a:pt x="7735" y="1258"/>
                </a:lnTo>
                <a:lnTo>
                  <a:pt x="7742" y="1237"/>
                </a:lnTo>
                <a:lnTo>
                  <a:pt x="7749" y="1217"/>
                </a:lnTo>
                <a:lnTo>
                  <a:pt x="7752" y="1196"/>
                </a:lnTo>
                <a:lnTo>
                  <a:pt x="7752" y="1187"/>
                </a:lnTo>
                <a:lnTo>
                  <a:pt x="7752" y="1179"/>
                </a:lnTo>
                <a:lnTo>
                  <a:pt x="7751" y="1170"/>
                </a:lnTo>
                <a:lnTo>
                  <a:pt x="7749" y="1162"/>
                </a:lnTo>
                <a:lnTo>
                  <a:pt x="7745" y="1154"/>
                </a:lnTo>
                <a:lnTo>
                  <a:pt x="7741" y="1146"/>
                </a:lnTo>
                <a:lnTo>
                  <a:pt x="7735" y="1139"/>
                </a:lnTo>
                <a:lnTo>
                  <a:pt x="7728" y="1132"/>
                </a:lnTo>
                <a:lnTo>
                  <a:pt x="7719" y="1126"/>
                </a:lnTo>
                <a:lnTo>
                  <a:pt x="7710" y="1120"/>
                </a:lnTo>
                <a:lnTo>
                  <a:pt x="7698" y="1116"/>
                </a:lnTo>
                <a:lnTo>
                  <a:pt x="7685" y="1112"/>
                </a:lnTo>
                <a:lnTo>
                  <a:pt x="7669" y="1107"/>
                </a:lnTo>
                <a:lnTo>
                  <a:pt x="7653" y="1105"/>
                </a:lnTo>
                <a:lnTo>
                  <a:pt x="7634" y="1103"/>
                </a:lnTo>
                <a:lnTo>
                  <a:pt x="7613" y="1100"/>
                </a:lnTo>
                <a:lnTo>
                  <a:pt x="7591" y="1099"/>
                </a:lnTo>
                <a:lnTo>
                  <a:pt x="7566" y="1099"/>
                </a:lnTo>
                <a:lnTo>
                  <a:pt x="7539" y="1099"/>
                </a:lnTo>
                <a:lnTo>
                  <a:pt x="7509" y="1100"/>
                </a:lnTo>
                <a:lnTo>
                  <a:pt x="7480" y="1101"/>
                </a:lnTo>
                <a:lnTo>
                  <a:pt x="7453" y="1100"/>
                </a:lnTo>
                <a:lnTo>
                  <a:pt x="7429" y="1100"/>
                </a:lnTo>
                <a:lnTo>
                  <a:pt x="7407" y="1098"/>
                </a:lnTo>
                <a:lnTo>
                  <a:pt x="7388" y="1094"/>
                </a:lnTo>
                <a:lnTo>
                  <a:pt x="7370" y="1091"/>
                </a:lnTo>
                <a:lnTo>
                  <a:pt x="7354" y="1086"/>
                </a:lnTo>
                <a:lnTo>
                  <a:pt x="7341" y="1081"/>
                </a:lnTo>
                <a:lnTo>
                  <a:pt x="7330" y="1075"/>
                </a:lnTo>
                <a:lnTo>
                  <a:pt x="7320" y="1068"/>
                </a:lnTo>
                <a:lnTo>
                  <a:pt x="7312" y="1061"/>
                </a:lnTo>
                <a:lnTo>
                  <a:pt x="7306" y="1053"/>
                </a:lnTo>
                <a:lnTo>
                  <a:pt x="7300" y="1043"/>
                </a:lnTo>
                <a:lnTo>
                  <a:pt x="7296" y="1035"/>
                </a:lnTo>
                <a:lnTo>
                  <a:pt x="7294" y="1024"/>
                </a:lnTo>
                <a:lnTo>
                  <a:pt x="7293" y="1015"/>
                </a:lnTo>
                <a:lnTo>
                  <a:pt x="7293" y="1004"/>
                </a:lnTo>
                <a:lnTo>
                  <a:pt x="7294" y="992"/>
                </a:lnTo>
                <a:lnTo>
                  <a:pt x="7296" y="981"/>
                </a:lnTo>
                <a:lnTo>
                  <a:pt x="7299" y="969"/>
                </a:lnTo>
                <a:lnTo>
                  <a:pt x="7306" y="945"/>
                </a:lnTo>
                <a:lnTo>
                  <a:pt x="7316" y="920"/>
                </a:lnTo>
                <a:lnTo>
                  <a:pt x="7327" y="895"/>
                </a:lnTo>
                <a:lnTo>
                  <a:pt x="7339" y="868"/>
                </a:lnTo>
                <a:lnTo>
                  <a:pt x="7351" y="844"/>
                </a:lnTo>
                <a:lnTo>
                  <a:pt x="7362" y="819"/>
                </a:lnTo>
                <a:lnTo>
                  <a:pt x="7371" y="794"/>
                </a:lnTo>
                <a:lnTo>
                  <a:pt x="7377" y="771"/>
                </a:lnTo>
                <a:lnTo>
                  <a:pt x="7379" y="760"/>
                </a:lnTo>
                <a:lnTo>
                  <a:pt x="7381" y="750"/>
                </a:lnTo>
                <a:lnTo>
                  <a:pt x="7382" y="739"/>
                </a:lnTo>
                <a:lnTo>
                  <a:pt x="7381" y="729"/>
                </a:lnTo>
                <a:lnTo>
                  <a:pt x="7379" y="720"/>
                </a:lnTo>
                <a:lnTo>
                  <a:pt x="7376" y="712"/>
                </a:lnTo>
                <a:lnTo>
                  <a:pt x="7371" y="703"/>
                </a:lnTo>
                <a:lnTo>
                  <a:pt x="7365" y="696"/>
                </a:lnTo>
                <a:lnTo>
                  <a:pt x="7358" y="690"/>
                </a:lnTo>
                <a:lnTo>
                  <a:pt x="7349" y="684"/>
                </a:lnTo>
                <a:lnTo>
                  <a:pt x="7338" y="678"/>
                </a:lnTo>
                <a:lnTo>
                  <a:pt x="7325" y="674"/>
                </a:lnTo>
                <a:lnTo>
                  <a:pt x="7311" y="670"/>
                </a:lnTo>
                <a:lnTo>
                  <a:pt x="7294" y="668"/>
                </a:lnTo>
                <a:lnTo>
                  <a:pt x="7275" y="667"/>
                </a:lnTo>
                <a:lnTo>
                  <a:pt x="7255" y="665"/>
                </a:lnTo>
                <a:lnTo>
                  <a:pt x="7231" y="665"/>
                </a:lnTo>
                <a:lnTo>
                  <a:pt x="7206" y="667"/>
                </a:lnTo>
                <a:lnTo>
                  <a:pt x="7177" y="669"/>
                </a:lnTo>
                <a:lnTo>
                  <a:pt x="7147" y="672"/>
                </a:lnTo>
                <a:lnTo>
                  <a:pt x="7113" y="676"/>
                </a:lnTo>
                <a:lnTo>
                  <a:pt x="7076" y="682"/>
                </a:lnTo>
                <a:lnTo>
                  <a:pt x="6996" y="697"/>
                </a:lnTo>
                <a:lnTo>
                  <a:pt x="6903" y="718"/>
                </a:lnTo>
                <a:lnTo>
                  <a:pt x="6796" y="744"/>
                </a:lnTo>
                <a:lnTo>
                  <a:pt x="6741" y="757"/>
                </a:lnTo>
                <a:lnTo>
                  <a:pt x="6693" y="766"/>
                </a:lnTo>
                <a:lnTo>
                  <a:pt x="6649" y="775"/>
                </a:lnTo>
                <a:lnTo>
                  <a:pt x="6608" y="779"/>
                </a:lnTo>
                <a:lnTo>
                  <a:pt x="6574" y="783"/>
                </a:lnTo>
                <a:lnTo>
                  <a:pt x="6543" y="784"/>
                </a:lnTo>
                <a:lnTo>
                  <a:pt x="6516" y="782"/>
                </a:lnTo>
                <a:lnTo>
                  <a:pt x="6493" y="778"/>
                </a:lnTo>
                <a:lnTo>
                  <a:pt x="6484" y="776"/>
                </a:lnTo>
                <a:lnTo>
                  <a:pt x="6474" y="773"/>
                </a:lnTo>
                <a:lnTo>
                  <a:pt x="6466" y="770"/>
                </a:lnTo>
                <a:lnTo>
                  <a:pt x="6459" y="765"/>
                </a:lnTo>
                <a:lnTo>
                  <a:pt x="6453" y="762"/>
                </a:lnTo>
                <a:lnTo>
                  <a:pt x="6447" y="757"/>
                </a:lnTo>
                <a:lnTo>
                  <a:pt x="6442" y="751"/>
                </a:lnTo>
                <a:lnTo>
                  <a:pt x="6437" y="746"/>
                </a:lnTo>
                <a:lnTo>
                  <a:pt x="6435" y="740"/>
                </a:lnTo>
                <a:lnTo>
                  <a:pt x="6433" y="733"/>
                </a:lnTo>
                <a:lnTo>
                  <a:pt x="6430" y="727"/>
                </a:lnTo>
                <a:lnTo>
                  <a:pt x="6430" y="720"/>
                </a:lnTo>
                <a:lnTo>
                  <a:pt x="6430" y="705"/>
                </a:lnTo>
                <a:lnTo>
                  <a:pt x="6433" y="688"/>
                </a:lnTo>
                <a:lnTo>
                  <a:pt x="6437" y="670"/>
                </a:lnTo>
                <a:lnTo>
                  <a:pt x="6446" y="651"/>
                </a:lnTo>
                <a:lnTo>
                  <a:pt x="6455" y="631"/>
                </a:lnTo>
                <a:lnTo>
                  <a:pt x="6466" y="611"/>
                </a:lnTo>
                <a:lnTo>
                  <a:pt x="6480" y="588"/>
                </a:lnTo>
                <a:lnTo>
                  <a:pt x="6494" y="567"/>
                </a:lnTo>
                <a:lnTo>
                  <a:pt x="6511" y="543"/>
                </a:lnTo>
                <a:lnTo>
                  <a:pt x="6529" y="519"/>
                </a:lnTo>
                <a:lnTo>
                  <a:pt x="6567" y="472"/>
                </a:lnTo>
                <a:lnTo>
                  <a:pt x="6608" y="423"/>
                </a:lnTo>
                <a:lnTo>
                  <a:pt x="6651" y="373"/>
                </a:lnTo>
                <a:lnTo>
                  <a:pt x="6694" y="326"/>
                </a:lnTo>
                <a:lnTo>
                  <a:pt x="6777" y="233"/>
                </a:lnTo>
                <a:lnTo>
                  <a:pt x="6813" y="191"/>
                </a:lnTo>
                <a:lnTo>
                  <a:pt x="6845" y="153"/>
                </a:lnTo>
                <a:lnTo>
                  <a:pt x="6870" y="119"/>
                </a:lnTo>
                <a:lnTo>
                  <a:pt x="6879" y="105"/>
                </a:lnTo>
                <a:lnTo>
                  <a:pt x="6886" y="90"/>
                </a:lnTo>
                <a:lnTo>
                  <a:pt x="6892" y="78"/>
                </a:lnTo>
                <a:lnTo>
                  <a:pt x="6895" y="68"/>
                </a:lnTo>
                <a:lnTo>
                  <a:pt x="6895" y="59"/>
                </a:lnTo>
                <a:lnTo>
                  <a:pt x="6895" y="56"/>
                </a:lnTo>
                <a:lnTo>
                  <a:pt x="6892" y="52"/>
                </a:lnTo>
                <a:lnTo>
                  <a:pt x="6890" y="50"/>
                </a:lnTo>
                <a:lnTo>
                  <a:pt x="6888" y="48"/>
                </a:lnTo>
                <a:lnTo>
                  <a:pt x="6884" y="46"/>
                </a:lnTo>
                <a:lnTo>
                  <a:pt x="6879" y="45"/>
                </a:lnTo>
                <a:lnTo>
                  <a:pt x="6867" y="44"/>
                </a:lnTo>
                <a:lnTo>
                  <a:pt x="6852" y="45"/>
                </a:lnTo>
                <a:lnTo>
                  <a:pt x="6833" y="49"/>
                </a:lnTo>
                <a:lnTo>
                  <a:pt x="6810" y="55"/>
                </a:lnTo>
                <a:lnTo>
                  <a:pt x="6784" y="63"/>
                </a:lnTo>
                <a:lnTo>
                  <a:pt x="6753" y="75"/>
                </a:lnTo>
                <a:lnTo>
                  <a:pt x="6718" y="88"/>
                </a:lnTo>
                <a:lnTo>
                  <a:pt x="6678" y="105"/>
                </a:lnTo>
                <a:lnTo>
                  <a:pt x="6634" y="125"/>
                </a:lnTo>
                <a:lnTo>
                  <a:pt x="6586" y="146"/>
                </a:lnTo>
                <a:lnTo>
                  <a:pt x="6473" y="201"/>
                </a:lnTo>
                <a:lnTo>
                  <a:pt x="6339" y="269"/>
                </a:lnTo>
                <a:lnTo>
                  <a:pt x="6197" y="341"/>
                </a:lnTo>
                <a:lnTo>
                  <a:pt x="6063" y="412"/>
                </a:lnTo>
                <a:lnTo>
                  <a:pt x="5934" y="481"/>
                </a:lnTo>
                <a:lnTo>
                  <a:pt x="5811" y="549"/>
                </a:lnTo>
                <a:lnTo>
                  <a:pt x="5695" y="614"/>
                </a:lnTo>
                <a:lnTo>
                  <a:pt x="5584" y="676"/>
                </a:lnTo>
                <a:lnTo>
                  <a:pt x="5382" y="794"/>
                </a:lnTo>
                <a:lnTo>
                  <a:pt x="5204" y="899"/>
                </a:lnTo>
                <a:lnTo>
                  <a:pt x="5050" y="992"/>
                </a:lnTo>
                <a:lnTo>
                  <a:pt x="4917" y="1070"/>
                </a:lnTo>
                <a:lnTo>
                  <a:pt x="4858" y="1105"/>
                </a:lnTo>
                <a:lnTo>
                  <a:pt x="4806" y="1135"/>
                </a:lnTo>
                <a:lnTo>
                  <a:pt x="4759" y="1160"/>
                </a:lnTo>
                <a:lnTo>
                  <a:pt x="4716" y="1181"/>
                </a:lnTo>
                <a:lnTo>
                  <a:pt x="4679" y="1198"/>
                </a:lnTo>
                <a:lnTo>
                  <a:pt x="4648" y="1209"/>
                </a:lnTo>
                <a:lnTo>
                  <a:pt x="4634" y="1213"/>
                </a:lnTo>
                <a:lnTo>
                  <a:pt x="4621" y="1217"/>
                </a:lnTo>
                <a:lnTo>
                  <a:pt x="4609" y="1218"/>
                </a:lnTo>
                <a:lnTo>
                  <a:pt x="4599" y="1219"/>
                </a:lnTo>
                <a:lnTo>
                  <a:pt x="4590" y="1218"/>
                </a:lnTo>
                <a:lnTo>
                  <a:pt x="4581" y="1215"/>
                </a:lnTo>
                <a:lnTo>
                  <a:pt x="4576" y="1212"/>
                </a:lnTo>
                <a:lnTo>
                  <a:pt x="4570" y="1207"/>
                </a:lnTo>
                <a:lnTo>
                  <a:pt x="4566" y="1201"/>
                </a:lnTo>
                <a:lnTo>
                  <a:pt x="4562" y="1194"/>
                </a:lnTo>
                <a:lnTo>
                  <a:pt x="4560" y="1184"/>
                </a:lnTo>
                <a:lnTo>
                  <a:pt x="4560" y="1174"/>
                </a:lnTo>
                <a:lnTo>
                  <a:pt x="4560" y="1162"/>
                </a:lnTo>
                <a:lnTo>
                  <a:pt x="4561" y="1149"/>
                </a:lnTo>
                <a:lnTo>
                  <a:pt x="4565" y="1135"/>
                </a:lnTo>
                <a:lnTo>
                  <a:pt x="4568" y="1118"/>
                </a:lnTo>
                <a:lnTo>
                  <a:pt x="4579" y="1081"/>
                </a:lnTo>
                <a:lnTo>
                  <a:pt x="4595" y="1037"/>
                </a:lnTo>
                <a:lnTo>
                  <a:pt x="4614" y="987"/>
                </a:lnTo>
                <a:lnTo>
                  <a:pt x="4637" y="931"/>
                </a:lnTo>
                <a:lnTo>
                  <a:pt x="4669" y="859"/>
                </a:lnTo>
                <a:lnTo>
                  <a:pt x="4701" y="788"/>
                </a:lnTo>
                <a:lnTo>
                  <a:pt x="4766" y="651"/>
                </a:lnTo>
                <a:lnTo>
                  <a:pt x="4795" y="587"/>
                </a:lnTo>
                <a:lnTo>
                  <a:pt x="4820" y="528"/>
                </a:lnTo>
                <a:lnTo>
                  <a:pt x="4842" y="473"/>
                </a:lnTo>
                <a:lnTo>
                  <a:pt x="4850" y="448"/>
                </a:lnTo>
                <a:lnTo>
                  <a:pt x="4857" y="425"/>
                </a:lnTo>
                <a:lnTo>
                  <a:pt x="4863" y="404"/>
                </a:lnTo>
                <a:lnTo>
                  <a:pt x="4867" y="384"/>
                </a:lnTo>
                <a:lnTo>
                  <a:pt x="4868" y="367"/>
                </a:lnTo>
                <a:lnTo>
                  <a:pt x="4868" y="352"/>
                </a:lnTo>
                <a:lnTo>
                  <a:pt x="4865" y="339"/>
                </a:lnTo>
                <a:lnTo>
                  <a:pt x="4863" y="334"/>
                </a:lnTo>
                <a:lnTo>
                  <a:pt x="4861" y="328"/>
                </a:lnTo>
                <a:lnTo>
                  <a:pt x="4857" y="324"/>
                </a:lnTo>
                <a:lnTo>
                  <a:pt x="4854" y="321"/>
                </a:lnTo>
                <a:lnTo>
                  <a:pt x="4849" y="317"/>
                </a:lnTo>
                <a:lnTo>
                  <a:pt x="4843" y="315"/>
                </a:lnTo>
                <a:lnTo>
                  <a:pt x="4837" y="314"/>
                </a:lnTo>
                <a:lnTo>
                  <a:pt x="4831" y="312"/>
                </a:lnTo>
                <a:lnTo>
                  <a:pt x="4823" y="312"/>
                </a:lnTo>
                <a:lnTo>
                  <a:pt x="4814" y="314"/>
                </a:lnTo>
                <a:lnTo>
                  <a:pt x="4797" y="316"/>
                </a:lnTo>
                <a:lnTo>
                  <a:pt x="4775" y="323"/>
                </a:lnTo>
                <a:lnTo>
                  <a:pt x="4750" y="333"/>
                </a:lnTo>
                <a:lnTo>
                  <a:pt x="4722" y="346"/>
                </a:lnTo>
                <a:lnTo>
                  <a:pt x="4690" y="362"/>
                </a:lnTo>
                <a:lnTo>
                  <a:pt x="4654" y="383"/>
                </a:lnTo>
                <a:lnTo>
                  <a:pt x="4644" y="390"/>
                </a:lnTo>
                <a:lnTo>
                  <a:pt x="4634" y="398"/>
                </a:lnTo>
                <a:lnTo>
                  <a:pt x="4622" y="410"/>
                </a:lnTo>
                <a:lnTo>
                  <a:pt x="4610" y="423"/>
                </a:lnTo>
                <a:lnTo>
                  <a:pt x="4598" y="437"/>
                </a:lnTo>
                <a:lnTo>
                  <a:pt x="4586" y="454"/>
                </a:lnTo>
                <a:lnTo>
                  <a:pt x="4560" y="493"/>
                </a:lnTo>
                <a:lnTo>
                  <a:pt x="4532" y="537"/>
                </a:lnTo>
                <a:lnTo>
                  <a:pt x="4502" y="588"/>
                </a:lnTo>
                <a:lnTo>
                  <a:pt x="4435" y="705"/>
                </a:lnTo>
                <a:lnTo>
                  <a:pt x="4361" y="836"/>
                </a:lnTo>
                <a:lnTo>
                  <a:pt x="4319" y="908"/>
                </a:lnTo>
                <a:lnTo>
                  <a:pt x="4276" y="981"/>
                </a:lnTo>
                <a:lnTo>
                  <a:pt x="4231" y="1056"/>
                </a:lnTo>
                <a:lnTo>
                  <a:pt x="4183" y="1132"/>
                </a:lnTo>
                <a:lnTo>
                  <a:pt x="4134" y="1209"/>
                </a:lnTo>
                <a:lnTo>
                  <a:pt x="4080" y="1288"/>
                </a:lnTo>
                <a:lnTo>
                  <a:pt x="4046" y="1337"/>
                </a:lnTo>
                <a:lnTo>
                  <a:pt x="4009" y="1386"/>
                </a:lnTo>
                <a:lnTo>
                  <a:pt x="3970" y="1435"/>
                </a:lnTo>
                <a:lnTo>
                  <a:pt x="3930" y="1483"/>
                </a:lnTo>
                <a:lnTo>
                  <a:pt x="3890" y="1531"/>
                </a:lnTo>
                <a:lnTo>
                  <a:pt x="3848" y="1579"/>
                </a:lnTo>
                <a:lnTo>
                  <a:pt x="3807" y="1626"/>
                </a:lnTo>
                <a:lnTo>
                  <a:pt x="3763" y="1673"/>
                </a:lnTo>
                <a:lnTo>
                  <a:pt x="3675" y="1767"/>
                </a:lnTo>
                <a:lnTo>
                  <a:pt x="3584" y="1859"/>
                </a:lnTo>
                <a:lnTo>
                  <a:pt x="3492" y="1952"/>
                </a:lnTo>
                <a:lnTo>
                  <a:pt x="3398" y="2045"/>
                </a:lnTo>
                <a:lnTo>
                  <a:pt x="3306" y="2137"/>
                </a:lnTo>
                <a:lnTo>
                  <a:pt x="3212" y="2231"/>
                </a:lnTo>
                <a:lnTo>
                  <a:pt x="3120" y="2325"/>
                </a:lnTo>
                <a:lnTo>
                  <a:pt x="3031" y="2420"/>
                </a:lnTo>
                <a:lnTo>
                  <a:pt x="2987" y="2468"/>
                </a:lnTo>
                <a:lnTo>
                  <a:pt x="2944" y="2516"/>
                </a:lnTo>
                <a:lnTo>
                  <a:pt x="2903" y="2565"/>
                </a:lnTo>
                <a:lnTo>
                  <a:pt x="2861" y="2614"/>
                </a:lnTo>
                <a:lnTo>
                  <a:pt x="2821" y="2664"/>
                </a:lnTo>
                <a:lnTo>
                  <a:pt x="2782" y="2713"/>
                </a:lnTo>
                <a:lnTo>
                  <a:pt x="2744" y="2765"/>
                </a:lnTo>
                <a:lnTo>
                  <a:pt x="2708" y="2816"/>
                </a:lnTo>
                <a:lnTo>
                  <a:pt x="2675" y="2864"/>
                </a:lnTo>
                <a:lnTo>
                  <a:pt x="2643" y="2914"/>
                </a:lnTo>
                <a:lnTo>
                  <a:pt x="2612" y="2964"/>
                </a:lnTo>
                <a:lnTo>
                  <a:pt x="2583" y="3014"/>
                </a:lnTo>
                <a:lnTo>
                  <a:pt x="2555" y="3064"/>
                </a:lnTo>
                <a:lnTo>
                  <a:pt x="2527" y="3115"/>
                </a:lnTo>
                <a:lnTo>
                  <a:pt x="2502" y="3165"/>
                </a:lnTo>
                <a:lnTo>
                  <a:pt x="2477" y="3215"/>
                </a:lnTo>
                <a:lnTo>
                  <a:pt x="2454" y="3263"/>
                </a:lnTo>
                <a:lnTo>
                  <a:pt x="2431" y="3313"/>
                </a:lnTo>
                <a:lnTo>
                  <a:pt x="2390" y="3408"/>
                </a:lnTo>
                <a:lnTo>
                  <a:pt x="2350" y="3500"/>
                </a:lnTo>
                <a:lnTo>
                  <a:pt x="2316" y="3588"/>
                </a:lnTo>
                <a:lnTo>
                  <a:pt x="2254" y="3742"/>
                </a:lnTo>
                <a:lnTo>
                  <a:pt x="2228" y="3808"/>
                </a:lnTo>
                <a:lnTo>
                  <a:pt x="2203" y="3863"/>
                </a:lnTo>
                <a:lnTo>
                  <a:pt x="2191" y="3887"/>
                </a:lnTo>
                <a:lnTo>
                  <a:pt x="2180" y="3909"/>
                </a:lnTo>
                <a:lnTo>
                  <a:pt x="2170" y="3928"/>
                </a:lnTo>
                <a:lnTo>
                  <a:pt x="2160" y="3942"/>
                </a:lnTo>
                <a:lnTo>
                  <a:pt x="2151" y="3955"/>
                </a:lnTo>
                <a:lnTo>
                  <a:pt x="2141" y="3963"/>
                </a:lnTo>
                <a:lnTo>
                  <a:pt x="2136" y="3967"/>
                </a:lnTo>
                <a:lnTo>
                  <a:pt x="2132" y="3969"/>
                </a:lnTo>
                <a:lnTo>
                  <a:pt x="2127" y="3970"/>
                </a:lnTo>
                <a:lnTo>
                  <a:pt x="2122" y="3970"/>
                </a:lnTo>
                <a:lnTo>
                  <a:pt x="2113" y="3972"/>
                </a:lnTo>
                <a:lnTo>
                  <a:pt x="2102" y="3973"/>
                </a:lnTo>
                <a:lnTo>
                  <a:pt x="2091" y="3976"/>
                </a:lnTo>
                <a:lnTo>
                  <a:pt x="2078" y="3980"/>
                </a:lnTo>
                <a:lnTo>
                  <a:pt x="2052" y="3991"/>
                </a:lnTo>
                <a:lnTo>
                  <a:pt x="2021" y="4004"/>
                </a:lnTo>
                <a:lnTo>
                  <a:pt x="1989" y="4020"/>
                </a:lnTo>
                <a:lnTo>
                  <a:pt x="1955" y="4040"/>
                </a:lnTo>
                <a:lnTo>
                  <a:pt x="1879" y="4084"/>
                </a:lnTo>
                <a:lnTo>
                  <a:pt x="1799" y="4133"/>
                </a:lnTo>
                <a:lnTo>
                  <a:pt x="1716" y="4182"/>
                </a:lnTo>
                <a:lnTo>
                  <a:pt x="1675" y="4206"/>
                </a:lnTo>
                <a:lnTo>
                  <a:pt x="1634" y="4228"/>
                </a:lnTo>
                <a:lnTo>
                  <a:pt x="1593" y="4249"/>
                </a:lnTo>
                <a:lnTo>
                  <a:pt x="1554" y="4268"/>
                </a:lnTo>
                <a:lnTo>
                  <a:pt x="1517" y="4284"/>
                </a:lnTo>
                <a:lnTo>
                  <a:pt x="1481" y="4297"/>
                </a:lnTo>
                <a:lnTo>
                  <a:pt x="1464" y="4303"/>
                </a:lnTo>
                <a:lnTo>
                  <a:pt x="1447" y="4307"/>
                </a:lnTo>
                <a:lnTo>
                  <a:pt x="1432" y="4310"/>
                </a:lnTo>
                <a:lnTo>
                  <a:pt x="1416" y="4312"/>
                </a:lnTo>
                <a:lnTo>
                  <a:pt x="1401" y="4314"/>
                </a:lnTo>
                <a:lnTo>
                  <a:pt x="1388" y="4315"/>
                </a:lnTo>
                <a:lnTo>
                  <a:pt x="1375" y="4314"/>
                </a:lnTo>
                <a:lnTo>
                  <a:pt x="1362" y="4311"/>
                </a:lnTo>
                <a:lnTo>
                  <a:pt x="1351" y="4308"/>
                </a:lnTo>
                <a:lnTo>
                  <a:pt x="1340" y="4302"/>
                </a:lnTo>
                <a:lnTo>
                  <a:pt x="1331" y="4296"/>
                </a:lnTo>
                <a:lnTo>
                  <a:pt x="1321" y="4288"/>
                </a:lnTo>
                <a:lnTo>
                  <a:pt x="1314" y="4278"/>
                </a:lnTo>
                <a:lnTo>
                  <a:pt x="1308" y="4266"/>
                </a:lnTo>
                <a:lnTo>
                  <a:pt x="1302" y="4254"/>
                </a:lnTo>
                <a:lnTo>
                  <a:pt x="1298" y="4239"/>
                </a:lnTo>
                <a:lnTo>
                  <a:pt x="1295" y="4223"/>
                </a:lnTo>
                <a:lnTo>
                  <a:pt x="1293" y="4204"/>
                </a:lnTo>
                <a:lnTo>
                  <a:pt x="1293" y="4184"/>
                </a:lnTo>
                <a:lnTo>
                  <a:pt x="1294" y="4163"/>
                </a:lnTo>
                <a:lnTo>
                  <a:pt x="1295" y="4138"/>
                </a:lnTo>
                <a:lnTo>
                  <a:pt x="1299" y="4112"/>
                </a:lnTo>
                <a:lnTo>
                  <a:pt x="1305" y="4084"/>
                </a:lnTo>
                <a:lnTo>
                  <a:pt x="1311" y="4053"/>
                </a:lnTo>
                <a:lnTo>
                  <a:pt x="1319" y="4020"/>
                </a:lnTo>
                <a:lnTo>
                  <a:pt x="1329" y="3986"/>
                </a:lnTo>
                <a:lnTo>
                  <a:pt x="1340" y="3948"/>
                </a:lnTo>
                <a:lnTo>
                  <a:pt x="1354" y="3909"/>
                </a:lnTo>
                <a:lnTo>
                  <a:pt x="1399" y="3774"/>
                </a:lnTo>
                <a:lnTo>
                  <a:pt x="1444" y="3645"/>
                </a:lnTo>
                <a:lnTo>
                  <a:pt x="1490" y="3519"/>
                </a:lnTo>
                <a:lnTo>
                  <a:pt x="1535" y="3397"/>
                </a:lnTo>
                <a:lnTo>
                  <a:pt x="1580" y="3278"/>
                </a:lnTo>
                <a:lnTo>
                  <a:pt x="1626" y="3162"/>
                </a:lnTo>
                <a:lnTo>
                  <a:pt x="1713" y="2943"/>
                </a:lnTo>
                <a:lnTo>
                  <a:pt x="1798" y="2736"/>
                </a:lnTo>
                <a:lnTo>
                  <a:pt x="1879" y="2541"/>
                </a:lnTo>
                <a:lnTo>
                  <a:pt x="1955" y="2357"/>
                </a:lnTo>
                <a:lnTo>
                  <a:pt x="2026" y="2185"/>
                </a:lnTo>
                <a:lnTo>
                  <a:pt x="2059" y="2103"/>
                </a:lnTo>
                <a:lnTo>
                  <a:pt x="2090" y="2022"/>
                </a:lnTo>
                <a:lnTo>
                  <a:pt x="2120" y="1945"/>
                </a:lnTo>
                <a:lnTo>
                  <a:pt x="2147" y="1870"/>
                </a:lnTo>
                <a:lnTo>
                  <a:pt x="2172" y="1796"/>
                </a:lnTo>
                <a:lnTo>
                  <a:pt x="2196" y="1725"/>
                </a:lnTo>
                <a:lnTo>
                  <a:pt x="2216" y="1656"/>
                </a:lnTo>
                <a:lnTo>
                  <a:pt x="2235" y="1588"/>
                </a:lnTo>
                <a:lnTo>
                  <a:pt x="2250" y="1523"/>
                </a:lnTo>
                <a:lnTo>
                  <a:pt x="2264" y="1459"/>
                </a:lnTo>
                <a:lnTo>
                  <a:pt x="2274" y="1397"/>
                </a:lnTo>
                <a:lnTo>
                  <a:pt x="2283" y="1335"/>
                </a:lnTo>
                <a:lnTo>
                  <a:pt x="2285" y="1306"/>
                </a:lnTo>
                <a:lnTo>
                  <a:pt x="2287" y="1276"/>
                </a:lnTo>
                <a:lnTo>
                  <a:pt x="2289" y="1247"/>
                </a:lnTo>
                <a:lnTo>
                  <a:pt x="2289" y="1219"/>
                </a:lnTo>
                <a:lnTo>
                  <a:pt x="2289" y="1190"/>
                </a:lnTo>
                <a:lnTo>
                  <a:pt x="2287" y="1162"/>
                </a:lnTo>
                <a:lnTo>
                  <a:pt x="2285" y="1133"/>
                </a:lnTo>
                <a:lnTo>
                  <a:pt x="2281" y="1106"/>
                </a:lnTo>
                <a:lnTo>
                  <a:pt x="2271" y="1021"/>
                </a:lnTo>
                <a:lnTo>
                  <a:pt x="2258" y="940"/>
                </a:lnTo>
                <a:lnTo>
                  <a:pt x="2243" y="863"/>
                </a:lnTo>
                <a:lnTo>
                  <a:pt x="2228" y="790"/>
                </a:lnTo>
                <a:lnTo>
                  <a:pt x="2211" y="721"/>
                </a:lnTo>
                <a:lnTo>
                  <a:pt x="2193" y="656"/>
                </a:lnTo>
                <a:lnTo>
                  <a:pt x="2174" y="594"/>
                </a:lnTo>
                <a:lnTo>
                  <a:pt x="2153" y="536"/>
                </a:lnTo>
                <a:lnTo>
                  <a:pt x="2132" y="482"/>
                </a:lnTo>
                <a:lnTo>
                  <a:pt x="2109" y="431"/>
                </a:lnTo>
                <a:lnTo>
                  <a:pt x="2085" y="384"/>
                </a:lnTo>
                <a:lnTo>
                  <a:pt x="2062" y="340"/>
                </a:lnTo>
                <a:lnTo>
                  <a:pt x="2035" y="298"/>
                </a:lnTo>
                <a:lnTo>
                  <a:pt x="2009" y="260"/>
                </a:lnTo>
                <a:lnTo>
                  <a:pt x="1982" y="226"/>
                </a:lnTo>
                <a:lnTo>
                  <a:pt x="1955" y="194"/>
                </a:lnTo>
                <a:lnTo>
                  <a:pt x="1926" y="164"/>
                </a:lnTo>
                <a:lnTo>
                  <a:pt x="1896" y="138"/>
                </a:lnTo>
                <a:lnTo>
                  <a:pt x="1867" y="114"/>
                </a:lnTo>
                <a:lnTo>
                  <a:pt x="1837" y="93"/>
                </a:lnTo>
                <a:lnTo>
                  <a:pt x="1806" y="74"/>
                </a:lnTo>
                <a:lnTo>
                  <a:pt x="1775" y="58"/>
                </a:lnTo>
                <a:lnTo>
                  <a:pt x="1744" y="44"/>
                </a:lnTo>
                <a:lnTo>
                  <a:pt x="1712" y="32"/>
                </a:lnTo>
                <a:lnTo>
                  <a:pt x="1680" y="21"/>
                </a:lnTo>
                <a:lnTo>
                  <a:pt x="1648" y="14"/>
                </a:lnTo>
                <a:lnTo>
                  <a:pt x="1616" y="7"/>
                </a:lnTo>
                <a:lnTo>
                  <a:pt x="1584" y="4"/>
                </a:lnTo>
                <a:lnTo>
                  <a:pt x="1552" y="1"/>
                </a:lnTo>
                <a:lnTo>
                  <a:pt x="1519" y="0"/>
                </a:lnTo>
                <a:lnTo>
                  <a:pt x="1487" y="0"/>
                </a:lnTo>
                <a:lnTo>
                  <a:pt x="1454" y="2"/>
                </a:lnTo>
                <a:lnTo>
                  <a:pt x="1424" y="6"/>
                </a:lnTo>
                <a:lnTo>
                  <a:pt x="1392" y="11"/>
                </a:lnTo>
                <a:lnTo>
                  <a:pt x="1361" y="17"/>
                </a:lnTo>
                <a:lnTo>
                  <a:pt x="1329" y="24"/>
                </a:lnTo>
                <a:lnTo>
                  <a:pt x="1299" y="31"/>
                </a:lnTo>
                <a:lnTo>
                  <a:pt x="1268" y="40"/>
                </a:lnTo>
                <a:lnTo>
                  <a:pt x="1239" y="50"/>
                </a:lnTo>
                <a:lnTo>
                  <a:pt x="1210" y="59"/>
                </a:lnTo>
                <a:lnTo>
                  <a:pt x="1181" y="70"/>
                </a:lnTo>
                <a:lnTo>
                  <a:pt x="1154" y="82"/>
                </a:lnTo>
                <a:lnTo>
                  <a:pt x="1100" y="106"/>
                </a:lnTo>
                <a:lnTo>
                  <a:pt x="1051" y="131"/>
                </a:lnTo>
                <a:lnTo>
                  <a:pt x="1005" y="156"/>
                </a:lnTo>
                <a:lnTo>
                  <a:pt x="964" y="179"/>
                </a:lnTo>
                <a:lnTo>
                  <a:pt x="927" y="203"/>
                </a:lnTo>
                <a:lnTo>
                  <a:pt x="895" y="225"/>
                </a:lnTo>
                <a:lnTo>
                  <a:pt x="869" y="242"/>
                </a:lnTo>
                <a:lnTo>
                  <a:pt x="834" y="269"/>
                </a:lnTo>
                <a:lnTo>
                  <a:pt x="827" y="274"/>
                </a:lnTo>
                <a:lnTo>
                  <a:pt x="775" y="315"/>
                </a:lnTo>
                <a:lnTo>
                  <a:pt x="724" y="355"/>
                </a:lnTo>
                <a:lnTo>
                  <a:pt x="676" y="396"/>
                </a:lnTo>
                <a:lnTo>
                  <a:pt x="631" y="436"/>
                </a:lnTo>
                <a:lnTo>
                  <a:pt x="588" y="476"/>
                </a:lnTo>
                <a:lnTo>
                  <a:pt x="548" y="517"/>
                </a:lnTo>
                <a:lnTo>
                  <a:pt x="510" y="557"/>
                </a:lnTo>
                <a:lnTo>
                  <a:pt x="474" y="596"/>
                </a:lnTo>
                <a:lnTo>
                  <a:pt x="441" y="636"/>
                </a:lnTo>
                <a:lnTo>
                  <a:pt x="410" y="674"/>
                </a:lnTo>
                <a:lnTo>
                  <a:pt x="382" y="712"/>
                </a:lnTo>
                <a:lnTo>
                  <a:pt x="356" y="748"/>
                </a:lnTo>
                <a:lnTo>
                  <a:pt x="333" y="785"/>
                </a:lnTo>
                <a:lnTo>
                  <a:pt x="312" y="820"/>
                </a:lnTo>
                <a:lnTo>
                  <a:pt x="293" y="854"/>
                </a:lnTo>
                <a:lnTo>
                  <a:pt x="277" y="887"/>
                </a:lnTo>
                <a:lnTo>
                  <a:pt x="263" y="920"/>
                </a:lnTo>
                <a:lnTo>
                  <a:pt x="252" y="950"/>
                </a:lnTo>
                <a:lnTo>
                  <a:pt x="243" y="980"/>
                </a:lnTo>
                <a:lnTo>
                  <a:pt x="237" y="1009"/>
                </a:lnTo>
                <a:lnTo>
                  <a:pt x="232" y="1035"/>
                </a:lnTo>
                <a:lnTo>
                  <a:pt x="231" y="1060"/>
                </a:lnTo>
                <a:lnTo>
                  <a:pt x="232" y="1084"/>
                </a:lnTo>
                <a:lnTo>
                  <a:pt x="234" y="1105"/>
                </a:lnTo>
                <a:lnTo>
                  <a:pt x="240" y="1125"/>
                </a:lnTo>
                <a:lnTo>
                  <a:pt x="244" y="1135"/>
                </a:lnTo>
                <a:lnTo>
                  <a:pt x="247" y="1143"/>
                </a:lnTo>
                <a:lnTo>
                  <a:pt x="253" y="1151"/>
                </a:lnTo>
                <a:lnTo>
                  <a:pt x="258" y="1160"/>
                </a:lnTo>
                <a:lnTo>
                  <a:pt x="264" y="1167"/>
                </a:lnTo>
                <a:lnTo>
                  <a:pt x="271" y="1173"/>
                </a:lnTo>
                <a:lnTo>
                  <a:pt x="278" y="1180"/>
                </a:lnTo>
                <a:lnTo>
                  <a:pt x="287" y="1184"/>
                </a:lnTo>
                <a:lnTo>
                  <a:pt x="295" y="1189"/>
                </a:lnTo>
                <a:lnTo>
                  <a:pt x="303" y="1194"/>
                </a:lnTo>
                <a:lnTo>
                  <a:pt x="313" y="1198"/>
                </a:lnTo>
                <a:lnTo>
                  <a:pt x="323" y="1201"/>
                </a:lnTo>
                <a:lnTo>
                  <a:pt x="334" y="1203"/>
                </a:lnTo>
                <a:lnTo>
                  <a:pt x="346" y="1206"/>
                </a:lnTo>
                <a:lnTo>
                  <a:pt x="367" y="1211"/>
                </a:lnTo>
                <a:lnTo>
                  <a:pt x="386" y="1218"/>
                </a:lnTo>
                <a:lnTo>
                  <a:pt x="395" y="1221"/>
                </a:lnTo>
                <a:lnTo>
                  <a:pt x="403" y="1226"/>
                </a:lnTo>
                <a:lnTo>
                  <a:pt x="410" y="1231"/>
                </a:lnTo>
                <a:lnTo>
                  <a:pt x="416" y="1236"/>
                </a:lnTo>
                <a:lnTo>
                  <a:pt x="422" y="1242"/>
                </a:lnTo>
                <a:lnTo>
                  <a:pt x="428" y="1247"/>
                </a:lnTo>
                <a:lnTo>
                  <a:pt x="433" y="1255"/>
                </a:lnTo>
                <a:lnTo>
                  <a:pt x="436" y="1262"/>
                </a:lnTo>
                <a:lnTo>
                  <a:pt x="443" y="1277"/>
                </a:lnTo>
                <a:lnTo>
                  <a:pt x="447" y="1294"/>
                </a:lnTo>
                <a:lnTo>
                  <a:pt x="449" y="1313"/>
                </a:lnTo>
                <a:lnTo>
                  <a:pt x="451" y="1332"/>
                </a:lnTo>
                <a:lnTo>
                  <a:pt x="449" y="1353"/>
                </a:lnTo>
                <a:lnTo>
                  <a:pt x="447" y="1376"/>
                </a:lnTo>
                <a:lnTo>
                  <a:pt x="442" y="1400"/>
                </a:lnTo>
                <a:lnTo>
                  <a:pt x="436" y="1423"/>
                </a:lnTo>
                <a:lnTo>
                  <a:pt x="430" y="1449"/>
                </a:lnTo>
                <a:lnTo>
                  <a:pt x="422" y="1476"/>
                </a:lnTo>
                <a:lnTo>
                  <a:pt x="404" y="1531"/>
                </a:lnTo>
                <a:lnTo>
                  <a:pt x="384" y="1591"/>
                </a:lnTo>
                <a:lnTo>
                  <a:pt x="339" y="1716"/>
                </a:lnTo>
                <a:lnTo>
                  <a:pt x="316" y="1780"/>
                </a:lnTo>
                <a:lnTo>
                  <a:pt x="296" y="1845"/>
                </a:lnTo>
                <a:lnTo>
                  <a:pt x="287" y="1878"/>
                </a:lnTo>
                <a:lnTo>
                  <a:pt x="278" y="1910"/>
                </a:lnTo>
                <a:lnTo>
                  <a:pt x="271" y="1944"/>
                </a:lnTo>
                <a:lnTo>
                  <a:pt x="264" y="1976"/>
                </a:lnTo>
                <a:lnTo>
                  <a:pt x="255" y="2036"/>
                </a:lnTo>
                <a:lnTo>
                  <a:pt x="249" y="2091"/>
                </a:lnTo>
                <a:lnTo>
                  <a:pt x="247" y="2115"/>
                </a:lnTo>
                <a:lnTo>
                  <a:pt x="246" y="2138"/>
                </a:lnTo>
                <a:lnTo>
                  <a:pt x="246" y="2160"/>
                </a:lnTo>
                <a:lnTo>
                  <a:pt x="246" y="2179"/>
                </a:lnTo>
                <a:lnTo>
                  <a:pt x="247" y="2198"/>
                </a:lnTo>
                <a:lnTo>
                  <a:pt x="250" y="2214"/>
                </a:lnTo>
                <a:lnTo>
                  <a:pt x="252" y="2230"/>
                </a:lnTo>
                <a:lnTo>
                  <a:pt x="256" y="2244"/>
                </a:lnTo>
                <a:lnTo>
                  <a:pt x="259" y="2257"/>
                </a:lnTo>
                <a:lnTo>
                  <a:pt x="263" y="2269"/>
                </a:lnTo>
                <a:lnTo>
                  <a:pt x="268" y="2280"/>
                </a:lnTo>
                <a:lnTo>
                  <a:pt x="272" y="2289"/>
                </a:lnTo>
                <a:lnTo>
                  <a:pt x="277" y="2296"/>
                </a:lnTo>
                <a:lnTo>
                  <a:pt x="283" y="2304"/>
                </a:lnTo>
                <a:lnTo>
                  <a:pt x="289" y="2310"/>
                </a:lnTo>
                <a:lnTo>
                  <a:pt x="295" y="2314"/>
                </a:lnTo>
                <a:lnTo>
                  <a:pt x="301" y="2319"/>
                </a:lnTo>
                <a:lnTo>
                  <a:pt x="308" y="2321"/>
                </a:lnTo>
                <a:lnTo>
                  <a:pt x="314" y="2324"/>
                </a:lnTo>
                <a:lnTo>
                  <a:pt x="321" y="2325"/>
                </a:lnTo>
                <a:lnTo>
                  <a:pt x="327" y="2325"/>
                </a:lnTo>
                <a:lnTo>
                  <a:pt x="334" y="2324"/>
                </a:lnTo>
                <a:lnTo>
                  <a:pt x="340" y="2323"/>
                </a:lnTo>
                <a:lnTo>
                  <a:pt x="347" y="2321"/>
                </a:lnTo>
                <a:lnTo>
                  <a:pt x="359" y="2315"/>
                </a:lnTo>
                <a:lnTo>
                  <a:pt x="371" y="2307"/>
                </a:lnTo>
                <a:lnTo>
                  <a:pt x="376" y="2302"/>
                </a:lnTo>
                <a:lnTo>
                  <a:pt x="378" y="2298"/>
                </a:lnTo>
                <a:lnTo>
                  <a:pt x="378" y="2293"/>
                </a:lnTo>
                <a:lnTo>
                  <a:pt x="378" y="2288"/>
                </a:lnTo>
                <a:lnTo>
                  <a:pt x="376" y="2283"/>
                </a:lnTo>
                <a:lnTo>
                  <a:pt x="373" y="2277"/>
                </a:lnTo>
                <a:lnTo>
                  <a:pt x="365" y="2267"/>
                </a:lnTo>
                <a:lnTo>
                  <a:pt x="358" y="2254"/>
                </a:lnTo>
                <a:lnTo>
                  <a:pt x="354" y="2248"/>
                </a:lnTo>
                <a:lnTo>
                  <a:pt x="351" y="2241"/>
                </a:lnTo>
                <a:lnTo>
                  <a:pt x="350" y="2232"/>
                </a:lnTo>
                <a:lnTo>
                  <a:pt x="348" y="2225"/>
                </a:lnTo>
                <a:lnTo>
                  <a:pt x="350" y="2216"/>
                </a:lnTo>
                <a:lnTo>
                  <a:pt x="352" y="2207"/>
                </a:lnTo>
                <a:lnTo>
                  <a:pt x="354" y="2201"/>
                </a:lnTo>
                <a:lnTo>
                  <a:pt x="360" y="2192"/>
                </a:lnTo>
                <a:lnTo>
                  <a:pt x="377" y="2168"/>
                </a:lnTo>
                <a:lnTo>
                  <a:pt x="402" y="2135"/>
                </a:lnTo>
                <a:lnTo>
                  <a:pt x="434" y="2093"/>
                </a:lnTo>
                <a:lnTo>
                  <a:pt x="515" y="1994"/>
                </a:lnTo>
                <a:lnTo>
                  <a:pt x="611" y="1877"/>
                </a:lnTo>
                <a:lnTo>
                  <a:pt x="716" y="1754"/>
                </a:lnTo>
                <a:lnTo>
                  <a:pt x="822" y="1632"/>
                </a:lnTo>
                <a:lnTo>
                  <a:pt x="921" y="1522"/>
                </a:lnTo>
                <a:lnTo>
                  <a:pt x="965" y="1473"/>
                </a:lnTo>
                <a:lnTo>
                  <a:pt x="1005" y="1432"/>
                </a:lnTo>
                <a:lnTo>
                  <a:pt x="1046" y="1392"/>
                </a:lnTo>
                <a:lnTo>
                  <a:pt x="1091" y="1352"/>
                </a:lnTo>
                <a:lnTo>
                  <a:pt x="1138" y="1312"/>
                </a:lnTo>
                <a:lnTo>
                  <a:pt x="1190" y="1272"/>
                </a:lnTo>
                <a:lnTo>
                  <a:pt x="1241" y="1236"/>
                </a:lnTo>
                <a:lnTo>
                  <a:pt x="1292" y="1201"/>
                </a:lnTo>
                <a:lnTo>
                  <a:pt x="1317" y="1186"/>
                </a:lnTo>
                <a:lnTo>
                  <a:pt x="1342" y="1173"/>
                </a:lnTo>
                <a:lnTo>
                  <a:pt x="1365" y="1160"/>
                </a:lnTo>
                <a:lnTo>
                  <a:pt x="1388" y="1148"/>
                </a:lnTo>
                <a:lnTo>
                  <a:pt x="1411" y="1139"/>
                </a:lnTo>
                <a:lnTo>
                  <a:pt x="1431" y="1131"/>
                </a:lnTo>
                <a:lnTo>
                  <a:pt x="1450" y="1125"/>
                </a:lnTo>
                <a:lnTo>
                  <a:pt x="1469" y="1122"/>
                </a:lnTo>
                <a:lnTo>
                  <a:pt x="1484" y="1120"/>
                </a:lnTo>
                <a:lnTo>
                  <a:pt x="1498" y="1122"/>
                </a:lnTo>
                <a:lnTo>
                  <a:pt x="1506" y="1123"/>
                </a:lnTo>
                <a:lnTo>
                  <a:pt x="1512" y="1125"/>
                </a:lnTo>
                <a:lnTo>
                  <a:pt x="1516" y="1127"/>
                </a:lnTo>
                <a:lnTo>
                  <a:pt x="1521" y="1131"/>
                </a:lnTo>
                <a:lnTo>
                  <a:pt x="1526" y="1136"/>
                </a:lnTo>
                <a:lnTo>
                  <a:pt x="1529" y="1141"/>
                </a:lnTo>
                <a:lnTo>
                  <a:pt x="1533" y="1146"/>
                </a:lnTo>
                <a:lnTo>
                  <a:pt x="1535" y="1152"/>
                </a:lnTo>
                <a:lnTo>
                  <a:pt x="1536" y="1160"/>
                </a:lnTo>
                <a:lnTo>
                  <a:pt x="1538" y="1168"/>
                </a:lnTo>
                <a:lnTo>
                  <a:pt x="1539" y="1176"/>
                </a:lnTo>
                <a:lnTo>
                  <a:pt x="1538" y="1186"/>
                </a:lnTo>
                <a:lnTo>
                  <a:pt x="1535" y="1208"/>
                </a:lnTo>
                <a:lnTo>
                  <a:pt x="1529" y="1233"/>
                </a:lnTo>
                <a:lnTo>
                  <a:pt x="1520" y="1262"/>
                </a:lnTo>
                <a:lnTo>
                  <a:pt x="1508" y="1295"/>
                </a:lnTo>
                <a:lnTo>
                  <a:pt x="1473" y="1377"/>
                </a:lnTo>
                <a:lnTo>
                  <a:pt x="1428" y="1483"/>
                </a:lnTo>
                <a:lnTo>
                  <a:pt x="1308" y="1754"/>
                </a:lnTo>
                <a:lnTo>
                  <a:pt x="1162" y="2079"/>
                </a:lnTo>
                <a:lnTo>
                  <a:pt x="999" y="2435"/>
                </a:lnTo>
                <a:lnTo>
                  <a:pt x="916" y="2616"/>
                </a:lnTo>
                <a:lnTo>
                  <a:pt x="833" y="2793"/>
                </a:lnTo>
                <a:lnTo>
                  <a:pt x="751" y="2965"/>
                </a:lnTo>
                <a:lnTo>
                  <a:pt x="673" y="3128"/>
                </a:lnTo>
                <a:lnTo>
                  <a:pt x="598" y="3279"/>
                </a:lnTo>
                <a:lnTo>
                  <a:pt x="530" y="3413"/>
                </a:lnTo>
                <a:lnTo>
                  <a:pt x="470" y="3528"/>
                </a:lnTo>
                <a:lnTo>
                  <a:pt x="442" y="3578"/>
                </a:lnTo>
                <a:lnTo>
                  <a:pt x="417" y="3622"/>
                </a:lnTo>
                <a:lnTo>
                  <a:pt x="369" y="3707"/>
                </a:lnTo>
                <a:lnTo>
                  <a:pt x="316" y="3798"/>
                </a:lnTo>
                <a:lnTo>
                  <a:pt x="263" y="3895"/>
                </a:lnTo>
                <a:lnTo>
                  <a:pt x="236" y="3947"/>
                </a:lnTo>
                <a:lnTo>
                  <a:pt x="209" y="3999"/>
                </a:lnTo>
                <a:lnTo>
                  <a:pt x="183" y="4051"/>
                </a:lnTo>
                <a:lnTo>
                  <a:pt x="158" y="4105"/>
                </a:lnTo>
                <a:lnTo>
                  <a:pt x="135" y="4159"/>
                </a:lnTo>
                <a:lnTo>
                  <a:pt x="112" y="4214"/>
                </a:lnTo>
                <a:lnTo>
                  <a:pt x="91" y="4270"/>
                </a:lnTo>
                <a:lnTo>
                  <a:pt x="70" y="4324"/>
                </a:lnTo>
                <a:lnTo>
                  <a:pt x="54" y="4380"/>
                </a:lnTo>
                <a:lnTo>
                  <a:pt x="38" y="4436"/>
                </a:lnTo>
                <a:lnTo>
                  <a:pt x="24" y="4491"/>
                </a:lnTo>
                <a:lnTo>
                  <a:pt x="15" y="4546"/>
                </a:lnTo>
                <a:lnTo>
                  <a:pt x="10" y="4574"/>
                </a:lnTo>
                <a:lnTo>
                  <a:pt x="6" y="4601"/>
                </a:lnTo>
                <a:lnTo>
                  <a:pt x="4" y="4628"/>
                </a:lnTo>
                <a:lnTo>
                  <a:pt x="1" y="4656"/>
                </a:lnTo>
                <a:lnTo>
                  <a:pt x="0" y="4682"/>
                </a:lnTo>
                <a:lnTo>
                  <a:pt x="0" y="4709"/>
                </a:lnTo>
                <a:lnTo>
                  <a:pt x="1" y="4735"/>
                </a:lnTo>
                <a:lnTo>
                  <a:pt x="3" y="4762"/>
                </a:lnTo>
                <a:lnTo>
                  <a:pt x="5" y="4788"/>
                </a:lnTo>
                <a:lnTo>
                  <a:pt x="9" y="4814"/>
                </a:lnTo>
                <a:lnTo>
                  <a:pt x="13" y="4839"/>
                </a:lnTo>
                <a:lnTo>
                  <a:pt x="18" y="4864"/>
                </a:lnTo>
                <a:lnTo>
                  <a:pt x="25" y="4889"/>
                </a:lnTo>
                <a:lnTo>
                  <a:pt x="32" y="4914"/>
                </a:lnTo>
                <a:lnTo>
                  <a:pt x="41" y="4937"/>
                </a:lnTo>
                <a:lnTo>
                  <a:pt x="50" y="4961"/>
                </a:lnTo>
                <a:lnTo>
                  <a:pt x="61" y="4985"/>
                </a:lnTo>
                <a:lnTo>
                  <a:pt x="74" y="5009"/>
                </a:lnTo>
                <a:lnTo>
                  <a:pt x="87" y="5031"/>
                </a:lnTo>
                <a:lnTo>
                  <a:pt x="101" y="5054"/>
                </a:lnTo>
                <a:lnTo>
                  <a:pt x="117" y="5075"/>
                </a:lnTo>
                <a:lnTo>
                  <a:pt x="135" y="5097"/>
                </a:lnTo>
                <a:lnTo>
                  <a:pt x="152" y="5118"/>
                </a:lnTo>
                <a:lnTo>
                  <a:pt x="173" y="5138"/>
                </a:lnTo>
                <a:lnTo>
                  <a:pt x="194" y="5158"/>
                </a:lnTo>
                <a:lnTo>
                  <a:pt x="217" y="5177"/>
                </a:lnTo>
                <a:lnTo>
                  <a:pt x="240" y="5196"/>
                </a:lnTo>
                <a:lnTo>
                  <a:pt x="265" y="5214"/>
                </a:lnTo>
                <a:lnTo>
                  <a:pt x="295" y="5233"/>
                </a:lnTo>
                <a:lnTo>
                  <a:pt x="332" y="5253"/>
                </a:lnTo>
                <a:lnTo>
                  <a:pt x="376" y="5274"/>
                </a:lnTo>
                <a:lnTo>
                  <a:pt x="426" y="5296"/>
                </a:lnTo>
                <a:lnTo>
                  <a:pt x="483" y="5320"/>
                </a:lnTo>
                <a:lnTo>
                  <a:pt x="544" y="5344"/>
                </a:lnTo>
                <a:lnTo>
                  <a:pt x="613" y="5369"/>
                </a:lnTo>
                <a:lnTo>
                  <a:pt x="688" y="5394"/>
                </a:lnTo>
                <a:lnTo>
                  <a:pt x="769" y="5420"/>
                </a:lnTo>
                <a:lnTo>
                  <a:pt x="855" y="5447"/>
                </a:lnTo>
                <a:lnTo>
                  <a:pt x="946" y="5474"/>
                </a:lnTo>
                <a:lnTo>
                  <a:pt x="1042" y="5502"/>
                </a:lnTo>
                <a:lnTo>
                  <a:pt x="1144" y="5529"/>
                </a:lnTo>
                <a:lnTo>
                  <a:pt x="1251" y="5556"/>
                </a:lnTo>
                <a:lnTo>
                  <a:pt x="1362" y="5585"/>
                </a:lnTo>
                <a:lnTo>
                  <a:pt x="1478" y="5612"/>
                </a:lnTo>
                <a:lnTo>
                  <a:pt x="1598" y="5639"/>
                </a:lnTo>
                <a:lnTo>
                  <a:pt x="1723" y="5667"/>
                </a:lnTo>
                <a:lnTo>
                  <a:pt x="1851" y="5694"/>
                </a:lnTo>
                <a:lnTo>
                  <a:pt x="1983" y="5720"/>
                </a:lnTo>
                <a:lnTo>
                  <a:pt x="2120" y="5745"/>
                </a:lnTo>
                <a:lnTo>
                  <a:pt x="2259" y="5771"/>
                </a:lnTo>
                <a:lnTo>
                  <a:pt x="2403" y="5795"/>
                </a:lnTo>
                <a:lnTo>
                  <a:pt x="2549" y="5819"/>
                </a:lnTo>
                <a:lnTo>
                  <a:pt x="2697" y="5841"/>
                </a:lnTo>
                <a:lnTo>
                  <a:pt x="2849" y="5863"/>
                </a:lnTo>
                <a:lnTo>
                  <a:pt x="3004" y="5883"/>
                </a:lnTo>
                <a:lnTo>
                  <a:pt x="3161" y="5902"/>
                </a:lnTo>
                <a:lnTo>
                  <a:pt x="3321" y="5920"/>
                </a:lnTo>
                <a:lnTo>
                  <a:pt x="3483" y="5935"/>
                </a:lnTo>
                <a:lnTo>
                  <a:pt x="3646" y="5951"/>
                </a:lnTo>
                <a:lnTo>
                  <a:pt x="3812" y="5964"/>
                </a:lnTo>
                <a:lnTo>
                  <a:pt x="3979" y="5974"/>
                </a:lnTo>
                <a:lnTo>
                  <a:pt x="4148" y="5984"/>
                </a:lnTo>
                <a:lnTo>
                  <a:pt x="4318" y="5992"/>
                </a:lnTo>
                <a:lnTo>
                  <a:pt x="4489" y="5997"/>
                </a:lnTo>
                <a:lnTo>
                  <a:pt x="4660" y="6001"/>
                </a:lnTo>
                <a:lnTo>
                  <a:pt x="4833" y="6002"/>
                </a:lnTo>
                <a:lnTo>
                  <a:pt x="5007" y="6001"/>
                </a:lnTo>
                <a:lnTo>
                  <a:pt x="5180" y="5997"/>
                </a:lnTo>
                <a:lnTo>
                  <a:pt x="5355" y="5991"/>
                </a:lnTo>
                <a:lnTo>
                  <a:pt x="5530" y="5982"/>
                </a:lnTo>
                <a:lnTo>
                  <a:pt x="5704" y="5971"/>
                </a:lnTo>
                <a:lnTo>
                  <a:pt x="5791" y="5964"/>
                </a:lnTo>
                <a:lnTo>
                  <a:pt x="5878" y="5957"/>
                </a:lnTo>
                <a:lnTo>
                  <a:pt x="5966" y="5948"/>
                </a:lnTo>
                <a:lnTo>
                  <a:pt x="6052" y="5939"/>
                </a:lnTo>
                <a:lnTo>
                  <a:pt x="6139" y="5929"/>
                </a:lnTo>
                <a:lnTo>
                  <a:pt x="6225" y="5919"/>
                </a:lnTo>
                <a:lnTo>
                  <a:pt x="6311" y="5908"/>
                </a:lnTo>
                <a:lnTo>
                  <a:pt x="6398" y="5895"/>
                </a:lnTo>
                <a:lnTo>
                  <a:pt x="6484" y="5883"/>
                </a:lnTo>
                <a:lnTo>
                  <a:pt x="6569" y="5869"/>
                </a:lnTo>
                <a:lnTo>
                  <a:pt x="6655" y="5854"/>
                </a:lnTo>
                <a:lnTo>
                  <a:pt x="6740" y="5839"/>
                </a:lnTo>
                <a:lnTo>
                  <a:pt x="6825" y="5822"/>
                </a:lnTo>
                <a:lnTo>
                  <a:pt x="6909" y="5806"/>
                </a:lnTo>
                <a:lnTo>
                  <a:pt x="6993" y="5788"/>
                </a:lnTo>
                <a:lnTo>
                  <a:pt x="7076" y="5769"/>
                </a:lnTo>
                <a:lnTo>
                  <a:pt x="7161" y="5749"/>
                </a:lnTo>
                <a:lnTo>
                  <a:pt x="7243" y="5729"/>
                </a:lnTo>
                <a:lnTo>
                  <a:pt x="7326" y="5707"/>
                </a:lnTo>
                <a:lnTo>
                  <a:pt x="7408" y="5685"/>
                </a:lnTo>
                <a:lnTo>
                  <a:pt x="7490" y="5661"/>
                </a:lnTo>
                <a:lnTo>
                  <a:pt x="7571" y="5637"/>
                </a:lnTo>
                <a:lnTo>
                  <a:pt x="7651" y="5611"/>
                </a:lnTo>
                <a:lnTo>
                  <a:pt x="7731" y="5585"/>
                </a:lnTo>
                <a:lnTo>
                  <a:pt x="7811" y="5557"/>
                </a:lnTo>
                <a:lnTo>
                  <a:pt x="7889" y="5529"/>
                </a:lnTo>
                <a:lnTo>
                  <a:pt x="7968" y="5499"/>
                </a:lnTo>
                <a:lnTo>
                  <a:pt x="8046" y="5470"/>
                </a:lnTo>
                <a:lnTo>
                  <a:pt x="8122" y="5437"/>
                </a:lnTo>
                <a:lnTo>
                  <a:pt x="8199" y="5405"/>
                </a:lnTo>
                <a:lnTo>
                  <a:pt x="8274" y="5372"/>
                </a:lnTo>
                <a:lnTo>
                  <a:pt x="8349" y="5336"/>
                </a:lnTo>
                <a:lnTo>
                  <a:pt x="8424" y="5301"/>
                </a:lnTo>
                <a:lnTo>
                  <a:pt x="8497" y="5264"/>
                </a:lnTo>
                <a:lnTo>
                  <a:pt x="8570" y="5226"/>
                </a:lnTo>
                <a:lnTo>
                  <a:pt x="8641" y="5187"/>
                </a:lnTo>
                <a:lnTo>
                  <a:pt x="8712" y="5146"/>
                </a:lnTo>
                <a:lnTo>
                  <a:pt x="8783" y="5105"/>
                </a:lnTo>
                <a:lnTo>
                  <a:pt x="8851" y="5063"/>
                </a:lnTo>
                <a:lnTo>
                  <a:pt x="8920" y="5019"/>
                </a:lnTo>
                <a:lnTo>
                  <a:pt x="8988" y="4974"/>
                </a:lnTo>
                <a:lnTo>
                  <a:pt x="9055" y="49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416480" y="7101408"/>
            <a:ext cx="165618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1905879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7399"/>
            <a:ext cx="10657184" cy="54406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56659"/>
            <a:ext cx="3840427" cy="2560284"/>
          </a:xfrm>
          <a:prstGeom prst="rect">
            <a:avLst/>
          </a:prstGeom>
          <a:ln w="57150">
            <a:solidFill>
              <a:srgbClr val="FFFFFF"/>
            </a:solidFill>
          </a:ln>
        </p:spPr>
      </p:pic>
    </p:spTree>
    <p:extLst>
      <p:ext uri="{BB962C8B-B14F-4D97-AF65-F5344CB8AC3E}">
        <p14:creationId xmlns:p14="http://schemas.microsoft.com/office/powerpoint/2010/main" val="77343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870129" y="3396712"/>
            <a:ext cx="2103999" cy="1080504"/>
            <a:chOff x="6869334" y="3396712"/>
            <a:chExt cx="2103999" cy="1080504"/>
          </a:xfrm>
        </p:grpSpPr>
        <p:sp>
          <p:nvSpPr>
            <p:cNvPr id="2" name="矩形 1"/>
            <p:cNvSpPr/>
            <p:nvPr/>
          </p:nvSpPr>
          <p:spPr>
            <a:xfrm>
              <a:off x="7012975" y="4088631"/>
              <a:ext cx="1870464" cy="377831"/>
            </a:xfrm>
            <a:prstGeom prst="rect">
              <a:avLst/>
            </a:prstGeom>
            <a:solidFill>
              <a:srgbClr val="017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7119011" y="4104806"/>
              <a:ext cx="1854322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spc="200" dirty="0">
                  <a:solidFill>
                    <a:schemeClr val="bg1"/>
                  </a:solidFill>
                  <a:latin typeface="郑庆科智雅体" pitchFamily="2" charset="-122"/>
                  <a:ea typeface="郑庆科智雅体" pitchFamily="2" charset="-122"/>
                </a:rPr>
                <a:t>20XX\XX\XX</a:t>
              </a:r>
              <a:endParaRPr lang="zh-CN" altLang="en-US" sz="1400" spc="2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101125" y="3489942"/>
              <a:ext cx="158417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爱琴海</a:t>
              </a:r>
            </a:p>
          </p:txBody>
        </p:sp>
        <p:sp>
          <p:nvSpPr>
            <p:cNvPr id="5" name="KSO_Shape"/>
            <p:cNvSpPr/>
            <p:nvPr/>
          </p:nvSpPr>
          <p:spPr>
            <a:xfrm>
              <a:off x="6869334" y="3396712"/>
              <a:ext cx="319565" cy="988345"/>
            </a:xfrm>
            <a:custGeom>
              <a:avLst/>
              <a:gdLst>
                <a:gd name="connsiteX0" fmla="*/ 990016 w 1891236"/>
                <a:gd name="connsiteY0" fmla="*/ 90674 h 5834814"/>
                <a:gd name="connsiteX1" fmla="*/ 990016 w 1891236"/>
                <a:gd name="connsiteY1" fmla="*/ 1567400 h 5834814"/>
                <a:gd name="connsiteX2" fmla="*/ 1742445 w 1891236"/>
                <a:gd name="connsiteY2" fmla="*/ 90674 h 5834814"/>
                <a:gd name="connsiteX3" fmla="*/ 146914 w 1891236"/>
                <a:gd name="connsiteY3" fmla="*/ 90674 h 5834814"/>
                <a:gd name="connsiteX4" fmla="*/ 899342 w 1891236"/>
                <a:gd name="connsiteY4" fmla="*/ 1567397 h 5834814"/>
                <a:gd name="connsiteX5" fmla="*/ 899342 w 1891236"/>
                <a:gd name="connsiteY5" fmla="*/ 90674 h 5834814"/>
                <a:gd name="connsiteX6" fmla="*/ 0 w 1891236"/>
                <a:gd name="connsiteY6" fmla="*/ 0 h 5834814"/>
                <a:gd name="connsiteX7" fmla="*/ 1891236 w 1891236"/>
                <a:gd name="connsiteY7" fmla="*/ 0 h 5834814"/>
                <a:gd name="connsiteX8" fmla="*/ 1845035 w 1891236"/>
                <a:gd name="connsiteY8" fmla="*/ 90674 h 5834814"/>
                <a:gd name="connsiteX9" fmla="*/ 1844211 w 1891236"/>
                <a:gd name="connsiteY9" fmla="*/ 90674 h 5834814"/>
                <a:gd name="connsiteX10" fmla="*/ 990709 w 1891236"/>
                <a:gd name="connsiteY10" fmla="*/ 1765766 h 5834814"/>
                <a:gd name="connsiteX11" fmla="*/ 990016 w 1891236"/>
                <a:gd name="connsiteY11" fmla="*/ 1765413 h 5834814"/>
                <a:gd name="connsiteX12" fmla="*/ 990016 w 1891236"/>
                <a:gd name="connsiteY12" fmla="*/ 5834814 h 5834814"/>
                <a:gd name="connsiteX13" fmla="*/ 899342 w 1891236"/>
                <a:gd name="connsiteY13" fmla="*/ 5834814 h 5834814"/>
                <a:gd name="connsiteX14" fmla="*/ 899342 w 1891236"/>
                <a:gd name="connsiteY14" fmla="*/ 1765407 h 5834814"/>
                <a:gd name="connsiteX15" fmla="*/ 898648 w 1891236"/>
                <a:gd name="connsiteY15" fmla="*/ 1765761 h 5834814"/>
                <a:gd name="connsiteX16" fmla="*/ 34183 w 1891236"/>
                <a:gd name="connsiteY16" fmla="*/ 69153 h 5834814"/>
                <a:gd name="connsiteX17" fmla="*/ 35018 w 1891236"/>
                <a:gd name="connsiteY17" fmla="*/ 68727 h 583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91236" h="5834814">
                  <a:moveTo>
                    <a:pt x="990016" y="90674"/>
                  </a:moveTo>
                  <a:lnTo>
                    <a:pt x="990016" y="1567400"/>
                  </a:lnTo>
                  <a:lnTo>
                    <a:pt x="1742445" y="90674"/>
                  </a:lnTo>
                  <a:close/>
                  <a:moveTo>
                    <a:pt x="146914" y="90674"/>
                  </a:moveTo>
                  <a:lnTo>
                    <a:pt x="899342" y="1567397"/>
                  </a:lnTo>
                  <a:lnTo>
                    <a:pt x="899342" y="90674"/>
                  </a:lnTo>
                  <a:close/>
                  <a:moveTo>
                    <a:pt x="0" y="0"/>
                  </a:moveTo>
                  <a:lnTo>
                    <a:pt x="1891236" y="0"/>
                  </a:lnTo>
                  <a:lnTo>
                    <a:pt x="1845035" y="90674"/>
                  </a:lnTo>
                  <a:lnTo>
                    <a:pt x="1844211" y="90674"/>
                  </a:lnTo>
                  <a:lnTo>
                    <a:pt x="990709" y="1765766"/>
                  </a:lnTo>
                  <a:lnTo>
                    <a:pt x="990016" y="1765413"/>
                  </a:lnTo>
                  <a:lnTo>
                    <a:pt x="990016" y="5834814"/>
                  </a:lnTo>
                  <a:lnTo>
                    <a:pt x="899342" y="5834814"/>
                  </a:lnTo>
                  <a:lnTo>
                    <a:pt x="899342" y="1765407"/>
                  </a:lnTo>
                  <a:lnTo>
                    <a:pt x="898648" y="1765761"/>
                  </a:lnTo>
                  <a:lnTo>
                    <a:pt x="34183" y="69153"/>
                  </a:lnTo>
                  <a:lnTo>
                    <a:pt x="35018" y="68727"/>
                  </a:lnTo>
                  <a:close/>
                </a:path>
              </a:pathLst>
            </a:custGeom>
            <a:solidFill>
              <a:srgbClr val="017C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rot="998494">
            <a:off x="3303478" y="2523914"/>
            <a:ext cx="2716672" cy="201622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801792">
            <a:off x="5587930" y="529023"/>
            <a:ext cx="2716672" cy="201622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0738968">
            <a:off x="1920809" y="4321453"/>
            <a:ext cx="2716672" cy="2016224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1118703">
            <a:off x="2206730" y="635983"/>
            <a:ext cx="2716672" cy="2016224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7533" y="2415956"/>
            <a:ext cx="2716672" cy="2016224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46266" y="4699528"/>
            <a:ext cx="4766358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这是路途的第二站，心中始终有一份向往，愿在这片土地上寻找到陌生又心动的温存，为记忆画上完美一笔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8542080" y="1484784"/>
            <a:ext cx="1027366" cy="342456"/>
          </a:xfrm>
          <a:prstGeom prst="line">
            <a:avLst/>
          </a:prstGeom>
          <a:ln>
            <a:solidFill>
              <a:srgbClr val="017C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1710" y="4987457"/>
            <a:ext cx="864095" cy="288032"/>
          </a:xfrm>
          <a:prstGeom prst="line">
            <a:avLst/>
          </a:prstGeom>
          <a:ln>
            <a:solidFill>
              <a:srgbClr val="017C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886728" y="5744432"/>
            <a:ext cx="864095" cy="288032"/>
          </a:xfrm>
          <a:prstGeom prst="line">
            <a:avLst/>
          </a:prstGeom>
          <a:ln>
            <a:solidFill>
              <a:srgbClr val="017C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77473" y="6247825"/>
            <a:ext cx="864095" cy="288032"/>
          </a:xfrm>
          <a:prstGeom prst="line">
            <a:avLst/>
          </a:prstGeom>
          <a:ln>
            <a:solidFill>
              <a:srgbClr val="017C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03869" y="1653228"/>
            <a:ext cx="1205014" cy="401671"/>
          </a:xfrm>
          <a:prstGeom prst="line">
            <a:avLst/>
          </a:prstGeom>
          <a:ln>
            <a:solidFill>
              <a:srgbClr val="017C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0416480" y="7101408"/>
            <a:ext cx="165618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3781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4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50"/>
                            </p:stCondLst>
                            <p:childTnLst>
                              <p:par>
                                <p:cTn id="5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" presetClass="entr" presetSubtype="2" decel="4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30"/>
                            </p:stCondLst>
                            <p:childTnLst>
                              <p:par>
                                <p:cTn id="6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22068" y="1239914"/>
            <a:ext cx="2578189" cy="183337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07714" y="1239914"/>
            <a:ext cx="1375034" cy="183337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8998" y="3184236"/>
            <a:ext cx="1375034" cy="1833379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7901" y="3184236"/>
            <a:ext cx="2422680" cy="1833379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2357" y="5128558"/>
            <a:ext cx="1375034" cy="936139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0926" y="2137154"/>
            <a:ext cx="1375034" cy="936139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3184236"/>
            <a:ext cx="1953520" cy="1329979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84432" y="2156603"/>
            <a:ext cx="1375034" cy="936139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95598" y="231873"/>
            <a:ext cx="1375034" cy="936139"/>
          </a:xfrm>
          <a:prstGeom prst="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39760" y="2364447"/>
            <a:ext cx="1046780" cy="1046780"/>
          </a:xfrm>
          <a:prstGeom prst="ellipse">
            <a:avLst/>
          </a:prstGeom>
          <a:noFill/>
          <a:ln w="19050">
            <a:solidFill>
              <a:srgbClr val="017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99398" y="2417021"/>
            <a:ext cx="272318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   见</a:t>
            </a:r>
          </a:p>
        </p:txBody>
      </p:sp>
      <p:sp>
        <p:nvSpPr>
          <p:cNvPr id="15" name="矩形 14"/>
          <p:cNvSpPr/>
          <p:nvPr/>
        </p:nvSpPr>
        <p:spPr>
          <a:xfrm>
            <a:off x="1210751" y="3779746"/>
            <a:ext cx="2564911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不经意间的相遇，是旅途最宝贵的宝藏，你永远不知道下一秒的故事，将如何开始，如何结束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16480" y="7101408"/>
            <a:ext cx="165618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1613491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7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7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7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7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7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7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decel="7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decel="7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72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8" decel="42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370"/>
                            </p:stCondLst>
                            <p:childTnLst>
                              <p:par>
                                <p:cTn id="5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3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38" b="25086"/>
          <a:stretch/>
        </p:blipFill>
        <p:spPr>
          <a:xfrm>
            <a:off x="0" y="1"/>
            <a:ext cx="12295663" cy="68580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4595821" y="1642088"/>
            <a:ext cx="6115773" cy="1107996"/>
          </a:xfrm>
          <a:prstGeom prst="rect">
            <a:avLst/>
          </a:prstGeom>
          <a:solidFill>
            <a:srgbClr val="FFFFFE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rPr>
              <a:t>感谢观看</a:t>
            </a:r>
            <a:endParaRPr kumimoji="0" lang="en-US" altLang="zh-CN" sz="6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4AA2EC1-2C84-4347-AB30-DC80E26958AE}"/>
              </a:ext>
            </a:extLst>
          </p:cNvPr>
          <p:cNvSpPr/>
          <p:nvPr/>
        </p:nvSpPr>
        <p:spPr>
          <a:xfrm>
            <a:off x="4595820" y="1317812"/>
            <a:ext cx="6115771" cy="2999137"/>
          </a:xfrm>
          <a:prstGeom prst="rect">
            <a:avLst/>
          </a:prstGeom>
          <a:noFill/>
          <a:ln w="76200"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6123363" y="2828836"/>
            <a:ext cx="3060683" cy="1200329"/>
          </a:xfrm>
          <a:prstGeom prst="rect">
            <a:avLst/>
          </a:prstGeom>
          <a:solidFill>
            <a:srgbClr val="FFFFFE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ea"/>
                <a:sym typeface="+mn-lt"/>
              </a:rPr>
              <a:t>难以忘记的好心情</a:t>
            </a:r>
            <a:endParaRPr kumimoji="0" lang="en-US" altLang="zh-CN" sz="3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901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shred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F19FA0D-0E2C-4DDE-B552-19A5C53D9863}"/>
              </a:ext>
            </a:extLst>
          </p:cNvPr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4EF883-96EC-41C6-BEAD-DAB3F740A3AE}"/>
              </a:ext>
            </a:extLst>
          </p:cNvPr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FF9409"/>
                </a:solidFill>
              </a:rPr>
              <a:t>更多精品</a:t>
            </a:r>
            <a:r>
              <a:rPr lang="en-US" altLang="zh-CN" b="1" dirty="0">
                <a:solidFill>
                  <a:srgbClr val="FF9409"/>
                </a:solidFill>
              </a:rPr>
              <a:t>PPT</a:t>
            </a:r>
            <a:r>
              <a:rPr lang="zh-CN" altLang="en-US" b="1" dirty="0">
                <a:solidFill>
                  <a:srgbClr val="FF9409"/>
                </a:solidFill>
              </a:rPr>
              <a:t>模板：</a:t>
            </a:r>
            <a:r>
              <a:rPr lang="en-US" altLang="zh-CN" b="1" dirty="0">
                <a:solidFill>
                  <a:schemeClr val="bg1"/>
                </a:solidFill>
                <a:hlinkClick r:id="rId3"/>
              </a:rPr>
              <a:t>http://ibaotu.com/ppt/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A902688-8CC3-4EB5-A384-7098F0A6057A}"/>
              </a:ext>
            </a:extLst>
          </p:cNvPr>
          <p:cNvGrpSpPr/>
          <p:nvPr/>
        </p:nvGrpSpPr>
        <p:grpSpPr>
          <a:xfrm>
            <a:off x="9313097" y="4984409"/>
            <a:ext cx="1364139" cy="369332"/>
            <a:chOff x="8158550" y="5010841"/>
            <a:chExt cx="1364139" cy="369332"/>
          </a:xfrm>
          <a:effectLst/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5AC0F05-2EFA-4091-92F0-81B1C76F0249}"/>
                </a:ext>
              </a:extLst>
            </p:cNvPr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rgbClr val="FF0000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2F1FDF6-575D-4385-A8E8-4FF1701A8729}"/>
                </a:ext>
              </a:extLst>
            </p:cNvPr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/>
                </a:rPr>
                <a:t>点击进入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8587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35"/>
            <a:ext cx="8567420" cy="685736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43375" y="4509135"/>
            <a:ext cx="4284785" cy="2225040"/>
          </a:xfrm>
          <a:prstGeom prst="rect">
            <a:avLst/>
          </a:prstGeom>
          <a:solidFill>
            <a:srgbClr val="FFFFFE">
              <a:alpha val="70000"/>
            </a:srgbClr>
          </a:solidFill>
          <a:ln w="57150"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63061" y="1882625"/>
            <a:ext cx="4284785" cy="2225040"/>
          </a:xfrm>
          <a:prstGeom prst="rect">
            <a:avLst/>
          </a:prstGeom>
          <a:solidFill>
            <a:srgbClr val="FFFFFF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26947" y="5042757"/>
            <a:ext cx="39176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憧憬海洋好久好久了，这一次终于能够尽情地玩耍，开怀大笑，拥抱辽阔的海洋，体验宽广与蔚蓝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963346" y="2141993"/>
            <a:ext cx="3684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每年出去旅游一次，是我的梦想，想去的地方非常的简单：阳光、沙滩、海水。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6770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shred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4" grpId="0" animBg="1"/>
      <p:bldP spid="5" grpId="0" animBg="1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252225" y="2293374"/>
            <a:ext cx="35811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出发前的一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些  准  备</a:t>
            </a:r>
          </a:p>
        </p:txBody>
      </p:sp>
      <p:sp>
        <p:nvSpPr>
          <p:cNvPr id="2" name="矩形 1"/>
          <p:cNvSpPr/>
          <p:nvPr/>
        </p:nvSpPr>
        <p:spPr>
          <a:xfrm>
            <a:off x="-174811" y="806824"/>
            <a:ext cx="8226166" cy="502882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86791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shred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4" presetClass="entr" presetSubtype="0" accel="10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6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flipH="1" flipV="1">
            <a:off x="9636368" y="-1"/>
            <a:ext cx="2555631" cy="2555631"/>
          </a:xfrm>
          <a:prstGeom prst="rt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05673" y="1304390"/>
            <a:ext cx="6830695" cy="455358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13" name="文本框 4"/>
          <p:cNvSpPr txBox="1"/>
          <p:nvPr/>
        </p:nvSpPr>
        <p:spPr>
          <a:xfrm>
            <a:off x="561251" y="1823212"/>
            <a:ext cx="47967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背包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手边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47120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shred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3" grpId="1" bldLvl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36878" y="820718"/>
            <a:ext cx="429201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 格   时 光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22845" y="776464"/>
            <a:ext cx="720080" cy="1284384"/>
            <a:chOff x="5722051" y="776464"/>
            <a:chExt cx="720080" cy="1284384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6082091" y="776464"/>
              <a:ext cx="0" cy="1284384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722051" y="1844824"/>
              <a:ext cx="7200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连接符 20"/>
          <p:cNvCxnSpPr/>
          <p:nvPr/>
        </p:nvCxnSpPr>
        <p:spPr>
          <a:xfrm flipH="1">
            <a:off x="794" y="1228522"/>
            <a:ext cx="415099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8013987" y="1228522"/>
            <a:ext cx="4177221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082886" y="2924944"/>
            <a:ext cx="4218013" cy="309634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082885" y="2924944"/>
            <a:ext cx="4142118" cy="309634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082886" y="2924944"/>
            <a:ext cx="4049185" cy="3096344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803955" y="2924943"/>
            <a:ext cx="4278931" cy="3096344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879713" y="2924943"/>
            <a:ext cx="4203173" cy="3096344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987517" y="2924943"/>
            <a:ext cx="4095368" cy="3096344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6082886" y="2924944"/>
            <a:ext cx="3968428" cy="3096344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58425" y="2940876"/>
            <a:ext cx="4024460" cy="3096344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4" name="Rectangle 14"/>
          <p:cNvSpPr>
            <a:spLocks noChangeAspect="1" noChangeArrowheads="1"/>
          </p:cNvSpPr>
          <p:nvPr/>
        </p:nvSpPr>
        <p:spPr bwMode="auto">
          <a:xfrm>
            <a:off x="6082885" y="2924944"/>
            <a:ext cx="2744292" cy="3080414"/>
          </a:xfrm>
          <a:prstGeom prst="rect">
            <a:avLst/>
          </a:prstGeom>
          <a:blipFill dpi="0" rotWithShape="1">
            <a:blip r:embed="rId11">
              <a:alphaModFix amt="55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schemeClr val="bg1">
                <a:lumMod val="85000"/>
                <a:alpha val="19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5" name="Rectangle 14"/>
          <p:cNvSpPr>
            <a:spLocks noChangeAspect="1" noChangeArrowheads="1"/>
          </p:cNvSpPr>
          <p:nvPr/>
        </p:nvSpPr>
        <p:spPr bwMode="auto">
          <a:xfrm flipH="1">
            <a:off x="4290673" y="2924944"/>
            <a:ext cx="1792212" cy="3080413"/>
          </a:xfrm>
          <a:prstGeom prst="rect">
            <a:avLst/>
          </a:prstGeom>
          <a:blipFill dpi="0" rotWithShape="1">
            <a:blip r:embed="rId11">
              <a:alphaModFix amt="71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schemeClr val="bg1">
                <a:lumMod val="85000"/>
                <a:alpha val="19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382340" y="2374691"/>
            <a:ext cx="812117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翻开走过的路，一页一页，是片片心情，勾画出人生的美景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16480" y="7101408"/>
            <a:ext cx="165618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310715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42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5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15"/>
                            </p:stCondLst>
                            <p:childTnLst>
                              <p:par>
                                <p:cTn id="3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15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15"/>
                            </p:stCondLst>
                            <p:childTnLst>
                              <p:par>
                                <p:cTn id="42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415"/>
                            </p:stCondLst>
                            <p:childTnLst>
                              <p:par>
                                <p:cTn id="49" presetID="17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665"/>
                            </p:stCondLst>
                            <p:childTnLst>
                              <p:par>
                                <p:cTn id="56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165"/>
                            </p:stCondLst>
                            <p:childTnLst>
                              <p:par>
                                <p:cTn id="63" presetID="17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415"/>
                            </p:stCondLst>
                            <p:childTnLst>
                              <p:par>
                                <p:cTn id="70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665"/>
                            </p:stCondLst>
                            <p:childTnLst>
                              <p:par>
                                <p:cTn id="7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665"/>
                            </p:stCondLst>
                            <p:childTnLst>
                              <p:par>
                                <p:cTn id="80" presetID="17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915"/>
                            </p:stCondLst>
                            <p:childTnLst>
                              <p:par>
                                <p:cTn id="87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415"/>
                            </p:stCondLst>
                            <p:childTnLst>
                              <p:par>
                                <p:cTn id="9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 animBg="1"/>
      <p:bldP spid="37" grpId="0" animBg="1"/>
      <p:bldP spid="37" grpId="1" animBg="1"/>
      <p:bldP spid="38" grpId="0" animBg="1"/>
      <p:bldP spid="38" grpId="1" animBg="1"/>
      <p:bldP spid="39" grpId="0" animBg="1"/>
      <p:bldP spid="40" grpId="0" animBg="1"/>
      <p:bldP spid="41" grpId="0" animBg="1"/>
      <p:bldP spid="42" grpId="0" animBg="1"/>
      <p:bldP spid="42" grpId="1" animBg="1"/>
      <p:bldP spid="43" grpId="0" animBg="1"/>
      <p:bldP spid="44" grpId="0" animBg="1"/>
      <p:bldP spid="45" grpId="0" animBg="1"/>
      <p:bldP spid="46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0" y="1206500"/>
            <a:ext cx="6667500" cy="444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3" y="4197086"/>
            <a:ext cx="3062983" cy="2453189"/>
          </a:xfrm>
          <a:prstGeom prst="rect">
            <a:avLst/>
          </a:prstGeom>
          <a:ln w="57150">
            <a:solidFill>
              <a:srgbClr val="FFFFFF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278" y="260648"/>
            <a:ext cx="3062983" cy="2453189"/>
          </a:xfrm>
          <a:prstGeom prst="rect">
            <a:avLst/>
          </a:prstGeom>
          <a:ln w="57150">
            <a:solidFill>
              <a:srgbClr val="FFFFFF"/>
            </a:solidFill>
          </a:ln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1398260" y="261345"/>
            <a:ext cx="8640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spc="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开怀</a:t>
            </a:r>
            <a:endParaRPr lang="en-US" altLang="zh-CN" sz="4800" b="1" spc="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014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3" y="1072624"/>
            <a:ext cx="2959100" cy="444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959814" y="1588858"/>
            <a:ext cx="2357900" cy="35419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267" y="932723"/>
            <a:ext cx="2959100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0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915" y="452669"/>
            <a:ext cx="6667500" cy="444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3" y="1862929"/>
            <a:ext cx="6667500" cy="4445000"/>
          </a:xfrm>
          <a:prstGeom prst="rect">
            <a:avLst/>
          </a:prstGeom>
          <a:ln w="57150">
            <a:solidFill>
              <a:srgbClr val="FFFFFF"/>
            </a:solidFill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855D6B1-29E6-4B60-BEB7-E1F84B6F0F7C}"/>
              </a:ext>
            </a:extLst>
          </p:cNvPr>
          <p:cNvSpPr/>
          <p:nvPr/>
        </p:nvSpPr>
        <p:spPr>
          <a:xfrm>
            <a:off x="8661664" y="5469722"/>
            <a:ext cx="26882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spc="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惬意</a:t>
            </a:r>
            <a:endParaRPr lang="en-US" altLang="zh-CN" sz="4800" b="1" spc="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621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603</Words>
  <Application>Microsoft Office PowerPoint</Application>
  <PresentationFormat>宽屏</PresentationFormat>
  <Paragraphs>95</Paragraphs>
  <Slides>27</Slides>
  <Notes>27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等线</vt:lpstr>
      <vt:lpstr>等线 Light</vt:lpstr>
      <vt:lpstr>黑体</vt:lpstr>
      <vt:lpstr>迷你简剪纸</vt:lpstr>
      <vt:lpstr>宋体</vt:lpstr>
      <vt:lpstr>微软雅黑</vt:lpstr>
      <vt:lpstr>郑庆科智雅体</vt:lpstr>
      <vt:lpstr>Arial</vt:lpstr>
      <vt:lpstr>Calibri</vt:lpstr>
      <vt:lpstr>Calibri Light</vt:lpstr>
      <vt:lpstr>Ebrima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Little East</dc:creator>
  <cp:lastModifiedBy>Little East</cp:lastModifiedBy>
  <cp:revision>3</cp:revision>
  <dcterms:created xsi:type="dcterms:W3CDTF">2017-10-06T14:12:00Z</dcterms:created>
  <dcterms:modified xsi:type="dcterms:W3CDTF">2017-10-06T14:50:41Z</dcterms:modified>
</cp:coreProperties>
</file>