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09" r:id="rId2"/>
    <p:sldId id="305" r:id="rId3"/>
    <p:sldId id="310" r:id="rId4"/>
    <p:sldId id="311" r:id="rId5"/>
    <p:sldId id="315" r:id="rId6"/>
    <p:sldId id="316" r:id="rId7"/>
    <p:sldId id="314" r:id="rId8"/>
    <p:sldId id="313" r:id="rId9"/>
    <p:sldId id="312" r:id="rId10"/>
    <p:sldId id="293" r:id="rId11"/>
    <p:sldId id="294" r:id="rId12"/>
    <p:sldId id="295" r:id="rId13"/>
    <p:sldId id="318" r:id="rId14"/>
    <p:sldId id="296" r:id="rId15"/>
    <p:sldId id="319" r:id="rId16"/>
    <p:sldId id="298" r:id="rId17"/>
    <p:sldId id="302" r:id="rId18"/>
    <p:sldId id="321" r:id="rId19"/>
    <p:sldId id="299" r:id="rId20"/>
    <p:sldId id="322" r:id="rId21"/>
    <p:sldId id="323" r:id="rId22"/>
    <p:sldId id="271" r:id="rId23"/>
    <p:sldId id="324" r:id="rId24"/>
    <p:sldId id="326" r:id="rId25"/>
    <p:sldId id="277" r:id="rId26"/>
    <p:sldId id="280" r:id="rId27"/>
    <p:sldId id="327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ADC4"/>
    <a:srgbClr val="7898A8"/>
    <a:srgbClr val="BDD7EE"/>
    <a:srgbClr val="F09030"/>
    <a:srgbClr val="FFFF4D"/>
    <a:srgbClr val="1273B8"/>
    <a:srgbClr val="DF91CB"/>
    <a:srgbClr val="50F6CE"/>
    <a:srgbClr val="FFFFFF"/>
    <a:srgbClr val="CFF4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05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192" y="2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391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983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5765-7218-425D-A610-EA7F786ED541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499B-AEF7-4459-BFC7-591D3D623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5765-7218-425D-A610-EA7F786ED541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499B-AEF7-4459-BFC7-591D3D62300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03" r="2492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>
            <a:clrChange>
              <a:clrFrom>
                <a:srgbClr val="C8E7E4"/>
              </a:clrFrom>
              <a:clrTo>
                <a:srgbClr val="C8E7E4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32500">
                        <a14:foregroundMark x1="17917" y1="37610" x2="17917" y2="37610"/>
                        <a14:foregroundMark x1="19844" y1="35501" x2="19844" y2="35501"/>
                        <a14:foregroundMark x1="19427" y1="33216" x2="19427" y2="33216"/>
                        <a14:foregroundMark x1="19010" y1="28120" x2="19010" y2="28120"/>
                        <a14:foregroundMark x1="18750" y1="26714" x2="18750" y2="26714"/>
                        <a14:foregroundMark x1="19844" y1="26011" x2="19844" y2="26011"/>
                        <a14:foregroundMark x1="20729" y1="29525" x2="20729" y2="29525"/>
                        <a14:foregroundMark x1="22240" y1="29525" x2="22240" y2="29525"/>
                        <a14:foregroundMark x1="22708" y1="29525" x2="22708" y2="29525"/>
                        <a14:foregroundMark x1="24219" y1="36204" x2="24219" y2="36204"/>
                        <a14:foregroundMark x1="24427" y1="36204" x2="24427" y2="36204"/>
                        <a14:backgroundMark x1="25938" y1="69244" x2="25938" y2="69244"/>
                        <a14:backgroundMark x1="23333" y1="80316" x2="23333" y2="803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321" r="68170"/>
          <a:stretch>
            <a:fillRect/>
          </a:stretch>
        </p:blipFill>
        <p:spPr>
          <a:xfrm flipH="1">
            <a:off x="10624762" y="5424654"/>
            <a:ext cx="1567238" cy="1442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5765-7218-425D-A610-EA7F786ED541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499B-AEF7-4459-BFC7-591D3D62300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40" r="5444"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5765-7218-425D-A610-EA7F786ED541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499B-AEF7-4459-BFC7-591D3D62300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4" r="3936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5765-7218-425D-A610-EA7F786ED541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499B-AEF7-4459-BFC7-591D3D62300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4" r="39360"/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5765-7218-425D-A610-EA7F786ED541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499B-AEF7-4459-BFC7-591D3D623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5765-7218-425D-A610-EA7F786ED541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499B-AEF7-4459-BFC7-591D3D623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5765-7218-425D-A610-EA7F786ED541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499B-AEF7-4459-BFC7-591D3D623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5765-7218-425D-A610-EA7F786ED541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499B-AEF7-4459-BFC7-591D3D623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5765-7218-425D-A610-EA7F786ED541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499B-AEF7-4459-BFC7-591D3D623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5765-7218-425D-A610-EA7F786ED541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499B-AEF7-4459-BFC7-591D3D623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5765-7218-425D-A610-EA7F786ED541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499B-AEF7-4459-BFC7-591D3D623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5765-7218-425D-A610-EA7F786ED541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499B-AEF7-4459-BFC7-591D3D623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5765-7218-425D-A610-EA7F786ED541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499B-AEF7-4459-BFC7-591D3D623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5765-7218-425D-A610-EA7F786ED541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499B-AEF7-4459-BFC7-591D3D623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5765-7218-425D-A610-EA7F786ED541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499B-AEF7-4459-BFC7-591D3D62300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03" r="2492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3" cstate="print">
            <a:clrChange>
              <a:clrFrom>
                <a:srgbClr val="C8E7E4"/>
              </a:clrFrom>
              <a:clrTo>
                <a:srgbClr val="C8E7E4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32500">
                        <a14:foregroundMark x1="17917" y1="37610" x2="17917" y2="37610"/>
                        <a14:foregroundMark x1="19844" y1="35501" x2="19844" y2="35501"/>
                        <a14:foregroundMark x1="19427" y1="33216" x2="19427" y2="33216"/>
                        <a14:foregroundMark x1="19010" y1="28120" x2="19010" y2="28120"/>
                        <a14:foregroundMark x1="18750" y1="26714" x2="18750" y2="26714"/>
                        <a14:foregroundMark x1="19844" y1="26011" x2="19844" y2="26011"/>
                        <a14:foregroundMark x1="20729" y1="29525" x2="20729" y2="29525"/>
                        <a14:foregroundMark x1="22240" y1="29525" x2="22240" y2="29525"/>
                        <a14:foregroundMark x1="22708" y1="29525" x2="22708" y2="29525"/>
                        <a14:foregroundMark x1="24219" y1="36204" x2="24219" y2="36204"/>
                        <a14:foregroundMark x1="24427" y1="36204" x2="24427" y2="36204"/>
                        <a14:backgroundMark x1="25938" y1="69244" x2="25938" y2="69244"/>
                        <a14:backgroundMark x1="23333" y1="80316" x2="23333" y2="803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321" r="68170"/>
          <a:stretch>
            <a:fillRect/>
          </a:stretch>
        </p:blipFill>
        <p:spPr>
          <a:xfrm flipH="1">
            <a:off x="10624762" y="5424654"/>
            <a:ext cx="1567238" cy="1442720"/>
          </a:xfrm>
          <a:prstGeom prst="rect">
            <a:avLst/>
          </a:prstGeom>
        </p:spPr>
      </p:pic>
      <p:sp>
        <p:nvSpPr>
          <p:cNvPr id="9" name="Freeform 245"/>
          <p:cNvSpPr/>
          <p:nvPr userDrawn="1"/>
        </p:nvSpPr>
        <p:spPr bwMode="auto">
          <a:xfrm>
            <a:off x="159291" y="221065"/>
            <a:ext cx="486833" cy="486833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127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5765-7218-425D-A610-EA7F786ED541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A499B-AEF7-4459-BFC7-591D3D62300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03" r="2492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Freeform 245"/>
          <p:cNvSpPr/>
          <p:nvPr userDrawn="1"/>
        </p:nvSpPr>
        <p:spPr bwMode="auto">
          <a:xfrm>
            <a:off x="159291" y="221065"/>
            <a:ext cx="486833" cy="486833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127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65765-7218-425D-A610-EA7F786ED541}" type="datetimeFigureOut">
              <a:rPr lang="zh-CN" altLang="en-US" smtClean="0"/>
              <a:t>2018/3/12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A499B-AEF7-4459-BFC7-591D3D623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任意多边形 69"/>
          <p:cNvSpPr/>
          <p:nvPr/>
        </p:nvSpPr>
        <p:spPr>
          <a:xfrm>
            <a:off x="561878" y="5459183"/>
            <a:ext cx="1379382" cy="1436917"/>
          </a:xfrm>
          <a:custGeom>
            <a:avLst/>
            <a:gdLst>
              <a:gd name="connsiteX0" fmla="*/ 988221 w 1379382"/>
              <a:gd name="connsiteY0" fmla="*/ 0 h 1436917"/>
              <a:gd name="connsiteX1" fmla="*/ 1010406 w 1379382"/>
              <a:gd name="connsiteY1" fmla="*/ 15258 h 1436917"/>
              <a:gd name="connsiteX2" fmla="*/ 1238011 w 1379382"/>
              <a:gd name="connsiteY2" fmla="*/ 370872 h 1436917"/>
              <a:gd name="connsiteX3" fmla="*/ 1235427 w 1379382"/>
              <a:gd name="connsiteY3" fmla="*/ 372649 h 1436917"/>
              <a:gd name="connsiteX4" fmla="*/ 1289073 w 1379382"/>
              <a:gd name="connsiteY4" fmla="*/ 450653 h 1436917"/>
              <a:gd name="connsiteX5" fmla="*/ 1379382 w 1379382"/>
              <a:gd name="connsiteY5" fmla="*/ 591754 h 1436917"/>
              <a:gd name="connsiteX6" fmla="*/ 798132 w 1379382"/>
              <a:gd name="connsiteY6" fmla="*/ 1436917 h 1436917"/>
              <a:gd name="connsiteX7" fmla="*/ 0 w 1379382"/>
              <a:gd name="connsiteY7" fmla="*/ 1436917 h 1436917"/>
              <a:gd name="connsiteX8" fmla="*/ 988221 w 1379382"/>
              <a:gd name="connsiteY8" fmla="*/ 0 h 1436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382" h="1436917">
                <a:moveTo>
                  <a:pt x="988221" y="0"/>
                </a:moveTo>
                <a:lnTo>
                  <a:pt x="1010406" y="15258"/>
                </a:lnTo>
                <a:lnTo>
                  <a:pt x="1238011" y="370872"/>
                </a:lnTo>
                <a:lnTo>
                  <a:pt x="1235427" y="372649"/>
                </a:lnTo>
                <a:lnTo>
                  <a:pt x="1289073" y="450653"/>
                </a:lnTo>
                <a:lnTo>
                  <a:pt x="1379382" y="591754"/>
                </a:lnTo>
                <a:lnTo>
                  <a:pt x="798132" y="1436917"/>
                </a:lnTo>
                <a:lnTo>
                  <a:pt x="0" y="1436917"/>
                </a:lnTo>
                <a:lnTo>
                  <a:pt x="988221" y="0"/>
                </a:lnTo>
                <a:close/>
              </a:path>
            </a:pathLst>
          </a:custGeom>
          <a:solidFill>
            <a:srgbClr val="DF9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1950042" y="5459184"/>
            <a:ext cx="1377333" cy="1436916"/>
          </a:xfrm>
          <a:custGeom>
            <a:avLst/>
            <a:gdLst>
              <a:gd name="connsiteX0" fmla="*/ 389113 w 1377333"/>
              <a:gd name="connsiteY0" fmla="*/ 0 h 1436916"/>
              <a:gd name="connsiteX1" fmla="*/ 1377333 w 1377333"/>
              <a:gd name="connsiteY1" fmla="*/ 1436916 h 1436916"/>
              <a:gd name="connsiteX2" fmla="*/ 579200 w 1377333"/>
              <a:gd name="connsiteY2" fmla="*/ 1436916 h 1436916"/>
              <a:gd name="connsiteX3" fmla="*/ 0 w 1377333"/>
              <a:gd name="connsiteY3" fmla="*/ 594733 h 1436916"/>
              <a:gd name="connsiteX4" fmla="*/ 373996 w 1377333"/>
              <a:gd name="connsiteY4" fmla="*/ 10397 h 1436916"/>
              <a:gd name="connsiteX5" fmla="*/ 389113 w 1377333"/>
              <a:gd name="connsiteY5" fmla="*/ 0 h 1436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7333" h="1436916">
                <a:moveTo>
                  <a:pt x="389113" y="0"/>
                </a:moveTo>
                <a:lnTo>
                  <a:pt x="1377333" y="1436916"/>
                </a:lnTo>
                <a:lnTo>
                  <a:pt x="579200" y="1436916"/>
                </a:lnTo>
                <a:lnTo>
                  <a:pt x="0" y="594733"/>
                </a:lnTo>
                <a:lnTo>
                  <a:pt x="373996" y="10397"/>
                </a:lnTo>
                <a:lnTo>
                  <a:pt x="389113" y="0"/>
                </a:lnTo>
                <a:close/>
              </a:path>
            </a:pathLst>
          </a:custGeom>
          <a:solidFill>
            <a:srgbClr val="EE8F82"/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9" name="任意多边形 818"/>
          <p:cNvSpPr/>
          <p:nvPr/>
        </p:nvSpPr>
        <p:spPr>
          <a:xfrm flipV="1">
            <a:off x="5466342" y="5123204"/>
            <a:ext cx="1608398" cy="1772896"/>
          </a:xfrm>
          <a:custGeom>
            <a:avLst/>
            <a:gdLst>
              <a:gd name="connsiteX0" fmla="*/ 1219285 w 1608398"/>
              <a:gd name="connsiteY0" fmla="*/ 1772896 h 1772896"/>
              <a:gd name="connsiteX1" fmla="*/ 1234402 w 1608398"/>
              <a:gd name="connsiteY1" fmla="*/ 1762499 h 1772896"/>
              <a:gd name="connsiteX2" fmla="*/ 1608398 w 1608398"/>
              <a:gd name="connsiteY2" fmla="*/ 1178163 h 1772896"/>
              <a:gd name="connsiteX3" fmla="*/ 798132 w 1608398"/>
              <a:gd name="connsiteY3" fmla="*/ 0 h 1772896"/>
              <a:gd name="connsiteX4" fmla="*/ 0 w 1608398"/>
              <a:gd name="connsiteY4" fmla="*/ 0 h 1772896"/>
              <a:gd name="connsiteX5" fmla="*/ 1219285 w 1608398"/>
              <a:gd name="connsiteY5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398" h="1772896">
                <a:moveTo>
                  <a:pt x="1219285" y="1772896"/>
                </a:moveTo>
                <a:lnTo>
                  <a:pt x="1234402" y="1762499"/>
                </a:lnTo>
                <a:lnTo>
                  <a:pt x="1608398" y="1178163"/>
                </a:lnTo>
                <a:lnTo>
                  <a:pt x="798132" y="0"/>
                </a:lnTo>
                <a:lnTo>
                  <a:pt x="0" y="0"/>
                </a:lnTo>
                <a:lnTo>
                  <a:pt x="1219285" y="1772896"/>
                </a:lnTo>
                <a:close/>
              </a:path>
            </a:pathLst>
          </a:custGeom>
          <a:solidFill>
            <a:srgbClr val="EF756B">
              <a:alpha val="88000"/>
            </a:srgbClr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4" name="任意多边形 823"/>
          <p:cNvSpPr/>
          <p:nvPr/>
        </p:nvSpPr>
        <p:spPr>
          <a:xfrm flipH="1" flipV="1">
            <a:off x="4399933" y="4206056"/>
            <a:ext cx="2239155" cy="2690045"/>
          </a:xfrm>
          <a:custGeom>
            <a:avLst/>
            <a:gdLst>
              <a:gd name="connsiteX0" fmla="*/ 1850042 w 2239155"/>
              <a:gd name="connsiteY0" fmla="*/ 2690045 h 2690045"/>
              <a:gd name="connsiteX1" fmla="*/ 0 w 2239155"/>
              <a:gd name="connsiteY1" fmla="*/ 0 h 2690045"/>
              <a:gd name="connsiteX2" fmla="*/ 798132 w 2239155"/>
              <a:gd name="connsiteY2" fmla="*/ 0 h 2690045"/>
              <a:gd name="connsiteX3" fmla="*/ 2239155 w 2239155"/>
              <a:gd name="connsiteY3" fmla="*/ 2095312 h 2690045"/>
              <a:gd name="connsiteX4" fmla="*/ 1865159 w 2239155"/>
              <a:gd name="connsiteY4" fmla="*/ 2679648 h 2690045"/>
              <a:gd name="connsiteX5" fmla="*/ 1850042 w 2239155"/>
              <a:gd name="connsiteY5" fmla="*/ 2690045 h 2690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39155" h="2690045">
                <a:moveTo>
                  <a:pt x="1850042" y="2690045"/>
                </a:moveTo>
                <a:lnTo>
                  <a:pt x="0" y="0"/>
                </a:lnTo>
                <a:lnTo>
                  <a:pt x="798132" y="0"/>
                </a:lnTo>
                <a:lnTo>
                  <a:pt x="2239155" y="2095312"/>
                </a:lnTo>
                <a:lnTo>
                  <a:pt x="1865159" y="2679648"/>
                </a:lnTo>
                <a:lnTo>
                  <a:pt x="1850042" y="2690045"/>
                </a:lnTo>
                <a:close/>
              </a:path>
            </a:pathLst>
          </a:custGeom>
          <a:solidFill>
            <a:srgbClr val="A8ADC4"/>
          </a:solidFill>
          <a:ln>
            <a:solidFill>
              <a:srgbClr val="A9BD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0" name="任意多边形 519"/>
          <p:cNvSpPr/>
          <p:nvPr/>
        </p:nvSpPr>
        <p:spPr>
          <a:xfrm>
            <a:off x="10576104" y="286921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D57053">
              <a:alpha val="49000"/>
            </a:srgbClr>
          </a:solidFill>
          <a:ln>
            <a:solidFill>
              <a:srgbClr val="DF9B83">
                <a:alpha val="4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6" name="任意多边形 685"/>
          <p:cNvSpPr/>
          <p:nvPr/>
        </p:nvSpPr>
        <p:spPr>
          <a:xfrm>
            <a:off x="9482391" y="0"/>
            <a:ext cx="1474363" cy="1578002"/>
          </a:xfrm>
          <a:custGeom>
            <a:avLst/>
            <a:gdLst>
              <a:gd name="connsiteX0" fmla="*/ 0 w 1474363"/>
              <a:gd name="connsiteY0" fmla="*/ 0 h 1578002"/>
              <a:gd name="connsiteX1" fmla="*/ 798133 w 1474363"/>
              <a:gd name="connsiteY1" fmla="*/ 0 h 1578002"/>
              <a:gd name="connsiteX2" fmla="*/ 1474363 w 1474363"/>
              <a:gd name="connsiteY2" fmla="*/ 983269 h 1578002"/>
              <a:gd name="connsiteX3" fmla="*/ 1100367 w 1474363"/>
              <a:gd name="connsiteY3" fmla="*/ 1567605 h 1578002"/>
              <a:gd name="connsiteX4" fmla="*/ 1085250 w 1474363"/>
              <a:gd name="connsiteY4" fmla="*/ 1578002 h 1578002"/>
              <a:gd name="connsiteX5" fmla="*/ 0 w 1474363"/>
              <a:gd name="connsiteY5" fmla="*/ 0 h 157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363" h="1578002">
                <a:moveTo>
                  <a:pt x="0" y="0"/>
                </a:moveTo>
                <a:lnTo>
                  <a:pt x="798133" y="0"/>
                </a:lnTo>
                <a:lnTo>
                  <a:pt x="1474363" y="983269"/>
                </a:lnTo>
                <a:lnTo>
                  <a:pt x="1100367" y="1567605"/>
                </a:lnTo>
                <a:lnTo>
                  <a:pt x="1085250" y="1578002"/>
                </a:lnTo>
                <a:lnTo>
                  <a:pt x="0" y="0"/>
                </a:lnTo>
                <a:close/>
              </a:path>
            </a:pathLst>
          </a:custGeom>
          <a:solidFill>
            <a:srgbClr val="50F6CE">
              <a:alpha val="24706"/>
            </a:srgbClr>
          </a:solidFill>
          <a:ln>
            <a:solidFill>
              <a:srgbClr val="EFE3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任意多边形 83"/>
          <p:cNvSpPr/>
          <p:nvPr/>
        </p:nvSpPr>
        <p:spPr>
          <a:xfrm>
            <a:off x="10965534" y="0"/>
            <a:ext cx="1238362" cy="1578002"/>
          </a:xfrm>
          <a:custGeom>
            <a:avLst/>
            <a:gdLst>
              <a:gd name="connsiteX0" fmla="*/ 678279 w 1238362"/>
              <a:gd name="connsiteY0" fmla="*/ 0 h 1578002"/>
              <a:gd name="connsiteX1" fmla="*/ 1238362 w 1238362"/>
              <a:gd name="connsiteY1" fmla="*/ 0 h 1578002"/>
              <a:gd name="connsiteX2" fmla="*/ 1238362 w 1238362"/>
              <a:gd name="connsiteY2" fmla="*/ 346134 h 1578002"/>
              <a:gd name="connsiteX3" fmla="*/ 391161 w 1238362"/>
              <a:gd name="connsiteY3" fmla="*/ 1578002 h 1578002"/>
              <a:gd name="connsiteX4" fmla="*/ 368976 w 1238362"/>
              <a:gd name="connsiteY4" fmla="*/ 1562744 h 1578002"/>
              <a:gd name="connsiteX5" fmla="*/ 141371 w 1238362"/>
              <a:gd name="connsiteY5" fmla="*/ 1207130 h 1578002"/>
              <a:gd name="connsiteX6" fmla="*/ 143955 w 1238362"/>
              <a:gd name="connsiteY6" fmla="*/ 1205353 h 1578002"/>
              <a:gd name="connsiteX7" fmla="*/ 90309 w 1238362"/>
              <a:gd name="connsiteY7" fmla="*/ 1127349 h 1578002"/>
              <a:gd name="connsiteX8" fmla="*/ 0 w 1238362"/>
              <a:gd name="connsiteY8" fmla="*/ 986248 h 1578002"/>
              <a:gd name="connsiteX9" fmla="*/ 678279 w 1238362"/>
              <a:gd name="connsiteY9" fmla="*/ 0 h 157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8362" h="1578002">
                <a:moveTo>
                  <a:pt x="678279" y="0"/>
                </a:moveTo>
                <a:lnTo>
                  <a:pt x="1238362" y="0"/>
                </a:lnTo>
                <a:lnTo>
                  <a:pt x="1238362" y="346134"/>
                </a:lnTo>
                <a:lnTo>
                  <a:pt x="391161" y="1578002"/>
                </a:lnTo>
                <a:lnTo>
                  <a:pt x="368976" y="1562744"/>
                </a:lnTo>
                <a:lnTo>
                  <a:pt x="141371" y="1207130"/>
                </a:lnTo>
                <a:lnTo>
                  <a:pt x="143955" y="1205353"/>
                </a:lnTo>
                <a:lnTo>
                  <a:pt x="90309" y="1127349"/>
                </a:lnTo>
                <a:lnTo>
                  <a:pt x="0" y="986248"/>
                </a:lnTo>
                <a:lnTo>
                  <a:pt x="678279" y="0"/>
                </a:lnTo>
                <a:close/>
              </a:path>
            </a:pathLst>
          </a:custGeom>
          <a:solidFill>
            <a:srgbClr val="EFE3C2">
              <a:alpha val="71000"/>
            </a:srgbClr>
          </a:solidFill>
          <a:ln>
            <a:solidFill>
              <a:srgbClr val="EEE6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04" name="任意多边形 703"/>
          <p:cNvSpPr/>
          <p:nvPr/>
        </p:nvSpPr>
        <p:spPr>
          <a:xfrm>
            <a:off x="11202884" y="1946822"/>
            <a:ext cx="798132" cy="1160519"/>
          </a:xfrm>
          <a:custGeom>
            <a:avLst/>
            <a:gdLst>
              <a:gd name="connsiteX0" fmla="*/ 399066 w 798132"/>
              <a:gd name="connsiteY0" fmla="*/ 0 h 1160519"/>
              <a:gd name="connsiteX1" fmla="*/ 798132 w 798132"/>
              <a:gd name="connsiteY1" fmla="*/ 580260 h 1160519"/>
              <a:gd name="connsiteX2" fmla="*/ 399066 w 798132"/>
              <a:gd name="connsiteY2" fmla="*/ 1160519 h 1160519"/>
              <a:gd name="connsiteX3" fmla="*/ 0 w 798132"/>
              <a:gd name="connsiteY3" fmla="*/ 580260 h 1160519"/>
              <a:gd name="connsiteX4" fmla="*/ 399066 w 798132"/>
              <a:gd name="connsiteY4" fmla="*/ 0 h 1160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8132" h="1160519">
                <a:moveTo>
                  <a:pt x="399066" y="0"/>
                </a:moveTo>
                <a:lnTo>
                  <a:pt x="798132" y="580260"/>
                </a:lnTo>
                <a:lnTo>
                  <a:pt x="399066" y="1160519"/>
                </a:lnTo>
                <a:lnTo>
                  <a:pt x="0" y="580260"/>
                </a:lnTo>
                <a:lnTo>
                  <a:pt x="399066" y="0"/>
                </a:lnTo>
                <a:close/>
              </a:path>
            </a:pathLst>
          </a:custGeom>
          <a:solidFill>
            <a:srgbClr val="D57053">
              <a:alpha val="25000"/>
            </a:srgbClr>
          </a:solidFill>
          <a:ln>
            <a:solidFill>
              <a:srgbClr val="EAD3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任意多边形 87"/>
          <p:cNvSpPr/>
          <p:nvPr/>
        </p:nvSpPr>
        <p:spPr>
          <a:xfrm>
            <a:off x="11601950" y="1071565"/>
            <a:ext cx="601946" cy="1455517"/>
          </a:xfrm>
          <a:custGeom>
            <a:avLst/>
            <a:gdLst>
              <a:gd name="connsiteX0" fmla="*/ 601946 w 601946"/>
              <a:gd name="connsiteY0" fmla="*/ 0 h 1455517"/>
              <a:gd name="connsiteX1" fmla="*/ 601946 w 601946"/>
              <a:gd name="connsiteY1" fmla="*/ 1160520 h 1455517"/>
              <a:gd name="connsiteX2" fmla="*/ 399066 w 601946"/>
              <a:gd name="connsiteY2" fmla="*/ 1455517 h 1455517"/>
              <a:gd name="connsiteX3" fmla="*/ 0 w 601946"/>
              <a:gd name="connsiteY3" fmla="*/ 875257 h 1455517"/>
              <a:gd name="connsiteX4" fmla="*/ 601946 w 601946"/>
              <a:gd name="connsiteY4" fmla="*/ 0 h 145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1946" h="1455517">
                <a:moveTo>
                  <a:pt x="601946" y="0"/>
                </a:moveTo>
                <a:lnTo>
                  <a:pt x="601946" y="1160520"/>
                </a:lnTo>
                <a:lnTo>
                  <a:pt x="399066" y="1455517"/>
                </a:lnTo>
                <a:lnTo>
                  <a:pt x="0" y="875257"/>
                </a:lnTo>
                <a:lnTo>
                  <a:pt x="601946" y="0"/>
                </a:lnTo>
                <a:close/>
              </a:path>
            </a:pathLst>
          </a:custGeom>
          <a:solidFill>
            <a:srgbClr val="EBCEBC"/>
          </a:solidFill>
          <a:ln>
            <a:solidFill>
              <a:srgbClr val="EACD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00" name="任意多边形 699"/>
          <p:cNvSpPr/>
          <p:nvPr/>
        </p:nvSpPr>
        <p:spPr>
          <a:xfrm>
            <a:off x="10965534" y="1590209"/>
            <a:ext cx="636416" cy="936872"/>
          </a:xfrm>
          <a:custGeom>
            <a:avLst/>
            <a:gdLst>
              <a:gd name="connsiteX0" fmla="*/ 391161 w 636416"/>
              <a:gd name="connsiteY0" fmla="*/ 0 h 936872"/>
              <a:gd name="connsiteX1" fmla="*/ 636416 w 636416"/>
              <a:gd name="connsiteY1" fmla="*/ 356612 h 936872"/>
              <a:gd name="connsiteX2" fmla="*/ 237350 w 636416"/>
              <a:gd name="connsiteY2" fmla="*/ 936872 h 936872"/>
              <a:gd name="connsiteX3" fmla="*/ 0 w 636416"/>
              <a:gd name="connsiteY3" fmla="*/ 591754 h 936872"/>
              <a:gd name="connsiteX4" fmla="*/ 90309 w 636416"/>
              <a:gd name="connsiteY4" fmla="*/ 450653 h 936872"/>
              <a:gd name="connsiteX5" fmla="*/ 143955 w 636416"/>
              <a:gd name="connsiteY5" fmla="*/ 372649 h 936872"/>
              <a:gd name="connsiteX6" fmla="*/ 141371 w 636416"/>
              <a:gd name="connsiteY6" fmla="*/ 370872 h 936872"/>
              <a:gd name="connsiteX7" fmla="*/ 368976 w 636416"/>
              <a:gd name="connsiteY7" fmla="*/ 15258 h 936872"/>
              <a:gd name="connsiteX8" fmla="*/ 391161 w 636416"/>
              <a:gd name="connsiteY8" fmla="*/ 0 h 936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6416" h="936872">
                <a:moveTo>
                  <a:pt x="391161" y="0"/>
                </a:moveTo>
                <a:lnTo>
                  <a:pt x="636416" y="356612"/>
                </a:lnTo>
                <a:lnTo>
                  <a:pt x="237350" y="936872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D2DBC4"/>
          </a:solidFill>
          <a:ln>
            <a:solidFill>
              <a:srgbClr val="D3DD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9" name="任意多边形 698"/>
          <p:cNvSpPr/>
          <p:nvPr/>
        </p:nvSpPr>
        <p:spPr>
          <a:xfrm>
            <a:off x="10965534" y="2527082"/>
            <a:ext cx="636416" cy="936871"/>
          </a:xfrm>
          <a:custGeom>
            <a:avLst/>
            <a:gdLst>
              <a:gd name="connsiteX0" fmla="*/ 237350 w 636416"/>
              <a:gd name="connsiteY0" fmla="*/ 0 h 936871"/>
              <a:gd name="connsiteX1" fmla="*/ 636416 w 636416"/>
              <a:gd name="connsiteY1" fmla="*/ 580259 h 936871"/>
              <a:gd name="connsiteX2" fmla="*/ 391161 w 636416"/>
              <a:gd name="connsiteY2" fmla="*/ 936871 h 936871"/>
              <a:gd name="connsiteX3" fmla="*/ 368976 w 636416"/>
              <a:gd name="connsiteY3" fmla="*/ 921613 h 936871"/>
              <a:gd name="connsiteX4" fmla="*/ 141371 w 636416"/>
              <a:gd name="connsiteY4" fmla="*/ 565999 h 936871"/>
              <a:gd name="connsiteX5" fmla="*/ 143955 w 636416"/>
              <a:gd name="connsiteY5" fmla="*/ 564222 h 936871"/>
              <a:gd name="connsiteX6" fmla="*/ 90309 w 636416"/>
              <a:gd name="connsiteY6" fmla="*/ 486218 h 936871"/>
              <a:gd name="connsiteX7" fmla="*/ 0 w 636416"/>
              <a:gd name="connsiteY7" fmla="*/ 345117 h 936871"/>
              <a:gd name="connsiteX8" fmla="*/ 237350 w 636416"/>
              <a:gd name="connsiteY8" fmla="*/ 0 h 936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6416" h="936871">
                <a:moveTo>
                  <a:pt x="237350" y="0"/>
                </a:moveTo>
                <a:lnTo>
                  <a:pt x="636416" y="580259"/>
                </a:lnTo>
                <a:lnTo>
                  <a:pt x="391161" y="936871"/>
                </a:lnTo>
                <a:lnTo>
                  <a:pt x="368976" y="921613"/>
                </a:lnTo>
                <a:lnTo>
                  <a:pt x="141371" y="565999"/>
                </a:lnTo>
                <a:lnTo>
                  <a:pt x="143955" y="564222"/>
                </a:lnTo>
                <a:lnTo>
                  <a:pt x="90309" y="486218"/>
                </a:lnTo>
                <a:lnTo>
                  <a:pt x="0" y="345117"/>
                </a:lnTo>
                <a:lnTo>
                  <a:pt x="237350" y="0"/>
                </a:lnTo>
                <a:close/>
              </a:path>
            </a:pathLst>
          </a:custGeom>
          <a:solidFill>
            <a:srgbClr val="E9CCBA"/>
          </a:solidFill>
          <a:ln>
            <a:solidFill>
              <a:srgbClr val="EACD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任意多边形 93"/>
          <p:cNvSpPr/>
          <p:nvPr/>
        </p:nvSpPr>
        <p:spPr>
          <a:xfrm>
            <a:off x="11601950" y="2527081"/>
            <a:ext cx="601946" cy="1455516"/>
          </a:xfrm>
          <a:custGeom>
            <a:avLst/>
            <a:gdLst>
              <a:gd name="connsiteX0" fmla="*/ 399066 w 601946"/>
              <a:gd name="connsiteY0" fmla="*/ 0 h 1455516"/>
              <a:gd name="connsiteX1" fmla="*/ 601946 w 601946"/>
              <a:gd name="connsiteY1" fmla="*/ 294997 h 1455516"/>
              <a:gd name="connsiteX2" fmla="*/ 601946 w 601946"/>
              <a:gd name="connsiteY2" fmla="*/ 1455516 h 1455516"/>
              <a:gd name="connsiteX3" fmla="*/ 0 w 601946"/>
              <a:gd name="connsiteY3" fmla="*/ 580259 h 1455516"/>
              <a:gd name="connsiteX4" fmla="*/ 399066 w 601946"/>
              <a:gd name="connsiteY4" fmla="*/ 0 h 1455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1946" h="1455516">
                <a:moveTo>
                  <a:pt x="399066" y="0"/>
                </a:moveTo>
                <a:lnTo>
                  <a:pt x="601946" y="294997"/>
                </a:lnTo>
                <a:lnTo>
                  <a:pt x="601946" y="1455516"/>
                </a:lnTo>
                <a:lnTo>
                  <a:pt x="0" y="580259"/>
                </a:lnTo>
                <a:lnTo>
                  <a:pt x="399066" y="0"/>
                </a:lnTo>
                <a:close/>
              </a:path>
            </a:pathLst>
          </a:custGeom>
          <a:solidFill>
            <a:srgbClr val="D3DDC7"/>
          </a:solidFill>
          <a:ln>
            <a:solidFill>
              <a:srgbClr val="D3DC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23" name="任意多边形 522"/>
          <p:cNvSpPr/>
          <p:nvPr/>
        </p:nvSpPr>
        <p:spPr>
          <a:xfrm>
            <a:off x="10576104" y="98326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>
              <a:alpha val="36000"/>
            </a:srgbClr>
          </a:solidFill>
          <a:ln>
            <a:solidFill>
              <a:srgbClr val="EBD09D">
                <a:alpha val="3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9" name="任意多边形 528"/>
          <p:cNvSpPr/>
          <p:nvPr/>
        </p:nvSpPr>
        <p:spPr>
          <a:xfrm flipV="1">
            <a:off x="10576104" y="159020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88A378">
              <a:alpha val="53000"/>
            </a:srgbClr>
          </a:solidFill>
          <a:ln>
            <a:solidFill>
              <a:srgbClr val="B3C4A5">
                <a:alpha val="53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 flipV="1">
            <a:off x="500062" y="2101122"/>
            <a:ext cx="8896350" cy="51086"/>
          </a:xfrm>
          <a:prstGeom prst="ellipse">
            <a:avLst/>
          </a:prstGeom>
          <a:gradFill flip="none" rotWithShape="1">
            <a:gsLst>
              <a:gs pos="62000">
                <a:schemeClr val="bg1"/>
              </a:gs>
              <a:gs pos="47000">
                <a:schemeClr val="tx1">
                  <a:alpha val="39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 flipV="1">
            <a:off x="500062" y="3463196"/>
            <a:ext cx="8896350" cy="51086"/>
          </a:xfrm>
          <a:prstGeom prst="ellipse">
            <a:avLst/>
          </a:prstGeom>
          <a:gradFill flip="none" rotWithShape="1">
            <a:gsLst>
              <a:gs pos="70000">
                <a:schemeClr val="bg1"/>
              </a:gs>
              <a:gs pos="47000">
                <a:schemeClr val="tx1">
                  <a:alpha val="39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4" name="任意多边形 533"/>
          <p:cNvSpPr/>
          <p:nvPr/>
        </p:nvSpPr>
        <p:spPr>
          <a:xfrm flipH="1" flipV="1">
            <a:off x="4012411" y="4206055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89A67A"/>
          </a:solidFill>
          <a:ln>
            <a:solidFill>
              <a:srgbClr val="89A6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2147990" y="4206055"/>
            <a:ext cx="2243162" cy="2702024"/>
          </a:xfrm>
          <a:custGeom>
            <a:avLst/>
            <a:gdLst>
              <a:gd name="connsiteX0" fmla="*/ 296787 w 2243162"/>
              <a:gd name="connsiteY0" fmla="*/ 2270482 h 2702024"/>
              <a:gd name="connsiteX1" fmla="*/ 593574 w 2243162"/>
              <a:gd name="connsiteY1" fmla="*/ 2702024 h 2702024"/>
              <a:gd name="connsiteX2" fmla="*/ 0 w 2243162"/>
              <a:gd name="connsiteY2" fmla="*/ 2702024 h 2702024"/>
              <a:gd name="connsiteX3" fmla="*/ 1852001 w 2243162"/>
              <a:gd name="connsiteY3" fmla="*/ 0 h 2702024"/>
              <a:gd name="connsiteX4" fmla="*/ 1874186 w 2243162"/>
              <a:gd name="connsiteY4" fmla="*/ 15258 h 2702024"/>
              <a:gd name="connsiteX5" fmla="*/ 2101791 w 2243162"/>
              <a:gd name="connsiteY5" fmla="*/ 370872 h 2702024"/>
              <a:gd name="connsiteX6" fmla="*/ 2099207 w 2243162"/>
              <a:gd name="connsiteY6" fmla="*/ 372649 h 2702024"/>
              <a:gd name="connsiteX7" fmla="*/ 2152853 w 2243162"/>
              <a:gd name="connsiteY7" fmla="*/ 450653 h 2702024"/>
              <a:gd name="connsiteX8" fmla="*/ 2243162 w 2243162"/>
              <a:gd name="connsiteY8" fmla="*/ 591754 h 2702024"/>
              <a:gd name="connsiteX9" fmla="*/ 800090 w 2243162"/>
              <a:gd name="connsiteY9" fmla="*/ 2690045 h 2702024"/>
              <a:gd name="connsiteX10" fmla="*/ 591618 w 2243162"/>
              <a:gd name="connsiteY10" fmla="*/ 2690045 h 2702024"/>
              <a:gd name="connsiteX11" fmla="*/ 296788 w 2243162"/>
              <a:gd name="connsiteY11" fmla="*/ 2261349 h 2702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43162" h="2702024">
                <a:moveTo>
                  <a:pt x="296787" y="2270482"/>
                </a:moveTo>
                <a:lnTo>
                  <a:pt x="593574" y="2702024"/>
                </a:lnTo>
                <a:lnTo>
                  <a:pt x="0" y="2702024"/>
                </a:lnTo>
                <a:close/>
                <a:moveTo>
                  <a:pt x="1852001" y="0"/>
                </a:moveTo>
                <a:lnTo>
                  <a:pt x="1874186" y="15258"/>
                </a:lnTo>
                <a:lnTo>
                  <a:pt x="2101791" y="370872"/>
                </a:lnTo>
                <a:lnTo>
                  <a:pt x="2099207" y="372649"/>
                </a:lnTo>
                <a:lnTo>
                  <a:pt x="2152853" y="450653"/>
                </a:lnTo>
                <a:lnTo>
                  <a:pt x="2243162" y="591754"/>
                </a:lnTo>
                <a:lnTo>
                  <a:pt x="800090" y="2690045"/>
                </a:lnTo>
                <a:lnTo>
                  <a:pt x="591618" y="2690045"/>
                </a:lnTo>
                <a:lnTo>
                  <a:pt x="296788" y="2261349"/>
                </a:lnTo>
                <a:close/>
              </a:path>
            </a:pathLst>
          </a:custGeom>
          <a:solidFill>
            <a:srgbClr val="A2B894">
              <a:alpha val="91000"/>
            </a:srgbClr>
          </a:solidFill>
          <a:ln>
            <a:solidFill>
              <a:srgbClr val="A9BD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-35280" y="4818139"/>
            <a:ext cx="1017046" cy="2052322"/>
          </a:xfrm>
          <a:custGeom>
            <a:avLst/>
            <a:gdLst>
              <a:gd name="connsiteX0" fmla="*/ 0 w 1017046"/>
              <a:gd name="connsiteY0" fmla="*/ 0 h 2052322"/>
              <a:gd name="connsiteX1" fmla="*/ 1017046 w 1017046"/>
              <a:gd name="connsiteY1" fmla="*/ 1478830 h 2052322"/>
              <a:gd name="connsiteX2" fmla="*/ 613325 w 1017046"/>
              <a:gd name="connsiteY2" fmla="*/ 2052322 h 2052322"/>
              <a:gd name="connsiteX3" fmla="*/ 0 w 1017046"/>
              <a:gd name="connsiteY3" fmla="*/ 1160520 h 2052322"/>
              <a:gd name="connsiteX4" fmla="*/ 0 w 1017046"/>
              <a:gd name="connsiteY4" fmla="*/ 0 h 205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046" h="2052322">
                <a:moveTo>
                  <a:pt x="0" y="0"/>
                </a:moveTo>
                <a:lnTo>
                  <a:pt x="1017046" y="1478830"/>
                </a:lnTo>
                <a:lnTo>
                  <a:pt x="613325" y="2052322"/>
                </a:lnTo>
                <a:lnTo>
                  <a:pt x="0" y="1160520"/>
                </a:lnTo>
                <a:lnTo>
                  <a:pt x="0" y="0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5087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2" name="任意多边形 811"/>
          <p:cNvSpPr/>
          <p:nvPr/>
        </p:nvSpPr>
        <p:spPr>
          <a:xfrm flipV="1">
            <a:off x="4397479" y="5881804"/>
            <a:ext cx="1088729" cy="1014296"/>
          </a:xfrm>
          <a:custGeom>
            <a:avLst/>
            <a:gdLst>
              <a:gd name="connsiteX0" fmla="*/ 391161 w 1088729"/>
              <a:gd name="connsiteY0" fmla="*/ 1014296 h 1014296"/>
              <a:gd name="connsiteX1" fmla="*/ 1088729 w 1088729"/>
              <a:gd name="connsiteY1" fmla="*/ 0 h 1014296"/>
              <a:gd name="connsiteX2" fmla="*/ 290598 w 1088729"/>
              <a:gd name="connsiteY2" fmla="*/ 0 h 1014296"/>
              <a:gd name="connsiteX3" fmla="*/ 0 w 1088729"/>
              <a:gd name="connsiteY3" fmla="*/ 422542 h 1014296"/>
              <a:gd name="connsiteX4" fmla="*/ 90309 w 1088729"/>
              <a:gd name="connsiteY4" fmla="*/ 563643 h 1014296"/>
              <a:gd name="connsiteX5" fmla="*/ 143955 w 1088729"/>
              <a:gd name="connsiteY5" fmla="*/ 641647 h 1014296"/>
              <a:gd name="connsiteX6" fmla="*/ 141371 w 1088729"/>
              <a:gd name="connsiteY6" fmla="*/ 643424 h 1014296"/>
              <a:gd name="connsiteX7" fmla="*/ 368976 w 1088729"/>
              <a:gd name="connsiteY7" fmla="*/ 999038 h 1014296"/>
              <a:gd name="connsiteX8" fmla="*/ 391161 w 1088729"/>
              <a:gd name="connsiteY8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8729" h="1014296">
                <a:moveTo>
                  <a:pt x="391161" y="1014296"/>
                </a:moveTo>
                <a:lnTo>
                  <a:pt x="1088729" y="0"/>
                </a:lnTo>
                <a:lnTo>
                  <a:pt x="290598" y="0"/>
                </a:lnTo>
                <a:lnTo>
                  <a:pt x="0" y="422542"/>
                </a:lnTo>
                <a:lnTo>
                  <a:pt x="90309" y="563643"/>
                </a:lnTo>
                <a:lnTo>
                  <a:pt x="143955" y="641647"/>
                </a:lnTo>
                <a:lnTo>
                  <a:pt x="141371" y="643424"/>
                </a:lnTo>
                <a:lnTo>
                  <a:pt x="368976" y="999038"/>
                </a:lnTo>
                <a:lnTo>
                  <a:pt x="391161" y="1014296"/>
                </a:lnTo>
                <a:close/>
              </a:path>
            </a:pathLst>
          </a:custGeom>
          <a:solidFill>
            <a:srgbClr val="DD957C"/>
          </a:solidFill>
          <a:ln>
            <a:solidFill>
              <a:srgbClr val="DD95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8" name="任意多边形 637"/>
          <p:cNvSpPr/>
          <p:nvPr/>
        </p:nvSpPr>
        <p:spPr>
          <a:xfrm flipV="1">
            <a:off x="4008048" y="58818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D57053"/>
          </a:solidFill>
          <a:ln>
            <a:solidFill>
              <a:srgbClr val="D570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8" name="任意多边形 647"/>
          <p:cNvSpPr/>
          <p:nvPr/>
        </p:nvSpPr>
        <p:spPr>
          <a:xfrm flipV="1">
            <a:off x="6694090" y="51232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6F65"/>
          </a:solidFill>
          <a:ln>
            <a:solidFill>
              <a:srgbClr val="ED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1" name="任意多边形 660"/>
          <p:cNvSpPr/>
          <p:nvPr/>
        </p:nvSpPr>
        <p:spPr>
          <a:xfrm flipV="1">
            <a:off x="10822507" y="549545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3778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6" name="任意多边形 665"/>
          <p:cNvSpPr/>
          <p:nvPr/>
        </p:nvSpPr>
        <p:spPr>
          <a:xfrm>
            <a:off x="9861917" y="5495459"/>
            <a:ext cx="1341240" cy="1384436"/>
          </a:xfrm>
          <a:custGeom>
            <a:avLst/>
            <a:gdLst>
              <a:gd name="connsiteX0" fmla="*/ 952127 w 1341240"/>
              <a:gd name="connsiteY0" fmla="*/ 0 h 1384436"/>
              <a:gd name="connsiteX1" fmla="*/ 967244 w 1341240"/>
              <a:gd name="connsiteY1" fmla="*/ 10397 h 1384436"/>
              <a:gd name="connsiteX2" fmla="*/ 1341240 w 1341240"/>
              <a:gd name="connsiteY2" fmla="*/ 594733 h 1384436"/>
              <a:gd name="connsiteX3" fmla="*/ 798132 w 1341240"/>
              <a:gd name="connsiteY3" fmla="*/ 1384436 h 1384436"/>
              <a:gd name="connsiteX4" fmla="*/ 0 w 1341240"/>
              <a:gd name="connsiteY4" fmla="*/ 1384436 h 1384436"/>
              <a:gd name="connsiteX5" fmla="*/ 952127 w 1341240"/>
              <a:gd name="connsiteY5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1240" h="1384436">
                <a:moveTo>
                  <a:pt x="952127" y="0"/>
                </a:moveTo>
                <a:lnTo>
                  <a:pt x="967244" y="10397"/>
                </a:lnTo>
                <a:lnTo>
                  <a:pt x="1341240" y="594733"/>
                </a:lnTo>
                <a:lnTo>
                  <a:pt x="798132" y="1384436"/>
                </a:lnTo>
                <a:lnTo>
                  <a:pt x="0" y="1384436"/>
                </a:lnTo>
                <a:lnTo>
                  <a:pt x="952127" y="0"/>
                </a:lnTo>
                <a:close/>
              </a:path>
            </a:pathLst>
          </a:custGeom>
          <a:solidFill>
            <a:srgbClr val="30728C">
              <a:alpha val="59000"/>
            </a:srgbClr>
          </a:solidFill>
          <a:ln>
            <a:solidFill>
              <a:srgbClr val="7CA5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0" name="任意多边形 709"/>
          <p:cNvSpPr/>
          <p:nvPr/>
        </p:nvSpPr>
        <p:spPr>
          <a:xfrm>
            <a:off x="11211938" y="5495459"/>
            <a:ext cx="980063" cy="1384436"/>
          </a:xfrm>
          <a:custGeom>
            <a:avLst/>
            <a:gdLst>
              <a:gd name="connsiteX0" fmla="*/ 391161 w 980063"/>
              <a:gd name="connsiteY0" fmla="*/ 0 h 1384436"/>
              <a:gd name="connsiteX1" fmla="*/ 980063 w 980063"/>
              <a:gd name="connsiteY1" fmla="*/ 856291 h 1384436"/>
              <a:gd name="connsiteX2" fmla="*/ 980063 w 980063"/>
              <a:gd name="connsiteY2" fmla="*/ 1384436 h 1384436"/>
              <a:gd name="connsiteX3" fmla="*/ 545157 w 980063"/>
              <a:gd name="connsiteY3" fmla="*/ 1384436 h 1384436"/>
              <a:gd name="connsiteX4" fmla="*/ 0 w 980063"/>
              <a:gd name="connsiteY4" fmla="*/ 591754 h 1384436"/>
              <a:gd name="connsiteX5" fmla="*/ 90309 w 980063"/>
              <a:gd name="connsiteY5" fmla="*/ 450653 h 1384436"/>
              <a:gd name="connsiteX6" fmla="*/ 143955 w 980063"/>
              <a:gd name="connsiteY6" fmla="*/ 372649 h 1384436"/>
              <a:gd name="connsiteX7" fmla="*/ 141371 w 980063"/>
              <a:gd name="connsiteY7" fmla="*/ 370872 h 1384436"/>
              <a:gd name="connsiteX8" fmla="*/ 368976 w 980063"/>
              <a:gd name="connsiteY8" fmla="*/ 15258 h 1384436"/>
              <a:gd name="connsiteX9" fmla="*/ 391161 w 980063"/>
              <a:gd name="connsiteY9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0063" h="1384436">
                <a:moveTo>
                  <a:pt x="391161" y="0"/>
                </a:moveTo>
                <a:lnTo>
                  <a:pt x="980063" y="856291"/>
                </a:lnTo>
                <a:lnTo>
                  <a:pt x="980063" y="1384436"/>
                </a:lnTo>
                <a:lnTo>
                  <a:pt x="545157" y="1384436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7CA5A8"/>
          </a:solidFill>
          <a:ln>
            <a:solidFill>
              <a:srgbClr val="7BA3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1" name="任意多边形 670"/>
          <p:cNvSpPr/>
          <p:nvPr/>
        </p:nvSpPr>
        <p:spPr>
          <a:xfrm flipV="1">
            <a:off x="9195717" y="550327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/>
          </a:solidFill>
          <a:ln>
            <a:solidFill>
              <a:srgbClr val="E49B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8221119" y="5503275"/>
            <a:ext cx="1355248" cy="1404805"/>
          </a:xfrm>
          <a:custGeom>
            <a:avLst/>
            <a:gdLst>
              <a:gd name="connsiteX0" fmla="*/ 966135 w 1355248"/>
              <a:gd name="connsiteY0" fmla="*/ 0 h 1404805"/>
              <a:gd name="connsiteX1" fmla="*/ 981252 w 1355248"/>
              <a:gd name="connsiteY1" fmla="*/ 10397 h 1404805"/>
              <a:gd name="connsiteX2" fmla="*/ 1355248 w 1355248"/>
              <a:gd name="connsiteY2" fmla="*/ 594733 h 1404805"/>
              <a:gd name="connsiteX3" fmla="*/ 798132 w 1355248"/>
              <a:gd name="connsiteY3" fmla="*/ 1404805 h 1404805"/>
              <a:gd name="connsiteX4" fmla="*/ 0 w 1355248"/>
              <a:gd name="connsiteY4" fmla="*/ 1404805 h 1404805"/>
              <a:gd name="connsiteX5" fmla="*/ 966135 w 1355248"/>
              <a:gd name="connsiteY5" fmla="*/ 0 h 1404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5248" h="1404805">
                <a:moveTo>
                  <a:pt x="966135" y="0"/>
                </a:moveTo>
                <a:lnTo>
                  <a:pt x="981252" y="10397"/>
                </a:lnTo>
                <a:lnTo>
                  <a:pt x="1355248" y="594733"/>
                </a:lnTo>
                <a:lnTo>
                  <a:pt x="798132" y="1404805"/>
                </a:lnTo>
                <a:lnTo>
                  <a:pt x="0" y="1404805"/>
                </a:lnTo>
                <a:lnTo>
                  <a:pt x="966135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>
            <a:off x="9585148" y="5503275"/>
            <a:ext cx="1352191" cy="1397381"/>
          </a:xfrm>
          <a:custGeom>
            <a:avLst/>
            <a:gdLst>
              <a:gd name="connsiteX0" fmla="*/ 391161 w 1352191"/>
              <a:gd name="connsiteY0" fmla="*/ 0 h 1397381"/>
              <a:gd name="connsiteX1" fmla="*/ 1352191 w 1352191"/>
              <a:gd name="connsiteY1" fmla="*/ 1397381 h 1397381"/>
              <a:gd name="connsiteX2" fmla="*/ 554059 w 1352191"/>
              <a:gd name="connsiteY2" fmla="*/ 1397381 h 1397381"/>
              <a:gd name="connsiteX3" fmla="*/ 0 w 1352191"/>
              <a:gd name="connsiteY3" fmla="*/ 591754 h 1397381"/>
              <a:gd name="connsiteX4" fmla="*/ 90309 w 1352191"/>
              <a:gd name="connsiteY4" fmla="*/ 450653 h 1397381"/>
              <a:gd name="connsiteX5" fmla="*/ 143955 w 1352191"/>
              <a:gd name="connsiteY5" fmla="*/ 372649 h 1397381"/>
              <a:gd name="connsiteX6" fmla="*/ 141371 w 1352191"/>
              <a:gd name="connsiteY6" fmla="*/ 370872 h 1397381"/>
              <a:gd name="connsiteX7" fmla="*/ 368976 w 1352191"/>
              <a:gd name="connsiteY7" fmla="*/ 15258 h 1397381"/>
              <a:gd name="connsiteX8" fmla="*/ 391161 w 1352191"/>
              <a:gd name="connsiteY8" fmla="*/ 0 h 1397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2191" h="1397381">
                <a:moveTo>
                  <a:pt x="391161" y="0"/>
                </a:moveTo>
                <a:lnTo>
                  <a:pt x="1352191" y="1397381"/>
                </a:lnTo>
                <a:lnTo>
                  <a:pt x="554059" y="1397381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89" name="任意多边形 788"/>
          <p:cNvSpPr/>
          <p:nvPr/>
        </p:nvSpPr>
        <p:spPr>
          <a:xfrm flipV="1">
            <a:off x="3302696" y="5881804"/>
            <a:ext cx="1086681" cy="1014296"/>
          </a:xfrm>
          <a:custGeom>
            <a:avLst/>
            <a:gdLst>
              <a:gd name="connsiteX0" fmla="*/ 697568 w 1086681"/>
              <a:gd name="connsiteY0" fmla="*/ 1014296 h 1014296"/>
              <a:gd name="connsiteX1" fmla="*/ 712685 w 1086681"/>
              <a:gd name="connsiteY1" fmla="*/ 1003899 h 1014296"/>
              <a:gd name="connsiteX2" fmla="*/ 1086681 w 1086681"/>
              <a:gd name="connsiteY2" fmla="*/ 419563 h 1014296"/>
              <a:gd name="connsiteX3" fmla="*/ 798132 w 1086681"/>
              <a:gd name="connsiteY3" fmla="*/ 0 h 1014296"/>
              <a:gd name="connsiteX4" fmla="*/ 0 w 1086681"/>
              <a:gd name="connsiteY4" fmla="*/ 0 h 1014296"/>
              <a:gd name="connsiteX5" fmla="*/ 697568 w 1086681"/>
              <a:gd name="connsiteY5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6681" h="1014296">
                <a:moveTo>
                  <a:pt x="697568" y="1014296"/>
                </a:moveTo>
                <a:lnTo>
                  <a:pt x="712685" y="1003899"/>
                </a:lnTo>
                <a:lnTo>
                  <a:pt x="1086681" y="419563"/>
                </a:lnTo>
                <a:lnTo>
                  <a:pt x="798132" y="0"/>
                </a:lnTo>
                <a:lnTo>
                  <a:pt x="0" y="0"/>
                </a:lnTo>
                <a:lnTo>
                  <a:pt x="697568" y="1014296"/>
                </a:lnTo>
                <a:close/>
              </a:path>
            </a:pathLst>
          </a:custGeom>
          <a:solidFill>
            <a:srgbClr val="DD957C">
              <a:alpha val="76000"/>
            </a:srgbClr>
          </a:solidFill>
          <a:ln>
            <a:solidFill>
              <a:srgbClr val="E2AB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8" name="矩形 827"/>
          <p:cNvSpPr/>
          <p:nvPr/>
        </p:nvSpPr>
        <p:spPr>
          <a:xfrm>
            <a:off x="802387" y="2374218"/>
            <a:ext cx="821187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spcAft>
                <a:spcPts val="0"/>
              </a:spcAft>
            </a:pPr>
            <a:r>
              <a:rPr lang="en-US" altLang="zh-CN" sz="5400" b="1" kern="100" dirty="0" smtClean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2018</a:t>
            </a:r>
            <a:r>
              <a:rPr lang="zh-CN" altLang="en-US" sz="5400" b="1" kern="100" dirty="0" smtClean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手绘</a:t>
            </a:r>
            <a:r>
              <a:rPr lang="zh-CN" altLang="en-US" sz="5400" b="1" kern="100" dirty="0"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答辩小清新模板</a:t>
            </a:r>
          </a:p>
          <a:p>
            <a:pPr algn="dist">
              <a:spcAft>
                <a:spcPts val="0"/>
              </a:spcAft>
            </a:pPr>
            <a:endParaRPr lang="zh-CN" altLang="zh-CN" sz="2800" b="1" kern="100" dirty="0">
              <a:solidFill>
                <a:srgbClr val="315B7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87" name="任意多边形 686"/>
          <p:cNvSpPr/>
          <p:nvPr/>
        </p:nvSpPr>
        <p:spPr>
          <a:xfrm>
            <a:off x="8185355" y="0"/>
            <a:ext cx="2771399" cy="3463952"/>
          </a:xfrm>
          <a:custGeom>
            <a:avLst/>
            <a:gdLst>
              <a:gd name="connsiteX0" fmla="*/ 0 w 2771399"/>
              <a:gd name="connsiteY0" fmla="*/ 0 h 3463952"/>
              <a:gd name="connsiteX1" fmla="*/ 798131 w 2771399"/>
              <a:gd name="connsiteY1" fmla="*/ 0 h 3463952"/>
              <a:gd name="connsiteX2" fmla="*/ 2771399 w 2771399"/>
              <a:gd name="connsiteY2" fmla="*/ 2869219 h 3463952"/>
              <a:gd name="connsiteX3" fmla="*/ 2397403 w 2771399"/>
              <a:gd name="connsiteY3" fmla="*/ 3453555 h 3463952"/>
              <a:gd name="connsiteX4" fmla="*/ 2382286 w 2771399"/>
              <a:gd name="connsiteY4" fmla="*/ 3463952 h 3463952"/>
              <a:gd name="connsiteX5" fmla="*/ 0 w 2771399"/>
              <a:gd name="connsiteY5" fmla="*/ 0 h 346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71399" h="3463952">
                <a:moveTo>
                  <a:pt x="0" y="0"/>
                </a:moveTo>
                <a:lnTo>
                  <a:pt x="798131" y="0"/>
                </a:lnTo>
                <a:lnTo>
                  <a:pt x="2771399" y="2869219"/>
                </a:lnTo>
                <a:lnTo>
                  <a:pt x="2397403" y="3453555"/>
                </a:lnTo>
                <a:lnTo>
                  <a:pt x="2382286" y="3463952"/>
                </a:lnTo>
                <a:lnTo>
                  <a:pt x="0" y="0"/>
                </a:lnTo>
                <a:close/>
              </a:path>
            </a:pathLst>
          </a:custGeom>
          <a:solidFill>
            <a:srgbClr val="A8ADC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5" name="任意多边形 824"/>
          <p:cNvSpPr/>
          <p:nvPr/>
        </p:nvSpPr>
        <p:spPr>
          <a:xfrm flipH="1" flipV="1">
            <a:off x="6913017" y="1590208"/>
            <a:ext cx="4043737" cy="5305892"/>
          </a:xfrm>
          <a:custGeom>
            <a:avLst/>
            <a:gdLst>
              <a:gd name="connsiteX0" fmla="*/ 389113 w 4043737"/>
              <a:gd name="connsiteY0" fmla="*/ 5305892 h 5305892"/>
              <a:gd name="connsiteX1" fmla="*/ 373996 w 4043737"/>
              <a:gd name="connsiteY1" fmla="*/ 5295495 h 5305892"/>
              <a:gd name="connsiteX2" fmla="*/ 0 w 4043737"/>
              <a:gd name="connsiteY2" fmla="*/ 4711159 h 5305892"/>
              <a:gd name="connsiteX3" fmla="*/ 2281471 w 4043737"/>
              <a:gd name="connsiteY3" fmla="*/ 1393799 h 5305892"/>
              <a:gd name="connsiteX4" fmla="*/ 2285250 w 4043737"/>
              <a:gd name="connsiteY4" fmla="*/ 1396398 h 5305892"/>
              <a:gd name="connsiteX5" fmla="*/ 3245605 w 4043737"/>
              <a:gd name="connsiteY5" fmla="*/ 0 h 5305892"/>
              <a:gd name="connsiteX6" fmla="*/ 4043737 w 4043737"/>
              <a:gd name="connsiteY6" fmla="*/ 0 h 5305892"/>
              <a:gd name="connsiteX7" fmla="*/ 1810872 w 4043737"/>
              <a:gd name="connsiteY7" fmla="*/ 3246685 h 5305892"/>
              <a:gd name="connsiteX8" fmla="*/ 1807092 w 4043737"/>
              <a:gd name="connsiteY8" fmla="*/ 3244086 h 5305892"/>
              <a:gd name="connsiteX9" fmla="*/ 389113 w 4043737"/>
              <a:gd name="connsiteY9" fmla="*/ 5305892 h 5305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43737" h="5305892">
                <a:moveTo>
                  <a:pt x="389113" y="5305892"/>
                </a:moveTo>
                <a:lnTo>
                  <a:pt x="373996" y="5295495"/>
                </a:lnTo>
                <a:lnTo>
                  <a:pt x="0" y="4711159"/>
                </a:lnTo>
                <a:lnTo>
                  <a:pt x="2281471" y="1393799"/>
                </a:lnTo>
                <a:lnTo>
                  <a:pt x="2285250" y="1396398"/>
                </a:lnTo>
                <a:lnTo>
                  <a:pt x="3245605" y="0"/>
                </a:lnTo>
                <a:lnTo>
                  <a:pt x="4043737" y="0"/>
                </a:lnTo>
                <a:lnTo>
                  <a:pt x="1810872" y="3246685"/>
                </a:lnTo>
                <a:lnTo>
                  <a:pt x="1807092" y="3244086"/>
                </a:lnTo>
                <a:lnTo>
                  <a:pt x="389113" y="5305892"/>
                </a:lnTo>
                <a:close/>
              </a:path>
            </a:pathLst>
          </a:custGeom>
          <a:solidFill>
            <a:srgbClr val="00B0F0">
              <a:alpha val="30000"/>
            </a:srgbClr>
          </a:solidFill>
          <a:ln>
            <a:solidFill>
              <a:srgbClr val="D3DCC5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8" name="任意多边形 817"/>
          <p:cNvSpPr/>
          <p:nvPr/>
        </p:nvSpPr>
        <p:spPr>
          <a:xfrm flipV="1">
            <a:off x="7083520" y="5123204"/>
            <a:ext cx="1610447" cy="1772896"/>
          </a:xfrm>
          <a:custGeom>
            <a:avLst/>
            <a:gdLst>
              <a:gd name="connsiteX0" fmla="*/ 391161 w 1610447"/>
              <a:gd name="connsiteY0" fmla="*/ 1772896 h 1772896"/>
              <a:gd name="connsiteX1" fmla="*/ 1610447 w 1610447"/>
              <a:gd name="connsiteY1" fmla="*/ 0 h 1772896"/>
              <a:gd name="connsiteX2" fmla="*/ 812315 w 1610447"/>
              <a:gd name="connsiteY2" fmla="*/ 0 h 1772896"/>
              <a:gd name="connsiteX3" fmla="*/ 0 w 1610447"/>
              <a:gd name="connsiteY3" fmla="*/ 1181142 h 1772896"/>
              <a:gd name="connsiteX4" fmla="*/ 90309 w 1610447"/>
              <a:gd name="connsiteY4" fmla="*/ 1322243 h 1772896"/>
              <a:gd name="connsiteX5" fmla="*/ 143955 w 1610447"/>
              <a:gd name="connsiteY5" fmla="*/ 1400247 h 1772896"/>
              <a:gd name="connsiteX6" fmla="*/ 141371 w 1610447"/>
              <a:gd name="connsiteY6" fmla="*/ 1402024 h 1772896"/>
              <a:gd name="connsiteX7" fmla="*/ 368976 w 1610447"/>
              <a:gd name="connsiteY7" fmla="*/ 1757638 h 1772896"/>
              <a:gd name="connsiteX8" fmla="*/ 391161 w 1610447"/>
              <a:gd name="connsiteY8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0447" h="1772896">
                <a:moveTo>
                  <a:pt x="391161" y="1772896"/>
                </a:moveTo>
                <a:lnTo>
                  <a:pt x="1610447" y="0"/>
                </a:lnTo>
                <a:lnTo>
                  <a:pt x="812315" y="0"/>
                </a:lnTo>
                <a:lnTo>
                  <a:pt x="0" y="1181142"/>
                </a:lnTo>
                <a:lnTo>
                  <a:pt x="90309" y="1322243"/>
                </a:lnTo>
                <a:lnTo>
                  <a:pt x="143955" y="1400247"/>
                </a:lnTo>
                <a:lnTo>
                  <a:pt x="141371" y="1402024"/>
                </a:lnTo>
                <a:lnTo>
                  <a:pt x="368976" y="1757638"/>
                </a:lnTo>
                <a:lnTo>
                  <a:pt x="391161" y="1772896"/>
                </a:lnTo>
                <a:close/>
              </a:path>
            </a:pathLst>
          </a:custGeom>
          <a:solidFill>
            <a:srgbClr val="1273B8">
              <a:alpha val="88000"/>
            </a:srgbClr>
          </a:solidFill>
          <a:ln>
            <a:solidFill>
              <a:srgbClr val="ED80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flipH="1" flipV="1">
            <a:off x="1562519" y="5459183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5249">
              <a:alpha val="82000"/>
            </a:srgbClr>
          </a:solidFill>
          <a:ln>
            <a:solidFill>
              <a:srgbClr val="EE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6036" y="3544601"/>
            <a:ext cx="5157663" cy="493819"/>
          </a:xfrm>
          <a:prstGeom prst="rect">
            <a:avLst/>
          </a:prstGeom>
        </p:spPr>
      </p:pic>
      <p:grpSp>
        <p:nvGrpSpPr>
          <p:cNvPr id="90" name="组合 89"/>
          <p:cNvGrpSpPr/>
          <p:nvPr/>
        </p:nvGrpSpPr>
        <p:grpSpPr>
          <a:xfrm rot="20367748">
            <a:off x="531806" y="233070"/>
            <a:ext cx="1003563" cy="1241351"/>
            <a:chOff x="793750" y="825500"/>
            <a:chExt cx="3433763" cy="4584701"/>
          </a:xfrm>
        </p:grpSpPr>
        <p:sp>
          <p:nvSpPr>
            <p:cNvPr id="91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85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5" grpId="0" animBg="1"/>
      <p:bldP spid="8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ent Arrow 5"/>
          <p:cNvSpPr/>
          <p:nvPr/>
        </p:nvSpPr>
        <p:spPr bwMode="auto">
          <a:xfrm rot="2700000">
            <a:off x="4815103" y="1953796"/>
            <a:ext cx="287181" cy="1581865"/>
          </a:xfrm>
          <a:prstGeom prst="bentArrow">
            <a:avLst>
              <a:gd name="adj1" fmla="val 13663"/>
              <a:gd name="adj2" fmla="val 25006"/>
              <a:gd name="adj3" fmla="val 43568"/>
              <a:gd name="adj4" fmla="val 0"/>
            </a:avLst>
          </a:prstGeom>
          <a:solidFill>
            <a:srgbClr val="A8ADC4"/>
          </a:solidFill>
          <a:ln w="9525">
            <a:noFill/>
            <a:round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7" name="Rectangle 6"/>
          <p:cNvSpPr/>
          <p:nvPr/>
        </p:nvSpPr>
        <p:spPr bwMode="auto">
          <a:xfrm rot="2700000" flipV="1">
            <a:off x="4284316" y="3284752"/>
            <a:ext cx="287181" cy="39546"/>
          </a:xfrm>
          <a:prstGeom prst="rect">
            <a:avLst/>
          </a:prstGeom>
          <a:solidFill>
            <a:srgbClr val="A8ADC4"/>
          </a:solidFill>
          <a:ln w="9525">
            <a:noFill/>
            <a:round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9" name="Bent Arrow 8"/>
          <p:cNvSpPr/>
          <p:nvPr/>
        </p:nvSpPr>
        <p:spPr bwMode="auto">
          <a:xfrm rot="18900000">
            <a:off x="4794293" y="4226208"/>
            <a:ext cx="287180" cy="1581865"/>
          </a:xfrm>
          <a:prstGeom prst="bentArrow">
            <a:avLst>
              <a:gd name="adj1" fmla="val 13663"/>
              <a:gd name="adj2" fmla="val 25006"/>
              <a:gd name="adj3" fmla="val 43568"/>
              <a:gd name="adj4" fmla="val 0"/>
            </a:avLst>
          </a:prstGeom>
          <a:solidFill>
            <a:srgbClr val="196E4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0" name="Rectangle 9"/>
          <p:cNvSpPr/>
          <p:nvPr/>
        </p:nvSpPr>
        <p:spPr bwMode="auto">
          <a:xfrm rot="18900000" flipV="1">
            <a:off x="5354090" y="5528155"/>
            <a:ext cx="287180" cy="39546"/>
          </a:xfrm>
          <a:prstGeom prst="rect">
            <a:avLst/>
          </a:prstGeom>
          <a:solidFill>
            <a:srgbClr val="196E4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2" name="Bent Arrow 11"/>
          <p:cNvSpPr/>
          <p:nvPr/>
        </p:nvSpPr>
        <p:spPr bwMode="auto">
          <a:xfrm rot="18900000" flipH="1" flipV="1">
            <a:off x="7076755" y="1943745"/>
            <a:ext cx="287180" cy="1581865"/>
          </a:xfrm>
          <a:prstGeom prst="bentArrow">
            <a:avLst>
              <a:gd name="adj1" fmla="val 13663"/>
              <a:gd name="adj2" fmla="val 25006"/>
              <a:gd name="adj3" fmla="val 43568"/>
              <a:gd name="adj4" fmla="val 0"/>
            </a:avLst>
          </a:prstGeom>
          <a:solidFill>
            <a:srgbClr val="196E4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3" name="Rectangle 12"/>
          <p:cNvSpPr/>
          <p:nvPr/>
        </p:nvSpPr>
        <p:spPr bwMode="auto">
          <a:xfrm rot="18900000" flipH="1">
            <a:off x="6516958" y="2184117"/>
            <a:ext cx="287180" cy="39546"/>
          </a:xfrm>
          <a:prstGeom prst="rect">
            <a:avLst/>
          </a:prstGeom>
          <a:solidFill>
            <a:srgbClr val="196E4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5" name="Bent Arrow 14"/>
          <p:cNvSpPr/>
          <p:nvPr/>
        </p:nvSpPr>
        <p:spPr bwMode="auto">
          <a:xfrm rot="2700000" flipH="1" flipV="1">
            <a:off x="7108326" y="4247017"/>
            <a:ext cx="287181" cy="1581865"/>
          </a:xfrm>
          <a:prstGeom prst="bentArrow">
            <a:avLst>
              <a:gd name="adj1" fmla="val 13663"/>
              <a:gd name="adj2" fmla="val 25006"/>
              <a:gd name="adj3" fmla="val 43568"/>
              <a:gd name="adj4" fmla="val 0"/>
            </a:avLst>
          </a:prstGeom>
          <a:solidFill>
            <a:srgbClr val="A8ADC4"/>
          </a:solidFill>
          <a:ln w="9525">
            <a:noFill/>
            <a:round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6" name="Rectangle 15"/>
          <p:cNvSpPr/>
          <p:nvPr/>
        </p:nvSpPr>
        <p:spPr bwMode="auto">
          <a:xfrm rot="2700000" flipH="1">
            <a:off x="7639113" y="4458380"/>
            <a:ext cx="287181" cy="39546"/>
          </a:xfrm>
          <a:prstGeom prst="rect">
            <a:avLst/>
          </a:prstGeom>
          <a:solidFill>
            <a:srgbClr val="A8ADC4"/>
          </a:solidFill>
          <a:ln w="9525">
            <a:noFill/>
            <a:round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1" name="Text Placeholder 2"/>
          <p:cNvSpPr txBox="1"/>
          <p:nvPr/>
        </p:nvSpPr>
        <p:spPr>
          <a:xfrm>
            <a:off x="8202351" y="2181659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accent1">
                  <a:lumMod val="50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274579" y="2506370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4" name="Text Placeholder 2"/>
          <p:cNvSpPr txBox="1"/>
          <p:nvPr/>
        </p:nvSpPr>
        <p:spPr>
          <a:xfrm>
            <a:off x="8202351" y="4478551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accent1">
                  <a:lumMod val="50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274579" y="4803262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7" name="Text Placeholder 2"/>
          <p:cNvSpPr txBox="1"/>
          <p:nvPr/>
        </p:nvSpPr>
        <p:spPr>
          <a:xfrm>
            <a:off x="1161086" y="4478552"/>
            <a:ext cx="2832909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accent1">
                  <a:lumMod val="50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161086" y="4803262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70" name="Text Placeholder 2"/>
          <p:cNvSpPr txBox="1"/>
          <p:nvPr/>
        </p:nvSpPr>
        <p:spPr>
          <a:xfrm>
            <a:off x="1567504" y="2181660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accent1">
                  <a:lumMod val="50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161086" y="2506370"/>
            <a:ext cx="27560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 rot="18900000" flipV="1">
            <a:off x="6450061" y="3180390"/>
            <a:ext cx="1421902" cy="1421902"/>
          </a:xfrm>
          <a:prstGeom prst="roundRect">
            <a:avLst>
              <a:gd name="adj" fmla="val 9646"/>
            </a:avLst>
          </a:prstGeom>
          <a:solidFill>
            <a:srgbClr val="7898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6856478" y="3630380"/>
            <a:ext cx="587072" cy="568375"/>
            <a:chOff x="2339975" y="3200401"/>
            <a:chExt cx="249238" cy="241301"/>
          </a:xfrm>
          <a:solidFill>
            <a:schemeClr val="bg1"/>
          </a:solidFill>
        </p:grpSpPr>
        <p:sp>
          <p:nvSpPr>
            <p:cNvPr id="36" name="Rectangle 18"/>
            <p:cNvSpPr>
              <a:spLocks noChangeArrowheads="1"/>
            </p:cNvSpPr>
            <p:nvPr/>
          </p:nvSpPr>
          <p:spPr bwMode="auto">
            <a:xfrm>
              <a:off x="2428875" y="3297238"/>
              <a:ext cx="28575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  <p:sp>
          <p:nvSpPr>
            <p:cNvPr id="37" name="Rectangle 19"/>
            <p:cNvSpPr>
              <a:spLocks noChangeArrowheads="1"/>
            </p:cNvSpPr>
            <p:nvPr/>
          </p:nvSpPr>
          <p:spPr bwMode="auto">
            <a:xfrm>
              <a:off x="2473325" y="3297238"/>
              <a:ext cx="28575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  <p:sp>
          <p:nvSpPr>
            <p:cNvPr id="38" name="Rectangle 20"/>
            <p:cNvSpPr>
              <a:spLocks noChangeArrowheads="1"/>
            </p:cNvSpPr>
            <p:nvPr/>
          </p:nvSpPr>
          <p:spPr bwMode="auto">
            <a:xfrm>
              <a:off x="2516188" y="3297238"/>
              <a:ext cx="28575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  <p:sp>
          <p:nvSpPr>
            <p:cNvPr id="39" name="Rectangle 21"/>
            <p:cNvSpPr>
              <a:spLocks noChangeArrowheads="1"/>
            </p:cNvSpPr>
            <p:nvPr/>
          </p:nvSpPr>
          <p:spPr bwMode="auto">
            <a:xfrm>
              <a:off x="2428875" y="3338513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  <p:sp>
          <p:nvSpPr>
            <p:cNvPr id="40" name="Rectangle 22"/>
            <p:cNvSpPr>
              <a:spLocks noChangeArrowheads="1"/>
            </p:cNvSpPr>
            <p:nvPr/>
          </p:nvSpPr>
          <p:spPr bwMode="auto">
            <a:xfrm>
              <a:off x="2473325" y="3338513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  <p:sp>
          <p:nvSpPr>
            <p:cNvPr id="41" name="Rectangle 23"/>
            <p:cNvSpPr>
              <a:spLocks noChangeArrowheads="1"/>
            </p:cNvSpPr>
            <p:nvPr/>
          </p:nvSpPr>
          <p:spPr bwMode="auto">
            <a:xfrm>
              <a:off x="2516188" y="3338513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  <p:sp>
          <p:nvSpPr>
            <p:cNvPr id="47" name="Rectangle 24"/>
            <p:cNvSpPr>
              <a:spLocks noChangeArrowheads="1"/>
            </p:cNvSpPr>
            <p:nvPr/>
          </p:nvSpPr>
          <p:spPr bwMode="auto">
            <a:xfrm>
              <a:off x="2428875" y="3378201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  <p:sp>
          <p:nvSpPr>
            <p:cNvPr id="48" name="Rectangle 25"/>
            <p:cNvSpPr>
              <a:spLocks noChangeArrowheads="1"/>
            </p:cNvSpPr>
            <p:nvPr/>
          </p:nvSpPr>
          <p:spPr bwMode="auto">
            <a:xfrm>
              <a:off x="2386013" y="3338513"/>
              <a:ext cx="25400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  <p:sp>
          <p:nvSpPr>
            <p:cNvPr id="49" name="Rectangle 26"/>
            <p:cNvSpPr>
              <a:spLocks noChangeArrowheads="1"/>
            </p:cNvSpPr>
            <p:nvPr/>
          </p:nvSpPr>
          <p:spPr bwMode="auto">
            <a:xfrm>
              <a:off x="2386013" y="3378201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  <p:sp>
          <p:nvSpPr>
            <p:cNvPr id="50" name="Rectangle 27"/>
            <p:cNvSpPr>
              <a:spLocks noChangeArrowheads="1"/>
            </p:cNvSpPr>
            <p:nvPr/>
          </p:nvSpPr>
          <p:spPr bwMode="auto">
            <a:xfrm>
              <a:off x="2473325" y="3378201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  <p:sp>
          <p:nvSpPr>
            <p:cNvPr id="51" name="Rectangle 28"/>
            <p:cNvSpPr>
              <a:spLocks noChangeArrowheads="1"/>
            </p:cNvSpPr>
            <p:nvPr/>
          </p:nvSpPr>
          <p:spPr bwMode="auto">
            <a:xfrm>
              <a:off x="2516188" y="3378201"/>
              <a:ext cx="2857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  <p:sp>
          <p:nvSpPr>
            <p:cNvPr id="52" name="Freeform 29"/>
            <p:cNvSpPr>
              <a:spLocks noEditPoints="1"/>
            </p:cNvSpPr>
            <p:nvPr/>
          </p:nvSpPr>
          <p:spPr bwMode="auto">
            <a:xfrm>
              <a:off x="2339975" y="3217864"/>
              <a:ext cx="249238" cy="223838"/>
            </a:xfrm>
            <a:custGeom>
              <a:avLst/>
              <a:gdLst>
                <a:gd name="T0" fmla="*/ 157 w 157"/>
                <a:gd name="T1" fmla="*/ 0 h 141"/>
                <a:gd name="T2" fmla="*/ 135 w 157"/>
                <a:gd name="T3" fmla="*/ 0 h 141"/>
                <a:gd name="T4" fmla="*/ 135 w 157"/>
                <a:gd name="T5" fmla="*/ 15 h 141"/>
                <a:gd name="T6" fmla="*/ 114 w 157"/>
                <a:gd name="T7" fmla="*/ 15 h 141"/>
                <a:gd name="T8" fmla="*/ 114 w 157"/>
                <a:gd name="T9" fmla="*/ 0 h 141"/>
                <a:gd name="T10" fmla="*/ 47 w 157"/>
                <a:gd name="T11" fmla="*/ 0 h 141"/>
                <a:gd name="T12" fmla="*/ 47 w 157"/>
                <a:gd name="T13" fmla="*/ 15 h 141"/>
                <a:gd name="T14" fmla="*/ 25 w 157"/>
                <a:gd name="T15" fmla="*/ 15 h 141"/>
                <a:gd name="T16" fmla="*/ 25 w 157"/>
                <a:gd name="T17" fmla="*/ 0 h 141"/>
                <a:gd name="T18" fmla="*/ 0 w 157"/>
                <a:gd name="T19" fmla="*/ 0 h 141"/>
                <a:gd name="T20" fmla="*/ 0 w 157"/>
                <a:gd name="T21" fmla="*/ 141 h 141"/>
                <a:gd name="T22" fmla="*/ 12 w 157"/>
                <a:gd name="T23" fmla="*/ 141 h 141"/>
                <a:gd name="T24" fmla="*/ 146 w 157"/>
                <a:gd name="T25" fmla="*/ 141 h 141"/>
                <a:gd name="T26" fmla="*/ 157 w 157"/>
                <a:gd name="T27" fmla="*/ 141 h 141"/>
                <a:gd name="T28" fmla="*/ 157 w 157"/>
                <a:gd name="T29" fmla="*/ 0 h 141"/>
                <a:gd name="T30" fmla="*/ 146 w 157"/>
                <a:gd name="T31" fmla="*/ 129 h 141"/>
                <a:gd name="T32" fmla="*/ 12 w 157"/>
                <a:gd name="T33" fmla="*/ 129 h 141"/>
                <a:gd name="T34" fmla="*/ 12 w 157"/>
                <a:gd name="T35" fmla="*/ 40 h 141"/>
                <a:gd name="T36" fmla="*/ 146 w 157"/>
                <a:gd name="T37" fmla="*/ 40 h 141"/>
                <a:gd name="T38" fmla="*/ 146 w 157"/>
                <a:gd name="T39" fmla="*/ 12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7" h="141">
                  <a:moveTo>
                    <a:pt x="157" y="0"/>
                  </a:moveTo>
                  <a:lnTo>
                    <a:pt x="135" y="0"/>
                  </a:lnTo>
                  <a:lnTo>
                    <a:pt x="135" y="15"/>
                  </a:lnTo>
                  <a:lnTo>
                    <a:pt x="114" y="15"/>
                  </a:lnTo>
                  <a:lnTo>
                    <a:pt x="114" y="0"/>
                  </a:lnTo>
                  <a:lnTo>
                    <a:pt x="47" y="0"/>
                  </a:lnTo>
                  <a:lnTo>
                    <a:pt x="47" y="15"/>
                  </a:lnTo>
                  <a:lnTo>
                    <a:pt x="25" y="15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2" y="141"/>
                  </a:lnTo>
                  <a:lnTo>
                    <a:pt x="146" y="141"/>
                  </a:lnTo>
                  <a:lnTo>
                    <a:pt x="157" y="141"/>
                  </a:lnTo>
                  <a:lnTo>
                    <a:pt x="157" y="0"/>
                  </a:lnTo>
                  <a:close/>
                  <a:moveTo>
                    <a:pt x="146" y="129"/>
                  </a:moveTo>
                  <a:lnTo>
                    <a:pt x="12" y="129"/>
                  </a:lnTo>
                  <a:lnTo>
                    <a:pt x="12" y="40"/>
                  </a:lnTo>
                  <a:lnTo>
                    <a:pt x="146" y="40"/>
                  </a:lnTo>
                  <a:lnTo>
                    <a:pt x="14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  <p:sp>
          <p:nvSpPr>
            <p:cNvPr id="53" name="Rectangle 30"/>
            <p:cNvSpPr>
              <a:spLocks noChangeArrowheads="1"/>
            </p:cNvSpPr>
            <p:nvPr/>
          </p:nvSpPr>
          <p:spPr bwMode="auto">
            <a:xfrm>
              <a:off x="2387600" y="3200401"/>
              <a:ext cx="20638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  <p:sp>
          <p:nvSpPr>
            <p:cNvPr id="54" name="Rectangle 31"/>
            <p:cNvSpPr>
              <a:spLocks noChangeArrowheads="1"/>
            </p:cNvSpPr>
            <p:nvPr/>
          </p:nvSpPr>
          <p:spPr bwMode="auto">
            <a:xfrm>
              <a:off x="2525713" y="3200401"/>
              <a:ext cx="23813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</p:grpSp>
      <p:sp>
        <p:nvSpPr>
          <p:cNvPr id="18" name="Rounded Rectangle 17"/>
          <p:cNvSpPr/>
          <p:nvPr/>
        </p:nvSpPr>
        <p:spPr bwMode="auto">
          <a:xfrm rot="18900000" flipV="1">
            <a:off x="5394353" y="4236098"/>
            <a:ext cx="1421902" cy="1421902"/>
          </a:xfrm>
          <a:prstGeom prst="roundRect">
            <a:avLst>
              <a:gd name="adj" fmla="val 9646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5" name="Shape 719"/>
          <p:cNvSpPr/>
          <p:nvPr/>
        </p:nvSpPr>
        <p:spPr>
          <a:xfrm>
            <a:off x="5824054" y="4678297"/>
            <a:ext cx="562288" cy="483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2" h="21446" extrusionOk="0">
                <a:moveTo>
                  <a:pt x="9262" y="7207"/>
                </a:moveTo>
                <a:lnTo>
                  <a:pt x="14475" y="11108"/>
                </a:lnTo>
                <a:cubicBezTo>
                  <a:pt x="14915" y="11436"/>
                  <a:pt x="15500" y="11301"/>
                  <a:pt x="15796" y="10800"/>
                </a:cubicBezTo>
                <a:lnTo>
                  <a:pt x="21160" y="1771"/>
                </a:lnTo>
                <a:cubicBezTo>
                  <a:pt x="21464" y="1257"/>
                  <a:pt x="21354" y="555"/>
                  <a:pt x="20913" y="200"/>
                </a:cubicBezTo>
                <a:cubicBezTo>
                  <a:pt x="20472" y="-154"/>
                  <a:pt x="19869" y="-26"/>
                  <a:pt x="19564" y="487"/>
                </a:cubicBezTo>
                <a:lnTo>
                  <a:pt x="14734" y="8618"/>
                </a:lnTo>
                <a:lnTo>
                  <a:pt x="9490" y="4694"/>
                </a:lnTo>
                <a:cubicBezTo>
                  <a:pt x="9273" y="4532"/>
                  <a:pt x="9010" y="4478"/>
                  <a:pt x="8757" y="4541"/>
                </a:cubicBezTo>
                <a:cubicBezTo>
                  <a:pt x="8505" y="4607"/>
                  <a:pt x="8285" y="4785"/>
                  <a:pt x="8147" y="5039"/>
                </a:cubicBezTo>
                <a:lnTo>
                  <a:pt x="152" y="19712"/>
                </a:lnTo>
                <a:cubicBezTo>
                  <a:pt x="-136" y="20237"/>
                  <a:pt x="-2" y="20936"/>
                  <a:pt x="450" y="21269"/>
                </a:cubicBezTo>
                <a:cubicBezTo>
                  <a:pt x="611" y="21389"/>
                  <a:pt x="791" y="21446"/>
                  <a:pt x="969" y="21446"/>
                </a:cubicBezTo>
                <a:cubicBezTo>
                  <a:pt x="1290" y="21446"/>
                  <a:pt x="1604" y="21260"/>
                  <a:pt x="1788" y="20921"/>
                </a:cubicBezTo>
                <a:cubicBezTo>
                  <a:pt x="1788" y="20921"/>
                  <a:pt x="9262" y="7207"/>
                  <a:pt x="9262" y="7207"/>
                </a:cubicBezTo>
                <a:close/>
                <a:moveTo>
                  <a:pt x="19712" y="12707"/>
                </a:moveTo>
                <a:lnTo>
                  <a:pt x="14952" y="17715"/>
                </a:lnTo>
                <a:lnTo>
                  <a:pt x="9355" y="12653"/>
                </a:lnTo>
                <a:cubicBezTo>
                  <a:pt x="9249" y="12556"/>
                  <a:pt x="9125" y="12487"/>
                  <a:pt x="8994" y="12450"/>
                </a:cubicBezTo>
                <a:lnTo>
                  <a:pt x="8249" y="12234"/>
                </a:lnTo>
                <a:lnTo>
                  <a:pt x="7154" y="14242"/>
                </a:lnTo>
                <a:lnTo>
                  <a:pt x="8327" y="14582"/>
                </a:lnTo>
                <a:lnTo>
                  <a:pt x="14404" y="20078"/>
                </a:lnTo>
                <a:cubicBezTo>
                  <a:pt x="14580" y="20237"/>
                  <a:pt x="14789" y="20317"/>
                  <a:pt x="14999" y="20317"/>
                </a:cubicBezTo>
                <a:cubicBezTo>
                  <a:pt x="15232" y="20317"/>
                  <a:pt x="15466" y="20218"/>
                  <a:pt x="15650" y="20026"/>
                </a:cubicBezTo>
                <a:lnTo>
                  <a:pt x="21012" y="14382"/>
                </a:lnTo>
                <a:cubicBezTo>
                  <a:pt x="21410" y="13963"/>
                  <a:pt x="21441" y="13250"/>
                  <a:pt x="21081" y="12788"/>
                </a:cubicBezTo>
                <a:cubicBezTo>
                  <a:pt x="20722" y="12325"/>
                  <a:pt x="20109" y="12289"/>
                  <a:pt x="19712" y="12707"/>
                </a:cubicBezTo>
                <a:close/>
                <a:moveTo>
                  <a:pt x="735" y="12382"/>
                </a:moveTo>
                <a:lnTo>
                  <a:pt x="2190" y="12804"/>
                </a:lnTo>
                <a:lnTo>
                  <a:pt x="3284" y="10795"/>
                </a:lnTo>
                <a:lnTo>
                  <a:pt x="1204" y="10192"/>
                </a:lnTo>
                <a:cubicBezTo>
                  <a:pt x="683" y="10040"/>
                  <a:pt x="158" y="10410"/>
                  <a:pt x="28" y="11015"/>
                </a:cubicBezTo>
                <a:cubicBezTo>
                  <a:pt x="-100" y="11620"/>
                  <a:pt x="216" y="12231"/>
                  <a:pt x="735" y="12382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/>
          </a:p>
        </p:txBody>
      </p:sp>
      <p:sp>
        <p:nvSpPr>
          <p:cNvPr id="24" name="Rounded Rectangle 23"/>
          <p:cNvSpPr/>
          <p:nvPr/>
        </p:nvSpPr>
        <p:spPr bwMode="auto">
          <a:xfrm rot="18900000" flipV="1">
            <a:off x="4338645" y="3180390"/>
            <a:ext cx="1421902" cy="1421902"/>
          </a:xfrm>
          <a:prstGeom prst="roundRect">
            <a:avLst>
              <a:gd name="adj" fmla="val 9646"/>
            </a:avLst>
          </a:prstGeom>
          <a:solidFill>
            <a:srgbClr val="7898A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6" name="Shape 2102"/>
          <p:cNvSpPr/>
          <p:nvPr/>
        </p:nvSpPr>
        <p:spPr>
          <a:xfrm>
            <a:off x="4695322" y="3609157"/>
            <a:ext cx="689410" cy="5515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43" y="10800"/>
                </a:moveTo>
                <a:cubicBezTo>
                  <a:pt x="17065" y="10800"/>
                  <a:pt x="16800" y="11898"/>
                  <a:pt x="16709" y="12419"/>
                </a:cubicBezTo>
                <a:cubicBezTo>
                  <a:pt x="16115" y="15817"/>
                  <a:pt x="13696" y="18359"/>
                  <a:pt x="10800" y="18359"/>
                </a:cubicBezTo>
                <a:cubicBezTo>
                  <a:pt x="9130" y="18359"/>
                  <a:pt x="7618" y="17514"/>
                  <a:pt x="6524" y="16146"/>
                </a:cubicBezTo>
                <a:cubicBezTo>
                  <a:pt x="6018" y="15513"/>
                  <a:pt x="5198" y="15513"/>
                  <a:pt x="4691" y="16146"/>
                </a:cubicBezTo>
                <a:cubicBezTo>
                  <a:pt x="4185" y="16779"/>
                  <a:pt x="4185" y="17804"/>
                  <a:pt x="4691" y="18437"/>
                </a:cubicBezTo>
                <a:cubicBezTo>
                  <a:pt x="6255" y="20391"/>
                  <a:pt x="8415" y="21600"/>
                  <a:pt x="10800" y="21600"/>
                </a:cubicBezTo>
                <a:cubicBezTo>
                  <a:pt x="14669" y="21600"/>
                  <a:pt x="17943" y="18421"/>
                  <a:pt x="19043" y="14039"/>
                </a:cubicBezTo>
                <a:lnTo>
                  <a:pt x="21600" y="14039"/>
                </a:lnTo>
                <a:lnTo>
                  <a:pt x="21600" y="10800"/>
                </a:lnTo>
                <a:cubicBezTo>
                  <a:pt x="21600" y="10800"/>
                  <a:pt x="18143" y="10800"/>
                  <a:pt x="18143" y="10800"/>
                </a:cubicBezTo>
                <a:close/>
                <a:moveTo>
                  <a:pt x="4891" y="9180"/>
                </a:moveTo>
                <a:cubicBezTo>
                  <a:pt x="5484" y="5783"/>
                  <a:pt x="7904" y="3240"/>
                  <a:pt x="10800" y="3240"/>
                </a:cubicBezTo>
                <a:cubicBezTo>
                  <a:pt x="12470" y="3240"/>
                  <a:pt x="13982" y="4086"/>
                  <a:pt x="15076" y="5454"/>
                </a:cubicBezTo>
                <a:cubicBezTo>
                  <a:pt x="15582" y="6086"/>
                  <a:pt x="16404" y="6086"/>
                  <a:pt x="16909" y="5454"/>
                </a:cubicBezTo>
                <a:cubicBezTo>
                  <a:pt x="17415" y="4821"/>
                  <a:pt x="17415" y="3796"/>
                  <a:pt x="16909" y="3163"/>
                </a:cubicBezTo>
                <a:cubicBezTo>
                  <a:pt x="15346" y="1209"/>
                  <a:pt x="13186" y="0"/>
                  <a:pt x="10800" y="0"/>
                </a:cubicBezTo>
                <a:cubicBezTo>
                  <a:pt x="6931" y="0"/>
                  <a:pt x="3658" y="3178"/>
                  <a:pt x="2557" y="7560"/>
                </a:cubicBezTo>
                <a:lnTo>
                  <a:pt x="0" y="7560"/>
                </a:lnTo>
                <a:lnTo>
                  <a:pt x="0" y="10800"/>
                </a:lnTo>
                <a:lnTo>
                  <a:pt x="3457" y="10800"/>
                </a:lnTo>
                <a:cubicBezTo>
                  <a:pt x="4535" y="10800"/>
                  <a:pt x="4800" y="9702"/>
                  <a:pt x="4891" y="9180"/>
                </a:cubicBezTo>
                <a:close/>
                <a:moveTo>
                  <a:pt x="7343" y="10800"/>
                </a:moveTo>
                <a:cubicBezTo>
                  <a:pt x="7343" y="13185"/>
                  <a:pt x="8891" y="15120"/>
                  <a:pt x="10800" y="15120"/>
                </a:cubicBezTo>
                <a:cubicBezTo>
                  <a:pt x="12709" y="15120"/>
                  <a:pt x="14255" y="13185"/>
                  <a:pt x="14255" y="10800"/>
                </a:cubicBezTo>
                <a:cubicBezTo>
                  <a:pt x="14255" y="8415"/>
                  <a:pt x="12709" y="6480"/>
                  <a:pt x="10800" y="6480"/>
                </a:cubicBezTo>
                <a:cubicBezTo>
                  <a:pt x="8891" y="6480"/>
                  <a:pt x="7343" y="8415"/>
                  <a:pt x="7343" y="108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27" name="Rounded Rectangle 26"/>
          <p:cNvSpPr/>
          <p:nvPr/>
        </p:nvSpPr>
        <p:spPr bwMode="auto">
          <a:xfrm rot="18900000" flipV="1">
            <a:off x="5394353" y="2124681"/>
            <a:ext cx="1421902" cy="1421902"/>
          </a:xfrm>
          <a:prstGeom prst="roundRect">
            <a:avLst>
              <a:gd name="adj" fmla="val 9646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7" name="Freeform 56"/>
          <p:cNvSpPr/>
          <p:nvPr/>
        </p:nvSpPr>
        <p:spPr bwMode="auto">
          <a:xfrm>
            <a:off x="5825206" y="2600225"/>
            <a:ext cx="636427" cy="519433"/>
          </a:xfrm>
          <a:custGeom>
            <a:avLst/>
            <a:gdLst>
              <a:gd name="T0" fmla="*/ 307 w 382"/>
              <a:gd name="T1" fmla="*/ 135 h 312"/>
              <a:gd name="T2" fmla="*/ 362 w 382"/>
              <a:gd name="T3" fmla="*/ 71 h 312"/>
              <a:gd name="T4" fmla="*/ 238 w 382"/>
              <a:gd name="T5" fmla="*/ 25 h 312"/>
              <a:gd name="T6" fmla="*/ 229 w 382"/>
              <a:gd name="T7" fmla="*/ 19 h 312"/>
              <a:gd name="T8" fmla="*/ 229 w 382"/>
              <a:gd name="T9" fmla="*/ 134 h 312"/>
              <a:gd name="T10" fmla="*/ 180 w 382"/>
              <a:gd name="T11" fmla="*/ 214 h 312"/>
              <a:gd name="T12" fmla="*/ 86 w 382"/>
              <a:gd name="T13" fmla="*/ 189 h 312"/>
              <a:gd name="T14" fmla="*/ 129 w 382"/>
              <a:gd name="T15" fmla="*/ 97 h 312"/>
              <a:gd name="T16" fmla="*/ 190 w 382"/>
              <a:gd name="T17" fmla="*/ 93 h 312"/>
              <a:gd name="T18" fmla="*/ 190 w 382"/>
              <a:gd name="T19" fmla="*/ 4 h 312"/>
              <a:gd name="T20" fmla="*/ 154 w 382"/>
              <a:gd name="T21" fmla="*/ 0 h 312"/>
              <a:gd name="T22" fmla="*/ 0 w 382"/>
              <a:gd name="T23" fmla="*/ 156 h 312"/>
              <a:gd name="T24" fmla="*/ 154 w 382"/>
              <a:gd name="T25" fmla="*/ 312 h 312"/>
              <a:gd name="T26" fmla="*/ 308 w 382"/>
              <a:gd name="T27" fmla="*/ 156 h 312"/>
              <a:gd name="T28" fmla="*/ 307 w 382"/>
              <a:gd name="T29" fmla="*/ 135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2" h="312">
                <a:moveTo>
                  <a:pt x="307" y="135"/>
                </a:moveTo>
                <a:cubicBezTo>
                  <a:pt x="354" y="122"/>
                  <a:pt x="382" y="72"/>
                  <a:pt x="362" y="71"/>
                </a:cubicBezTo>
                <a:cubicBezTo>
                  <a:pt x="311" y="68"/>
                  <a:pt x="267" y="43"/>
                  <a:pt x="238" y="25"/>
                </a:cubicBezTo>
                <a:cubicBezTo>
                  <a:pt x="235" y="23"/>
                  <a:pt x="232" y="21"/>
                  <a:pt x="229" y="19"/>
                </a:cubicBezTo>
                <a:cubicBezTo>
                  <a:pt x="229" y="134"/>
                  <a:pt x="229" y="134"/>
                  <a:pt x="229" y="134"/>
                </a:cubicBezTo>
                <a:cubicBezTo>
                  <a:pt x="229" y="172"/>
                  <a:pt x="206" y="202"/>
                  <a:pt x="180" y="214"/>
                </a:cubicBezTo>
                <a:cubicBezTo>
                  <a:pt x="142" y="233"/>
                  <a:pt x="100" y="221"/>
                  <a:pt x="86" y="189"/>
                </a:cubicBezTo>
                <a:cubicBezTo>
                  <a:pt x="72" y="157"/>
                  <a:pt x="91" y="116"/>
                  <a:pt x="129" y="97"/>
                </a:cubicBezTo>
                <a:cubicBezTo>
                  <a:pt x="150" y="87"/>
                  <a:pt x="172" y="86"/>
                  <a:pt x="190" y="93"/>
                </a:cubicBezTo>
                <a:cubicBezTo>
                  <a:pt x="190" y="4"/>
                  <a:pt x="190" y="4"/>
                  <a:pt x="190" y="4"/>
                </a:cubicBezTo>
                <a:cubicBezTo>
                  <a:pt x="178" y="1"/>
                  <a:pt x="166" y="0"/>
                  <a:pt x="154" y="0"/>
                </a:cubicBezTo>
                <a:cubicBezTo>
                  <a:pt x="69" y="0"/>
                  <a:pt x="0" y="70"/>
                  <a:pt x="0" y="156"/>
                </a:cubicBezTo>
                <a:cubicBezTo>
                  <a:pt x="0" y="242"/>
                  <a:pt x="69" y="312"/>
                  <a:pt x="154" y="312"/>
                </a:cubicBezTo>
                <a:cubicBezTo>
                  <a:pt x="239" y="312"/>
                  <a:pt x="308" y="242"/>
                  <a:pt x="308" y="156"/>
                </a:cubicBezTo>
                <a:cubicBezTo>
                  <a:pt x="308" y="149"/>
                  <a:pt x="308" y="142"/>
                  <a:pt x="307" y="1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623811" y="501054"/>
            <a:ext cx="36918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grpSp>
        <p:nvGrpSpPr>
          <p:cNvPr id="42" name="组合 41"/>
          <p:cNvGrpSpPr/>
          <p:nvPr/>
        </p:nvGrpSpPr>
        <p:grpSpPr>
          <a:xfrm rot="20367748">
            <a:off x="531806" y="233070"/>
            <a:ext cx="1003563" cy="1241351"/>
            <a:chOff x="793750" y="825500"/>
            <a:chExt cx="3433763" cy="4584701"/>
          </a:xfrm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auto">
          <a:xfrm>
            <a:off x="956688" y="1424092"/>
            <a:ext cx="738537" cy="1370270"/>
          </a:xfrm>
          <a:custGeom>
            <a:avLst/>
            <a:gdLst>
              <a:gd name="T0" fmla="*/ 0 w 325"/>
              <a:gd name="T1" fmla="*/ 0 h 603"/>
              <a:gd name="T2" fmla="*/ 325 w 325"/>
              <a:gd name="T3" fmla="*/ 316 h 603"/>
              <a:gd name="T4" fmla="*/ 325 w 325"/>
              <a:gd name="T5" fmla="*/ 603 h 603"/>
              <a:gd name="T6" fmla="*/ 0 w 325"/>
              <a:gd name="T7" fmla="*/ 397 h 603"/>
              <a:gd name="T8" fmla="*/ 0 w 325"/>
              <a:gd name="T9" fmla="*/ 0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5" h="603">
                <a:moveTo>
                  <a:pt x="0" y="0"/>
                </a:moveTo>
                <a:lnTo>
                  <a:pt x="325" y="316"/>
                </a:lnTo>
                <a:lnTo>
                  <a:pt x="325" y="603"/>
                </a:lnTo>
                <a:lnTo>
                  <a:pt x="0" y="3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0" y="1424092"/>
            <a:ext cx="956689" cy="90215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1" name="Freeform 15"/>
          <p:cNvSpPr/>
          <p:nvPr/>
        </p:nvSpPr>
        <p:spPr bwMode="auto">
          <a:xfrm>
            <a:off x="1695225" y="2142177"/>
            <a:ext cx="4390316" cy="652185"/>
          </a:xfrm>
          <a:custGeom>
            <a:avLst/>
            <a:gdLst>
              <a:gd name="T0" fmla="*/ 0 w 1932"/>
              <a:gd name="T1" fmla="*/ 0 h 287"/>
              <a:gd name="T2" fmla="*/ 1831 w 1932"/>
              <a:gd name="T3" fmla="*/ 0 h 287"/>
              <a:gd name="T4" fmla="*/ 1932 w 1932"/>
              <a:gd name="T5" fmla="*/ 144 h 287"/>
              <a:gd name="T6" fmla="*/ 1831 w 1932"/>
              <a:gd name="T7" fmla="*/ 287 h 287"/>
              <a:gd name="T8" fmla="*/ 0 w 1932"/>
              <a:gd name="T9" fmla="*/ 287 h 287"/>
              <a:gd name="T10" fmla="*/ 0 w 1932"/>
              <a:gd name="T11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32" h="287">
                <a:moveTo>
                  <a:pt x="0" y="0"/>
                </a:moveTo>
                <a:lnTo>
                  <a:pt x="1831" y="0"/>
                </a:lnTo>
                <a:lnTo>
                  <a:pt x="1932" y="144"/>
                </a:lnTo>
                <a:lnTo>
                  <a:pt x="1831" y="287"/>
                </a:lnTo>
                <a:lnTo>
                  <a:pt x="0" y="28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234444" y="1679584"/>
            <a:ext cx="545381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defTabSz="1450340"/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Arabic" panose="02040503050201020203" pitchFamily="18" charset="-78"/>
              </a:rPr>
              <a:t>01</a:t>
            </a:r>
            <a:endParaRPr 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" name="Freeform 1"/>
          <p:cNvSpPr/>
          <p:nvPr/>
        </p:nvSpPr>
        <p:spPr bwMode="auto">
          <a:xfrm>
            <a:off x="956688" y="2326242"/>
            <a:ext cx="738537" cy="1131665"/>
          </a:xfrm>
          <a:custGeom>
            <a:avLst/>
            <a:gdLst>
              <a:gd name="T0" fmla="*/ 0 w 325"/>
              <a:gd name="T1" fmla="*/ 0 h 498"/>
              <a:gd name="T2" fmla="*/ 325 w 325"/>
              <a:gd name="T3" fmla="*/ 206 h 498"/>
              <a:gd name="T4" fmla="*/ 325 w 325"/>
              <a:gd name="T5" fmla="*/ 498 h 498"/>
              <a:gd name="T6" fmla="*/ 0 w 325"/>
              <a:gd name="T7" fmla="*/ 398 h 498"/>
              <a:gd name="T8" fmla="*/ 0 w 325"/>
              <a:gd name="T9" fmla="*/ 0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5" h="498">
                <a:moveTo>
                  <a:pt x="0" y="0"/>
                </a:moveTo>
                <a:lnTo>
                  <a:pt x="325" y="206"/>
                </a:lnTo>
                <a:lnTo>
                  <a:pt x="325" y="498"/>
                </a:lnTo>
                <a:lnTo>
                  <a:pt x="0" y="39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2326243"/>
            <a:ext cx="956689" cy="90442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5" name="Freeform 16"/>
          <p:cNvSpPr/>
          <p:nvPr/>
        </p:nvSpPr>
        <p:spPr bwMode="auto">
          <a:xfrm>
            <a:off x="1695225" y="2794360"/>
            <a:ext cx="4390316" cy="663547"/>
          </a:xfrm>
          <a:custGeom>
            <a:avLst/>
            <a:gdLst>
              <a:gd name="T0" fmla="*/ 0 w 1932"/>
              <a:gd name="T1" fmla="*/ 0 h 292"/>
              <a:gd name="T2" fmla="*/ 1831 w 1932"/>
              <a:gd name="T3" fmla="*/ 0 h 292"/>
              <a:gd name="T4" fmla="*/ 1932 w 1932"/>
              <a:gd name="T5" fmla="*/ 149 h 292"/>
              <a:gd name="T6" fmla="*/ 1831 w 1932"/>
              <a:gd name="T7" fmla="*/ 292 h 292"/>
              <a:gd name="T8" fmla="*/ 0 w 1932"/>
              <a:gd name="T9" fmla="*/ 292 h 292"/>
              <a:gd name="T10" fmla="*/ 0 w 1932"/>
              <a:gd name="T11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32" h="292">
                <a:moveTo>
                  <a:pt x="0" y="0"/>
                </a:moveTo>
                <a:lnTo>
                  <a:pt x="1831" y="0"/>
                </a:lnTo>
                <a:lnTo>
                  <a:pt x="1932" y="149"/>
                </a:lnTo>
                <a:lnTo>
                  <a:pt x="1831" y="292"/>
                </a:lnTo>
                <a:lnTo>
                  <a:pt x="0" y="2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6" name="Text Box 10"/>
          <p:cNvSpPr txBox="1">
            <a:spLocks noChangeArrowheads="1"/>
          </p:cNvSpPr>
          <p:nvPr/>
        </p:nvSpPr>
        <p:spPr bwMode="auto">
          <a:xfrm>
            <a:off x="191047" y="2549783"/>
            <a:ext cx="545381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defTabSz="1450340"/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Arabic" panose="02040503050201020203" pitchFamily="18" charset="-78"/>
              </a:rPr>
              <a:t>02</a:t>
            </a:r>
          </a:p>
        </p:txBody>
      </p:sp>
      <p:sp>
        <p:nvSpPr>
          <p:cNvPr id="4" name="Freeform 3"/>
          <p:cNvSpPr/>
          <p:nvPr/>
        </p:nvSpPr>
        <p:spPr bwMode="auto">
          <a:xfrm>
            <a:off x="956688" y="3230665"/>
            <a:ext cx="738537" cy="902151"/>
          </a:xfrm>
          <a:custGeom>
            <a:avLst/>
            <a:gdLst>
              <a:gd name="T0" fmla="*/ 0 w 325"/>
              <a:gd name="T1" fmla="*/ 0 h 397"/>
              <a:gd name="T2" fmla="*/ 325 w 325"/>
              <a:gd name="T3" fmla="*/ 100 h 397"/>
              <a:gd name="T4" fmla="*/ 325 w 325"/>
              <a:gd name="T5" fmla="*/ 397 h 397"/>
              <a:gd name="T6" fmla="*/ 0 w 325"/>
              <a:gd name="T7" fmla="*/ 397 h 397"/>
              <a:gd name="T8" fmla="*/ 0 w 325"/>
              <a:gd name="T9" fmla="*/ 0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5" h="397">
                <a:moveTo>
                  <a:pt x="0" y="0"/>
                </a:moveTo>
                <a:lnTo>
                  <a:pt x="325" y="100"/>
                </a:lnTo>
                <a:lnTo>
                  <a:pt x="325" y="397"/>
                </a:lnTo>
                <a:lnTo>
                  <a:pt x="0" y="397"/>
                </a:lnTo>
                <a:lnTo>
                  <a:pt x="0" y="0"/>
                </a:lnTo>
                <a:close/>
              </a:path>
            </a:pathLst>
          </a:custGeom>
          <a:solidFill>
            <a:srgbClr val="1273B8">
              <a:alpha val="72000"/>
            </a:srgb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3230665"/>
            <a:ext cx="956689" cy="902151"/>
          </a:xfrm>
          <a:prstGeom prst="rect">
            <a:avLst/>
          </a:prstGeom>
          <a:solidFill>
            <a:srgbClr val="1273B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9" name="Freeform 18"/>
          <p:cNvSpPr/>
          <p:nvPr/>
        </p:nvSpPr>
        <p:spPr bwMode="auto">
          <a:xfrm>
            <a:off x="1695225" y="3457906"/>
            <a:ext cx="4390316" cy="674909"/>
          </a:xfrm>
          <a:custGeom>
            <a:avLst/>
            <a:gdLst>
              <a:gd name="T0" fmla="*/ 0 w 1932"/>
              <a:gd name="T1" fmla="*/ 0 h 293"/>
              <a:gd name="T2" fmla="*/ 1831 w 1932"/>
              <a:gd name="T3" fmla="*/ 0 h 293"/>
              <a:gd name="T4" fmla="*/ 1932 w 1932"/>
              <a:gd name="T5" fmla="*/ 149 h 293"/>
              <a:gd name="T6" fmla="*/ 1831 w 1932"/>
              <a:gd name="T7" fmla="*/ 293 h 293"/>
              <a:gd name="T8" fmla="*/ 0 w 1932"/>
              <a:gd name="T9" fmla="*/ 293 h 293"/>
              <a:gd name="T10" fmla="*/ 0 w 1932"/>
              <a:gd name="T11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32" h="293">
                <a:moveTo>
                  <a:pt x="0" y="0"/>
                </a:moveTo>
                <a:lnTo>
                  <a:pt x="1831" y="0"/>
                </a:lnTo>
                <a:lnTo>
                  <a:pt x="1932" y="149"/>
                </a:lnTo>
                <a:lnTo>
                  <a:pt x="1831" y="293"/>
                </a:lnTo>
                <a:lnTo>
                  <a:pt x="0" y="293"/>
                </a:lnTo>
                <a:lnTo>
                  <a:pt x="0" y="0"/>
                </a:lnTo>
                <a:close/>
              </a:path>
            </a:pathLst>
          </a:custGeom>
          <a:solidFill>
            <a:srgbClr val="1273B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191046" y="3437666"/>
            <a:ext cx="545381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defTabSz="1450340"/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Arabic" panose="02040503050201020203" pitchFamily="18" charset="-78"/>
              </a:rPr>
              <a:t>03</a:t>
            </a:r>
          </a:p>
        </p:txBody>
      </p:sp>
      <p:sp>
        <p:nvSpPr>
          <p:cNvPr id="5" name="Freeform 4"/>
          <p:cNvSpPr/>
          <p:nvPr/>
        </p:nvSpPr>
        <p:spPr bwMode="auto">
          <a:xfrm>
            <a:off x="956688" y="4132816"/>
            <a:ext cx="738537" cy="893062"/>
          </a:xfrm>
          <a:custGeom>
            <a:avLst/>
            <a:gdLst>
              <a:gd name="T0" fmla="*/ 0 w 325"/>
              <a:gd name="T1" fmla="*/ 393 h 393"/>
              <a:gd name="T2" fmla="*/ 325 w 325"/>
              <a:gd name="T3" fmla="*/ 293 h 393"/>
              <a:gd name="T4" fmla="*/ 325 w 325"/>
              <a:gd name="T5" fmla="*/ 0 h 393"/>
              <a:gd name="T6" fmla="*/ 0 w 325"/>
              <a:gd name="T7" fmla="*/ 0 h 393"/>
              <a:gd name="T8" fmla="*/ 0 w 325"/>
              <a:gd name="T9" fmla="*/ 393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5" h="393">
                <a:moveTo>
                  <a:pt x="0" y="393"/>
                </a:moveTo>
                <a:lnTo>
                  <a:pt x="325" y="293"/>
                </a:lnTo>
                <a:lnTo>
                  <a:pt x="325" y="0"/>
                </a:lnTo>
                <a:lnTo>
                  <a:pt x="0" y="0"/>
                </a:lnTo>
                <a:lnTo>
                  <a:pt x="0" y="39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0" y="4132816"/>
            <a:ext cx="956689" cy="8930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3" name="Freeform 19"/>
          <p:cNvSpPr/>
          <p:nvPr/>
        </p:nvSpPr>
        <p:spPr bwMode="auto">
          <a:xfrm>
            <a:off x="1695225" y="4132816"/>
            <a:ext cx="4390316" cy="665071"/>
          </a:xfrm>
          <a:custGeom>
            <a:avLst/>
            <a:gdLst>
              <a:gd name="T0" fmla="*/ 0 w 1932"/>
              <a:gd name="T1" fmla="*/ 288 h 288"/>
              <a:gd name="T2" fmla="*/ 1831 w 1932"/>
              <a:gd name="T3" fmla="*/ 288 h 288"/>
              <a:gd name="T4" fmla="*/ 1932 w 1932"/>
              <a:gd name="T5" fmla="*/ 144 h 288"/>
              <a:gd name="T6" fmla="*/ 1831 w 1932"/>
              <a:gd name="T7" fmla="*/ 0 h 288"/>
              <a:gd name="T8" fmla="*/ 0 w 1932"/>
              <a:gd name="T9" fmla="*/ 0 h 288"/>
              <a:gd name="T10" fmla="*/ 0 w 1932"/>
              <a:gd name="T11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32" h="288">
                <a:moveTo>
                  <a:pt x="0" y="288"/>
                </a:moveTo>
                <a:lnTo>
                  <a:pt x="1831" y="288"/>
                </a:lnTo>
                <a:lnTo>
                  <a:pt x="1932" y="144"/>
                </a:lnTo>
                <a:lnTo>
                  <a:pt x="1831" y="0"/>
                </a:lnTo>
                <a:lnTo>
                  <a:pt x="0" y="0"/>
                </a:lnTo>
                <a:lnTo>
                  <a:pt x="0" y="288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205653" y="4335294"/>
            <a:ext cx="545381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defTabSz="1450340"/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Arabic" panose="02040503050201020203" pitchFamily="18" charset="-78"/>
              </a:rPr>
              <a:t>04</a:t>
            </a:r>
          </a:p>
        </p:txBody>
      </p:sp>
      <p:sp>
        <p:nvSpPr>
          <p:cNvPr id="3" name="Freeform 2"/>
          <p:cNvSpPr/>
          <p:nvPr/>
        </p:nvSpPr>
        <p:spPr bwMode="auto">
          <a:xfrm>
            <a:off x="956688" y="4798636"/>
            <a:ext cx="738537" cy="1131665"/>
          </a:xfrm>
          <a:custGeom>
            <a:avLst/>
            <a:gdLst>
              <a:gd name="T0" fmla="*/ 0 w 325"/>
              <a:gd name="T1" fmla="*/ 498 h 498"/>
              <a:gd name="T2" fmla="*/ 325 w 325"/>
              <a:gd name="T3" fmla="*/ 292 h 498"/>
              <a:gd name="T4" fmla="*/ 325 w 325"/>
              <a:gd name="T5" fmla="*/ 0 h 498"/>
              <a:gd name="T6" fmla="*/ 0 w 325"/>
              <a:gd name="T7" fmla="*/ 100 h 498"/>
              <a:gd name="T8" fmla="*/ 0 w 325"/>
              <a:gd name="T9" fmla="*/ 49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5" h="498">
                <a:moveTo>
                  <a:pt x="0" y="498"/>
                </a:moveTo>
                <a:lnTo>
                  <a:pt x="325" y="292"/>
                </a:lnTo>
                <a:lnTo>
                  <a:pt x="325" y="0"/>
                </a:lnTo>
                <a:lnTo>
                  <a:pt x="0" y="100"/>
                </a:lnTo>
                <a:lnTo>
                  <a:pt x="0" y="498"/>
                </a:lnTo>
                <a:close/>
              </a:path>
            </a:pathLst>
          </a:custGeom>
          <a:solidFill>
            <a:srgbClr val="1273B8">
              <a:alpha val="72000"/>
            </a:srgb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5025878"/>
            <a:ext cx="956689" cy="904423"/>
          </a:xfrm>
          <a:prstGeom prst="rect">
            <a:avLst/>
          </a:prstGeom>
          <a:solidFill>
            <a:srgbClr val="1273B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7" name="Freeform 17"/>
          <p:cNvSpPr/>
          <p:nvPr/>
        </p:nvSpPr>
        <p:spPr bwMode="auto">
          <a:xfrm>
            <a:off x="1695225" y="4797888"/>
            <a:ext cx="4390316" cy="663547"/>
          </a:xfrm>
          <a:custGeom>
            <a:avLst/>
            <a:gdLst>
              <a:gd name="T0" fmla="*/ 0 w 1932"/>
              <a:gd name="T1" fmla="*/ 292 h 292"/>
              <a:gd name="T2" fmla="*/ 1831 w 1932"/>
              <a:gd name="T3" fmla="*/ 292 h 292"/>
              <a:gd name="T4" fmla="*/ 1932 w 1932"/>
              <a:gd name="T5" fmla="*/ 143 h 292"/>
              <a:gd name="T6" fmla="*/ 1831 w 1932"/>
              <a:gd name="T7" fmla="*/ 0 h 292"/>
              <a:gd name="T8" fmla="*/ 0 w 1932"/>
              <a:gd name="T9" fmla="*/ 0 h 292"/>
              <a:gd name="T10" fmla="*/ 0 w 1932"/>
              <a:gd name="T11" fmla="*/ 292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32" h="292">
                <a:moveTo>
                  <a:pt x="0" y="292"/>
                </a:moveTo>
                <a:lnTo>
                  <a:pt x="1831" y="292"/>
                </a:lnTo>
                <a:lnTo>
                  <a:pt x="1932" y="143"/>
                </a:lnTo>
                <a:lnTo>
                  <a:pt x="1831" y="0"/>
                </a:lnTo>
                <a:lnTo>
                  <a:pt x="0" y="0"/>
                </a:lnTo>
                <a:lnTo>
                  <a:pt x="0" y="292"/>
                </a:lnTo>
                <a:close/>
              </a:path>
            </a:pathLst>
          </a:custGeom>
          <a:solidFill>
            <a:srgbClr val="1273B8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8" name="Text Box 10"/>
          <p:cNvSpPr txBox="1">
            <a:spLocks noChangeArrowheads="1"/>
          </p:cNvSpPr>
          <p:nvPr/>
        </p:nvSpPr>
        <p:spPr bwMode="auto">
          <a:xfrm>
            <a:off x="205652" y="5275834"/>
            <a:ext cx="545381" cy="430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defTabSz="1450340"/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Arabic" panose="02040503050201020203" pitchFamily="18" charset="-78"/>
              </a:rPr>
              <a:t>05</a:t>
            </a:r>
          </a:p>
        </p:txBody>
      </p:sp>
      <p:sp>
        <p:nvSpPr>
          <p:cNvPr id="45" name="Text Placeholder 2"/>
          <p:cNvSpPr txBox="1"/>
          <p:nvPr/>
        </p:nvSpPr>
        <p:spPr>
          <a:xfrm>
            <a:off x="3024238" y="2286194"/>
            <a:ext cx="2399659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TextBox 70"/>
          <p:cNvSpPr txBox="1"/>
          <p:nvPr/>
        </p:nvSpPr>
        <p:spPr>
          <a:xfrm>
            <a:off x="6949286" y="2286194"/>
            <a:ext cx="232525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9" name="Text Placeholder 2"/>
          <p:cNvSpPr txBox="1"/>
          <p:nvPr/>
        </p:nvSpPr>
        <p:spPr>
          <a:xfrm>
            <a:off x="3024238" y="2936386"/>
            <a:ext cx="2399659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TextBox 70"/>
          <p:cNvSpPr txBox="1"/>
          <p:nvPr/>
        </p:nvSpPr>
        <p:spPr>
          <a:xfrm>
            <a:off x="6949286" y="2936386"/>
            <a:ext cx="232525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1" name="Text Placeholder 2"/>
          <p:cNvSpPr txBox="1"/>
          <p:nvPr/>
        </p:nvSpPr>
        <p:spPr>
          <a:xfrm>
            <a:off x="3024238" y="3599931"/>
            <a:ext cx="2399659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2" name="TextBox 70"/>
          <p:cNvSpPr txBox="1"/>
          <p:nvPr/>
        </p:nvSpPr>
        <p:spPr>
          <a:xfrm>
            <a:off x="6949286" y="3599931"/>
            <a:ext cx="232525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3" name="Text Placeholder 2"/>
          <p:cNvSpPr txBox="1"/>
          <p:nvPr/>
        </p:nvSpPr>
        <p:spPr>
          <a:xfrm>
            <a:off x="3024238" y="4287572"/>
            <a:ext cx="2399659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TextBox 70"/>
          <p:cNvSpPr txBox="1"/>
          <p:nvPr/>
        </p:nvSpPr>
        <p:spPr>
          <a:xfrm>
            <a:off x="6949286" y="4287572"/>
            <a:ext cx="232525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5" name="Text Placeholder 2"/>
          <p:cNvSpPr txBox="1"/>
          <p:nvPr/>
        </p:nvSpPr>
        <p:spPr>
          <a:xfrm>
            <a:off x="3024238" y="4980754"/>
            <a:ext cx="2399659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1" name="TextBox 70"/>
          <p:cNvSpPr txBox="1"/>
          <p:nvPr/>
        </p:nvSpPr>
        <p:spPr>
          <a:xfrm>
            <a:off x="6949286" y="4980754"/>
            <a:ext cx="232525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540755" y="451369"/>
            <a:ext cx="36918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grpSp>
        <p:nvGrpSpPr>
          <p:cNvPr id="34" name="组合 33"/>
          <p:cNvGrpSpPr/>
          <p:nvPr/>
        </p:nvGrpSpPr>
        <p:grpSpPr>
          <a:xfrm rot="20367748">
            <a:off x="376899" y="43882"/>
            <a:ext cx="1003563" cy="1241351"/>
            <a:chOff x="793750" y="825500"/>
            <a:chExt cx="3433763" cy="458470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6" grpId="0" animBg="1"/>
      <p:bldP spid="31" grpId="0" animBg="1"/>
      <p:bldP spid="32" grpId="0"/>
      <p:bldP spid="2" grpId="0" animBg="1"/>
      <p:bldP spid="11" grpId="0" animBg="1"/>
      <p:bldP spid="35" grpId="0" animBg="1"/>
      <p:bldP spid="36" grpId="0"/>
      <p:bldP spid="4" grpId="0" animBg="1"/>
      <p:bldP spid="8" grpId="0" animBg="1"/>
      <p:bldP spid="39" grpId="0" animBg="1"/>
      <p:bldP spid="40" grpId="0"/>
      <p:bldP spid="5" grpId="0" animBg="1"/>
      <p:bldP spid="20" grpId="0" animBg="1"/>
      <p:bldP spid="43" grpId="0" animBg="1"/>
      <p:bldP spid="44" grpId="0"/>
      <p:bldP spid="3" grpId="0" animBg="1"/>
      <p:bldP spid="14" grpId="0" animBg="1"/>
      <p:bldP spid="47" grpId="0" animBg="1"/>
      <p:bldP spid="48" grpId="0"/>
      <p:bldP spid="45" grpId="0"/>
      <p:bldP spid="46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61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5376787" y="4057788"/>
            <a:ext cx="1572811" cy="1572811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57150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rtlCol="0" anchor="t" anchorCtr="0" compatLnSpc="1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" name="Freeform 16"/>
          <p:cNvSpPr>
            <a:spLocks noEditPoints="1"/>
          </p:cNvSpPr>
          <p:nvPr/>
        </p:nvSpPr>
        <p:spPr bwMode="auto">
          <a:xfrm>
            <a:off x="5756278" y="4374713"/>
            <a:ext cx="813829" cy="938960"/>
          </a:xfrm>
          <a:custGeom>
            <a:avLst/>
            <a:gdLst>
              <a:gd name="T0" fmla="*/ 396 w 792"/>
              <a:gd name="T1" fmla="*/ 85 h 914"/>
              <a:gd name="T2" fmla="*/ 395 w 792"/>
              <a:gd name="T3" fmla="*/ 10 h 914"/>
              <a:gd name="T4" fmla="*/ 547 w 792"/>
              <a:gd name="T5" fmla="*/ 166 h 914"/>
              <a:gd name="T6" fmla="*/ 615 w 792"/>
              <a:gd name="T7" fmla="*/ 329 h 914"/>
              <a:gd name="T8" fmla="*/ 626 w 792"/>
              <a:gd name="T9" fmla="*/ 424 h 914"/>
              <a:gd name="T10" fmla="*/ 573 w 792"/>
              <a:gd name="T11" fmla="*/ 499 h 914"/>
              <a:gd name="T12" fmla="*/ 567 w 792"/>
              <a:gd name="T13" fmla="*/ 668 h 914"/>
              <a:gd name="T14" fmla="*/ 763 w 792"/>
              <a:gd name="T15" fmla="*/ 914 h 914"/>
              <a:gd name="T16" fmla="*/ 395 w 792"/>
              <a:gd name="T17" fmla="*/ 847 h 914"/>
              <a:gd name="T18" fmla="*/ 453 w 792"/>
              <a:gd name="T19" fmla="*/ 775 h 914"/>
              <a:gd name="T20" fmla="*/ 574 w 792"/>
              <a:gd name="T21" fmla="*/ 699 h 914"/>
              <a:gd name="T22" fmla="*/ 399 w 792"/>
              <a:gd name="T23" fmla="*/ 820 h 914"/>
              <a:gd name="T24" fmla="*/ 395 w 792"/>
              <a:gd name="T25" fmla="*/ 786 h 914"/>
              <a:gd name="T26" fmla="*/ 518 w 792"/>
              <a:gd name="T27" fmla="*/ 665 h 914"/>
              <a:gd name="T28" fmla="*/ 396 w 792"/>
              <a:gd name="T29" fmla="*/ 629 h 914"/>
              <a:gd name="T30" fmla="*/ 395 w 792"/>
              <a:gd name="T31" fmla="*/ 604 h 914"/>
              <a:gd name="T32" fmla="*/ 556 w 792"/>
              <a:gd name="T33" fmla="*/ 480 h 914"/>
              <a:gd name="T34" fmla="*/ 595 w 792"/>
              <a:gd name="T35" fmla="*/ 343 h 914"/>
              <a:gd name="T36" fmla="*/ 531 w 792"/>
              <a:gd name="T37" fmla="*/ 440 h 914"/>
              <a:gd name="T38" fmla="*/ 550 w 792"/>
              <a:gd name="T39" fmla="*/ 336 h 914"/>
              <a:gd name="T40" fmla="*/ 529 w 792"/>
              <a:gd name="T41" fmla="*/ 238 h 914"/>
              <a:gd name="T42" fmla="*/ 475 w 792"/>
              <a:gd name="T43" fmla="*/ 217 h 914"/>
              <a:gd name="T44" fmla="*/ 395 w 792"/>
              <a:gd name="T45" fmla="*/ 82 h 914"/>
              <a:gd name="T46" fmla="*/ 3 w 792"/>
              <a:gd name="T47" fmla="*/ 836 h 914"/>
              <a:gd name="T48" fmla="*/ 285 w 792"/>
              <a:gd name="T49" fmla="*/ 588 h 914"/>
              <a:gd name="T50" fmla="*/ 188 w 792"/>
              <a:gd name="T51" fmla="*/ 475 h 914"/>
              <a:gd name="T52" fmla="*/ 165 w 792"/>
              <a:gd name="T53" fmla="*/ 367 h 914"/>
              <a:gd name="T54" fmla="*/ 176 w 792"/>
              <a:gd name="T55" fmla="*/ 318 h 914"/>
              <a:gd name="T56" fmla="*/ 246 w 792"/>
              <a:gd name="T57" fmla="*/ 69 h 914"/>
              <a:gd name="T58" fmla="*/ 263 w 792"/>
              <a:gd name="T59" fmla="*/ 53 h 914"/>
              <a:gd name="T60" fmla="*/ 395 w 792"/>
              <a:gd name="T61" fmla="*/ 243 h 914"/>
              <a:gd name="T62" fmla="*/ 264 w 792"/>
              <a:gd name="T63" fmla="*/ 238 h 914"/>
              <a:gd name="T64" fmla="*/ 244 w 792"/>
              <a:gd name="T65" fmla="*/ 342 h 914"/>
              <a:gd name="T66" fmla="*/ 236 w 792"/>
              <a:gd name="T67" fmla="*/ 420 h 914"/>
              <a:gd name="T68" fmla="*/ 195 w 792"/>
              <a:gd name="T69" fmla="*/ 344 h 914"/>
              <a:gd name="T70" fmla="*/ 395 w 792"/>
              <a:gd name="T71" fmla="*/ 604 h 914"/>
              <a:gd name="T72" fmla="*/ 311 w 792"/>
              <a:gd name="T73" fmla="*/ 606 h 914"/>
              <a:gd name="T74" fmla="*/ 395 w 792"/>
              <a:gd name="T75" fmla="*/ 786 h 914"/>
              <a:gd name="T76" fmla="*/ 268 w 792"/>
              <a:gd name="T77" fmla="*/ 674 h 914"/>
              <a:gd name="T78" fmla="*/ 215 w 792"/>
              <a:gd name="T79" fmla="*/ 696 h 914"/>
              <a:gd name="T80" fmla="*/ 340 w 792"/>
              <a:gd name="T81" fmla="*/ 783 h 914"/>
              <a:gd name="T82" fmla="*/ 395 w 792"/>
              <a:gd name="T83" fmla="*/ 914 h 914"/>
              <a:gd name="T84" fmla="*/ 395 w 792"/>
              <a:gd name="T85" fmla="*/ 50 h 914"/>
              <a:gd name="T86" fmla="*/ 360 w 792"/>
              <a:gd name="T87" fmla="*/ 17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92" h="914">
                <a:moveTo>
                  <a:pt x="395" y="82"/>
                </a:moveTo>
                <a:cubicBezTo>
                  <a:pt x="395" y="83"/>
                  <a:pt x="395" y="84"/>
                  <a:pt x="396" y="85"/>
                </a:cubicBezTo>
                <a:cubicBezTo>
                  <a:pt x="402" y="73"/>
                  <a:pt x="401" y="61"/>
                  <a:pt x="395" y="50"/>
                </a:cubicBezTo>
                <a:cubicBezTo>
                  <a:pt x="395" y="10"/>
                  <a:pt x="395" y="10"/>
                  <a:pt x="395" y="10"/>
                </a:cubicBezTo>
                <a:cubicBezTo>
                  <a:pt x="483" y="0"/>
                  <a:pt x="549" y="69"/>
                  <a:pt x="521" y="140"/>
                </a:cubicBezTo>
                <a:cubicBezTo>
                  <a:pt x="531" y="148"/>
                  <a:pt x="540" y="157"/>
                  <a:pt x="547" y="166"/>
                </a:cubicBezTo>
                <a:cubicBezTo>
                  <a:pt x="582" y="207"/>
                  <a:pt x="608" y="265"/>
                  <a:pt x="615" y="329"/>
                </a:cubicBezTo>
                <a:cubicBezTo>
                  <a:pt x="615" y="329"/>
                  <a:pt x="615" y="329"/>
                  <a:pt x="615" y="329"/>
                </a:cubicBezTo>
                <a:cubicBezTo>
                  <a:pt x="621" y="340"/>
                  <a:pt x="625" y="353"/>
                  <a:pt x="627" y="367"/>
                </a:cubicBezTo>
                <a:cubicBezTo>
                  <a:pt x="630" y="385"/>
                  <a:pt x="630" y="406"/>
                  <a:pt x="626" y="424"/>
                </a:cubicBezTo>
                <a:cubicBezTo>
                  <a:pt x="622" y="444"/>
                  <a:pt x="615" y="462"/>
                  <a:pt x="604" y="475"/>
                </a:cubicBezTo>
                <a:cubicBezTo>
                  <a:pt x="596" y="486"/>
                  <a:pt x="585" y="495"/>
                  <a:pt x="573" y="499"/>
                </a:cubicBezTo>
                <a:cubicBezTo>
                  <a:pt x="557" y="535"/>
                  <a:pt x="535" y="566"/>
                  <a:pt x="507" y="588"/>
                </a:cubicBezTo>
                <a:cubicBezTo>
                  <a:pt x="511" y="623"/>
                  <a:pt x="525" y="651"/>
                  <a:pt x="567" y="668"/>
                </a:cubicBezTo>
                <a:cubicBezTo>
                  <a:pt x="661" y="708"/>
                  <a:pt x="792" y="718"/>
                  <a:pt x="790" y="836"/>
                </a:cubicBezTo>
                <a:cubicBezTo>
                  <a:pt x="789" y="861"/>
                  <a:pt x="779" y="888"/>
                  <a:pt x="763" y="914"/>
                </a:cubicBezTo>
                <a:cubicBezTo>
                  <a:pt x="395" y="914"/>
                  <a:pt x="395" y="914"/>
                  <a:pt x="395" y="914"/>
                </a:cubicBezTo>
                <a:cubicBezTo>
                  <a:pt x="395" y="847"/>
                  <a:pt x="395" y="847"/>
                  <a:pt x="395" y="847"/>
                </a:cubicBezTo>
                <a:cubicBezTo>
                  <a:pt x="396" y="851"/>
                  <a:pt x="397" y="856"/>
                  <a:pt x="397" y="860"/>
                </a:cubicBezTo>
                <a:cubicBezTo>
                  <a:pt x="401" y="837"/>
                  <a:pt x="430" y="790"/>
                  <a:pt x="453" y="775"/>
                </a:cubicBezTo>
                <a:cubicBezTo>
                  <a:pt x="479" y="790"/>
                  <a:pt x="489" y="819"/>
                  <a:pt x="504" y="838"/>
                </a:cubicBezTo>
                <a:cubicBezTo>
                  <a:pt x="531" y="811"/>
                  <a:pt x="557" y="741"/>
                  <a:pt x="574" y="699"/>
                </a:cubicBezTo>
                <a:cubicBezTo>
                  <a:pt x="558" y="695"/>
                  <a:pt x="544" y="687"/>
                  <a:pt x="532" y="677"/>
                </a:cubicBezTo>
                <a:cubicBezTo>
                  <a:pt x="485" y="727"/>
                  <a:pt x="439" y="766"/>
                  <a:pt x="399" y="820"/>
                </a:cubicBezTo>
                <a:cubicBezTo>
                  <a:pt x="398" y="818"/>
                  <a:pt x="396" y="817"/>
                  <a:pt x="395" y="816"/>
                </a:cubicBezTo>
                <a:cubicBezTo>
                  <a:pt x="395" y="786"/>
                  <a:pt x="395" y="786"/>
                  <a:pt x="395" y="786"/>
                </a:cubicBezTo>
                <a:cubicBezTo>
                  <a:pt x="396" y="787"/>
                  <a:pt x="397" y="788"/>
                  <a:pt x="399" y="789"/>
                </a:cubicBezTo>
                <a:cubicBezTo>
                  <a:pt x="433" y="752"/>
                  <a:pt x="467" y="728"/>
                  <a:pt x="518" y="665"/>
                </a:cubicBezTo>
                <a:cubicBezTo>
                  <a:pt x="501" y="648"/>
                  <a:pt x="490" y="626"/>
                  <a:pt x="484" y="605"/>
                </a:cubicBezTo>
                <a:cubicBezTo>
                  <a:pt x="458" y="620"/>
                  <a:pt x="429" y="629"/>
                  <a:pt x="396" y="629"/>
                </a:cubicBezTo>
                <a:cubicBezTo>
                  <a:pt x="395" y="629"/>
                  <a:pt x="395" y="629"/>
                  <a:pt x="395" y="629"/>
                </a:cubicBezTo>
                <a:cubicBezTo>
                  <a:pt x="395" y="604"/>
                  <a:pt x="395" y="604"/>
                  <a:pt x="395" y="604"/>
                </a:cubicBezTo>
                <a:cubicBezTo>
                  <a:pt x="395" y="604"/>
                  <a:pt x="396" y="604"/>
                  <a:pt x="396" y="604"/>
                </a:cubicBezTo>
                <a:cubicBezTo>
                  <a:pt x="471" y="604"/>
                  <a:pt x="526" y="551"/>
                  <a:pt x="556" y="480"/>
                </a:cubicBezTo>
                <a:cubicBezTo>
                  <a:pt x="600" y="472"/>
                  <a:pt x="618" y="391"/>
                  <a:pt x="597" y="344"/>
                </a:cubicBezTo>
                <a:cubicBezTo>
                  <a:pt x="596" y="343"/>
                  <a:pt x="596" y="343"/>
                  <a:pt x="595" y="343"/>
                </a:cubicBezTo>
                <a:cubicBezTo>
                  <a:pt x="566" y="324"/>
                  <a:pt x="557" y="411"/>
                  <a:pt x="557" y="420"/>
                </a:cubicBezTo>
                <a:cubicBezTo>
                  <a:pt x="556" y="451"/>
                  <a:pt x="523" y="461"/>
                  <a:pt x="531" y="440"/>
                </a:cubicBezTo>
                <a:cubicBezTo>
                  <a:pt x="538" y="418"/>
                  <a:pt x="548" y="385"/>
                  <a:pt x="549" y="342"/>
                </a:cubicBezTo>
                <a:cubicBezTo>
                  <a:pt x="549" y="340"/>
                  <a:pt x="550" y="338"/>
                  <a:pt x="550" y="336"/>
                </a:cubicBezTo>
                <a:cubicBezTo>
                  <a:pt x="550" y="304"/>
                  <a:pt x="543" y="271"/>
                  <a:pt x="530" y="239"/>
                </a:cubicBezTo>
                <a:cubicBezTo>
                  <a:pt x="530" y="239"/>
                  <a:pt x="530" y="239"/>
                  <a:pt x="529" y="238"/>
                </a:cubicBezTo>
                <a:cubicBezTo>
                  <a:pt x="516" y="219"/>
                  <a:pt x="507" y="209"/>
                  <a:pt x="476" y="217"/>
                </a:cubicBezTo>
                <a:cubicBezTo>
                  <a:pt x="475" y="217"/>
                  <a:pt x="475" y="217"/>
                  <a:pt x="475" y="217"/>
                </a:cubicBezTo>
                <a:cubicBezTo>
                  <a:pt x="445" y="231"/>
                  <a:pt x="419" y="239"/>
                  <a:pt x="395" y="243"/>
                </a:cubicBezTo>
                <a:lnTo>
                  <a:pt x="395" y="82"/>
                </a:lnTo>
                <a:close/>
                <a:moveTo>
                  <a:pt x="29" y="914"/>
                </a:moveTo>
                <a:cubicBezTo>
                  <a:pt x="14" y="888"/>
                  <a:pt x="3" y="861"/>
                  <a:pt x="3" y="836"/>
                </a:cubicBezTo>
                <a:cubicBezTo>
                  <a:pt x="0" y="718"/>
                  <a:pt x="132" y="708"/>
                  <a:pt x="226" y="668"/>
                </a:cubicBezTo>
                <a:cubicBezTo>
                  <a:pt x="267" y="651"/>
                  <a:pt x="282" y="623"/>
                  <a:pt x="285" y="588"/>
                </a:cubicBezTo>
                <a:cubicBezTo>
                  <a:pt x="257" y="566"/>
                  <a:pt x="235" y="535"/>
                  <a:pt x="219" y="499"/>
                </a:cubicBezTo>
                <a:cubicBezTo>
                  <a:pt x="207" y="495"/>
                  <a:pt x="197" y="486"/>
                  <a:pt x="188" y="475"/>
                </a:cubicBezTo>
                <a:cubicBezTo>
                  <a:pt x="178" y="462"/>
                  <a:pt x="170" y="444"/>
                  <a:pt x="166" y="424"/>
                </a:cubicBezTo>
                <a:cubicBezTo>
                  <a:pt x="163" y="406"/>
                  <a:pt x="162" y="385"/>
                  <a:pt x="165" y="367"/>
                </a:cubicBezTo>
                <a:cubicBezTo>
                  <a:pt x="167" y="354"/>
                  <a:pt x="171" y="341"/>
                  <a:pt x="176" y="330"/>
                </a:cubicBezTo>
                <a:cubicBezTo>
                  <a:pt x="176" y="327"/>
                  <a:pt x="176" y="323"/>
                  <a:pt x="176" y="318"/>
                </a:cubicBezTo>
                <a:cubicBezTo>
                  <a:pt x="180" y="263"/>
                  <a:pt x="205" y="208"/>
                  <a:pt x="240" y="168"/>
                </a:cubicBezTo>
                <a:cubicBezTo>
                  <a:pt x="230" y="138"/>
                  <a:pt x="232" y="103"/>
                  <a:pt x="246" y="69"/>
                </a:cubicBezTo>
                <a:cubicBezTo>
                  <a:pt x="258" y="99"/>
                  <a:pt x="267" y="119"/>
                  <a:pt x="296" y="118"/>
                </a:cubicBezTo>
                <a:cubicBezTo>
                  <a:pt x="297" y="88"/>
                  <a:pt x="289" y="71"/>
                  <a:pt x="263" y="53"/>
                </a:cubicBezTo>
                <a:cubicBezTo>
                  <a:pt x="265" y="24"/>
                  <a:pt x="364" y="0"/>
                  <a:pt x="395" y="82"/>
                </a:cubicBezTo>
                <a:cubicBezTo>
                  <a:pt x="395" y="243"/>
                  <a:pt x="395" y="243"/>
                  <a:pt x="395" y="243"/>
                </a:cubicBezTo>
                <a:cubicBezTo>
                  <a:pt x="344" y="252"/>
                  <a:pt x="305" y="242"/>
                  <a:pt x="278" y="221"/>
                </a:cubicBezTo>
                <a:cubicBezTo>
                  <a:pt x="273" y="226"/>
                  <a:pt x="268" y="231"/>
                  <a:pt x="264" y="238"/>
                </a:cubicBezTo>
                <a:cubicBezTo>
                  <a:pt x="250" y="270"/>
                  <a:pt x="242" y="306"/>
                  <a:pt x="243" y="339"/>
                </a:cubicBezTo>
                <a:cubicBezTo>
                  <a:pt x="243" y="340"/>
                  <a:pt x="244" y="341"/>
                  <a:pt x="244" y="342"/>
                </a:cubicBezTo>
                <a:cubicBezTo>
                  <a:pt x="245" y="385"/>
                  <a:pt x="255" y="418"/>
                  <a:pt x="262" y="440"/>
                </a:cubicBezTo>
                <a:cubicBezTo>
                  <a:pt x="270" y="461"/>
                  <a:pt x="237" y="451"/>
                  <a:pt x="236" y="420"/>
                </a:cubicBezTo>
                <a:cubicBezTo>
                  <a:pt x="236" y="411"/>
                  <a:pt x="227" y="324"/>
                  <a:pt x="198" y="343"/>
                </a:cubicBezTo>
                <a:cubicBezTo>
                  <a:pt x="197" y="343"/>
                  <a:pt x="196" y="344"/>
                  <a:pt x="195" y="344"/>
                </a:cubicBezTo>
                <a:cubicBezTo>
                  <a:pt x="174" y="392"/>
                  <a:pt x="192" y="473"/>
                  <a:pt x="236" y="480"/>
                </a:cubicBezTo>
                <a:cubicBezTo>
                  <a:pt x="266" y="550"/>
                  <a:pt x="320" y="603"/>
                  <a:pt x="395" y="604"/>
                </a:cubicBezTo>
                <a:cubicBezTo>
                  <a:pt x="395" y="629"/>
                  <a:pt x="395" y="629"/>
                  <a:pt x="395" y="629"/>
                </a:cubicBezTo>
                <a:cubicBezTo>
                  <a:pt x="364" y="629"/>
                  <a:pt x="336" y="621"/>
                  <a:pt x="311" y="606"/>
                </a:cubicBezTo>
                <a:cubicBezTo>
                  <a:pt x="305" y="624"/>
                  <a:pt x="294" y="641"/>
                  <a:pt x="280" y="657"/>
                </a:cubicBezTo>
                <a:cubicBezTo>
                  <a:pt x="328" y="725"/>
                  <a:pt x="365" y="766"/>
                  <a:pt x="395" y="786"/>
                </a:cubicBezTo>
                <a:cubicBezTo>
                  <a:pt x="395" y="816"/>
                  <a:pt x="395" y="816"/>
                  <a:pt x="395" y="816"/>
                </a:cubicBezTo>
                <a:cubicBezTo>
                  <a:pt x="357" y="783"/>
                  <a:pt x="300" y="719"/>
                  <a:pt x="268" y="674"/>
                </a:cubicBezTo>
                <a:cubicBezTo>
                  <a:pt x="267" y="673"/>
                  <a:pt x="267" y="671"/>
                  <a:pt x="266" y="669"/>
                </a:cubicBezTo>
                <a:cubicBezTo>
                  <a:pt x="251" y="682"/>
                  <a:pt x="233" y="692"/>
                  <a:pt x="215" y="696"/>
                </a:cubicBezTo>
                <a:cubicBezTo>
                  <a:pt x="229" y="754"/>
                  <a:pt x="274" y="818"/>
                  <a:pt x="291" y="839"/>
                </a:cubicBezTo>
                <a:cubicBezTo>
                  <a:pt x="307" y="818"/>
                  <a:pt x="315" y="795"/>
                  <a:pt x="340" y="783"/>
                </a:cubicBezTo>
                <a:cubicBezTo>
                  <a:pt x="351" y="794"/>
                  <a:pt x="385" y="818"/>
                  <a:pt x="395" y="847"/>
                </a:cubicBezTo>
                <a:cubicBezTo>
                  <a:pt x="395" y="914"/>
                  <a:pt x="395" y="914"/>
                  <a:pt x="395" y="914"/>
                </a:cubicBezTo>
                <a:cubicBezTo>
                  <a:pt x="29" y="914"/>
                  <a:pt x="29" y="914"/>
                  <a:pt x="29" y="914"/>
                </a:cubicBezTo>
                <a:close/>
                <a:moveTo>
                  <a:pt x="395" y="50"/>
                </a:moveTo>
                <a:cubicBezTo>
                  <a:pt x="395" y="10"/>
                  <a:pt x="395" y="10"/>
                  <a:pt x="395" y="10"/>
                </a:cubicBezTo>
                <a:cubicBezTo>
                  <a:pt x="384" y="11"/>
                  <a:pt x="372" y="13"/>
                  <a:pt x="360" y="17"/>
                </a:cubicBezTo>
                <a:cubicBezTo>
                  <a:pt x="375" y="25"/>
                  <a:pt x="388" y="37"/>
                  <a:pt x="395" y="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047899" y="4844193"/>
            <a:ext cx="884706" cy="0"/>
          </a:xfrm>
          <a:prstGeom prst="line">
            <a:avLst/>
          </a:prstGeom>
          <a:ln w="19050">
            <a:solidFill>
              <a:srgbClr val="26262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7932605" y="2484976"/>
            <a:ext cx="1769413" cy="2359217"/>
          </a:xfrm>
          <a:prstGeom prst="line">
            <a:avLst/>
          </a:prstGeom>
          <a:ln w="19050">
            <a:solidFill>
              <a:srgbClr val="26262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4393780" y="4844193"/>
            <a:ext cx="884706" cy="0"/>
          </a:xfrm>
          <a:prstGeom prst="line">
            <a:avLst/>
          </a:prstGeom>
          <a:ln w="19050">
            <a:solidFill>
              <a:srgbClr val="1273B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2624367" y="2484976"/>
            <a:ext cx="1769413" cy="2359217"/>
          </a:xfrm>
          <a:prstGeom prst="line">
            <a:avLst/>
          </a:prstGeom>
          <a:ln w="19050">
            <a:solidFill>
              <a:srgbClr val="1273B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949598" y="4470463"/>
            <a:ext cx="294902" cy="0"/>
          </a:xfrm>
          <a:prstGeom prst="line">
            <a:avLst/>
          </a:prstGeom>
          <a:ln w="19050">
            <a:solidFill>
              <a:srgbClr val="1273B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7244500" y="2484977"/>
            <a:ext cx="1179608" cy="1985486"/>
          </a:xfrm>
          <a:prstGeom prst="line">
            <a:avLst/>
          </a:prstGeom>
          <a:ln w="19050">
            <a:solidFill>
              <a:srgbClr val="1273B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5081885" y="4470463"/>
            <a:ext cx="294902" cy="0"/>
          </a:xfrm>
          <a:prstGeom prst="line">
            <a:avLst/>
          </a:prstGeom>
          <a:ln w="19050">
            <a:solidFill>
              <a:srgbClr val="26262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3902276" y="2484977"/>
            <a:ext cx="1179608" cy="1985486"/>
          </a:xfrm>
          <a:prstGeom prst="line">
            <a:avLst/>
          </a:prstGeom>
          <a:ln w="19050">
            <a:solidFill>
              <a:srgbClr val="26262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6570113" y="2485747"/>
            <a:ext cx="379491" cy="1572811"/>
          </a:xfrm>
          <a:prstGeom prst="line">
            <a:avLst/>
          </a:prstGeom>
          <a:ln w="19050">
            <a:solidFill>
              <a:srgbClr val="26262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 flipV="1">
            <a:off x="5360409" y="2485747"/>
            <a:ext cx="379491" cy="1572811"/>
          </a:xfrm>
          <a:prstGeom prst="line">
            <a:avLst/>
          </a:prstGeom>
          <a:ln w="19050">
            <a:solidFill>
              <a:srgbClr val="1273B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 bwMode="auto">
          <a:xfrm>
            <a:off x="2018179" y="1469973"/>
            <a:ext cx="983007" cy="983007"/>
          </a:xfrm>
          <a:prstGeom prst="ellipse">
            <a:avLst/>
          </a:prstGeom>
          <a:noFill/>
          <a:ln w="28575">
            <a:solidFill>
              <a:srgbClr val="1273B8"/>
            </a:solidFill>
            <a:round/>
          </a:ln>
        </p:spPr>
        <p:txBody>
          <a:bodyPr vert="horz" wrap="square" lIns="121920" tIns="60960" rIns="121920" bIns="60960" numCol="1" rtlCol="0" anchor="t" anchorCtr="0" compatLnSpc="1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7" name="Freeform 24"/>
          <p:cNvSpPr>
            <a:spLocks noEditPoints="1"/>
          </p:cNvSpPr>
          <p:nvPr/>
        </p:nvSpPr>
        <p:spPr bwMode="auto">
          <a:xfrm>
            <a:off x="2264141" y="1732110"/>
            <a:ext cx="491082" cy="458734"/>
          </a:xfrm>
          <a:custGeom>
            <a:avLst/>
            <a:gdLst/>
            <a:ahLst/>
            <a:cxnLst>
              <a:cxn ang="0">
                <a:pos x="77" y="16"/>
              </a:cxn>
              <a:cxn ang="0">
                <a:pos x="77" y="21"/>
              </a:cxn>
              <a:cxn ang="0">
                <a:pos x="72" y="21"/>
              </a:cxn>
              <a:cxn ang="0">
                <a:pos x="69" y="23"/>
              </a:cxn>
              <a:cxn ang="0">
                <a:pos x="8" y="23"/>
              </a:cxn>
              <a:cxn ang="0">
                <a:pos x="5" y="21"/>
              </a:cxn>
              <a:cxn ang="0">
                <a:pos x="0" y="21"/>
              </a:cxn>
              <a:cxn ang="0">
                <a:pos x="0" y="16"/>
              </a:cxn>
              <a:cxn ang="0">
                <a:pos x="38" y="0"/>
              </a:cxn>
              <a:cxn ang="0">
                <a:pos x="77" y="16"/>
              </a:cxn>
              <a:cxn ang="0">
                <a:pos x="77" y="67"/>
              </a:cxn>
              <a:cxn ang="0">
                <a:pos x="77" y="72"/>
              </a:cxn>
              <a:cxn ang="0">
                <a:pos x="0" y="72"/>
              </a:cxn>
              <a:cxn ang="0">
                <a:pos x="0" y="67"/>
              </a:cxn>
              <a:cxn ang="0">
                <a:pos x="3" y="65"/>
              </a:cxn>
              <a:cxn ang="0">
                <a:pos x="74" y="65"/>
              </a:cxn>
              <a:cxn ang="0">
                <a:pos x="77" y="67"/>
              </a:cxn>
              <a:cxn ang="0">
                <a:pos x="20" y="26"/>
              </a:cxn>
              <a:cxn ang="0">
                <a:pos x="20" y="57"/>
              </a:cxn>
              <a:cxn ang="0">
                <a:pos x="25" y="57"/>
              </a:cxn>
              <a:cxn ang="0">
                <a:pos x="25" y="26"/>
              </a:cxn>
              <a:cxn ang="0">
                <a:pos x="36" y="26"/>
              </a:cxn>
              <a:cxn ang="0">
                <a:pos x="36" y="57"/>
              </a:cxn>
              <a:cxn ang="0">
                <a:pos x="41" y="57"/>
              </a:cxn>
              <a:cxn ang="0">
                <a:pos x="41" y="26"/>
              </a:cxn>
              <a:cxn ang="0">
                <a:pos x="51" y="26"/>
              </a:cxn>
              <a:cxn ang="0">
                <a:pos x="51" y="57"/>
              </a:cxn>
              <a:cxn ang="0">
                <a:pos x="56" y="57"/>
              </a:cxn>
              <a:cxn ang="0">
                <a:pos x="56" y="26"/>
              </a:cxn>
              <a:cxn ang="0">
                <a:pos x="67" y="26"/>
              </a:cxn>
              <a:cxn ang="0">
                <a:pos x="67" y="57"/>
              </a:cxn>
              <a:cxn ang="0">
                <a:pos x="69" y="57"/>
              </a:cxn>
              <a:cxn ang="0">
                <a:pos x="72" y="59"/>
              </a:cxn>
              <a:cxn ang="0">
                <a:pos x="72" y="62"/>
              </a:cxn>
              <a:cxn ang="0">
                <a:pos x="5" y="62"/>
              </a:cxn>
              <a:cxn ang="0">
                <a:pos x="5" y="59"/>
              </a:cxn>
              <a:cxn ang="0">
                <a:pos x="8" y="57"/>
              </a:cxn>
              <a:cxn ang="0">
                <a:pos x="10" y="57"/>
              </a:cxn>
              <a:cxn ang="0">
                <a:pos x="10" y="26"/>
              </a:cxn>
              <a:cxn ang="0">
                <a:pos x="20" y="26"/>
              </a:cxn>
            </a:cxnLst>
            <a:rect l="0" t="0" r="r" b="b"/>
            <a:pathLst>
              <a:path w="77" h="72">
                <a:moveTo>
                  <a:pt x="77" y="16"/>
                </a:moveTo>
                <a:cubicBezTo>
                  <a:pt x="77" y="21"/>
                  <a:pt x="77" y="21"/>
                  <a:pt x="77" y="21"/>
                </a:cubicBezTo>
                <a:cubicBezTo>
                  <a:pt x="72" y="21"/>
                  <a:pt x="72" y="21"/>
                  <a:pt x="72" y="21"/>
                </a:cubicBezTo>
                <a:cubicBezTo>
                  <a:pt x="72" y="22"/>
                  <a:pt x="70" y="23"/>
                  <a:pt x="69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6" y="23"/>
                  <a:pt x="5" y="22"/>
                  <a:pt x="5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38" y="0"/>
                  <a:pt x="38" y="0"/>
                  <a:pt x="38" y="0"/>
                </a:cubicBezTo>
                <a:lnTo>
                  <a:pt x="77" y="16"/>
                </a:lnTo>
                <a:close/>
                <a:moveTo>
                  <a:pt x="77" y="67"/>
                </a:moveTo>
                <a:cubicBezTo>
                  <a:pt x="77" y="72"/>
                  <a:pt x="77" y="72"/>
                  <a:pt x="77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6"/>
                  <a:pt x="1" y="65"/>
                  <a:pt x="3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6" y="65"/>
                  <a:pt x="77" y="66"/>
                  <a:pt x="77" y="67"/>
                </a:cubicBezTo>
                <a:close/>
                <a:moveTo>
                  <a:pt x="20" y="26"/>
                </a:moveTo>
                <a:cubicBezTo>
                  <a:pt x="20" y="57"/>
                  <a:pt x="20" y="57"/>
                  <a:pt x="20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26"/>
                  <a:pt x="25" y="26"/>
                  <a:pt x="25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57"/>
                  <a:pt x="36" y="57"/>
                  <a:pt x="36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26"/>
                  <a:pt x="41" y="26"/>
                  <a:pt x="41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51" y="57"/>
                  <a:pt x="51" y="57"/>
                  <a:pt x="51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26"/>
                  <a:pt x="56" y="26"/>
                  <a:pt x="56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57"/>
                  <a:pt x="67" y="57"/>
                  <a:pt x="67" y="57"/>
                </a:cubicBezTo>
                <a:cubicBezTo>
                  <a:pt x="69" y="57"/>
                  <a:pt x="69" y="57"/>
                  <a:pt x="69" y="57"/>
                </a:cubicBezTo>
                <a:cubicBezTo>
                  <a:pt x="70" y="57"/>
                  <a:pt x="72" y="58"/>
                  <a:pt x="72" y="59"/>
                </a:cubicBezTo>
                <a:cubicBezTo>
                  <a:pt x="72" y="62"/>
                  <a:pt x="72" y="62"/>
                  <a:pt x="72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59"/>
                  <a:pt x="5" y="59"/>
                  <a:pt x="5" y="59"/>
                </a:cubicBezTo>
                <a:cubicBezTo>
                  <a:pt x="5" y="58"/>
                  <a:pt x="6" y="57"/>
                  <a:pt x="8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26"/>
                  <a:pt x="10" y="26"/>
                  <a:pt x="10" y="26"/>
                </a:cubicBezTo>
                <a:lnTo>
                  <a:pt x="20" y="26"/>
                </a:lnTo>
                <a:close/>
              </a:path>
            </a:pathLst>
          </a:custGeom>
          <a:solidFill>
            <a:srgbClr val="1273B8"/>
          </a:solidFill>
          <a:ln w="9525">
            <a:solidFill>
              <a:srgbClr val="1273B8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3312472" y="1469973"/>
            <a:ext cx="983007" cy="983007"/>
          </a:xfrm>
          <a:prstGeom prst="ellipse">
            <a:avLst/>
          </a:prstGeom>
          <a:noFill/>
          <a:ln w="28575">
            <a:solidFill>
              <a:srgbClr val="262626"/>
            </a:solidFill>
            <a:round/>
          </a:ln>
        </p:spPr>
        <p:txBody>
          <a:bodyPr vert="horz" wrap="square" lIns="121920" tIns="60960" rIns="121920" bIns="60960" numCol="1" rtlCol="0" anchor="t" anchorCtr="0" compatLnSpc="1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8" name="Freeform 101"/>
          <p:cNvSpPr>
            <a:spLocks noEditPoints="1"/>
          </p:cNvSpPr>
          <p:nvPr/>
        </p:nvSpPr>
        <p:spPr bwMode="auto">
          <a:xfrm>
            <a:off x="3453974" y="1726986"/>
            <a:ext cx="700005" cy="463858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6507245" y="1469973"/>
            <a:ext cx="983007" cy="983007"/>
          </a:xfrm>
          <a:prstGeom prst="ellipse">
            <a:avLst/>
          </a:prstGeom>
          <a:noFill/>
          <a:ln w="28575">
            <a:solidFill>
              <a:srgbClr val="262626"/>
            </a:solidFill>
            <a:round/>
          </a:ln>
        </p:spPr>
        <p:txBody>
          <a:bodyPr vert="horz" wrap="square" lIns="121920" tIns="60960" rIns="121920" bIns="60960" numCol="1" rtlCol="0" anchor="t" anchorCtr="0" compatLnSpc="1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9" name="Freeform 181"/>
          <p:cNvSpPr/>
          <p:nvPr/>
        </p:nvSpPr>
        <p:spPr bwMode="auto">
          <a:xfrm>
            <a:off x="6824361" y="1630261"/>
            <a:ext cx="348774" cy="657306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8030906" y="1469973"/>
            <a:ext cx="983007" cy="983007"/>
          </a:xfrm>
          <a:prstGeom prst="ellipse">
            <a:avLst/>
          </a:prstGeom>
          <a:noFill/>
          <a:ln w="28575">
            <a:solidFill>
              <a:srgbClr val="1273B8"/>
            </a:solidFill>
            <a:round/>
          </a:ln>
        </p:spPr>
        <p:txBody>
          <a:bodyPr vert="horz" wrap="square" lIns="121920" tIns="60960" rIns="121920" bIns="60960" numCol="1" rtlCol="0" anchor="t" anchorCtr="0" compatLnSpc="1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0" name="Freeform 161"/>
          <p:cNvSpPr>
            <a:spLocks noEditPoints="1"/>
          </p:cNvSpPr>
          <p:nvPr/>
        </p:nvSpPr>
        <p:spPr bwMode="auto">
          <a:xfrm>
            <a:off x="8258481" y="1677588"/>
            <a:ext cx="527855" cy="567776"/>
          </a:xfrm>
          <a:custGeom>
            <a:avLst/>
            <a:gdLst/>
            <a:ahLst/>
            <a:cxnLst>
              <a:cxn ang="0">
                <a:pos x="53" y="33"/>
              </a:cxn>
              <a:cxn ang="0">
                <a:pos x="53" y="36"/>
              </a:cxn>
              <a:cxn ang="0">
                <a:pos x="52" y="41"/>
              </a:cxn>
              <a:cxn ang="0">
                <a:pos x="52" y="42"/>
              </a:cxn>
              <a:cxn ang="0">
                <a:pos x="50" y="49"/>
              </a:cxn>
              <a:cxn ang="0">
                <a:pos x="39" y="59"/>
              </a:cxn>
              <a:cxn ang="0">
                <a:pos x="37" y="59"/>
              </a:cxn>
              <a:cxn ang="0">
                <a:pos x="34" y="59"/>
              </a:cxn>
              <a:cxn ang="0">
                <a:pos x="20" y="56"/>
              </a:cxn>
              <a:cxn ang="0">
                <a:pos x="15" y="55"/>
              </a:cxn>
              <a:cxn ang="0">
                <a:pos x="4" y="55"/>
              </a:cxn>
              <a:cxn ang="0">
                <a:pos x="0" y="50"/>
              </a:cxn>
              <a:cxn ang="0">
                <a:pos x="0" y="27"/>
              </a:cxn>
              <a:cxn ang="0">
                <a:pos x="4" y="23"/>
              </a:cxn>
              <a:cxn ang="0">
                <a:pos x="14" y="23"/>
              </a:cxn>
              <a:cxn ang="0">
                <a:pos x="19" y="17"/>
              </a:cxn>
              <a:cxn ang="0">
                <a:pos x="23" y="13"/>
              </a:cxn>
              <a:cxn ang="0">
                <a:pos x="27" y="1"/>
              </a:cxn>
              <a:cxn ang="0">
                <a:pos x="31" y="0"/>
              </a:cxn>
              <a:cxn ang="0">
                <a:pos x="40" y="5"/>
              </a:cxn>
              <a:cxn ang="0">
                <a:pos x="41" y="11"/>
              </a:cxn>
              <a:cxn ang="0">
                <a:pos x="39" y="18"/>
              </a:cxn>
              <a:cxn ang="0">
                <a:pos x="45" y="18"/>
              </a:cxn>
              <a:cxn ang="0">
                <a:pos x="55" y="27"/>
              </a:cxn>
              <a:cxn ang="0">
                <a:pos x="53" y="33"/>
              </a:cxn>
              <a:cxn ang="0">
                <a:pos x="7" y="46"/>
              </a:cxn>
              <a:cxn ang="0">
                <a:pos x="4" y="48"/>
              </a:cxn>
              <a:cxn ang="0">
                <a:pos x="7" y="50"/>
              </a:cxn>
              <a:cxn ang="0">
                <a:pos x="9" y="48"/>
              </a:cxn>
              <a:cxn ang="0">
                <a:pos x="7" y="46"/>
              </a:cxn>
              <a:cxn ang="0">
                <a:pos x="45" y="23"/>
              </a:cxn>
              <a:cxn ang="0">
                <a:pos x="33" y="23"/>
              </a:cxn>
              <a:cxn ang="0">
                <a:pos x="36" y="11"/>
              </a:cxn>
              <a:cxn ang="0">
                <a:pos x="31" y="5"/>
              </a:cxn>
              <a:cxn ang="0">
                <a:pos x="26" y="16"/>
              </a:cxn>
              <a:cxn ang="0">
                <a:pos x="23" y="19"/>
              </a:cxn>
              <a:cxn ang="0">
                <a:pos x="15" y="27"/>
              </a:cxn>
              <a:cxn ang="0">
                <a:pos x="13" y="27"/>
              </a:cxn>
              <a:cxn ang="0">
                <a:pos x="13" y="50"/>
              </a:cxn>
              <a:cxn ang="0">
                <a:pos x="15" y="50"/>
              </a:cxn>
              <a:cxn ang="0">
                <a:pos x="22" y="52"/>
              </a:cxn>
              <a:cxn ang="0">
                <a:pos x="34" y="55"/>
              </a:cxn>
              <a:cxn ang="0">
                <a:pos x="38" y="55"/>
              </a:cxn>
              <a:cxn ang="0">
                <a:pos x="45" y="49"/>
              </a:cxn>
              <a:cxn ang="0">
                <a:pos x="45" y="47"/>
              </a:cxn>
              <a:cxn ang="0">
                <a:pos x="47" y="42"/>
              </a:cxn>
              <a:cxn ang="0">
                <a:pos x="47" y="40"/>
              </a:cxn>
              <a:cxn ang="0">
                <a:pos x="49" y="36"/>
              </a:cxn>
              <a:cxn ang="0">
                <a:pos x="47" y="32"/>
              </a:cxn>
              <a:cxn ang="0">
                <a:pos x="50" y="27"/>
              </a:cxn>
              <a:cxn ang="0">
                <a:pos x="45" y="23"/>
              </a:cxn>
            </a:cxnLst>
            <a:rect l="0" t="0" r="r" b="b"/>
            <a:pathLst>
              <a:path w="55" h="59">
                <a:moveTo>
                  <a:pt x="53" y="33"/>
                </a:moveTo>
                <a:cubicBezTo>
                  <a:pt x="53" y="34"/>
                  <a:pt x="53" y="35"/>
                  <a:pt x="53" y="36"/>
                </a:cubicBezTo>
                <a:cubicBezTo>
                  <a:pt x="53" y="37"/>
                  <a:pt x="53" y="39"/>
                  <a:pt x="52" y="41"/>
                </a:cubicBezTo>
                <a:cubicBezTo>
                  <a:pt x="52" y="41"/>
                  <a:pt x="52" y="42"/>
                  <a:pt x="52" y="42"/>
                </a:cubicBezTo>
                <a:cubicBezTo>
                  <a:pt x="52" y="45"/>
                  <a:pt x="51" y="47"/>
                  <a:pt x="50" y="49"/>
                </a:cubicBezTo>
                <a:cubicBezTo>
                  <a:pt x="50" y="55"/>
                  <a:pt x="45" y="59"/>
                  <a:pt x="39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4" y="59"/>
                  <a:pt x="34" y="59"/>
                  <a:pt x="34" y="59"/>
                </a:cubicBezTo>
                <a:cubicBezTo>
                  <a:pt x="29" y="59"/>
                  <a:pt x="24" y="58"/>
                  <a:pt x="20" y="56"/>
                </a:cubicBezTo>
                <a:cubicBezTo>
                  <a:pt x="19" y="56"/>
                  <a:pt x="16" y="55"/>
                  <a:pt x="15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2" y="23"/>
                  <a:pt x="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6" y="22"/>
                  <a:pt x="18" y="19"/>
                  <a:pt x="19" y="17"/>
                </a:cubicBezTo>
                <a:cubicBezTo>
                  <a:pt x="20" y="16"/>
                  <a:pt x="21" y="14"/>
                  <a:pt x="23" y="13"/>
                </a:cubicBezTo>
                <a:cubicBezTo>
                  <a:pt x="25" y="10"/>
                  <a:pt x="24" y="5"/>
                  <a:pt x="27" y="1"/>
                </a:cubicBezTo>
                <a:cubicBezTo>
                  <a:pt x="28" y="0"/>
                  <a:pt x="29" y="0"/>
                  <a:pt x="31" y="0"/>
                </a:cubicBezTo>
                <a:cubicBezTo>
                  <a:pt x="34" y="0"/>
                  <a:pt x="38" y="1"/>
                  <a:pt x="40" y="5"/>
                </a:cubicBezTo>
                <a:cubicBezTo>
                  <a:pt x="41" y="7"/>
                  <a:pt x="41" y="9"/>
                  <a:pt x="41" y="11"/>
                </a:cubicBezTo>
                <a:cubicBezTo>
                  <a:pt x="41" y="14"/>
                  <a:pt x="40" y="16"/>
                  <a:pt x="39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50" y="18"/>
                  <a:pt x="55" y="22"/>
                  <a:pt x="55" y="27"/>
                </a:cubicBezTo>
                <a:cubicBezTo>
                  <a:pt x="55" y="29"/>
                  <a:pt x="54" y="31"/>
                  <a:pt x="53" y="33"/>
                </a:cubicBezTo>
                <a:close/>
                <a:moveTo>
                  <a:pt x="7" y="46"/>
                </a:moveTo>
                <a:cubicBezTo>
                  <a:pt x="5" y="46"/>
                  <a:pt x="4" y="47"/>
                  <a:pt x="4" y="48"/>
                </a:cubicBezTo>
                <a:cubicBezTo>
                  <a:pt x="4" y="49"/>
                  <a:pt x="5" y="50"/>
                  <a:pt x="7" y="50"/>
                </a:cubicBezTo>
                <a:cubicBezTo>
                  <a:pt x="8" y="50"/>
                  <a:pt x="9" y="49"/>
                  <a:pt x="9" y="48"/>
                </a:cubicBezTo>
                <a:cubicBezTo>
                  <a:pt x="9" y="47"/>
                  <a:pt x="8" y="46"/>
                  <a:pt x="7" y="46"/>
                </a:cubicBezTo>
                <a:close/>
                <a:moveTo>
                  <a:pt x="45" y="23"/>
                </a:moveTo>
                <a:cubicBezTo>
                  <a:pt x="33" y="23"/>
                  <a:pt x="33" y="23"/>
                  <a:pt x="33" y="23"/>
                </a:cubicBezTo>
                <a:cubicBezTo>
                  <a:pt x="33" y="19"/>
                  <a:pt x="36" y="16"/>
                  <a:pt x="36" y="11"/>
                </a:cubicBezTo>
                <a:cubicBezTo>
                  <a:pt x="36" y="7"/>
                  <a:pt x="36" y="5"/>
                  <a:pt x="31" y="5"/>
                </a:cubicBezTo>
                <a:cubicBezTo>
                  <a:pt x="28" y="7"/>
                  <a:pt x="30" y="12"/>
                  <a:pt x="26" y="16"/>
                </a:cubicBezTo>
                <a:cubicBezTo>
                  <a:pt x="25" y="17"/>
                  <a:pt x="24" y="18"/>
                  <a:pt x="23" y="19"/>
                </a:cubicBezTo>
                <a:cubicBezTo>
                  <a:pt x="22" y="21"/>
                  <a:pt x="17" y="27"/>
                  <a:pt x="15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50"/>
                  <a:pt x="13" y="50"/>
                  <a:pt x="13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7" y="50"/>
                  <a:pt x="20" y="52"/>
                  <a:pt x="22" y="52"/>
                </a:cubicBezTo>
                <a:cubicBezTo>
                  <a:pt x="26" y="54"/>
                  <a:pt x="30" y="55"/>
                  <a:pt x="34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42" y="55"/>
                  <a:pt x="45" y="53"/>
                  <a:pt x="45" y="49"/>
                </a:cubicBezTo>
                <a:cubicBezTo>
                  <a:pt x="45" y="48"/>
                  <a:pt x="45" y="47"/>
                  <a:pt x="45" y="47"/>
                </a:cubicBezTo>
                <a:cubicBezTo>
                  <a:pt x="47" y="46"/>
                  <a:pt x="47" y="44"/>
                  <a:pt x="47" y="42"/>
                </a:cubicBezTo>
                <a:cubicBezTo>
                  <a:pt x="47" y="41"/>
                  <a:pt x="47" y="41"/>
                  <a:pt x="47" y="40"/>
                </a:cubicBezTo>
                <a:cubicBezTo>
                  <a:pt x="48" y="39"/>
                  <a:pt x="49" y="37"/>
                  <a:pt x="49" y="36"/>
                </a:cubicBezTo>
                <a:cubicBezTo>
                  <a:pt x="49" y="34"/>
                  <a:pt x="48" y="33"/>
                  <a:pt x="47" y="32"/>
                </a:cubicBezTo>
                <a:cubicBezTo>
                  <a:pt x="49" y="32"/>
                  <a:pt x="50" y="29"/>
                  <a:pt x="50" y="27"/>
                </a:cubicBezTo>
                <a:cubicBezTo>
                  <a:pt x="50" y="25"/>
                  <a:pt x="48" y="23"/>
                  <a:pt x="45" y="23"/>
                </a:cubicBezTo>
                <a:close/>
              </a:path>
            </a:pathLst>
          </a:custGeom>
          <a:solidFill>
            <a:srgbClr val="1273B8"/>
          </a:solidFill>
          <a:ln w="9525">
            <a:solidFill>
              <a:srgbClr val="1273B8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4868900" y="1469973"/>
            <a:ext cx="983007" cy="983007"/>
          </a:xfrm>
          <a:prstGeom prst="ellipse">
            <a:avLst/>
          </a:prstGeom>
          <a:noFill/>
          <a:ln w="28575">
            <a:solidFill>
              <a:srgbClr val="1273B8"/>
            </a:solidFill>
            <a:round/>
          </a:ln>
        </p:spPr>
        <p:txBody>
          <a:bodyPr vert="horz" wrap="square" lIns="121920" tIns="60960" rIns="121920" bIns="60960" numCol="1" rtlCol="0" anchor="t" anchorCtr="0" compatLnSpc="1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1" name="Freeform 103"/>
          <p:cNvSpPr>
            <a:spLocks noEditPoints="1"/>
          </p:cNvSpPr>
          <p:nvPr/>
        </p:nvSpPr>
        <p:spPr bwMode="auto">
          <a:xfrm>
            <a:off x="5154430" y="1634051"/>
            <a:ext cx="444713" cy="654849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1273B8"/>
          </a:solidFill>
          <a:ln w="9525">
            <a:solidFill>
              <a:srgbClr val="1273B8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9308815" y="1469973"/>
            <a:ext cx="983007" cy="983007"/>
          </a:xfrm>
          <a:prstGeom prst="ellipse">
            <a:avLst/>
          </a:prstGeom>
          <a:noFill/>
          <a:ln w="28575">
            <a:solidFill>
              <a:srgbClr val="262626"/>
            </a:solidFill>
            <a:round/>
          </a:ln>
        </p:spPr>
        <p:txBody>
          <a:bodyPr vert="horz" wrap="square" lIns="121920" tIns="60960" rIns="121920" bIns="60960" numCol="1" rtlCol="0" anchor="t" anchorCtr="0" compatLnSpc="1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2" name="Freeform 130"/>
          <p:cNvSpPr>
            <a:spLocks noChangeAspect="1" noEditPoints="1"/>
          </p:cNvSpPr>
          <p:nvPr/>
        </p:nvSpPr>
        <p:spPr bwMode="auto">
          <a:xfrm>
            <a:off x="9523126" y="1684284"/>
            <a:ext cx="554386" cy="554386"/>
          </a:xfrm>
          <a:custGeom>
            <a:avLst/>
            <a:gdLst/>
            <a:ahLst/>
            <a:cxnLst>
              <a:cxn ang="0">
                <a:pos x="62" y="67"/>
              </a:cxn>
              <a:cxn ang="0">
                <a:pos x="59" y="66"/>
              </a:cxn>
              <a:cxn ang="0">
                <a:pos x="45" y="52"/>
              </a:cxn>
              <a:cxn ang="0">
                <a:pos x="29" y="57"/>
              </a:cxn>
              <a:cxn ang="0">
                <a:pos x="0" y="29"/>
              </a:cxn>
              <a:cxn ang="0">
                <a:pos x="29" y="0"/>
              </a:cxn>
              <a:cxn ang="0">
                <a:pos x="57" y="29"/>
              </a:cxn>
              <a:cxn ang="0">
                <a:pos x="52" y="45"/>
              </a:cxn>
              <a:cxn ang="0">
                <a:pos x="66" y="59"/>
              </a:cxn>
              <a:cxn ang="0">
                <a:pos x="67" y="62"/>
              </a:cxn>
              <a:cxn ang="0">
                <a:pos x="62" y="67"/>
              </a:cxn>
              <a:cxn ang="0">
                <a:pos x="29" y="11"/>
              </a:cxn>
              <a:cxn ang="0">
                <a:pos x="11" y="29"/>
              </a:cxn>
              <a:cxn ang="0">
                <a:pos x="29" y="47"/>
              </a:cxn>
              <a:cxn ang="0">
                <a:pos x="47" y="29"/>
              </a:cxn>
              <a:cxn ang="0">
                <a:pos x="29" y="11"/>
              </a:cxn>
              <a:cxn ang="0">
                <a:pos x="42" y="30"/>
              </a:cxn>
              <a:cxn ang="0">
                <a:pos x="40" y="31"/>
              </a:cxn>
              <a:cxn ang="0">
                <a:pos x="31" y="31"/>
              </a:cxn>
              <a:cxn ang="0">
                <a:pos x="31" y="40"/>
              </a:cxn>
              <a:cxn ang="0">
                <a:pos x="30" y="42"/>
              </a:cxn>
              <a:cxn ang="0">
                <a:pos x="27" y="42"/>
              </a:cxn>
              <a:cxn ang="0">
                <a:pos x="26" y="40"/>
              </a:cxn>
              <a:cxn ang="0">
                <a:pos x="26" y="31"/>
              </a:cxn>
              <a:cxn ang="0">
                <a:pos x="17" y="31"/>
              </a:cxn>
              <a:cxn ang="0">
                <a:pos x="16" y="30"/>
              </a:cxn>
              <a:cxn ang="0">
                <a:pos x="16" y="27"/>
              </a:cxn>
              <a:cxn ang="0">
                <a:pos x="17" y="26"/>
              </a:cxn>
              <a:cxn ang="0">
                <a:pos x="26" y="26"/>
              </a:cxn>
              <a:cxn ang="0">
                <a:pos x="26" y="17"/>
              </a:cxn>
              <a:cxn ang="0">
                <a:pos x="27" y="16"/>
              </a:cxn>
              <a:cxn ang="0">
                <a:pos x="30" y="16"/>
              </a:cxn>
              <a:cxn ang="0">
                <a:pos x="31" y="17"/>
              </a:cxn>
              <a:cxn ang="0">
                <a:pos x="31" y="26"/>
              </a:cxn>
              <a:cxn ang="0">
                <a:pos x="40" y="26"/>
              </a:cxn>
              <a:cxn ang="0">
                <a:pos x="42" y="27"/>
              </a:cxn>
              <a:cxn ang="0">
                <a:pos x="42" y="30"/>
              </a:cxn>
            </a:cxnLst>
            <a:rect l="0" t="0" r="r" b="b"/>
            <a:pathLst>
              <a:path w="67" h="67">
                <a:moveTo>
                  <a:pt x="62" y="67"/>
                </a:moveTo>
                <a:cubicBezTo>
                  <a:pt x="61" y="67"/>
                  <a:pt x="59" y="67"/>
                  <a:pt x="59" y="66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55"/>
                  <a:pt x="34" y="57"/>
                  <a:pt x="29" y="57"/>
                </a:cubicBezTo>
                <a:cubicBezTo>
                  <a:pt x="13" y="57"/>
                  <a:pt x="0" y="44"/>
                  <a:pt x="0" y="29"/>
                </a:cubicBezTo>
                <a:cubicBezTo>
                  <a:pt x="0" y="13"/>
                  <a:pt x="13" y="0"/>
                  <a:pt x="29" y="0"/>
                </a:cubicBezTo>
                <a:cubicBezTo>
                  <a:pt x="44" y="0"/>
                  <a:pt x="57" y="13"/>
                  <a:pt x="57" y="29"/>
                </a:cubicBezTo>
                <a:cubicBezTo>
                  <a:pt x="57" y="34"/>
                  <a:pt x="55" y="40"/>
                  <a:pt x="52" y="45"/>
                </a:cubicBezTo>
                <a:cubicBezTo>
                  <a:pt x="66" y="59"/>
                  <a:pt x="66" y="59"/>
                  <a:pt x="66" y="59"/>
                </a:cubicBezTo>
                <a:cubicBezTo>
                  <a:pt x="67" y="59"/>
                  <a:pt x="67" y="61"/>
                  <a:pt x="67" y="62"/>
                </a:cubicBezTo>
                <a:cubicBezTo>
                  <a:pt x="67" y="65"/>
                  <a:pt x="65" y="67"/>
                  <a:pt x="62" y="67"/>
                </a:cubicBezTo>
                <a:close/>
                <a:moveTo>
                  <a:pt x="29" y="11"/>
                </a:moveTo>
                <a:cubicBezTo>
                  <a:pt x="19" y="11"/>
                  <a:pt x="11" y="19"/>
                  <a:pt x="11" y="29"/>
                </a:cubicBezTo>
                <a:cubicBezTo>
                  <a:pt x="11" y="39"/>
                  <a:pt x="19" y="47"/>
                  <a:pt x="29" y="47"/>
                </a:cubicBezTo>
                <a:cubicBezTo>
                  <a:pt x="39" y="47"/>
                  <a:pt x="47" y="39"/>
                  <a:pt x="47" y="29"/>
                </a:cubicBezTo>
                <a:cubicBezTo>
                  <a:pt x="47" y="19"/>
                  <a:pt x="39" y="11"/>
                  <a:pt x="29" y="11"/>
                </a:cubicBezTo>
                <a:close/>
                <a:moveTo>
                  <a:pt x="42" y="30"/>
                </a:moveTo>
                <a:cubicBezTo>
                  <a:pt x="42" y="31"/>
                  <a:pt x="41" y="31"/>
                  <a:pt x="40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40"/>
                  <a:pt x="31" y="40"/>
                  <a:pt x="31" y="40"/>
                </a:cubicBezTo>
                <a:cubicBezTo>
                  <a:pt x="31" y="41"/>
                  <a:pt x="31" y="42"/>
                  <a:pt x="30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6" y="41"/>
                  <a:pt x="26" y="40"/>
                </a:cubicBezTo>
                <a:cubicBezTo>
                  <a:pt x="26" y="31"/>
                  <a:pt x="26" y="31"/>
                  <a:pt x="26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6" y="31"/>
                  <a:pt x="16" y="30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7" y="26"/>
                  <a:pt x="17" y="26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6"/>
                  <a:pt x="27" y="16"/>
                  <a:pt x="27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1" y="16"/>
                  <a:pt x="31" y="16"/>
                  <a:pt x="31" y="17"/>
                </a:cubicBezTo>
                <a:cubicBezTo>
                  <a:pt x="31" y="26"/>
                  <a:pt x="31" y="26"/>
                  <a:pt x="31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1" y="26"/>
                  <a:pt x="42" y="27"/>
                  <a:pt x="42" y="27"/>
                </a:cubicBezTo>
                <a:lnTo>
                  <a:pt x="42" y="30"/>
                </a:lnTo>
                <a:close/>
              </a:path>
            </a:pathLst>
          </a:cu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465827" y="5445936"/>
            <a:ext cx="2825995" cy="3897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</a:t>
            </a:r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建议您在展示时采用微软雅黑字体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00177" y="5445936"/>
            <a:ext cx="3034698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335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49636" y="5205625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/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721412" y="5227562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r"/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617769" y="459917"/>
            <a:ext cx="36918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grpSp>
        <p:nvGrpSpPr>
          <p:cNvPr id="47" name="组合 46"/>
          <p:cNvGrpSpPr/>
          <p:nvPr/>
        </p:nvGrpSpPr>
        <p:grpSpPr>
          <a:xfrm rot="20367748">
            <a:off x="376899" y="43882"/>
            <a:ext cx="1003563" cy="1241351"/>
            <a:chOff x="793750" y="825500"/>
            <a:chExt cx="3433763" cy="4584701"/>
          </a:xfrm>
        </p:grpSpPr>
        <p:sp>
          <p:nvSpPr>
            <p:cNvPr id="49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31" grpId="0" animBg="1"/>
      <p:bldP spid="37" grpId="0" animBg="1"/>
      <p:bldP spid="36" grpId="0" animBg="1"/>
      <p:bldP spid="38" grpId="0" animBg="1"/>
      <p:bldP spid="34" grpId="0" animBg="1"/>
      <p:bldP spid="39" grpId="0" animBg="1"/>
      <p:bldP spid="33" grpId="0" animBg="1"/>
      <p:bldP spid="40" grpId="0" animBg="1"/>
      <p:bldP spid="35" grpId="0" animBg="1"/>
      <p:bldP spid="41" grpId="0" animBg="1"/>
      <p:bldP spid="32" grpId="0" animBg="1"/>
      <p:bldP spid="42" grpId="0" animBg="1"/>
      <p:bldP spid="43" grpId="0"/>
      <p:bldP spid="44" grpId="0"/>
      <p:bldP spid="45" grpId="0"/>
      <p:bldP spid="46" grpId="0"/>
      <p:bldP spid="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直接连接符 38"/>
          <p:cNvCxnSpPr/>
          <p:nvPr/>
        </p:nvCxnSpPr>
        <p:spPr>
          <a:xfrm>
            <a:off x="0" y="1271133"/>
            <a:ext cx="11591365" cy="0"/>
          </a:xfrm>
          <a:prstGeom prst="line">
            <a:avLst/>
          </a:prstGeom>
          <a:ln>
            <a:solidFill>
              <a:srgbClr val="A8AD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任意多边形 47"/>
          <p:cNvSpPr/>
          <p:nvPr/>
        </p:nvSpPr>
        <p:spPr>
          <a:xfrm>
            <a:off x="1069042" y="1580416"/>
            <a:ext cx="3771900" cy="4914514"/>
          </a:xfrm>
          <a:custGeom>
            <a:avLst/>
            <a:gdLst>
              <a:gd name="connsiteX0" fmla="*/ 0 w 3771900"/>
              <a:gd name="connsiteY0" fmla="*/ 0 h 4914514"/>
              <a:gd name="connsiteX1" fmla="*/ 3771900 w 3771900"/>
              <a:gd name="connsiteY1" fmla="*/ 0 h 4914514"/>
              <a:gd name="connsiteX2" fmla="*/ 3771900 w 3771900"/>
              <a:gd name="connsiteY2" fmla="*/ 1646878 h 4914514"/>
              <a:gd name="connsiteX3" fmla="*/ 3119718 w 3771900"/>
              <a:gd name="connsiteY3" fmla="*/ 2299060 h 4914514"/>
              <a:gd name="connsiteX4" fmla="*/ 3771900 w 3771900"/>
              <a:gd name="connsiteY4" fmla="*/ 2951242 h 4914514"/>
              <a:gd name="connsiteX5" fmla="*/ 3771900 w 3771900"/>
              <a:gd name="connsiteY5" fmla="*/ 4914514 h 4914514"/>
              <a:gd name="connsiteX6" fmla="*/ 0 w 3771900"/>
              <a:gd name="connsiteY6" fmla="*/ 4914514 h 4914514"/>
              <a:gd name="connsiteX7" fmla="*/ 0 w 3771900"/>
              <a:gd name="connsiteY7" fmla="*/ 0 h 491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71900" h="4914514">
                <a:moveTo>
                  <a:pt x="0" y="0"/>
                </a:moveTo>
                <a:lnTo>
                  <a:pt x="3771900" y="0"/>
                </a:lnTo>
                <a:lnTo>
                  <a:pt x="3771900" y="1646878"/>
                </a:lnTo>
                <a:cubicBezTo>
                  <a:pt x="3411710" y="1646878"/>
                  <a:pt x="3119718" y="1938870"/>
                  <a:pt x="3119718" y="2299060"/>
                </a:cubicBezTo>
                <a:cubicBezTo>
                  <a:pt x="3119718" y="2659250"/>
                  <a:pt x="3411710" y="2951242"/>
                  <a:pt x="3771900" y="2951242"/>
                </a:cubicBezTo>
                <a:lnTo>
                  <a:pt x="3771900" y="4914514"/>
                </a:lnTo>
                <a:lnTo>
                  <a:pt x="0" y="4914514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A8AD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6391837" y="1580416"/>
            <a:ext cx="4424082" cy="4914514"/>
          </a:xfrm>
          <a:custGeom>
            <a:avLst/>
            <a:gdLst>
              <a:gd name="connsiteX0" fmla="*/ 652182 w 4424082"/>
              <a:gd name="connsiteY0" fmla="*/ 0 h 4914514"/>
              <a:gd name="connsiteX1" fmla="*/ 4424082 w 4424082"/>
              <a:gd name="connsiteY1" fmla="*/ 0 h 4914514"/>
              <a:gd name="connsiteX2" fmla="*/ 4424082 w 4424082"/>
              <a:gd name="connsiteY2" fmla="*/ 4914514 h 4914514"/>
              <a:gd name="connsiteX3" fmla="*/ 652182 w 4424082"/>
              <a:gd name="connsiteY3" fmla="*/ 4914514 h 4914514"/>
              <a:gd name="connsiteX4" fmla="*/ 652182 w 4424082"/>
              <a:gd name="connsiteY4" fmla="*/ 2951242 h 4914514"/>
              <a:gd name="connsiteX5" fmla="*/ 0 w 4424082"/>
              <a:gd name="connsiteY5" fmla="*/ 2299060 h 4914514"/>
              <a:gd name="connsiteX6" fmla="*/ 652182 w 4424082"/>
              <a:gd name="connsiteY6" fmla="*/ 1646878 h 491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24082" h="4914514">
                <a:moveTo>
                  <a:pt x="652182" y="0"/>
                </a:moveTo>
                <a:lnTo>
                  <a:pt x="4424082" y="0"/>
                </a:lnTo>
                <a:lnTo>
                  <a:pt x="4424082" y="4914514"/>
                </a:lnTo>
                <a:lnTo>
                  <a:pt x="652182" y="4914514"/>
                </a:lnTo>
                <a:lnTo>
                  <a:pt x="652182" y="2951242"/>
                </a:lnTo>
                <a:cubicBezTo>
                  <a:pt x="291992" y="2951242"/>
                  <a:pt x="0" y="2659250"/>
                  <a:pt x="0" y="2299060"/>
                </a:cubicBezTo>
                <a:cubicBezTo>
                  <a:pt x="0" y="1938870"/>
                  <a:pt x="291992" y="1646878"/>
                  <a:pt x="652182" y="1646878"/>
                </a:cubicBezTo>
                <a:close/>
              </a:path>
            </a:pathLst>
          </a:custGeom>
          <a:noFill/>
          <a:ln>
            <a:solidFill>
              <a:srgbClr val="A8AD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4327712" y="3370728"/>
            <a:ext cx="1026459" cy="1026459"/>
          </a:xfrm>
          <a:prstGeom prst="ellipse">
            <a:avLst/>
          </a:prstGeom>
          <a:solidFill>
            <a:schemeClr val="accent1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2" name="椭圆 51"/>
          <p:cNvSpPr/>
          <p:nvPr/>
        </p:nvSpPr>
        <p:spPr>
          <a:xfrm>
            <a:off x="6510618" y="3381932"/>
            <a:ext cx="1026459" cy="1026459"/>
          </a:xfrm>
          <a:prstGeom prst="ellipse">
            <a:avLst/>
          </a:prstGeom>
          <a:solidFill>
            <a:schemeClr val="accent1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57" name="直接连接符 56"/>
          <p:cNvCxnSpPr/>
          <p:nvPr/>
        </p:nvCxnSpPr>
        <p:spPr>
          <a:xfrm>
            <a:off x="2164976" y="3902321"/>
            <a:ext cx="1957776" cy="0"/>
          </a:xfrm>
          <a:prstGeom prst="line">
            <a:avLst/>
          </a:prstGeom>
          <a:ln>
            <a:solidFill>
              <a:srgbClr val="A8AD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7604312" y="3902321"/>
            <a:ext cx="1957776" cy="0"/>
          </a:xfrm>
          <a:prstGeom prst="line">
            <a:avLst/>
          </a:prstGeom>
          <a:ln>
            <a:solidFill>
              <a:srgbClr val="A8AD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椭圆 59"/>
          <p:cNvSpPr/>
          <p:nvPr/>
        </p:nvSpPr>
        <p:spPr>
          <a:xfrm>
            <a:off x="1713188" y="3676427"/>
            <a:ext cx="451788" cy="451788"/>
          </a:xfrm>
          <a:prstGeom prst="ellipse">
            <a:avLst/>
          </a:prstGeom>
          <a:solidFill>
            <a:srgbClr val="A8AD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9574889" y="3676427"/>
            <a:ext cx="451788" cy="451788"/>
          </a:xfrm>
          <a:prstGeom prst="ellipse">
            <a:avLst/>
          </a:prstGeom>
          <a:solidFill>
            <a:srgbClr val="A8AD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435611" y="368634"/>
            <a:ext cx="36918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grpSp>
        <p:nvGrpSpPr>
          <p:cNvPr id="18" name="组合 17"/>
          <p:cNvGrpSpPr/>
          <p:nvPr/>
        </p:nvGrpSpPr>
        <p:grpSpPr>
          <a:xfrm rot="20367748">
            <a:off x="376899" y="43882"/>
            <a:ext cx="1003563" cy="1241351"/>
            <a:chOff x="793750" y="825500"/>
            <a:chExt cx="3433763" cy="4584701"/>
          </a:xfrm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1346767" y="2452990"/>
            <a:ext cx="55519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0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</a:t>
            </a:r>
            <a:endParaRPr lang="en-US" altLang="zh-CN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  <a:p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展示时采用微软雅黑字体</a:t>
            </a:r>
            <a:endParaRPr lang="en-US" altLang="zh-CN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537077" y="4630344"/>
            <a:ext cx="55519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0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</a:t>
            </a:r>
            <a:endParaRPr lang="en-US" altLang="zh-CN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  <a:p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展示时采用微软雅黑字体</a:t>
            </a:r>
            <a:endParaRPr lang="en-US" altLang="zh-CN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481261" y="2279704"/>
            <a:ext cx="55519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0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</a:t>
            </a:r>
            <a:endParaRPr lang="en-US" altLang="zh-CN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  <a:p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展示时采用微软雅黑字体</a:t>
            </a:r>
            <a:endParaRPr lang="en-US" altLang="zh-CN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398084" y="4657214"/>
            <a:ext cx="55519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0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</a:t>
            </a:r>
            <a:endParaRPr lang="en-US" altLang="zh-CN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  <a:p>
            <a:r>
              <a:rPr lang="zh-CN" alt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展示时采用微软雅黑字体</a:t>
            </a:r>
            <a:endParaRPr lang="en-US" altLang="zh-CN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4" name="Freeform 9"/>
          <p:cNvSpPr>
            <a:spLocks noEditPoints="1"/>
          </p:cNvSpPr>
          <p:nvPr/>
        </p:nvSpPr>
        <p:spPr bwMode="auto">
          <a:xfrm>
            <a:off x="4679600" y="3675532"/>
            <a:ext cx="302440" cy="315962"/>
          </a:xfrm>
          <a:custGeom>
            <a:avLst/>
            <a:gdLst>
              <a:gd name="T0" fmla="*/ 69 w 104"/>
              <a:gd name="T1" fmla="*/ 17 h 106"/>
              <a:gd name="T2" fmla="*/ 69 w 104"/>
              <a:gd name="T3" fmla="*/ 2 h 106"/>
              <a:gd name="T4" fmla="*/ 70 w 104"/>
              <a:gd name="T5" fmla="*/ 1 h 106"/>
              <a:gd name="T6" fmla="*/ 75 w 104"/>
              <a:gd name="T7" fmla="*/ 0 h 106"/>
              <a:gd name="T8" fmla="*/ 79 w 104"/>
              <a:gd name="T9" fmla="*/ 1 h 106"/>
              <a:gd name="T10" fmla="*/ 80 w 104"/>
              <a:gd name="T11" fmla="*/ 2 h 106"/>
              <a:gd name="T12" fmla="*/ 80 w 104"/>
              <a:gd name="T13" fmla="*/ 21 h 106"/>
              <a:gd name="T14" fmla="*/ 80 w 104"/>
              <a:gd name="T15" fmla="*/ 29 h 106"/>
              <a:gd name="T16" fmla="*/ 104 w 104"/>
              <a:gd name="T17" fmla="*/ 54 h 106"/>
              <a:gd name="T18" fmla="*/ 95 w 104"/>
              <a:gd name="T19" fmla="*/ 54 h 106"/>
              <a:gd name="T20" fmla="*/ 52 w 104"/>
              <a:gd name="T21" fmla="*/ 11 h 106"/>
              <a:gd name="T22" fmla="*/ 9 w 104"/>
              <a:gd name="T23" fmla="*/ 54 h 106"/>
              <a:gd name="T24" fmla="*/ 0 w 104"/>
              <a:gd name="T25" fmla="*/ 54 h 106"/>
              <a:gd name="T26" fmla="*/ 52 w 104"/>
              <a:gd name="T27" fmla="*/ 0 h 106"/>
              <a:gd name="T28" fmla="*/ 69 w 104"/>
              <a:gd name="T29" fmla="*/ 17 h 106"/>
              <a:gd name="T30" fmla="*/ 85 w 104"/>
              <a:gd name="T31" fmla="*/ 53 h 106"/>
              <a:gd name="T32" fmla="*/ 85 w 104"/>
              <a:gd name="T33" fmla="*/ 66 h 106"/>
              <a:gd name="T34" fmla="*/ 85 w 104"/>
              <a:gd name="T35" fmla="*/ 106 h 106"/>
              <a:gd name="T36" fmla="*/ 64 w 104"/>
              <a:gd name="T37" fmla="*/ 106 h 106"/>
              <a:gd name="T38" fmla="*/ 64 w 104"/>
              <a:gd name="T39" fmla="*/ 104 h 106"/>
              <a:gd name="T40" fmla="*/ 64 w 104"/>
              <a:gd name="T41" fmla="*/ 87 h 106"/>
              <a:gd name="T42" fmla="*/ 60 w 104"/>
              <a:gd name="T43" fmla="*/ 77 h 106"/>
              <a:gd name="T44" fmla="*/ 52 w 104"/>
              <a:gd name="T45" fmla="*/ 73 h 106"/>
              <a:gd name="T46" fmla="*/ 44 w 104"/>
              <a:gd name="T47" fmla="*/ 77 h 106"/>
              <a:gd name="T48" fmla="*/ 40 w 104"/>
              <a:gd name="T49" fmla="*/ 87 h 106"/>
              <a:gd name="T50" fmla="*/ 40 w 104"/>
              <a:gd name="T51" fmla="*/ 104 h 106"/>
              <a:gd name="T52" fmla="*/ 40 w 104"/>
              <a:gd name="T53" fmla="*/ 106 h 106"/>
              <a:gd name="T54" fmla="*/ 19 w 104"/>
              <a:gd name="T55" fmla="*/ 106 h 106"/>
              <a:gd name="T56" fmla="*/ 19 w 104"/>
              <a:gd name="T57" fmla="*/ 68 h 106"/>
              <a:gd name="T58" fmla="*/ 19 w 104"/>
              <a:gd name="T59" fmla="*/ 53 h 106"/>
              <a:gd name="T60" fmla="*/ 52 w 104"/>
              <a:gd name="T61" fmla="*/ 19 h 106"/>
              <a:gd name="T62" fmla="*/ 85 w 104"/>
              <a:gd name="T63" fmla="*/ 5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4" h="106">
                <a:moveTo>
                  <a:pt x="69" y="17"/>
                </a:moveTo>
                <a:cubicBezTo>
                  <a:pt x="69" y="2"/>
                  <a:pt x="69" y="2"/>
                  <a:pt x="69" y="2"/>
                </a:cubicBezTo>
                <a:cubicBezTo>
                  <a:pt x="69" y="2"/>
                  <a:pt x="69" y="1"/>
                  <a:pt x="70" y="1"/>
                </a:cubicBezTo>
                <a:cubicBezTo>
                  <a:pt x="72" y="0"/>
                  <a:pt x="73" y="0"/>
                  <a:pt x="75" y="0"/>
                </a:cubicBezTo>
                <a:cubicBezTo>
                  <a:pt x="76" y="0"/>
                  <a:pt x="78" y="0"/>
                  <a:pt x="79" y="1"/>
                </a:cubicBezTo>
                <a:cubicBezTo>
                  <a:pt x="80" y="1"/>
                  <a:pt x="80" y="2"/>
                  <a:pt x="80" y="2"/>
                </a:cubicBezTo>
                <a:cubicBezTo>
                  <a:pt x="80" y="21"/>
                  <a:pt x="80" y="21"/>
                  <a:pt x="80" y="21"/>
                </a:cubicBezTo>
                <a:cubicBezTo>
                  <a:pt x="80" y="29"/>
                  <a:pt x="80" y="29"/>
                  <a:pt x="80" y="29"/>
                </a:cubicBezTo>
                <a:cubicBezTo>
                  <a:pt x="104" y="54"/>
                  <a:pt x="104" y="54"/>
                  <a:pt x="104" y="54"/>
                </a:cubicBezTo>
                <a:cubicBezTo>
                  <a:pt x="95" y="54"/>
                  <a:pt x="95" y="54"/>
                  <a:pt x="95" y="54"/>
                </a:cubicBezTo>
                <a:cubicBezTo>
                  <a:pt x="52" y="11"/>
                  <a:pt x="52" y="11"/>
                  <a:pt x="52" y="11"/>
                </a:cubicBezTo>
                <a:cubicBezTo>
                  <a:pt x="9" y="54"/>
                  <a:pt x="9" y="54"/>
                  <a:pt x="9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52" y="0"/>
                  <a:pt x="52" y="0"/>
                  <a:pt x="52" y="0"/>
                </a:cubicBezTo>
                <a:lnTo>
                  <a:pt x="69" y="17"/>
                </a:lnTo>
                <a:close/>
                <a:moveTo>
                  <a:pt x="85" y="53"/>
                </a:moveTo>
                <a:cubicBezTo>
                  <a:pt x="85" y="66"/>
                  <a:pt x="85" y="66"/>
                  <a:pt x="85" y="66"/>
                </a:cubicBezTo>
                <a:cubicBezTo>
                  <a:pt x="85" y="106"/>
                  <a:pt x="85" y="106"/>
                  <a:pt x="85" y="106"/>
                </a:cubicBezTo>
                <a:cubicBezTo>
                  <a:pt x="64" y="106"/>
                  <a:pt x="64" y="106"/>
                  <a:pt x="64" y="106"/>
                </a:cubicBezTo>
                <a:cubicBezTo>
                  <a:pt x="64" y="105"/>
                  <a:pt x="64" y="105"/>
                  <a:pt x="64" y="104"/>
                </a:cubicBezTo>
                <a:cubicBezTo>
                  <a:pt x="64" y="87"/>
                  <a:pt x="64" y="87"/>
                  <a:pt x="64" y="87"/>
                </a:cubicBezTo>
                <a:cubicBezTo>
                  <a:pt x="64" y="83"/>
                  <a:pt x="63" y="80"/>
                  <a:pt x="60" y="77"/>
                </a:cubicBezTo>
                <a:cubicBezTo>
                  <a:pt x="58" y="74"/>
                  <a:pt x="55" y="73"/>
                  <a:pt x="52" y="73"/>
                </a:cubicBezTo>
                <a:cubicBezTo>
                  <a:pt x="49" y="73"/>
                  <a:pt x="46" y="74"/>
                  <a:pt x="44" y="77"/>
                </a:cubicBezTo>
                <a:cubicBezTo>
                  <a:pt x="41" y="80"/>
                  <a:pt x="40" y="83"/>
                  <a:pt x="40" y="87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0" y="105"/>
                  <a:pt x="40" y="105"/>
                  <a:pt x="40" y="106"/>
                </a:cubicBezTo>
                <a:cubicBezTo>
                  <a:pt x="19" y="106"/>
                  <a:pt x="19" y="106"/>
                  <a:pt x="19" y="106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53"/>
                  <a:pt x="19" y="53"/>
                  <a:pt x="19" y="53"/>
                </a:cubicBezTo>
                <a:cubicBezTo>
                  <a:pt x="52" y="19"/>
                  <a:pt x="52" y="19"/>
                  <a:pt x="52" y="19"/>
                </a:cubicBezTo>
                <a:lnTo>
                  <a:pt x="85" y="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5" name="Freeform 9"/>
          <p:cNvSpPr>
            <a:spLocks noEditPoints="1"/>
          </p:cNvSpPr>
          <p:nvPr/>
        </p:nvSpPr>
        <p:spPr bwMode="auto">
          <a:xfrm>
            <a:off x="6858988" y="3700805"/>
            <a:ext cx="302440" cy="315962"/>
          </a:xfrm>
          <a:custGeom>
            <a:avLst/>
            <a:gdLst>
              <a:gd name="T0" fmla="*/ 69 w 104"/>
              <a:gd name="T1" fmla="*/ 17 h 106"/>
              <a:gd name="T2" fmla="*/ 69 w 104"/>
              <a:gd name="T3" fmla="*/ 2 h 106"/>
              <a:gd name="T4" fmla="*/ 70 w 104"/>
              <a:gd name="T5" fmla="*/ 1 h 106"/>
              <a:gd name="T6" fmla="*/ 75 w 104"/>
              <a:gd name="T7" fmla="*/ 0 h 106"/>
              <a:gd name="T8" fmla="*/ 79 w 104"/>
              <a:gd name="T9" fmla="*/ 1 h 106"/>
              <a:gd name="T10" fmla="*/ 80 w 104"/>
              <a:gd name="T11" fmla="*/ 2 h 106"/>
              <a:gd name="T12" fmla="*/ 80 w 104"/>
              <a:gd name="T13" fmla="*/ 21 h 106"/>
              <a:gd name="T14" fmla="*/ 80 w 104"/>
              <a:gd name="T15" fmla="*/ 29 h 106"/>
              <a:gd name="T16" fmla="*/ 104 w 104"/>
              <a:gd name="T17" fmla="*/ 54 h 106"/>
              <a:gd name="T18" fmla="*/ 95 w 104"/>
              <a:gd name="T19" fmla="*/ 54 h 106"/>
              <a:gd name="T20" fmla="*/ 52 w 104"/>
              <a:gd name="T21" fmla="*/ 11 h 106"/>
              <a:gd name="T22" fmla="*/ 9 w 104"/>
              <a:gd name="T23" fmla="*/ 54 h 106"/>
              <a:gd name="T24" fmla="*/ 0 w 104"/>
              <a:gd name="T25" fmla="*/ 54 h 106"/>
              <a:gd name="T26" fmla="*/ 52 w 104"/>
              <a:gd name="T27" fmla="*/ 0 h 106"/>
              <a:gd name="T28" fmla="*/ 69 w 104"/>
              <a:gd name="T29" fmla="*/ 17 h 106"/>
              <a:gd name="T30" fmla="*/ 85 w 104"/>
              <a:gd name="T31" fmla="*/ 53 h 106"/>
              <a:gd name="T32" fmla="*/ 85 w 104"/>
              <a:gd name="T33" fmla="*/ 66 h 106"/>
              <a:gd name="T34" fmla="*/ 85 w 104"/>
              <a:gd name="T35" fmla="*/ 106 h 106"/>
              <a:gd name="T36" fmla="*/ 64 w 104"/>
              <a:gd name="T37" fmla="*/ 106 h 106"/>
              <a:gd name="T38" fmla="*/ 64 w 104"/>
              <a:gd name="T39" fmla="*/ 104 h 106"/>
              <a:gd name="T40" fmla="*/ 64 w 104"/>
              <a:gd name="T41" fmla="*/ 87 h 106"/>
              <a:gd name="T42" fmla="*/ 60 w 104"/>
              <a:gd name="T43" fmla="*/ 77 h 106"/>
              <a:gd name="T44" fmla="*/ 52 w 104"/>
              <a:gd name="T45" fmla="*/ 73 h 106"/>
              <a:gd name="T46" fmla="*/ 44 w 104"/>
              <a:gd name="T47" fmla="*/ 77 h 106"/>
              <a:gd name="T48" fmla="*/ 40 w 104"/>
              <a:gd name="T49" fmla="*/ 87 h 106"/>
              <a:gd name="T50" fmla="*/ 40 w 104"/>
              <a:gd name="T51" fmla="*/ 104 h 106"/>
              <a:gd name="T52" fmla="*/ 40 w 104"/>
              <a:gd name="T53" fmla="*/ 106 h 106"/>
              <a:gd name="T54" fmla="*/ 19 w 104"/>
              <a:gd name="T55" fmla="*/ 106 h 106"/>
              <a:gd name="T56" fmla="*/ 19 w 104"/>
              <a:gd name="T57" fmla="*/ 68 h 106"/>
              <a:gd name="T58" fmla="*/ 19 w 104"/>
              <a:gd name="T59" fmla="*/ 53 h 106"/>
              <a:gd name="T60" fmla="*/ 52 w 104"/>
              <a:gd name="T61" fmla="*/ 19 h 106"/>
              <a:gd name="T62" fmla="*/ 85 w 104"/>
              <a:gd name="T63" fmla="*/ 5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4" h="106">
                <a:moveTo>
                  <a:pt x="69" y="17"/>
                </a:moveTo>
                <a:cubicBezTo>
                  <a:pt x="69" y="2"/>
                  <a:pt x="69" y="2"/>
                  <a:pt x="69" y="2"/>
                </a:cubicBezTo>
                <a:cubicBezTo>
                  <a:pt x="69" y="2"/>
                  <a:pt x="69" y="1"/>
                  <a:pt x="70" y="1"/>
                </a:cubicBezTo>
                <a:cubicBezTo>
                  <a:pt x="72" y="0"/>
                  <a:pt x="73" y="0"/>
                  <a:pt x="75" y="0"/>
                </a:cubicBezTo>
                <a:cubicBezTo>
                  <a:pt x="76" y="0"/>
                  <a:pt x="78" y="0"/>
                  <a:pt x="79" y="1"/>
                </a:cubicBezTo>
                <a:cubicBezTo>
                  <a:pt x="80" y="1"/>
                  <a:pt x="80" y="2"/>
                  <a:pt x="80" y="2"/>
                </a:cubicBezTo>
                <a:cubicBezTo>
                  <a:pt x="80" y="21"/>
                  <a:pt x="80" y="21"/>
                  <a:pt x="80" y="21"/>
                </a:cubicBezTo>
                <a:cubicBezTo>
                  <a:pt x="80" y="29"/>
                  <a:pt x="80" y="29"/>
                  <a:pt x="80" y="29"/>
                </a:cubicBezTo>
                <a:cubicBezTo>
                  <a:pt x="104" y="54"/>
                  <a:pt x="104" y="54"/>
                  <a:pt x="104" y="54"/>
                </a:cubicBezTo>
                <a:cubicBezTo>
                  <a:pt x="95" y="54"/>
                  <a:pt x="95" y="54"/>
                  <a:pt x="95" y="54"/>
                </a:cubicBezTo>
                <a:cubicBezTo>
                  <a:pt x="52" y="11"/>
                  <a:pt x="52" y="11"/>
                  <a:pt x="52" y="11"/>
                </a:cubicBezTo>
                <a:cubicBezTo>
                  <a:pt x="9" y="54"/>
                  <a:pt x="9" y="54"/>
                  <a:pt x="9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52" y="0"/>
                  <a:pt x="52" y="0"/>
                  <a:pt x="52" y="0"/>
                </a:cubicBezTo>
                <a:lnTo>
                  <a:pt x="69" y="17"/>
                </a:lnTo>
                <a:close/>
                <a:moveTo>
                  <a:pt x="85" y="53"/>
                </a:moveTo>
                <a:cubicBezTo>
                  <a:pt x="85" y="66"/>
                  <a:pt x="85" y="66"/>
                  <a:pt x="85" y="66"/>
                </a:cubicBezTo>
                <a:cubicBezTo>
                  <a:pt x="85" y="106"/>
                  <a:pt x="85" y="106"/>
                  <a:pt x="85" y="106"/>
                </a:cubicBezTo>
                <a:cubicBezTo>
                  <a:pt x="64" y="106"/>
                  <a:pt x="64" y="106"/>
                  <a:pt x="64" y="106"/>
                </a:cubicBezTo>
                <a:cubicBezTo>
                  <a:pt x="64" y="105"/>
                  <a:pt x="64" y="105"/>
                  <a:pt x="64" y="104"/>
                </a:cubicBezTo>
                <a:cubicBezTo>
                  <a:pt x="64" y="87"/>
                  <a:pt x="64" y="87"/>
                  <a:pt x="64" y="87"/>
                </a:cubicBezTo>
                <a:cubicBezTo>
                  <a:pt x="64" y="83"/>
                  <a:pt x="63" y="80"/>
                  <a:pt x="60" y="77"/>
                </a:cubicBezTo>
                <a:cubicBezTo>
                  <a:pt x="58" y="74"/>
                  <a:pt x="55" y="73"/>
                  <a:pt x="52" y="73"/>
                </a:cubicBezTo>
                <a:cubicBezTo>
                  <a:pt x="49" y="73"/>
                  <a:pt x="46" y="74"/>
                  <a:pt x="44" y="77"/>
                </a:cubicBezTo>
                <a:cubicBezTo>
                  <a:pt x="41" y="80"/>
                  <a:pt x="40" y="83"/>
                  <a:pt x="40" y="87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0" y="105"/>
                  <a:pt x="40" y="105"/>
                  <a:pt x="40" y="106"/>
                </a:cubicBezTo>
                <a:cubicBezTo>
                  <a:pt x="19" y="106"/>
                  <a:pt x="19" y="106"/>
                  <a:pt x="19" y="106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53"/>
                  <a:pt x="19" y="53"/>
                  <a:pt x="19" y="53"/>
                </a:cubicBezTo>
                <a:cubicBezTo>
                  <a:pt x="52" y="19"/>
                  <a:pt x="52" y="19"/>
                  <a:pt x="52" y="19"/>
                </a:cubicBezTo>
                <a:lnTo>
                  <a:pt x="85" y="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967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17" grpId="0"/>
      <p:bldP spid="44" grpId="0" animBg="1"/>
      <p:bldP spid="4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sosceles Triangle 12"/>
          <p:cNvSpPr/>
          <p:nvPr/>
        </p:nvSpPr>
        <p:spPr>
          <a:xfrm>
            <a:off x="9495329" y="1934971"/>
            <a:ext cx="1770330" cy="1526147"/>
          </a:xfrm>
          <a:prstGeom prst="triangle">
            <a:avLst/>
          </a:prstGeom>
          <a:solidFill>
            <a:srgbClr val="127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2" name="Freeform 5"/>
          <p:cNvSpPr>
            <a:spLocks noEditPoints="1"/>
          </p:cNvSpPr>
          <p:nvPr/>
        </p:nvSpPr>
        <p:spPr bwMode="auto">
          <a:xfrm>
            <a:off x="10214437" y="2733641"/>
            <a:ext cx="332112" cy="320958"/>
          </a:xfrm>
          <a:custGeom>
            <a:avLst/>
            <a:gdLst>
              <a:gd name="T0" fmla="*/ 86 w 113"/>
              <a:gd name="T1" fmla="*/ 35 h 107"/>
              <a:gd name="T2" fmla="*/ 72 w 113"/>
              <a:gd name="T3" fmla="*/ 18 h 107"/>
              <a:gd name="T4" fmla="*/ 48 w 113"/>
              <a:gd name="T5" fmla="*/ 35 h 107"/>
              <a:gd name="T6" fmla="*/ 28 w 113"/>
              <a:gd name="T7" fmla="*/ 35 h 107"/>
              <a:gd name="T8" fmla="*/ 13 w 113"/>
              <a:gd name="T9" fmla="*/ 50 h 107"/>
              <a:gd name="T10" fmla="*/ 13 w 113"/>
              <a:gd name="T11" fmla="*/ 68 h 107"/>
              <a:gd name="T12" fmla="*/ 1 w 113"/>
              <a:gd name="T13" fmla="*/ 34 h 107"/>
              <a:gd name="T14" fmla="*/ 4 w 113"/>
              <a:gd name="T15" fmla="*/ 29 h 107"/>
              <a:gd name="T16" fmla="*/ 80 w 113"/>
              <a:gd name="T17" fmla="*/ 1 h 107"/>
              <a:gd name="T18" fmla="*/ 85 w 113"/>
              <a:gd name="T19" fmla="*/ 4 h 107"/>
              <a:gd name="T20" fmla="*/ 97 w 113"/>
              <a:gd name="T21" fmla="*/ 35 h 107"/>
              <a:gd name="T22" fmla="*/ 86 w 113"/>
              <a:gd name="T23" fmla="*/ 35 h 107"/>
              <a:gd name="T24" fmla="*/ 113 w 113"/>
              <a:gd name="T25" fmla="*/ 50 h 107"/>
              <a:gd name="T26" fmla="*/ 113 w 113"/>
              <a:gd name="T27" fmla="*/ 103 h 107"/>
              <a:gd name="T28" fmla="*/ 109 w 113"/>
              <a:gd name="T29" fmla="*/ 107 h 107"/>
              <a:gd name="T30" fmla="*/ 28 w 113"/>
              <a:gd name="T31" fmla="*/ 107 h 107"/>
              <a:gd name="T32" fmla="*/ 23 w 113"/>
              <a:gd name="T33" fmla="*/ 103 h 107"/>
              <a:gd name="T34" fmla="*/ 23 w 113"/>
              <a:gd name="T35" fmla="*/ 50 h 107"/>
              <a:gd name="T36" fmla="*/ 28 w 113"/>
              <a:gd name="T37" fmla="*/ 45 h 107"/>
              <a:gd name="T38" fmla="*/ 109 w 113"/>
              <a:gd name="T39" fmla="*/ 45 h 107"/>
              <a:gd name="T40" fmla="*/ 113 w 113"/>
              <a:gd name="T41" fmla="*/ 50 h 107"/>
              <a:gd name="T42" fmla="*/ 103 w 113"/>
              <a:gd name="T43" fmla="*/ 78 h 107"/>
              <a:gd name="T44" fmla="*/ 94 w 113"/>
              <a:gd name="T45" fmla="*/ 60 h 107"/>
              <a:gd name="T46" fmla="*/ 76 w 113"/>
              <a:gd name="T47" fmla="*/ 66 h 107"/>
              <a:gd name="T48" fmla="*/ 61 w 113"/>
              <a:gd name="T49" fmla="*/ 82 h 107"/>
              <a:gd name="T50" fmla="*/ 46 w 113"/>
              <a:gd name="T51" fmla="*/ 62 h 107"/>
              <a:gd name="T52" fmla="*/ 35 w 113"/>
              <a:gd name="T53" fmla="*/ 86 h 107"/>
              <a:gd name="T54" fmla="*/ 35 w 113"/>
              <a:gd name="T55" fmla="*/ 96 h 107"/>
              <a:gd name="T56" fmla="*/ 103 w 113"/>
              <a:gd name="T57" fmla="*/ 96 h 107"/>
              <a:gd name="T58" fmla="*/ 103 w 113"/>
              <a:gd name="T59" fmla="*/ 78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3" h="107">
                <a:moveTo>
                  <a:pt x="86" y="35"/>
                </a:moveTo>
                <a:cubicBezTo>
                  <a:pt x="72" y="18"/>
                  <a:pt x="72" y="18"/>
                  <a:pt x="72" y="18"/>
                </a:cubicBezTo>
                <a:cubicBezTo>
                  <a:pt x="48" y="35"/>
                  <a:pt x="48" y="35"/>
                  <a:pt x="48" y="35"/>
                </a:cubicBezTo>
                <a:cubicBezTo>
                  <a:pt x="28" y="35"/>
                  <a:pt x="28" y="35"/>
                  <a:pt x="28" y="35"/>
                </a:cubicBezTo>
                <a:cubicBezTo>
                  <a:pt x="19" y="35"/>
                  <a:pt x="13" y="42"/>
                  <a:pt x="13" y="50"/>
                </a:cubicBezTo>
                <a:cubicBezTo>
                  <a:pt x="13" y="68"/>
                  <a:pt x="13" y="68"/>
                  <a:pt x="13" y="68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2"/>
                  <a:pt x="1" y="29"/>
                  <a:pt x="4" y="29"/>
                </a:cubicBezTo>
                <a:cubicBezTo>
                  <a:pt x="80" y="1"/>
                  <a:pt x="80" y="1"/>
                  <a:pt x="80" y="1"/>
                </a:cubicBezTo>
                <a:cubicBezTo>
                  <a:pt x="82" y="0"/>
                  <a:pt x="85" y="1"/>
                  <a:pt x="85" y="4"/>
                </a:cubicBezTo>
                <a:cubicBezTo>
                  <a:pt x="97" y="35"/>
                  <a:pt x="97" y="35"/>
                  <a:pt x="97" y="35"/>
                </a:cubicBezTo>
                <a:lnTo>
                  <a:pt x="86" y="35"/>
                </a:lnTo>
                <a:close/>
                <a:moveTo>
                  <a:pt x="113" y="50"/>
                </a:moveTo>
                <a:cubicBezTo>
                  <a:pt x="113" y="103"/>
                  <a:pt x="113" y="103"/>
                  <a:pt x="113" y="103"/>
                </a:cubicBezTo>
                <a:cubicBezTo>
                  <a:pt x="113" y="105"/>
                  <a:pt x="111" y="107"/>
                  <a:pt x="109" y="107"/>
                </a:cubicBezTo>
                <a:cubicBezTo>
                  <a:pt x="28" y="107"/>
                  <a:pt x="28" y="107"/>
                  <a:pt x="28" y="107"/>
                </a:cubicBezTo>
                <a:cubicBezTo>
                  <a:pt x="25" y="107"/>
                  <a:pt x="23" y="105"/>
                  <a:pt x="23" y="103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47"/>
                  <a:pt x="25" y="45"/>
                  <a:pt x="28" y="45"/>
                </a:cubicBezTo>
                <a:cubicBezTo>
                  <a:pt x="109" y="45"/>
                  <a:pt x="109" y="45"/>
                  <a:pt x="109" y="45"/>
                </a:cubicBezTo>
                <a:cubicBezTo>
                  <a:pt x="111" y="45"/>
                  <a:pt x="113" y="47"/>
                  <a:pt x="113" y="50"/>
                </a:cubicBezTo>
                <a:close/>
                <a:moveTo>
                  <a:pt x="103" y="78"/>
                </a:moveTo>
                <a:cubicBezTo>
                  <a:pt x="94" y="60"/>
                  <a:pt x="94" y="60"/>
                  <a:pt x="94" y="60"/>
                </a:cubicBezTo>
                <a:cubicBezTo>
                  <a:pt x="76" y="66"/>
                  <a:pt x="76" y="66"/>
                  <a:pt x="76" y="66"/>
                </a:cubicBezTo>
                <a:cubicBezTo>
                  <a:pt x="61" y="82"/>
                  <a:pt x="61" y="82"/>
                  <a:pt x="61" y="82"/>
                </a:cubicBezTo>
                <a:cubicBezTo>
                  <a:pt x="46" y="62"/>
                  <a:pt x="46" y="62"/>
                  <a:pt x="46" y="62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96"/>
                  <a:pt x="35" y="96"/>
                  <a:pt x="35" y="96"/>
                </a:cubicBezTo>
                <a:cubicBezTo>
                  <a:pt x="103" y="96"/>
                  <a:pt x="103" y="96"/>
                  <a:pt x="103" y="96"/>
                </a:cubicBezTo>
                <a:lnTo>
                  <a:pt x="103" y="7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9" name="Isosceles Triangle 8"/>
          <p:cNvSpPr/>
          <p:nvPr/>
        </p:nvSpPr>
        <p:spPr>
          <a:xfrm rot="10800000">
            <a:off x="3068590" y="3461118"/>
            <a:ext cx="1770330" cy="1526147"/>
          </a:xfrm>
          <a:prstGeom prst="triangle">
            <a:avLst/>
          </a:prstGeom>
          <a:solidFill>
            <a:srgbClr val="A8AD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5" name="Freeform 6"/>
          <p:cNvSpPr/>
          <p:nvPr/>
        </p:nvSpPr>
        <p:spPr bwMode="auto">
          <a:xfrm>
            <a:off x="3762778" y="3800410"/>
            <a:ext cx="400168" cy="382958"/>
          </a:xfrm>
          <a:custGeom>
            <a:avLst/>
            <a:gdLst>
              <a:gd name="T0" fmla="*/ 46 w 118"/>
              <a:gd name="T1" fmla="*/ 63 h 110"/>
              <a:gd name="T2" fmla="*/ 25 w 118"/>
              <a:gd name="T3" fmla="*/ 63 h 110"/>
              <a:gd name="T4" fmla="*/ 12 w 118"/>
              <a:gd name="T5" fmla="*/ 75 h 110"/>
              <a:gd name="T6" fmla="*/ 0 w 118"/>
              <a:gd name="T7" fmla="*/ 75 h 110"/>
              <a:gd name="T8" fmla="*/ 9 w 118"/>
              <a:gd name="T9" fmla="*/ 55 h 110"/>
              <a:gd name="T10" fmla="*/ 0 w 118"/>
              <a:gd name="T11" fmla="*/ 35 h 110"/>
              <a:gd name="T12" fmla="*/ 12 w 118"/>
              <a:gd name="T13" fmla="*/ 35 h 110"/>
              <a:gd name="T14" fmla="*/ 25 w 118"/>
              <a:gd name="T15" fmla="*/ 47 h 110"/>
              <a:gd name="T16" fmla="*/ 46 w 118"/>
              <a:gd name="T17" fmla="*/ 47 h 110"/>
              <a:gd name="T18" fmla="*/ 31 w 118"/>
              <a:gd name="T19" fmla="*/ 0 h 110"/>
              <a:gd name="T20" fmla="*/ 43 w 118"/>
              <a:gd name="T21" fmla="*/ 0 h 110"/>
              <a:gd name="T22" fmla="*/ 69 w 118"/>
              <a:gd name="T23" fmla="*/ 47 h 110"/>
              <a:gd name="T24" fmla="*/ 100 w 118"/>
              <a:gd name="T25" fmla="*/ 47 h 110"/>
              <a:gd name="T26" fmla="*/ 118 w 118"/>
              <a:gd name="T27" fmla="*/ 55 h 110"/>
              <a:gd name="T28" fmla="*/ 100 w 118"/>
              <a:gd name="T29" fmla="*/ 63 h 110"/>
              <a:gd name="T30" fmla="*/ 69 w 118"/>
              <a:gd name="T31" fmla="*/ 63 h 110"/>
              <a:gd name="T32" fmla="*/ 43 w 118"/>
              <a:gd name="T33" fmla="*/ 110 h 110"/>
              <a:gd name="T34" fmla="*/ 31 w 118"/>
              <a:gd name="T35" fmla="*/ 110 h 110"/>
              <a:gd name="T36" fmla="*/ 46 w 118"/>
              <a:gd name="T37" fmla="*/ 6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8" h="110">
                <a:moveTo>
                  <a:pt x="46" y="63"/>
                </a:moveTo>
                <a:cubicBezTo>
                  <a:pt x="25" y="63"/>
                  <a:pt x="25" y="63"/>
                  <a:pt x="25" y="63"/>
                </a:cubicBezTo>
                <a:cubicBezTo>
                  <a:pt x="12" y="75"/>
                  <a:pt x="12" y="75"/>
                  <a:pt x="12" y="75"/>
                </a:cubicBezTo>
                <a:cubicBezTo>
                  <a:pt x="0" y="75"/>
                  <a:pt x="0" y="75"/>
                  <a:pt x="0" y="75"/>
                </a:cubicBezTo>
                <a:cubicBezTo>
                  <a:pt x="9" y="55"/>
                  <a:pt x="9" y="55"/>
                  <a:pt x="9" y="55"/>
                </a:cubicBezTo>
                <a:cubicBezTo>
                  <a:pt x="0" y="35"/>
                  <a:pt x="0" y="35"/>
                  <a:pt x="0" y="35"/>
                </a:cubicBezTo>
                <a:cubicBezTo>
                  <a:pt x="12" y="35"/>
                  <a:pt x="12" y="35"/>
                  <a:pt x="12" y="35"/>
                </a:cubicBezTo>
                <a:cubicBezTo>
                  <a:pt x="25" y="47"/>
                  <a:pt x="25" y="47"/>
                  <a:pt x="25" y="47"/>
                </a:cubicBezTo>
                <a:cubicBezTo>
                  <a:pt x="46" y="47"/>
                  <a:pt x="46" y="47"/>
                  <a:pt x="46" y="47"/>
                </a:cubicBezTo>
                <a:cubicBezTo>
                  <a:pt x="31" y="0"/>
                  <a:pt x="31" y="0"/>
                  <a:pt x="31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69" y="47"/>
                  <a:pt x="69" y="47"/>
                  <a:pt x="69" y="47"/>
                </a:cubicBezTo>
                <a:cubicBezTo>
                  <a:pt x="100" y="47"/>
                  <a:pt x="100" y="47"/>
                  <a:pt x="100" y="47"/>
                </a:cubicBezTo>
                <a:cubicBezTo>
                  <a:pt x="100" y="47"/>
                  <a:pt x="118" y="47"/>
                  <a:pt x="118" y="55"/>
                </a:cubicBezTo>
                <a:cubicBezTo>
                  <a:pt x="118" y="63"/>
                  <a:pt x="100" y="63"/>
                  <a:pt x="100" y="63"/>
                </a:cubicBezTo>
                <a:cubicBezTo>
                  <a:pt x="69" y="63"/>
                  <a:pt x="69" y="63"/>
                  <a:pt x="69" y="63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31" y="110"/>
                  <a:pt x="31" y="110"/>
                  <a:pt x="31" y="110"/>
                </a:cubicBezTo>
                <a:lnTo>
                  <a:pt x="46" y="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1" name="Isosceles Triangle 10"/>
          <p:cNvSpPr/>
          <p:nvPr/>
        </p:nvSpPr>
        <p:spPr>
          <a:xfrm>
            <a:off x="5210837" y="1934971"/>
            <a:ext cx="1770330" cy="1526147"/>
          </a:xfrm>
          <a:prstGeom prst="triangle">
            <a:avLst/>
          </a:prstGeom>
          <a:solidFill>
            <a:srgbClr val="127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8" name="Freeform 7"/>
          <p:cNvSpPr>
            <a:spLocks noEditPoints="1"/>
          </p:cNvSpPr>
          <p:nvPr/>
        </p:nvSpPr>
        <p:spPr bwMode="auto">
          <a:xfrm>
            <a:off x="5917058" y="2733641"/>
            <a:ext cx="357884" cy="370368"/>
          </a:xfrm>
          <a:custGeom>
            <a:avLst/>
            <a:gdLst>
              <a:gd name="T0" fmla="*/ 109 w 109"/>
              <a:gd name="T1" fmla="*/ 54 h 110"/>
              <a:gd name="T2" fmla="*/ 56 w 109"/>
              <a:gd name="T3" fmla="*/ 109 h 110"/>
              <a:gd name="T4" fmla="*/ 1 w 109"/>
              <a:gd name="T5" fmla="*/ 56 h 110"/>
              <a:gd name="T6" fmla="*/ 54 w 109"/>
              <a:gd name="T7" fmla="*/ 1 h 110"/>
              <a:gd name="T8" fmla="*/ 109 w 109"/>
              <a:gd name="T9" fmla="*/ 54 h 110"/>
              <a:gd name="T10" fmla="*/ 22 w 109"/>
              <a:gd name="T11" fmla="*/ 55 h 110"/>
              <a:gd name="T12" fmla="*/ 25 w 109"/>
              <a:gd name="T13" fmla="*/ 41 h 110"/>
              <a:gd name="T14" fmla="*/ 13 w 109"/>
              <a:gd name="T15" fmla="*/ 33 h 110"/>
              <a:gd name="T16" fmla="*/ 8 w 109"/>
              <a:gd name="T17" fmla="*/ 56 h 110"/>
              <a:gd name="T18" fmla="*/ 13 w 109"/>
              <a:gd name="T19" fmla="*/ 77 h 110"/>
              <a:gd name="T20" fmla="*/ 25 w 109"/>
              <a:gd name="T21" fmla="*/ 69 h 110"/>
              <a:gd name="T22" fmla="*/ 22 w 109"/>
              <a:gd name="T23" fmla="*/ 55 h 110"/>
              <a:gd name="T24" fmla="*/ 81 w 109"/>
              <a:gd name="T25" fmla="*/ 55 h 110"/>
              <a:gd name="T26" fmla="*/ 55 w 109"/>
              <a:gd name="T27" fmla="*/ 29 h 110"/>
              <a:gd name="T28" fmla="*/ 29 w 109"/>
              <a:gd name="T29" fmla="*/ 55 h 110"/>
              <a:gd name="T30" fmla="*/ 55 w 109"/>
              <a:gd name="T31" fmla="*/ 81 h 110"/>
              <a:gd name="T32" fmla="*/ 81 w 109"/>
              <a:gd name="T33" fmla="*/ 55 h 110"/>
              <a:gd name="T34" fmla="*/ 33 w 109"/>
              <a:gd name="T35" fmla="*/ 13 h 110"/>
              <a:gd name="T36" fmla="*/ 40 w 109"/>
              <a:gd name="T37" fmla="*/ 25 h 110"/>
              <a:gd name="T38" fmla="*/ 55 w 109"/>
              <a:gd name="T39" fmla="*/ 22 h 110"/>
              <a:gd name="T40" fmla="*/ 69 w 109"/>
              <a:gd name="T41" fmla="*/ 25 h 110"/>
              <a:gd name="T42" fmla="*/ 77 w 109"/>
              <a:gd name="T43" fmla="*/ 13 h 110"/>
              <a:gd name="T44" fmla="*/ 54 w 109"/>
              <a:gd name="T45" fmla="*/ 8 h 110"/>
              <a:gd name="T46" fmla="*/ 33 w 109"/>
              <a:gd name="T47" fmla="*/ 13 h 110"/>
              <a:gd name="T48" fmla="*/ 77 w 109"/>
              <a:gd name="T49" fmla="*/ 97 h 110"/>
              <a:gd name="T50" fmla="*/ 69 w 109"/>
              <a:gd name="T51" fmla="*/ 85 h 110"/>
              <a:gd name="T52" fmla="*/ 55 w 109"/>
              <a:gd name="T53" fmla="*/ 88 h 110"/>
              <a:gd name="T54" fmla="*/ 40 w 109"/>
              <a:gd name="T55" fmla="*/ 85 h 110"/>
              <a:gd name="T56" fmla="*/ 33 w 109"/>
              <a:gd name="T57" fmla="*/ 97 h 110"/>
              <a:gd name="T58" fmla="*/ 55 w 109"/>
              <a:gd name="T59" fmla="*/ 102 h 110"/>
              <a:gd name="T60" fmla="*/ 77 w 109"/>
              <a:gd name="T61" fmla="*/ 97 h 110"/>
              <a:gd name="T62" fmla="*/ 97 w 109"/>
              <a:gd name="T63" fmla="*/ 77 h 110"/>
              <a:gd name="T64" fmla="*/ 102 w 109"/>
              <a:gd name="T65" fmla="*/ 54 h 110"/>
              <a:gd name="T66" fmla="*/ 97 w 109"/>
              <a:gd name="T67" fmla="*/ 33 h 110"/>
              <a:gd name="T68" fmla="*/ 84 w 109"/>
              <a:gd name="T69" fmla="*/ 41 h 110"/>
              <a:gd name="T70" fmla="*/ 88 w 109"/>
              <a:gd name="T71" fmla="*/ 55 h 110"/>
              <a:gd name="T72" fmla="*/ 84 w 109"/>
              <a:gd name="T73" fmla="*/ 69 h 110"/>
              <a:gd name="T74" fmla="*/ 97 w 109"/>
              <a:gd name="T75" fmla="*/ 77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" h="110">
                <a:moveTo>
                  <a:pt x="109" y="54"/>
                </a:moveTo>
                <a:cubicBezTo>
                  <a:pt x="109" y="84"/>
                  <a:pt x="85" y="109"/>
                  <a:pt x="56" y="109"/>
                </a:cubicBezTo>
                <a:cubicBezTo>
                  <a:pt x="26" y="110"/>
                  <a:pt x="1" y="86"/>
                  <a:pt x="1" y="56"/>
                </a:cubicBezTo>
                <a:cubicBezTo>
                  <a:pt x="0" y="26"/>
                  <a:pt x="24" y="1"/>
                  <a:pt x="54" y="1"/>
                </a:cubicBezTo>
                <a:cubicBezTo>
                  <a:pt x="84" y="0"/>
                  <a:pt x="109" y="24"/>
                  <a:pt x="109" y="54"/>
                </a:cubicBezTo>
                <a:close/>
                <a:moveTo>
                  <a:pt x="22" y="55"/>
                </a:moveTo>
                <a:cubicBezTo>
                  <a:pt x="22" y="50"/>
                  <a:pt x="23" y="45"/>
                  <a:pt x="25" y="41"/>
                </a:cubicBezTo>
                <a:cubicBezTo>
                  <a:pt x="13" y="33"/>
                  <a:pt x="13" y="33"/>
                  <a:pt x="13" y="33"/>
                </a:cubicBezTo>
                <a:cubicBezTo>
                  <a:pt x="10" y="40"/>
                  <a:pt x="8" y="47"/>
                  <a:pt x="8" y="56"/>
                </a:cubicBezTo>
                <a:cubicBezTo>
                  <a:pt x="8" y="63"/>
                  <a:pt x="10" y="71"/>
                  <a:pt x="13" y="77"/>
                </a:cubicBezTo>
                <a:cubicBezTo>
                  <a:pt x="25" y="69"/>
                  <a:pt x="25" y="69"/>
                  <a:pt x="25" y="69"/>
                </a:cubicBezTo>
                <a:cubicBezTo>
                  <a:pt x="23" y="65"/>
                  <a:pt x="22" y="60"/>
                  <a:pt x="22" y="55"/>
                </a:cubicBezTo>
                <a:close/>
                <a:moveTo>
                  <a:pt x="81" y="55"/>
                </a:moveTo>
                <a:cubicBezTo>
                  <a:pt x="81" y="41"/>
                  <a:pt x="69" y="29"/>
                  <a:pt x="55" y="29"/>
                </a:cubicBezTo>
                <a:cubicBezTo>
                  <a:pt x="41" y="29"/>
                  <a:pt x="29" y="41"/>
                  <a:pt x="29" y="55"/>
                </a:cubicBezTo>
                <a:cubicBezTo>
                  <a:pt x="29" y="69"/>
                  <a:pt x="41" y="81"/>
                  <a:pt x="55" y="81"/>
                </a:cubicBezTo>
                <a:cubicBezTo>
                  <a:pt x="69" y="81"/>
                  <a:pt x="81" y="69"/>
                  <a:pt x="81" y="55"/>
                </a:cubicBezTo>
                <a:close/>
                <a:moveTo>
                  <a:pt x="33" y="13"/>
                </a:moveTo>
                <a:cubicBezTo>
                  <a:pt x="40" y="25"/>
                  <a:pt x="40" y="25"/>
                  <a:pt x="40" y="25"/>
                </a:cubicBezTo>
                <a:cubicBezTo>
                  <a:pt x="45" y="23"/>
                  <a:pt x="50" y="22"/>
                  <a:pt x="55" y="22"/>
                </a:cubicBezTo>
                <a:cubicBezTo>
                  <a:pt x="60" y="22"/>
                  <a:pt x="65" y="23"/>
                  <a:pt x="69" y="25"/>
                </a:cubicBezTo>
                <a:cubicBezTo>
                  <a:pt x="77" y="13"/>
                  <a:pt x="77" y="13"/>
                  <a:pt x="77" y="13"/>
                </a:cubicBezTo>
                <a:cubicBezTo>
                  <a:pt x="70" y="10"/>
                  <a:pt x="62" y="8"/>
                  <a:pt x="54" y="8"/>
                </a:cubicBezTo>
                <a:cubicBezTo>
                  <a:pt x="47" y="8"/>
                  <a:pt x="39" y="10"/>
                  <a:pt x="33" y="13"/>
                </a:cubicBezTo>
                <a:close/>
                <a:moveTo>
                  <a:pt x="77" y="97"/>
                </a:moveTo>
                <a:cubicBezTo>
                  <a:pt x="69" y="85"/>
                  <a:pt x="69" y="85"/>
                  <a:pt x="69" y="85"/>
                </a:cubicBezTo>
                <a:cubicBezTo>
                  <a:pt x="65" y="87"/>
                  <a:pt x="60" y="88"/>
                  <a:pt x="55" y="88"/>
                </a:cubicBezTo>
                <a:cubicBezTo>
                  <a:pt x="50" y="88"/>
                  <a:pt x="45" y="87"/>
                  <a:pt x="40" y="85"/>
                </a:cubicBezTo>
                <a:cubicBezTo>
                  <a:pt x="33" y="97"/>
                  <a:pt x="33" y="97"/>
                  <a:pt x="33" y="97"/>
                </a:cubicBezTo>
                <a:cubicBezTo>
                  <a:pt x="40" y="100"/>
                  <a:pt x="47" y="102"/>
                  <a:pt x="55" y="102"/>
                </a:cubicBezTo>
                <a:cubicBezTo>
                  <a:pt x="63" y="102"/>
                  <a:pt x="70" y="100"/>
                  <a:pt x="77" y="97"/>
                </a:cubicBezTo>
                <a:close/>
                <a:moveTo>
                  <a:pt x="97" y="77"/>
                </a:moveTo>
                <a:cubicBezTo>
                  <a:pt x="100" y="70"/>
                  <a:pt x="102" y="63"/>
                  <a:pt x="102" y="54"/>
                </a:cubicBezTo>
                <a:cubicBezTo>
                  <a:pt x="102" y="47"/>
                  <a:pt x="100" y="40"/>
                  <a:pt x="97" y="33"/>
                </a:cubicBezTo>
                <a:cubicBezTo>
                  <a:pt x="84" y="41"/>
                  <a:pt x="84" y="41"/>
                  <a:pt x="84" y="41"/>
                </a:cubicBezTo>
                <a:cubicBezTo>
                  <a:pt x="86" y="45"/>
                  <a:pt x="88" y="50"/>
                  <a:pt x="88" y="55"/>
                </a:cubicBezTo>
                <a:cubicBezTo>
                  <a:pt x="88" y="60"/>
                  <a:pt x="86" y="65"/>
                  <a:pt x="84" y="69"/>
                </a:cubicBezTo>
                <a:lnTo>
                  <a:pt x="97" y="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2" name="Isosceles Triangle 11"/>
          <p:cNvSpPr/>
          <p:nvPr/>
        </p:nvSpPr>
        <p:spPr>
          <a:xfrm rot="10800000">
            <a:off x="7353084" y="3461118"/>
            <a:ext cx="1770330" cy="1526147"/>
          </a:xfrm>
          <a:prstGeom prst="triangle">
            <a:avLst/>
          </a:prstGeom>
          <a:solidFill>
            <a:srgbClr val="A8AD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1" name="Freeform 8"/>
          <p:cNvSpPr>
            <a:spLocks noEditPoints="1"/>
          </p:cNvSpPr>
          <p:nvPr/>
        </p:nvSpPr>
        <p:spPr bwMode="auto">
          <a:xfrm>
            <a:off x="8112394" y="3800410"/>
            <a:ext cx="251706" cy="412570"/>
          </a:xfrm>
          <a:custGeom>
            <a:avLst/>
            <a:gdLst>
              <a:gd name="T0" fmla="*/ 56 w 56"/>
              <a:gd name="T1" fmla="*/ 28 h 90"/>
              <a:gd name="T2" fmla="*/ 28 w 56"/>
              <a:gd name="T3" fmla="*/ 90 h 90"/>
              <a:gd name="T4" fmla="*/ 0 w 56"/>
              <a:gd name="T5" fmla="*/ 28 h 90"/>
              <a:gd name="T6" fmla="*/ 28 w 56"/>
              <a:gd name="T7" fmla="*/ 0 h 90"/>
              <a:gd name="T8" fmla="*/ 56 w 56"/>
              <a:gd name="T9" fmla="*/ 28 h 90"/>
              <a:gd name="T10" fmla="*/ 43 w 56"/>
              <a:gd name="T11" fmla="*/ 29 h 90"/>
              <a:gd name="T12" fmla="*/ 28 w 56"/>
              <a:gd name="T13" fmla="*/ 13 h 90"/>
              <a:gd name="T14" fmla="*/ 13 w 56"/>
              <a:gd name="T15" fmla="*/ 29 h 90"/>
              <a:gd name="T16" fmla="*/ 28 w 56"/>
              <a:gd name="T17" fmla="*/ 44 h 90"/>
              <a:gd name="T18" fmla="*/ 43 w 56"/>
              <a:gd name="T19" fmla="*/ 29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" h="90">
                <a:moveTo>
                  <a:pt x="56" y="28"/>
                </a:moveTo>
                <a:cubicBezTo>
                  <a:pt x="56" y="55"/>
                  <a:pt x="28" y="90"/>
                  <a:pt x="28" y="90"/>
                </a:cubicBezTo>
                <a:cubicBezTo>
                  <a:pt x="28" y="90"/>
                  <a:pt x="0" y="55"/>
                  <a:pt x="0" y="28"/>
                </a:cubicBezTo>
                <a:cubicBezTo>
                  <a:pt x="0" y="13"/>
                  <a:pt x="13" y="0"/>
                  <a:pt x="28" y="0"/>
                </a:cubicBezTo>
                <a:cubicBezTo>
                  <a:pt x="44" y="0"/>
                  <a:pt x="56" y="13"/>
                  <a:pt x="56" y="28"/>
                </a:cubicBezTo>
                <a:close/>
                <a:moveTo>
                  <a:pt x="43" y="29"/>
                </a:moveTo>
                <a:cubicBezTo>
                  <a:pt x="43" y="20"/>
                  <a:pt x="36" y="13"/>
                  <a:pt x="28" y="13"/>
                </a:cubicBezTo>
                <a:cubicBezTo>
                  <a:pt x="20" y="13"/>
                  <a:pt x="13" y="20"/>
                  <a:pt x="13" y="29"/>
                </a:cubicBezTo>
                <a:cubicBezTo>
                  <a:pt x="13" y="37"/>
                  <a:pt x="20" y="44"/>
                  <a:pt x="28" y="44"/>
                </a:cubicBezTo>
                <a:cubicBezTo>
                  <a:pt x="36" y="44"/>
                  <a:pt x="43" y="37"/>
                  <a:pt x="43" y="2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8" name="Isosceles Triangle 7"/>
          <p:cNvSpPr/>
          <p:nvPr/>
        </p:nvSpPr>
        <p:spPr>
          <a:xfrm>
            <a:off x="926342" y="1934971"/>
            <a:ext cx="1770330" cy="1526147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4" name="Freeform 9"/>
          <p:cNvSpPr>
            <a:spLocks noEditPoints="1"/>
          </p:cNvSpPr>
          <p:nvPr/>
        </p:nvSpPr>
        <p:spPr bwMode="auto">
          <a:xfrm>
            <a:off x="1657408" y="2733641"/>
            <a:ext cx="302440" cy="315962"/>
          </a:xfrm>
          <a:custGeom>
            <a:avLst/>
            <a:gdLst>
              <a:gd name="T0" fmla="*/ 69 w 104"/>
              <a:gd name="T1" fmla="*/ 17 h 106"/>
              <a:gd name="T2" fmla="*/ 69 w 104"/>
              <a:gd name="T3" fmla="*/ 2 h 106"/>
              <a:gd name="T4" fmla="*/ 70 w 104"/>
              <a:gd name="T5" fmla="*/ 1 h 106"/>
              <a:gd name="T6" fmla="*/ 75 w 104"/>
              <a:gd name="T7" fmla="*/ 0 h 106"/>
              <a:gd name="T8" fmla="*/ 79 w 104"/>
              <a:gd name="T9" fmla="*/ 1 h 106"/>
              <a:gd name="T10" fmla="*/ 80 w 104"/>
              <a:gd name="T11" fmla="*/ 2 h 106"/>
              <a:gd name="T12" fmla="*/ 80 w 104"/>
              <a:gd name="T13" fmla="*/ 21 h 106"/>
              <a:gd name="T14" fmla="*/ 80 w 104"/>
              <a:gd name="T15" fmla="*/ 29 h 106"/>
              <a:gd name="T16" fmla="*/ 104 w 104"/>
              <a:gd name="T17" fmla="*/ 54 h 106"/>
              <a:gd name="T18" fmla="*/ 95 w 104"/>
              <a:gd name="T19" fmla="*/ 54 h 106"/>
              <a:gd name="T20" fmla="*/ 52 w 104"/>
              <a:gd name="T21" fmla="*/ 11 h 106"/>
              <a:gd name="T22" fmla="*/ 9 w 104"/>
              <a:gd name="T23" fmla="*/ 54 h 106"/>
              <a:gd name="T24" fmla="*/ 0 w 104"/>
              <a:gd name="T25" fmla="*/ 54 h 106"/>
              <a:gd name="T26" fmla="*/ 52 w 104"/>
              <a:gd name="T27" fmla="*/ 0 h 106"/>
              <a:gd name="T28" fmla="*/ 69 w 104"/>
              <a:gd name="T29" fmla="*/ 17 h 106"/>
              <a:gd name="T30" fmla="*/ 85 w 104"/>
              <a:gd name="T31" fmla="*/ 53 h 106"/>
              <a:gd name="T32" fmla="*/ 85 w 104"/>
              <a:gd name="T33" fmla="*/ 66 h 106"/>
              <a:gd name="T34" fmla="*/ 85 w 104"/>
              <a:gd name="T35" fmla="*/ 106 h 106"/>
              <a:gd name="T36" fmla="*/ 64 w 104"/>
              <a:gd name="T37" fmla="*/ 106 h 106"/>
              <a:gd name="T38" fmla="*/ 64 w 104"/>
              <a:gd name="T39" fmla="*/ 104 h 106"/>
              <a:gd name="T40" fmla="*/ 64 w 104"/>
              <a:gd name="T41" fmla="*/ 87 h 106"/>
              <a:gd name="T42" fmla="*/ 60 w 104"/>
              <a:gd name="T43" fmla="*/ 77 h 106"/>
              <a:gd name="T44" fmla="*/ 52 w 104"/>
              <a:gd name="T45" fmla="*/ 73 h 106"/>
              <a:gd name="T46" fmla="*/ 44 w 104"/>
              <a:gd name="T47" fmla="*/ 77 h 106"/>
              <a:gd name="T48" fmla="*/ 40 w 104"/>
              <a:gd name="T49" fmla="*/ 87 h 106"/>
              <a:gd name="T50" fmla="*/ 40 w 104"/>
              <a:gd name="T51" fmla="*/ 104 h 106"/>
              <a:gd name="T52" fmla="*/ 40 w 104"/>
              <a:gd name="T53" fmla="*/ 106 h 106"/>
              <a:gd name="T54" fmla="*/ 19 w 104"/>
              <a:gd name="T55" fmla="*/ 106 h 106"/>
              <a:gd name="T56" fmla="*/ 19 w 104"/>
              <a:gd name="T57" fmla="*/ 68 h 106"/>
              <a:gd name="T58" fmla="*/ 19 w 104"/>
              <a:gd name="T59" fmla="*/ 53 h 106"/>
              <a:gd name="T60" fmla="*/ 52 w 104"/>
              <a:gd name="T61" fmla="*/ 19 h 106"/>
              <a:gd name="T62" fmla="*/ 85 w 104"/>
              <a:gd name="T63" fmla="*/ 5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4" h="106">
                <a:moveTo>
                  <a:pt x="69" y="17"/>
                </a:moveTo>
                <a:cubicBezTo>
                  <a:pt x="69" y="2"/>
                  <a:pt x="69" y="2"/>
                  <a:pt x="69" y="2"/>
                </a:cubicBezTo>
                <a:cubicBezTo>
                  <a:pt x="69" y="2"/>
                  <a:pt x="69" y="1"/>
                  <a:pt x="70" y="1"/>
                </a:cubicBezTo>
                <a:cubicBezTo>
                  <a:pt x="72" y="0"/>
                  <a:pt x="73" y="0"/>
                  <a:pt x="75" y="0"/>
                </a:cubicBezTo>
                <a:cubicBezTo>
                  <a:pt x="76" y="0"/>
                  <a:pt x="78" y="0"/>
                  <a:pt x="79" y="1"/>
                </a:cubicBezTo>
                <a:cubicBezTo>
                  <a:pt x="80" y="1"/>
                  <a:pt x="80" y="2"/>
                  <a:pt x="80" y="2"/>
                </a:cubicBezTo>
                <a:cubicBezTo>
                  <a:pt x="80" y="21"/>
                  <a:pt x="80" y="21"/>
                  <a:pt x="80" y="21"/>
                </a:cubicBezTo>
                <a:cubicBezTo>
                  <a:pt x="80" y="29"/>
                  <a:pt x="80" y="29"/>
                  <a:pt x="80" y="29"/>
                </a:cubicBezTo>
                <a:cubicBezTo>
                  <a:pt x="104" y="54"/>
                  <a:pt x="104" y="54"/>
                  <a:pt x="104" y="54"/>
                </a:cubicBezTo>
                <a:cubicBezTo>
                  <a:pt x="95" y="54"/>
                  <a:pt x="95" y="54"/>
                  <a:pt x="95" y="54"/>
                </a:cubicBezTo>
                <a:cubicBezTo>
                  <a:pt x="52" y="11"/>
                  <a:pt x="52" y="11"/>
                  <a:pt x="52" y="11"/>
                </a:cubicBezTo>
                <a:cubicBezTo>
                  <a:pt x="9" y="54"/>
                  <a:pt x="9" y="54"/>
                  <a:pt x="9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52" y="0"/>
                  <a:pt x="52" y="0"/>
                  <a:pt x="52" y="0"/>
                </a:cubicBezTo>
                <a:lnTo>
                  <a:pt x="69" y="17"/>
                </a:lnTo>
                <a:close/>
                <a:moveTo>
                  <a:pt x="85" y="53"/>
                </a:moveTo>
                <a:cubicBezTo>
                  <a:pt x="85" y="66"/>
                  <a:pt x="85" y="66"/>
                  <a:pt x="85" y="66"/>
                </a:cubicBezTo>
                <a:cubicBezTo>
                  <a:pt x="85" y="106"/>
                  <a:pt x="85" y="106"/>
                  <a:pt x="85" y="106"/>
                </a:cubicBezTo>
                <a:cubicBezTo>
                  <a:pt x="64" y="106"/>
                  <a:pt x="64" y="106"/>
                  <a:pt x="64" y="106"/>
                </a:cubicBezTo>
                <a:cubicBezTo>
                  <a:pt x="64" y="105"/>
                  <a:pt x="64" y="105"/>
                  <a:pt x="64" y="104"/>
                </a:cubicBezTo>
                <a:cubicBezTo>
                  <a:pt x="64" y="87"/>
                  <a:pt x="64" y="87"/>
                  <a:pt x="64" y="87"/>
                </a:cubicBezTo>
                <a:cubicBezTo>
                  <a:pt x="64" y="83"/>
                  <a:pt x="63" y="80"/>
                  <a:pt x="60" y="77"/>
                </a:cubicBezTo>
                <a:cubicBezTo>
                  <a:pt x="58" y="74"/>
                  <a:pt x="55" y="73"/>
                  <a:pt x="52" y="73"/>
                </a:cubicBezTo>
                <a:cubicBezTo>
                  <a:pt x="49" y="73"/>
                  <a:pt x="46" y="74"/>
                  <a:pt x="44" y="77"/>
                </a:cubicBezTo>
                <a:cubicBezTo>
                  <a:pt x="41" y="80"/>
                  <a:pt x="40" y="83"/>
                  <a:pt x="40" y="87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0" y="105"/>
                  <a:pt x="40" y="105"/>
                  <a:pt x="40" y="106"/>
                </a:cubicBezTo>
                <a:cubicBezTo>
                  <a:pt x="19" y="106"/>
                  <a:pt x="19" y="106"/>
                  <a:pt x="19" y="106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53"/>
                  <a:pt x="19" y="53"/>
                  <a:pt x="19" y="53"/>
                </a:cubicBezTo>
                <a:cubicBezTo>
                  <a:pt x="52" y="19"/>
                  <a:pt x="52" y="19"/>
                  <a:pt x="52" y="19"/>
                </a:cubicBezTo>
                <a:lnTo>
                  <a:pt x="85" y="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082978" y="3777439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3" name="Text Placeholder 1"/>
          <p:cNvSpPr txBox="1"/>
          <p:nvPr/>
        </p:nvSpPr>
        <p:spPr>
          <a:xfrm>
            <a:off x="926342" y="4207423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313947" y="380084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6" name="Text Placeholder 1"/>
          <p:cNvSpPr txBox="1"/>
          <p:nvPr/>
        </p:nvSpPr>
        <p:spPr>
          <a:xfrm>
            <a:off x="9495329" y="4259788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171706" y="2059159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6" name="Text Placeholder 1"/>
          <p:cNvSpPr txBox="1"/>
          <p:nvPr/>
        </p:nvSpPr>
        <p:spPr>
          <a:xfrm>
            <a:off x="3015070" y="2489143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402675" y="208256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8" name="Text Placeholder 1"/>
          <p:cNvSpPr txBox="1"/>
          <p:nvPr/>
        </p:nvSpPr>
        <p:spPr>
          <a:xfrm>
            <a:off x="7246039" y="251254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398084" y="360661"/>
            <a:ext cx="36918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grpSp>
        <p:nvGrpSpPr>
          <p:cNvPr id="22" name="组合 21"/>
          <p:cNvGrpSpPr/>
          <p:nvPr/>
        </p:nvGrpSpPr>
        <p:grpSpPr>
          <a:xfrm rot="20367748">
            <a:off x="376899" y="43882"/>
            <a:ext cx="1003563" cy="1241351"/>
            <a:chOff x="793750" y="825500"/>
            <a:chExt cx="3433763" cy="4584701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9495329" y="3777439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5" name="Text Placeholder 1"/>
          <p:cNvSpPr txBox="1"/>
          <p:nvPr/>
        </p:nvSpPr>
        <p:spPr>
          <a:xfrm>
            <a:off x="5309711" y="438322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2" grpId="0" animBg="1"/>
      <p:bldP spid="9" grpId="0" animBg="1"/>
      <p:bldP spid="35" grpId="0" animBg="1"/>
      <p:bldP spid="11" grpId="0" animBg="1"/>
      <p:bldP spid="38" grpId="0" animBg="1"/>
      <p:bldP spid="12" grpId="0" animBg="1"/>
      <p:bldP spid="41" grpId="0" animBg="1"/>
      <p:bldP spid="8" grpId="0" animBg="1"/>
      <p:bldP spid="44" grpId="0" animBg="1"/>
      <p:bldP spid="31" grpId="0"/>
      <p:bldP spid="33" grpId="0"/>
      <p:bldP spid="34" grpId="0"/>
      <p:bldP spid="36" grpId="0"/>
      <p:bldP spid="43" grpId="0"/>
      <p:bldP spid="46" grpId="0"/>
      <p:bldP spid="47" grpId="0"/>
      <p:bldP spid="48" grpId="0"/>
      <p:bldP spid="21" grpId="0"/>
      <p:bldP spid="54" grpId="0"/>
      <p:bldP spid="5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任意多边形 69"/>
          <p:cNvSpPr/>
          <p:nvPr/>
        </p:nvSpPr>
        <p:spPr>
          <a:xfrm>
            <a:off x="561878" y="5459183"/>
            <a:ext cx="1379382" cy="1436917"/>
          </a:xfrm>
          <a:custGeom>
            <a:avLst/>
            <a:gdLst>
              <a:gd name="connsiteX0" fmla="*/ 988221 w 1379382"/>
              <a:gd name="connsiteY0" fmla="*/ 0 h 1436917"/>
              <a:gd name="connsiteX1" fmla="*/ 1010406 w 1379382"/>
              <a:gd name="connsiteY1" fmla="*/ 15258 h 1436917"/>
              <a:gd name="connsiteX2" fmla="*/ 1238011 w 1379382"/>
              <a:gd name="connsiteY2" fmla="*/ 370872 h 1436917"/>
              <a:gd name="connsiteX3" fmla="*/ 1235427 w 1379382"/>
              <a:gd name="connsiteY3" fmla="*/ 372649 h 1436917"/>
              <a:gd name="connsiteX4" fmla="*/ 1289073 w 1379382"/>
              <a:gd name="connsiteY4" fmla="*/ 450653 h 1436917"/>
              <a:gd name="connsiteX5" fmla="*/ 1379382 w 1379382"/>
              <a:gd name="connsiteY5" fmla="*/ 591754 h 1436917"/>
              <a:gd name="connsiteX6" fmla="*/ 798132 w 1379382"/>
              <a:gd name="connsiteY6" fmla="*/ 1436917 h 1436917"/>
              <a:gd name="connsiteX7" fmla="*/ 0 w 1379382"/>
              <a:gd name="connsiteY7" fmla="*/ 1436917 h 1436917"/>
              <a:gd name="connsiteX8" fmla="*/ 988221 w 1379382"/>
              <a:gd name="connsiteY8" fmla="*/ 0 h 1436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382" h="1436917">
                <a:moveTo>
                  <a:pt x="988221" y="0"/>
                </a:moveTo>
                <a:lnTo>
                  <a:pt x="1010406" y="15258"/>
                </a:lnTo>
                <a:lnTo>
                  <a:pt x="1238011" y="370872"/>
                </a:lnTo>
                <a:lnTo>
                  <a:pt x="1235427" y="372649"/>
                </a:lnTo>
                <a:lnTo>
                  <a:pt x="1289073" y="450653"/>
                </a:lnTo>
                <a:lnTo>
                  <a:pt x="1379382" y="591754"/>
                </a:lnTo>
                <a:lnTo>
                  <a:pt x="798132" y="1436917"/>
                </a:lnTo>
                <a:lnTo>
                  <a:pt x="0" y="1436917"/>
                </a:lnTo>
                <a:lnTo>
                  <a:pt x="988221" y="0"/>
                </a:lnTo>
                <a:close/>
              </a:path>
            </a:pathLst>
          </a:custGeom>
          <a:solidFill>
            <a:srgbClr val="DF9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1950042" y="5459184"/>
            <a:ext cx="1377333" cy="1436916"/>
          </a:xfrm>
          <a:custGeom>
            <a:avLst/>
            <a:gdLst>
              <a:gd name="connsiteX0" fmla="*/ 389113 w 1377333"/>
              <a:gd name="connsiteY0" fmla="*/ 0 h 1436916"/>
              <a:gd name="connsiteX1" fmla="*/ 1377333 w 1377333"/>
              <a:gd name="connsiteY1" fmla="*/ 1436916 h 1436916"/>
              <a:gd name="connsiteX2" fmla="*/ 579200 w 1377333"/>
              <a:gd name="connsiteY2" fmla="*/ 1436916 h 1436916"/>
              <a:gd name="connsiteX3" fmla="*/ 0 w 1377333"/>
              <a:gd name="connsiteY3" fmla="*/ 594733 h 1436916"/>
              <a:gd name="connsiteX4" fmla="*/ 373996 w 1377333"/>
              <a:gd name="connsiteY4" fmla="*/ 10397 h 1436916"/>
              <a:gd name="connsiteX5" fmla="*/ 389113 w 1377333"/>
              <a:gd name="connsiteY5" fmla="*/ 0 h 1436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7333" h="1436916">
                <a:moveTo>
                  <a:pt x="389113" y="0"/>
                </a:moveTo>
                <a:lnTo>
                  <a:pt x="1377333" y="1436916"/>
                </a:lnTo>
                <a:lnTo>
                  <a:pt x="579200" y="1436916"/>
                </a:lnTo>
                <a:lnTo>
                  <a:pt x="0" y="594733"/>
                </a:lnTo>
                <a:lnTo>
                  <a:pt x="373996" y="10397"/>
                </a:lnTo>
                <a:lnTo>
                  <a:pt x="389113" y="0"/>
                </a:lnTo>
                <a:close/>
              </a:path>
            </a:pathLst>
          </a:custGeom>
          <a:solidFill>
            <a:srgbClr val="EE8F82"/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9" name="任意多边形 818"/>
          <p:cNvSpPr/>
          <p:nvPr/>
        </p:nvSpPr>
        <p:spPr>
          <a:xfrm flipV="1">
            <a:off x="5466342" y="5123204"/>
            <a:ext cx="1608398" cy="1772896"/>
          </a:xfrm>
          <a:custGeom>
            <a:avLst/>
            <a:gdLst>
              <a:gd name="connsiteX0" fmla="*/ 1219285 w 1608398"/>
              <a:gd name="connsiteY0" fmla="*/ 1772896 h 1772896"/>
              <a:gd name="connsiteX1" fmla="*/ 1234402 w 1608398"/>
              <a:gd name="connsiteY1" fmla="*/ 1762499 h 1772896"/>
              <a:gd name="connsiteX2" fmla="*/ 1608398 w 1608398"/>
              <a:gd name="connsiteY2" fmla="*/ 1178163 h 1772896"/>
              <a:gd name="connsiteX3" fmla="*/ 798132 w 1608398"/>
              <a:gd name="connsiteY3" fmla="*/ 0 h 1772896"/>
              <a:gd name="connsiteX4" fmla="*/ 0 w 1608398"/>
              <a:gd name="connsiteY4" fmla="*/ 0 h 1772896"/>
              <a:gd name="connsiteX5" fmla="*/ 1219285 w 1608398"/>
              <a:gd name="connsiteY5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398" h="1772896">
                <a:moveTo>
                  <a:pt x="1219285" y="1772896"/>
                </a:moveTo>
                <a:lnTo>
                  <a:pt x="1234402" y="1762499"/>
                </a:lnTo>
                <a:lnTo>
                  <a:pt x="1608398" y="1178163"/>
                </a:lnTo>
                <a:lnTo>
                  <a:pt x="798132" y="0"/>
                </a:lnTo>
                <a:lnTo>
                  <a:pt x="0" y="0"/>
                </a:lnTo>
                <a:lnTo>
                  <a:pt x="1219285" y="1772896"/>
                </a:lnTo>
                <a:close/>
              </a:path>
            </a:pathLst>
          </a:custGeom>
          <a:solidFill>
            <a:srgbClr val="EF756B">
              <a:alpha val="88000"/>
            </a:srgbClr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4" name="任意多边形 823"/>
          <p:cNvSpPr/>
          <p:nvPr/>
        </p:nvSpPr>
        <p:spPr>
          <a:xfrm flipH="1" flipV="1">
            <a:off x="4399933" y="4206056"/>
            <a:ext cx="2239155" cy="2690045"/>
          </a:xfrm>
          <a:custGeom>
            <a:avLst/>
            <a:gdLst>
              <a:gd name="connsiteX0" fmla="*/ 1850042 w 2239155"/>
              <a:gd name="connsiteY0" fmla="*/ 2690045 h 2690045"/>
              <a:gd name="connsiteX1" fmla="*/ 0 w 2239155"/>
              <a:gd name="connsiteY1" fmla="*/ 0 h 2690045"/>
              <a:gd name="connsiteX2" fmla="*/ 798132 w 2239155"/>
              <a:gd name="connsiteY2" fmla="*/ 0 h 2690045"/>
              <a:gd name="connsiteX3" fmla="*/ 2239155 w 2239155"/>
              <a:gd name="connsiteY3" fmla="*/ 2095312 h 2690045"/>
              <a:gd name="connsiteX4" fmla="*/ 1865159 w 2239155"/>
              <a:gd name="connsiteY4" fmla="*/ 2679648 h 2690045"/>
              <a:gd name="connsiteX5" fmla="*/ 1850042 w 2239155"/>
              <a:gd name="connsiteY5" fmla="*/ 2690045 h 2690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39155" h="2690045">
                <a:moveTo>
                  <a:pt x="1850042" y="2690045"/>
                </a:moveTo>
                <a:lnTo>
                  <a:pt x="0" y="0"/>
                </a:lnTo>
                <a:lnTo>
                  <a:pt x="798132" y="0"/>
                </a:lnTo>
                <a:lnTo>
                  <a:pt x="2239155" y="2095312"/>
                </a:lnTo>
                <a:lnTo>
                  <a:pt x="1865159" y="2679648"/>
                </a:lnTo>
                <a:lnTo>
                  <a:pt x="1850042" y="2690045"/>
                </a:lnTo>
                <a:close/>
              </a:path>
            </a:pathLst>
          </a:custGeom>
          <a:solidFill>
            <a:srgbClr val="A8ADC4"/>
          </a:solidFill>
          <a:ln>
            <a:solidFill>
              <a:srgbClr val="A9BD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6" name="任意多边形 685"/>
          <p:cNvSpPr/>
          <p:nvPr/>
        </p:nvSpPr>
        <p:spPr>
          <a:xfrm>
            <a:off x="9482391" y="0"/>
            <a:ext cx="1474363" cy="1578002"/>
          </a:xfrm>
          <a:custGeom>
            <a:avLst/>
            <a:gdLst>
              <a:gd name="connsiteX0" fmla="*/ 0 w 1474363"/>
              <a:gd name="connsiteY0" fmla="*/ 0 h 1578002"/>
              <a:gd name="connsiteX1" fmla="*/ 798133 w 1474363"/>
              <a:gd name="connsiteY1" fmla="*/ 0 h 1578002"/>
              <a:gd name="connsiteX2" fmla="*/ 1474363 w 1474363"/>
              <a:gd name="connsiteY2" fmla="*/ 983269 h 1578002"/>
              <a:gd name="connsiteX3" fmla="*/ 1100367 w 1474363"/>
              <a:gd name="connsiteY3" fmla="*/ 1567605 h 1578002"/>
              <a:gd name="connsiteX4" fmla="*/ 1085250 w 1474363"/>
              <a:gd name="connsiteY4" fmla="*/ 1578002 h 1578002"/>
              <a:gd name="connsiteX5" fmla="*/ 0 w 1474363"/>
              <a:gd name="connsiteY5" fmla="*/ 0 h 157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363" h="1578002">
                <a:moveTo>
                  <a:pt x="0" y="0"/>
                </a:moveTo>
                <a:lnTo>
                  <a:pt x="798133" y="0"/>
                </a:lnTo>
                <a:lnTo>
                  <a:pt x="1474363" y="983269"/>
                </a:lnTo>
                <a:lnTo>
                  <a:pt x="1100367" y="1567605"/>
                </a:lnTo>
                <a:lnTo>
                  <a:pt x="1085250" y="1578002"/>
                </a:lnTo>
                <a:lnTo>
                  <a:pt x="0" y="0"/>
                </a:lnTo>
                <a:close/>
              </a:path>
            </a:pathLst>
          </a:custGeom>
          <a:solidFill>
            <a:srgbClr val="50F6CE">
              <a:alpha val="24706"/>
            </a:srgbClr>
          </a:solidFill>
          <a:ln>
            <a:solidFill>
              <a:srgbClr val="EFE3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4" name="任意多边形 703"/>
          <p:cNvSpPr/>
          <p:nvPr/>
        </p:nvSpPr>
        <p:spPr>
          <a:xfrm>
            <a:off x="11202884" y="1946822"/>
            <a:ext cx="798132" cy="1160519"/>
          </a:xfrm>
          <a:custGeom>
            <a:avLst/>
            <a:gdLst>
              <a:gd name="connsiteX0" fmla="*/ 399066 w 798132"/>
              <a:gd name="connsiteY0" fmla="*/ 0 h 1160519"/>
              <a:gd name="connsiteX1" fmla="*/ 798132 w 798132"/>
              <a:gd name="connsiteY1" fmla="*/ 580260 h 1160519"/>
              <a:gd name="connsiteX2" fmla="*/ 399066 w 798132"/>
              <a:gd name="connsiteY2" fmla="*/ 1160519 h 1160519"/>
              <a:gd name="connsiteX3" fmla="*/ 0 w 798132"/>
              <a:gd name="connsiteY3" fmla="*/ 580260 h 1160519"/>
              <a:gd name="connsiteX4" fmla="*/ 399066 w 798132"/>
              <a:gd name="connsiteY4" fmla="*/ 0 h 1160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8132" h="1160519">
                <a:moveTo>
                  <a:pt x="399066" y="0"/>
                </a:moveTo>
                <a:lnTo>
                  <a:pt x="798132" y="580260"/>
                </a:lnTo>
                <a:lnTo>
                  <a:pt x="399066" y="1160519"/>
                </a:lnTo>
                <a:lnTo>
                  <a:pt x="0" y="580260"/>
                </a:lnTo>
                <a:lnTo>
                  <a:pt x="399066" y="0"/>
                </a:lnTo>
                <a:close/>
              </a:path>
            </a:pathLst>
          </a:custGeom>
          <a:solidFill>
            <a:srgbClr val="D57053">
              <a:alpha val="25000"/>
            </a:srgbClr>
          </a:solidFill>
          <a:ln>
            <a:solidFill>
              <a:srgbClr val="EAD3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0" name="任意多边形 699"/>
          <p:cNvSpPr/>
          <p:nvPr/>
        </p:nvSpPr>
        <p:spPr>
          <a:xfrm>
            <a:off x="10965534" y="1590209"/>
            <a:ext cx="636416" cy="936872"/>
          </a:xfrm>
          <a:custGeom>
            <a:avLst/>
            <a:gdLst>
              <a:gd name="connsiteX0" fmla="*/ 391161 w 636416"/>
              <a:gd name="connsiteY0" fmla="*/ 0 h 936872"/>
              <a:gd name="connsiteX1" fmla="*/ 636416 w 636416"/>
              <a:gd name="connsiteY1" fmla="*/ 356612 h 936872"/>
              <a:gd name="connsiteX2" fmla="*/ 237350 w 636416"/>
              <a:gd name="connsiteY2" fmla="*/ 936872 h 936872"/>
              <a:gd name="connsiteX3" fmla="*/ 0 w 636416"/>
              <a:gd name="connsiteY3" fmla="*/ 591754 h 936872"/>
              <a:gd name="connsiteX4" fmla="*/ 90309 w 636416"/>
              <a:gd name="connsiteY4" fmla="*/ 450653 h 936872"/>
              <a:gd name="connsiteX5" fmla="*/ 143955 w 636416"/>
              <a:gd name="connsiteY5" fmla="*/ 372649 h 936872"/>
              <a:gd name="connsiteX6" fmla="*/ 141371 w 636416"/>
              <a:gd name="connsiteY6" fmla="*/ 370872 h 936872"/>
              <a:gd name="connsiteX7" fmla="*/ 368976 w 636416"/>
              <a:gd name="connsiteY7" fmla="*/ 15258 h 936872"/>
              <a:gd name="connsiteX8" fmla="*/ 391161 w 636416"/>
              <a:gd name="connsiteY8" fmla="*/ 0 h 936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6416" h="936872">
                <a:moveTo>
                  <a:pt x="391161" y="0"/>
                </a:moveTo>
                <a:lnTo>
                  <a:pt x="636416" y="356612"/>
                </a:lnTo>
                <a:lnTo>
                  <a:pt x="237350" y="936872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D2DBC4"/>
          </a:solidFill>
          <a:ln>
            <a:solidFill>
              <a:srgbClr val="D3DD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3" name="任意多边形 522"/>
          <p:cNvSpPr/>
          <p:nvPr/>
        </p:nvSpPr>
        <p:spPr>
          <a:xfrm>
            <a:off x="10576104" y="98326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>
              <a:alpha val="36000"/>
            </a:srgbClr>
          </a:solidFill>
          <a:ln>
            <a:solidFill>
              <a:srgbClr val="EBD09D">
                <a:alpha val="3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9" name="任意多边形 528"/>
          <p:cNvSpPr/>
          <p:nvPr/>
        </p:nvSpPr>
        <p:spPr>
          <a:xfrm flipV="1">
            <a:off x="10576104" y="159020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88A378">
              <a:alpha val="53000"/>
            </a:srgbClr>
          </a:solidFill>
          <a:ln>
            <a:solidFill>
              <a:srgbClr val="B3C4A5">
                <a:alpha val="53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4" name="任意多边形 533"/>
          <p:cNvSpPr/>
          <p:nvPr/>
        </p:nvSpPr>
        <p:spPr>
          <a:xfrm flipH="1" flipV="1">
            <a:off x="4012411" y="4206055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89A67A"/>
          </a:solidFill>
          <a:ln>
            <a:solidFill>
              <a:srgbClr val="89A6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2147990" y="4206055"/>
            <a:ext cx="2243162" cy="2702024"/>
          </a:xfrm>
          <a:custGeom>
            <a:avLst/>
            <a:gdLst>
              <a:gd name="connsiteX0" fmla="*/ 296787 w 2243162"/>
              <a:gd name="connsiteY0" fmla="*/ 2270482 h 2702024"/>
              <a:gd name="connsiteX1" fmla="*/ 593574 w 2243162"/>
              <a:gd name="connsiteY1" fmla="*/ 2702024 h 2702024"/>
              <a:gd name="connsiteX2" fmla="*/ 0 w 2243162"/>
              <a:gd name="connsiteY2" fmla="*/ 2702024 h 2702024"/>
              <a:gd name="connsiteX3" fmla="*/ 1852001 w 2243162"/>
              <a:gd name="connsiteY3" fmla="*/ 0 h 2702024"/>
              <a:gd name="connsiteX4" fmla="*/ 1874186 w 2243162"/>
              <a:gd name="connsiteY4" fmla="*/ 15258 h 2702024"/>
              <a:gd name="connsiteX5" fmla="*/ 2101791 w 2243162"/>
              <a:gd name="connsiteY5" fmla="*/ 370872 h 2702024"/>
              <a:gd name="connsiteX6" fmla="*/ 2099207 w 2243162"/>
              <a:gd name="connsiteY6" fmla="*/ 372649 h 2702024"/>
              <a:gd name="connsiteX7" fmla="*/ 2152853 w 2243162"/>
              <a:gd name="connsiteY7" fmla="*/ 450653 h 2702024"/>
              <a:gd name="connsiteX8" fmla="*/ 2243162 w 2243162"/>
              <a:gd name="connsiteY8" fmla="*/ 591754 h 2702024"/>
              <a:gd name="connsiteX9" fmla="*/ 800090 w 2243162"/>
              <a:gd name="connsiteY9" fmla="*/ 2690045 h 2702024"/>
              <a:gd name="connsiteX10" fmla="*/ 591618 w 2243162"/>
              <a:gd name="connsiteY10" fmla="*/ 2690045 h 2702024"/>
              <a:gd name="connsiteX11" fmla="*/ 296788 w 2243162"/>
              <a:gd name="connsiteY11" fmla="*/ 2261349 h 2702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43162" h="2702024">
                <a:moveTo>
                  <a:pt x="296787" y="2270482"/>
                </a:moveTo>
                <a:lnTo>
                  <a:pt x="593574" y="2702024"/>
                </a:lnTo>
                <a:lnTo>
                  <a:pt x="0" y="2702024"/>
                </a:lnTo>
                <a:close/>
                <a:moveTo>
                  <a:pt x="1852001" y="0"/>
                </a:moveTo>
                <a:lnTo>
                  <a:pt x="1874186" y="15258"/>
                </a:lnTo>
                <a:lnTo>
                  <a:pt x="2101791" y="370872"/>
                </a:lnTo>
                <a:lnTo>
                  <a:pt x="2099207" y="372649"/>
                </a:lnTo>
                <a:lnTo>
                  <a:pt x="2152853" y="450653"/>
                </a:lnTo>
                <a:lnTo>
                  <a:pt x="2243162" y="591754"/>
                </a:lnTo>
                <a:lnTo>
                  <a:pt x="800090" y="2690045"/>
                </a:lnTo>
                <a:lnTo>
                  <a:pt x="591618" y="2690045"/>
                </a:lnTo>
                <a:lnTo>
                  <a:pt x="296788" y="2261349"/>
                </a:lnTo>
                <a:close/>
              </a:path>
            </a:pathLst>
          </a:custGeom>
          <a:solidFill>
            <a:srgbClr val="A2B894">
              <a:alpha val="91000"/>
            </a:srgbClr>
          </a:solidFill>
          <a:ln>
            <a:solidFill>
              <a:srgbClr val="A9BD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-35280" y="4818139"/>
            <a:ext cx="1017046" cy="2052322"/>
          </a:xfrm>
          <a:custGeom>
            <a:avLst/>
            <a:gdLst>
              <a:gd name="connsiteX0" fmla="*/ 0 w 1017046"/>
              <a:gd name="connsiteY0" fmla="*/ 0 h 2052322"/>
              <a:gd name="connsiteX1" fmla="*/ 1017046 w 1017046"/>
              <a:gd name="connsiteY1" fmla="*/ 1478830 h 2052322"/>
              <a:gd name="connsiteX2" fmla="*/ 613325 w 1017046"/>
              <a:gd name="connsiteY2" fmla="*/ 2052322 h 2052322"/>
              <a:gd name="connsiteX3" fmla="*/ 0 w 1017046"/>
              <a:gd name="connsiteY3" fmla="*/ 1160520 h 2052322"/>
              <a:gd name="connsiteX4" fmla="*/ 0 w 1017046"/>
              <a:gd name="connsiteY4" fmla="*/ 0 h 205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046" h="2052322">
                <a:moveTo>
                  <a:pt x="0" y="0"/>
                </a:moveTo>
                <a:lnTo>
                  <a:pt x="1017046" y="1478830"/>
                </a:lnTo>
                <a:lnTo>
                  <a:pt x="613325" y="2052322"/>
                </a:lnTo>
                <a:lnTo>
                  <a:pt x="0" y="1160520"/>
                </a:lnTo>
                <a:lnTo>
                  <a:pt x="0" y="0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5087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2" name="任意多边形 811"/>
          <p:cNvSpPr/>
          <p:nvPr/>
        </p:nvSpPr>
        <p:spPr>
          <a:xfrm flipV="1">
            <a:off x="4397479" y="5881804"/>
            <a:ext cx="1088729" cy="1014296"/>
          </a:xfrm>
          <a:custGeom>
            <a:avLst/>
            <a:gdLst>
              <a:gd name="connsiteX0" fmla="*/ 391161 w 1088729"/>
              <a:gd name="connsiteY0" fmla="*/ 1014296 h 1014296"/>
              <a:gd name="connsiteX1" fmla="*/ 1088729 w 1088729"/>
              <a:gd name="connsiteY1" fmla="*/ 0 h 1014296"/>
              <a:gd name="connsiteX2" fmla="*/ 290598 w 1088729"/>
              <a:gd name="connsiteY2" fmla="*/ 0 h 1014296"/>
              <a:gd name="connsiteX3" fmla="*/ 0 w 1088729"/>
              <a:gd name="connsiteY3" fmla="*/ 422542 h 1014296"/>
              <a:gd name="connsiteX4" fmla="*/ 90309 w 1088729"/>
              <a:gd name="connsiteY4" fmla="*/ 563643 h 1014296"/>
              <a:gd name="connsiteX5" fmla="*/ 143955 w 1088729"/>
              <a:gd name="connsiteY5" fmla="*/ 641647 h 1014296"/>
              <a:gd name="connsiteX6" fmla="*/ 141371 w 1088729"/>
              <a:gd name="connsiteY6" fmla="*/ 643424 h 1014296"/>
              <a:gd name="connsiteX7" fmla="*/ 368976 w 1088729"/>
              <a:gd name="connsiteY7" fmla="*/ 999038 h 1014296"/>
              <a:gd name="connsiteX8" fmla="*/ 391161 w 1088729"/>
              <a:gd name="connsiteY8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8729" h="1014296">
                <a:moveTo>
                  <a:pt x="391161" y="1014296"/>
                </a:moveTo>
                <a:lnTo>
                  <a:pt x="1088729" y="0"/>
                </a:lnTo>
                <a:lnTo>
                  <a:pt x="290598" y="0"/>
                </a:lnTo>
                <a:lnTo>
                  <a:pt x="0" y="422542"/>
                </a:lnTo>
                <a:lnTo>
                  <a:pt x="90309" y="563643"/>
                </a:lnTo>
                <a:lnTo>
                  <a:pt x="143955" y="641647"/>
                </a:lnTo>
                <a:lnTo>
                  <a:pt x="141371" y="643424"/>
                </a:lnTo>
                <a:lnTo>
                  <a:pt x="368976" y="999038"/>
                </a:lnTo>
                <a:lnTo>
                  <a:pt x="391161" y="1014296"/>
                </a:lnTo>
                <a:close/>
              </a:path>
            </a:pathLst>
          </a:custGeom>
          <a:solidFill>
            <a:srgbClr val="DD957C"/>
          </a:solidFill>
          <a:ln>
            <a:solidFill>
              <a:srgbClr val="DD95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8" name="任意多边形 637"/>
          <p:cNvSpPr/>
          <p:nvPr/>
        </p:nvSpPr>
        <p:spPr>
          <a:xfrm flipV="1">
            <a:off x="4008048" y="58818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D57053"/>
          </a:solidFill>
          <a:ln>
            <a:solidFill>
              <a:srgbClr val="D570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8" name="任意多边形 647"/>
          <p:cNvSpPr/>
          <p:nvPr/>
        </p:nvSpPr>
        <p:spPr>
          <a:xfrm flipV="1">
            <a:off x="6694090" y="51232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6F65"/>
          </a:solidFill>
          <a:ln>
            <a:solidFill>
              <a:srgbClr val="ED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1" name="任意多边形 660"/>
          <p:cNvSpPr/>
          <p:nvPr/>
        </p:nvSpPr>
        <p:spPr>
          <a:xfrm flipV="1">
            <a:off x="10822507" y="549545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3778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6" name="任意多边形 665"/>
          <p:cNvSpPr/>
          <p:nvPr/>
        </p:nvSpPr>
        <p:spPr>
          <a:xfrm>
            <a:off x="9861917" y="5495459"/>
            <a:ext cx="1341240" cy="1384436"/>
          </a:xfrm>
          <a:custGeom>
            <a:avLst/>
            <a:gdLst>
              <a:gd name="connsiteX0" fmla="*/ 952127 w 1341240"/>
              <a:gd name="connsiteY0" fmla="*/ 0 h 1384436"/>
              <a:gd name="connsiteX1" fmla="*/ 967244 w 1341240"/>
              <a:gd name="connsiteY1" fmla="*/ 10397 h 1384436"/>
              <a:gd name="connsiteX2" fmla="*/ 1341240 w 1341240"/>
              <a:gd name="connsiteY2" fmla="*/ 594733 h 1384436"/>
              <a:gd name="connsiteX3" fmla="*/ 798132 w 1341240"/>
              <a:gd name="connsiteY3" fmla="*/ 1384436 h 1384436"/>
              <a:gd name="connsiteX4" fmla="*/ 0 w 1341240"/>
              <a:gd name="connsiteY4" fmla="*/ 1384436 h 1384436"/>
              <a:gd name="connsiteX5" fmla="*/ 952127 w 1341240"/>
              <a:gd name="connsiteY5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1240" h="1384436">
                <a:moveTo>
                  <a:pt x="952127" y="0"/>
                </a:moveTo>
                <a:lnTo>
                  <a:pt x="967244" y="10397"/>
                </a:lnTo>
                <a:lnTo>
                  <a:pt x="1341240" y="594733"/>
                </a:lnTo>
                <a:lnTo>
                  <a:pt x="798132" y="1384436"/>
                </a:lnTo>
                <a:lnTo>
                  <a:pt x="0" y="1384436"/>
                </a:lnTo>
                <a:lnTo>
                  <a:pt x="952127" y="0"/>
                </a:lnTo>
                <a:close/>
              </a:path>
            </a:pathLst>
          </a:custGeom>
          <a:solidFill>
            <a:srgbClr val="30728C">
              <a:alpha val="59000"/>
            </a:srgbClr>
          </a:solidFill>
          <a:ln>
            <a:solidFill>
              <a:srgbClr val="7CA5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0" name="任意多边形 709"/>
          <p:cNvSpPr/>
          <p:nvPr/>
        </p:nvSpPr>
        <p:spPr>
          <a:xfrm>
            <a:off x="11211938" y="5495459"/>
            <a:ext cx="980063" cy="1384436"/>
          </a:xfrm>
          <a:custGeom>
            <a:avLst/>
            <a:gdLst>
              <a:gd name="connsiteX0" fmla="*/ 391161 w 980063"/>
              <a:gd name="connsiteY0" fmla="*/ 0 h 1384436"/>
              <a:gd name="connsiteX1" fmla="*/ 980063 w 980063"/>
              <a:gd name="connsiteY1" fmla="*/ 856291 h 1384436"/>
              <a:gd name="connsiteX2" fmla="*/ 980063 w 980063"/>
              <a:gd name="connsiteY2" fmla="*/ 1384436 h 1384436"/>
              <a:gd name="connsiteX3" fmla="*/ 545157 w 980063"/>
              <a:gd name="connsiteY3" fmla="*/ 1384436 h 1384436"/>
              <a:gd name="connsiteX4" fmla="*/ 0 w 980063"/>
              <a:gd name="connsiteY4" fmla="*/ 591754 h 1384436"/>
              <a:gd name="connsiteX5" fmla="*/ 90309 w 980063"/>
              <a:gd name="connsiteY5" fmla="*/ 450653 h 1384436"/>
              <a:gd name="connsiteX6" fmla="*/ 143955 w 980063"/>
              <a:gd name="connsiteY6" fmla="*/ 372649 h 1384436"/>
              <a:gd name="connsiteX7" fmla="*/ 141371 w 980063"/>
              <a:gd name="connsiteY7" fmla="*/ 370872 h 1384436"/>
              <a:gd name="connsiteX8" fmla="*/ 368976 w 980063"/>
              <a:gd name="connsiteY8" fmla="*/ 15258 h 1384436"/>
              <a:gd name="connsiteX9" fmla="*/ 391161 w 980063"/>
              <a:gd name="connsiteY9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0063" h="1384436">
                <a:moveTo>
                  <a:pt x="391161" y="0"/>
                </a:moveTo>
                <a:lnTo>
                  <a:pt x="980063" y="856291"/>
                </a:lnTo>
                <a:lnTo>
                  <a:pt x="980063" y="1384436"/>
                </a:lnTo>
                <a:lnTo>
                  <a:pt x="545157" y="1384436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7CA5A8"/>
          </a:solidFill>
          <a:ln>
            <a:solidFill>
              <a:srgbClr val="7BA3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1" name="任意多边形 670"/>
          <p:cNvSpPr/>
          <p:nvPr/>
        </p:nvSpPr>
        <p:spPr>
          <a:xfrm flipV="1">
            <a:off x="9195717" y="550327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/>
          </a:solidFill>
          <a:ln>
            <a:solidFill>
              <a:srgbClr val="E49B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8221119" y="5503275"/>
            <a:ext cx="1355248" cy="1404805"/>
          </a:xfrm>
          <a:custGeom>
            <a:avLst/>
            <a:gdLst>
              <a:gd name="connsiteX0" fmla="*/ 966135 w 1355248"/>
              <a:gd name="connsiteY0" fmla="*/ 0 h 1404805"/>
              <a:gd name="connsiteX1" fmla="*/ 981252 w 1355248"/>
              <a:gd name="connsiteY1" fmla="*/ 10397 h 1404805"/>
              <a:gd name="connsiteX2" fmla="*/ 1355248 w 1355248"/>
              <a:gd name="connsiteY2" fmla="*/ 594733 h 1404805"/>
              <a:gd name="connsiteX3" fmla="*/ 798132 w 1355248"/>
              <a:gd name="connsiteY3" fmla="*/ 1404805 h 1404805"/>
              <a:gd name="connsiteX4" fmla="*/ 0 w 1355248"/>
              <a:gd name="connsiteY4" fmla="*/ 1404805 h 1404805"/>
              <a:gd name="connsiteX5" fmla="*/ 966135 w 1355248"/>
              <a:gd name="connsiteY5" fmla="*/ 0 h 1404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5248" h="1404805">
                <a:moveTo>
                  <a:pt x="966135" y="0"/>
                </a:moveTo>
                <a:lnTo>
                  <a:pt x="981252" y="10397"/>
                </a:lnTo>
                <a:lnTo>
                  <a:pt x="1355248" y="594733"/>
                </a:lnTo>
                <a:lnTo>
                  <a:pt x="798132" y="1404805"/>
                </a:lnTo>
                <a:lnTo>
                  <a:pt x="0" y="1404805"/>
                </a:lnTo>
                <a:lnTo>
                  <a:pt x="966135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>
            <a:off x="9585148" y="5503275"/>
            <a:ext cx="1352191" cy="1397381"/>
          </a:xfrm>
          <a:custGeom>
            <a:avLst/>
            <a:gdLst>
              <a:gd name="connsiteX0" fmla="*/ 391161 w 1352191"/>
              <a:gd name="connsiteY0" fmla="*/ 0 h 1397381"/>
              <a:gd name="connsiteX1" fmla="*/ 1352191 w 1352191"/>
              <a:gd name="connsiteY1" fmla="*/ 1397381 h 1397381"/>
              <a:gd name="connsiteX2" fmla="*/ 554059 w 1352191"/>
              <a:gd name="connsiteY2" fmla="*/ 1397381 h 1397381"/>
              <a:gd name="connsiteX3" fmla="*/ 0 w 1352191"/>
              <a:gd name="connsiteY3" fmla="*/ 591754 h 1397381"/>
              <a:gd name="connsiteX4" fmla="*/ 90309 w 1352191"/>
              <a:gd name="connsiteY4" fmla="*/ 450653 h 1397381"/>
              <a:gd name="connsiteX5" fmla="*/ 143955 w 1352191"/>
              <a:gd name="connsiteY5" fmla="*/ 372649 h 1397381"/>
              <a:gd name="connsiteX6" fmla="*/ 141371 w 1352191"/>
              <a:gd name="connsiteY6" fmla="*/ 370872 h 1397381"/>
              <a:gd name="connsiteX7" fmla="*/ 368976 w 1352191"/>
              <a:gd name="connsiteY7" fmla="*/ 15258 h 1397381"/>
              <a:gd name="connsiteX8" fmla="*/ 391161 w 1352191"/>
              <a:gd name="connsiteY8" fmla="*/ 0 h 1397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2191" h="1397381">
                <a:moveTo>
                  <a:pt x="391161" y="0"/>
                </a:moveTo>
                <a:lnTo>
                  <a:pt x="1352191" y="1397381"/>
                </a:lnTo>
                <a:lnTo>
                  <a:pt x="554059" y="1397381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89" name="任意多边形 788"/>
          <p:cNvSpPr/>
          <p:nvPr/>
        </p:nvSpPr>
        <p:spPr>
          <a:xfrm flipV="1">
            <a:off x="3302696" y="5881804"/>
            <a:ext cx="1086681" cy="1014296"/>
          </a:xfrm>
          <a:custGeom>
            <a:avLst/>
            <a:gdLst>
              <a:gd name="connsiteX0" fmla="*/ 697568 w 1086681"/>
              <a:gd name="connsiteY0" fmla="*/ 1014296 h 1014296"/>
              <a:gd name="connsiteX1" fmla="*/ 712685 w 1086681"/>
              <a:gd name="connsiteY1" fmla="*/ 1003899 h 1014296"/>
              <a:gd name="connsiteX2" fmla="*/ 1086681 w 1086681"/>
              <a:gd name="connsiteY2" fmla="*/ 419563 h 1014296"/>
              <a:gd name="connsiteX3" fmla="*/ 798132 w 1086681"/>
              <a:gd name="connsiteY3" fmla="*/ 0 h 1014296"/>
              <a:gd name="connsiteX4" fmla="*/ 0 w 1086681"/>
              <a:gd name="connsiteY4" fmla="*/ 0 h 1014296"/>
              <a:gd name="connsiteX5" fmla="*/ 697568 w 1086681"/>
              <a:gd name="connsiteY5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6681" h="1014296">
                <a:moveTo>
                  <a:pt x="697568" y="1014296"/>
                </a:moveTo>
                <a:lnTo>
                  <a:pt x="712685" y="1003899"/>
                </a:lnTo>
                <a:lnTo>
                  <a:pt x="1086681" y="419563"/>
                </a:lnTo>
                <a:lnTo>
                  <a:pt x="798132" y="0"/>
                </a:lnTo>
                <a:lnTo>
                  <a:pt x="0" y="0"/>
                </a:lnTo>
                <a:lnTo>
                  <a:pt x="697568" y="1014296"/>
                </a:lnTo>
                <a:close/>
              </a:path>
            </a:pathLst>
          </a:custGeom>
          <a:solidFill>
            <a:srgbClr val="DD957C">
              <a:alpha val="76000"/>
            </a:srgbClr>
          </a:solidFill>
          <a:ln>
            <a:solidFill>
              <a:srgbClr val="E2AB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6913017" y="0"/>
            <a:ext cx="5290879" cy="6896100"/>
            <a:chOff x="6913017" y="0"/>
            <a:chExt cx="5290879" cy="6896100"/>
          </a:xfrm>
        </p:grpSpPr>
        <p:sp>
          <p:nvSpPr>
            <p:cNvPr id="520" name="任意多边形 519"/>
            <p:cNvSpPr/>
            <p:nvPr/>
          </p:nvSpPr>
          <p:spPr>
            <a:xfrm>
              <a:off x="10576104" y="2869219"/>
              <a:ext cx="768171" cy="594733"/>
            </a:xfrm>
            <a:custGeom>
              <a:avLst/>
              <a:gdLst>
                <a:gd name="connsiteX0" fmla="*/ 380650 w 768171"/>
                <a:gd name="connsiteY0" fmla="*/ 0 h 594733"/>
                <a:gd name="connsiteX1" fmla="*/ 386064 w 768171"/>
                <a:gd name="connsiteY1" fmla="*/ 7873 h 594733"/>
                <a:gd name="connsiteX2" fmla="*/ 479739 w 768171"/>
                <a:gd name="connsiteY2" fmla="*/ 144080 h 594733"/>
                <a:gd name="connsiteX3" fmla="*/ 530801 w 768171"/>
                <a:gd name="connsiteY3" fmla="*/ 223861 h 594733"/>
                <a:gd name="connsiteX4" fmla="*/ 758406 w 768171"/>
                <a:gd name="connsiteY4" fmla="*/ 579475 h 594733"/>
                <a:gd name="connsiteX5" fmla="*/ 768171 w 768171"/>
                <a:gd name="connsiteY5" fmla="*/ 594733 h 594733"/>
                <a:gd name="connsiteX6" fmla="*/ 0 w 768171"/>
                <a:gd name="connsiteY6" fmla="*/ 594733 h 594733"/>
                <a:gd name="connsiteX7" fmla="*/ 6654 w 768171"/>
                <a:gd name="connsiteY7" fmla="*/ 584336 h 59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8171" h="594733">
                  <a:moveTo>
                    <a:pt x="380650" y="0"/>
                  </a:moveTo>
                  <a:lnTo>
                    <a:pt x="386064" y="7873"/>
                  </a:lnTo>
                  <a:lnTo>
                    <a:pt x="479739" y="144080"/>
                  </a:lnTo>
                  <a:lnTo>
                    <a:pt x="530801" y="223861"/>
                  </a:lnTo>
                  <a:lnTo>
                    <a:pt x="758406" y="579475"/>
                  </a:lnTo>
                  <a:lnTo>
                    <a:pt x="768171" y="594733"/>
                  </a:lnTo>
                  <a:lnTo>
                    <a:pt x="0" y="594733"/>
                  </a:lnTo>
                  <a:lnTo>
                    <a:pt x="6654" y="584336"/>
                  </a:lnTo>
                  <a:close/>
                </a:path>
              </a:pathLst>
            </a:custGeom>
            <a:solidFill>
              <a:srgbClr val="D57053">
                <a:alpha val="49000"/>
              </a:srgbClr>
            </a:solidFill>
            <a:ln>
              <a:solidFill>
                <a:srgbClr val="DF9B83">
                  <a:alpha val="49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10965534" y="0"/>
              <a:ext cx="1238362" cy="1578002"/>
            </a:xfrm>
            <a:custGeom>
              <a:avLst/>
              <a:gdLst>
                <a:gd name="connsiteX0" fmla="*/ 678279 w 1238362"/>
                <a:gd name="connsiteY0" fmla="*/ 0 h 1578002"/>
                <a:gd name="connsiteX1" fmla="*/ 1238362 w 1238362"/>
                <a:gd name="connsiteY1" fmla="*/ 0 h 1578002"/>
                <a:gd name="connsiteX2" fmla="*/ 1238362 w 1238362"/>
                <a:gd name="connsiteY2" fmla="*/ 346134 h 1578002"/>
                <a:gd name="connsiteX3" fmla="*/ 391161 w 1238362"/>
                <a:gd name="connsiteY3" fmla="*/ 1578002 h 1578002"/>
                <a:gd name="connsiteX4" fmla="*/ 368976 w 1238362"/>
                <a:gd name="connsiteY4" fmla="*/ 1562744 h 1578002"/>
                <a:gd name="connsiteX5" fmla="*/ 141371 w 1238362"/>
                <a:gd name="connsiteY5" fmla="*/ 1207130 h 1578002"/>
                <a:gd name="connsiteX6" fmla="*/ 143955 w 1238362"/>
                <a:gd name="connsiteY6" fmla="*/ 1205353 h 1578002"/>
                <a:gd name="connsiteX7" fmla="*/ 90309 w 1238362"/>
                <a:gd name="connsiteY7" fmla="*/ 1127349 h 1578002"/>
                <a:gd name="connsiteX8" fmla="*/ 0 w 1238362"/>
                <a:gd name="connsiteY8" fmla="*/ 986248 h 1578002"/>
                <a:gd name="connsiteX9" fmla="*/ 678279 w 1238362"/>
                <a:gd name="connsiteY9" fmla="*/ 0 h 157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362" h="1578002">
                  <a:moveTo>
                    <a:pt x="678279" y="0"/>
                  </a:moveTo>
                  <a:lnTo>
                    <a:pt x="1238362" y="0"/>
                  </a:lnTo>
                  <a:lnTo>
                    <a:pt x="1238362" y="346134"/>
                  </a:lnTo>
                  <a:lnTo>
                    <a:pt x="391161" y="1578002"/>
                  </a:lnTo>
                  <a:lnTo>
                    <a:pt x="368976" y="1562744"/>
                  </a:lnTo>
                  <a:lnTo>
                    <a:pt x="141371" y="1207130"/>
                  </a:lnTo>
                  <a:lnTo>
                    <a:pt x="143955" y="1205353"/>
                  </a:lnTo>
                  <a:lnTo>
                    <a:pt x="90309" y="1127349"/>
                  </a:lnTo>
                  <a:lnTo>
                    <a:pt x="0" y="986248"/>
                  </a:lnTo>
                  <a:lnTo>
                    <a:pt x="678279" y="0"/>
                  </a:lnTo>
                  <a:close/>
                </a:path>
              </a:pathLst>
            </a:custGeom>
            <a:solidFill>
              <a:srgbClr val="EFE3C2">
                <a:alpha val="71000"/>
              </a:srgbClr>
            </a:solidFill>
            <a:ln>
              <a:solidFill>
                <a:srgbClr val="EEE6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11601950" y="1071565"/>
              <a:ext cx="601946" cy="1455517"/>
            </a:xfrm>
            <a:custGeom>
              <a:avLst/>
              <a:gdLst>
                <a:gd name="connsiteX0" fmla="*/ 601946 w 601946"/>
                <a:gd name="connsiteY0" fmla="*/ 0 h 1455517"/>
                <a:gd name="connsiteX1" fmla="*/ 601946 w 601946"/>
                <a:gd name="connsiteY1" fmla="*/ 1160520 h 1455517"/>
                <a:gd name="connsiteX2" fmla="*/ 399066 w 601946"/>
                <a:gd name="connsiteY2" fmla="*/ 1455517 h 1455517"/>
                <a:gd name="connsiteX3" fmla="*/ 0 w 601946"/>
                <a:gd name="connsiteY3" fmla="*/ 875257 h 1455517"/>
                <a:gd name="connsiteX4" fmla="*/ 601946 w 601946"/>
                <a:gd name="connsiteY4" fmla="*/ 0 h 145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1946" h="1455517">
                  <a:moveTo>
                    <a:pt x="601946" y="0"/>
                  </a:moveTo>
                  <a:lnTo>
                    <a:pt x="601946" y="1160520"/>
                  </a:lnTo>
                  <a:lnTo>
                    <a:pt x="399066" y="1455517"/>
                  </a:lnTo>
                  <a:lnTo>
                    <a:pt x="0" y="875257"/>
                  </a:lnTo>
                  <a:lnTo>
                    <a:pt x="601946" y="0"/>
                  </a:lnTo>
                  <a:close/>
                </a:path>
              </a:pathLst>
            </a:custGeom>
            <a:solidFill>
              <a:srgbClr val="EBCEBC"/>
            </a:solidFill>
            <a:ln>
              <a:solidFill>
                <a:srgbClr val="EACD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99" name="任意多边形 698"/>
            <p:cNvSpPr/>
            <p:nvPr/>
          </p:nvSpPr>
          <p:spPr>
            <a:xfrm>
              <a:off x="10965534" y="2527082"/>
              <a:ext cx="636416" cy="936871"/>
            </a:xfrm>
            <a:custGeom>
              <a:avLst/>
              <a:gdLst>
                <a:gd name="connsiteX0" fmla="*/ 237350 w 636416"/>
                <a:gd name="connsiteY0" fmla="*/ 0 h 936871"/>
                <a:gd name="connsiteX1" fmla="*/ 636416 w 636416"/>
                <a:gd name="connsiteY1" fmla="*/ 580259 h 936871"/>
                <a:gd name="connsiteX2" fmla="*/ 391161 w 636416"/>
                <a:gd name="connsiteY2" fmla="*/ 936871 h 936871"/>
                <a:gd name="connsiteX3" fmla="*/ 368976 w 636416"/>
                <a:gd name="connsiteY3" fmla="*/ 921613 h 936871"/>
                <a:gd name="connsiteX4" fmla="*/ 141371 w 636416"/>
                <a:gd name="connsiteY4" fmla="*/ 565999 h 936871"/>
                <a:gd name="connsiteX5" fmla="*/ 143955 w 636416"/>
                <a:gd name="connsiteY5" fmla="*/ 564222 h 936871"/>
                <a:gd name="connsiteX6" fmla="*/ 90309 w 636416"/>
                <a:gd name="connsiteY6" fmla="*/ 486218 h 936871"/>
                <a:gd name="connsiteX7" fmla="*/ 0 w 636416"/>
                <a:gd name="connsiteY7" fmla="*/ 345117 h 936871"/>
                <a:gd name="connsiteX8" fmla="*/ 237350 w 636416"/>
                <a:gd name="connsiteY8" fmla="*/ 0 h 936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6416" h="936871">
                  <a:moveTo>
                    <a:pt x="237350" y="0"/>
                  </a:moveTo>
                  <a:lnTo>
                    <a:pt x="636416" y="580259"/>
                  </a:lnTo>
                  <a:lnTo>
                    <a:pt x="391161" y="936871"/>
                  </a:lnTo>
                  <a:lnTo>
                    <a:pt x="368976" y="921613"/>
                  </a:lnTo>
                  <a:lnTo>
                    <a:pt x="141371" y="565999"/>
                  </a:lnTo>
                  <a:lnTo>
                    <a:pt x="143955" y="564222"/>
                  </a:lnTo>
                  <a:lnTo>
                    <a:pt x="90309" y="486218"/>
                  </a:lnTo>
                  <a:lnTo>
                    <a:pt x="0" y="345117"/>
                  </a:lnTo>
                  <a:lnTo>
                    <a:pt x="237350" y="0"/>
                  </a:lnTo>
                  <a:close/>
                </a:path>
              </a:pathLst>
            </a:custGeom>
            <a:solidFill>
              <a:srgbClr val="E9CCBA"/>
            </a:solidFill>
            <a:ln>
              <a:solidFill>
                <a:srgbClr val="EACD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>
              <a:off x="11601950" y="2527081"/>
              <a:ext cx="601946" cy="1455516"/>
            </a:xfrm>
            <a:custGeom>
              <a:avLst/>
              <a:gdLst>
                <a:gd name="connsiteX0" fmla="*/ 399066 w 601946"/>
                <a:gd name="connsiteY0" fmla="*/ 0 h 1455516"/>
                <a:gd name="connsiteX1" fmla="*/ 601946 w 601946"/>
                <a:gd name="connsiteY1" fmla="*/ 294997 h 1455516"/>
                <a:gd name="connsiteX2" fmla="*/ 601946 w 601946"/>
                <a:gd name="connsiteY2" fmla="*/ 1455516 h 1455516"/>
                <a:gd name="connsiteX3" fmla="*/ 0 w 601946"/>
                <a:gd name="connsiteY3" fmla="*/ 580259 h 1455516"/>
                <a:gd name="connsiteX4" fmla="*/ 399066 w 601946"/>
                <a:gd name="connsiteY4" fmla="*/ 0 h 145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1946" h="1455516">
                  <a:moveTo>
                    <a:pt x="399066" y="0"/>
                  </a:moveTo>
                  <a:lnTo>
                    <a:pt x="601946" y="294997"/>
                  </a:lnTo>
                  <a:lnTo>
                    <a:pt x="601946" y="1455516"/>
                  </a:lnTo>
                  <a:lnTo>
                    <a:pt x="0" y="580259"/>
                  </a:lnTo>
                  <a:lnTo>
                    <a:pt x="399066" y="0"/>
                  </a:lnTo>
                  <a:close/>
                </a:path>
              </a:pathLst>
            </a:custGeom>
            <a:solidFill>
              <a:srgbClr val="D3DDC7"/>
            </a:solidFill>
            <a:ln>
              <a:solidFill>
                <a:srgbClr val="D3DC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87" name="任意多边形 686"/>
            <p:cNvSpPr/>
            <p:nvPr/>
          </p:nvSpPr>
          <p:spPr>
            <a:xfrm>
              <a:off x="8185355" y="0"/>
              <a:ext cx="2771399" cy="3463952"/>
            </a:xfrm>
            <a:custGeom>
              <a:avLst/>
              <a:gdLst>
                <a:gd name="connsiteX0" fmla="*/ 0 w 2771399"/>
                <a:gd name="connsiteY0" fmla="*/ 0 h 3463952"/>
                <a:gd name="connsiteX1" fmla="*/ 798131 w 2771399"/>
                <a:gd name="connsiteY1" fmla="*/ 0 h 3463952"/>
                <a:gd name="connsiteX2" fmla="*/ 2771399 w 2771399"/>
                <a:gd name="connsiteY2" fmla="*/ 2869219 h 3463952"/>
                <a:gd name="connsiteX3" fmla="*/ 2397403 w 2771399"/>
                <a:gd name="connsiteY3" fmla="*/ 3453555 h 3463952"/>
                <a:gd name="connsiteX4" fmla="*/ 2382286 w 2771399"/>
                <a:gd name="connsiteY4" fmla="*/ 3463952 h 3463952"/>
                <a:gd name="connsiteX5" fmla="*/ 0 w 2771399"/>
                <a:gd name="connsiteY5" fmla="*/ 0 h 3463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71399" h="3463952">
                  <a:moveTo>
                    <a:pt x="0" y="0"/>
                  </a:moveTo>
                  <a:lnTo>
                    <a:pt x="798131" y="0"/>
                  </a:lnTo>
                  <a:lnTo>
                    <a:pt x="2771399" y="2869219"/>
                  </a:lnTo>
                  <a:lnTo>
                    <a:pt x="2397403" y="3453555"/>
                  </a:lnTo>
                  <a:lnTo>
                    <a:pt x="2382286" y="34639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ADC4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5" name="任意多边形 824"/>
            <p:cNvSpPr/>
            <p:nvPr/>
          </p:nvSpPr>
          <p:spPr>
            <a:xfrm flipH="1" flipV="1">
              <a:off x="6913017" y="1590208"/>
              <a:ext cx="4043737" cy="5305892"/>
            </a:xfrm>
            <a:custGeom>
              <a:avLst/>
              <a:gdLst>
                <a:gd name="connsiteX0" fmla="*/ 389113 w 4043737"/>
                <a:gd name="connsiteY0" fmla="*/ 5305892 h 5305892"/>
                <a:gd name="connsiteX1" fmla="*/ 373996 w 4043737"/>
                <a:gd name="connsiteY1" fmla="*/ 5295495 h 5305892"/>
                <a:gd name="connsiteX2" fmla="*/ 0 w 4043737"/>
                <a:gd name="connsiteY2" fmla="*/ 4711159 h 5305892"/>
                <a:gd name="connsiteX3" fmla="*/ 2281471 w 4043737"/>
                <a:gd name="connsiteY3" fmla="*/ 1393799 h 5305892"/>
                <a:gd name="connsiteX4" fmla="*/ 2285250 w 4043737"/>
                <a:gd name="connsiteY4" fmla="*/ 1396398 h 5305892"/>
                <a:gd name="connsiteX5" fmla="*/ 3245605 w 4043737"/>
                <a:gd name="connsiteY5" fmla="*/ 0 h 5305892"/>
                <a:gd name="connsiteX6" fmla="*/ 4043737 w 4043737"/>
                <a:gd name="connsiteY6" fmla="*/ 0 h 5305892"/>
                <a:gd name="connsiteX7" fmla="*/ 1810872 w 4043737"/>
                <a:gd name="connsiteY7" fmla="*/ 3246685 h 5305892"/>
                <a:gd name="connsiteX8" fmla="*/ 1807092 w 4043737"/>
                <a:gd name="connsiteY8" fmla="*/ 3244086 h 5305892"/>
                <a:gd name="connsiteX9" fmla="*/ 389113 w 4043737"/>
                <a:gd name="connsiteY9" fmla="*/ 5305892 h 5305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43737" h="5305892">
                  <a:moveTo>
                    <a:pt x="389113" y="5305892"/>
                  </a:moveTo>
                  <a:lnTo>
                    <a:pt x="373996" y="5295495"/>
                  </a:lnTo>
                  <a:lnTo>
                    <a:pt x="0" y="4711159"/>
                  </a:lnTo>
                  <a:lnTo>
                    <a:pt x="2281471" y="1393799"/>
                  </a:lnTo>
                  <a:lnTo>
                    <a:pt x="2285250" y="1396398"/>
                  </a:lnTo>
                  <a:lnTo>
                    <a:pt x="3245605" y="0"/>
                  </a:lnTo>
                  <a:lnTo>
                    <a:pt x="4043737" y="0"/>
                  </a:lnTo>
                  <a:lnTo>
                    <a:pt x="1810872" y="3246685"/>
                  </a:lnTo>
                  <a:lnTo>
                    <a:pt x="1807092" y="3244086"/>
                  </a:lnTo>
                  <a:lnTo>
                    <a:pt x="389113" y="5305892"/>
                  </a:lnTo>
                  <a:close/>
                </a:path>
              </a:pathLst>
            </a:custGeom>
            <a:solidFill>
              <a:srgbClr val="00B0F0">
                <a:alpha val="30000"/>
              </a:srgbClr>
            </a:solidFill>
            <a:ln>
              <a:solidFill>
                <a:srgbClr val="D3DCC5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8" name="任意多边形 817"/>
          <p:cNvSpPr/>
          <p:nvPr/>
        </p:nvSpPr>
        <p:spPr>
          <a:xfrm flipV="1">
            <a:off x="7083520" y="5123204"/>
            <a:ext cx="1610447" cy="1772896"/>
          </a:xfrm>
          <a:custGeom>
            <a:avLst/>
            <a:gdLst>
              <a:gd name="connsiteX0" fmla="*/ 391161 w 1610447"/>
              <a:gd name="connsiteY0" fmla="*/ 1772896 h 1772896"/>
              <a:gd name="connsiteX1" fmla="*/ 1610447 w 1610447"/>
              <a:gd name="connsiteY1" fmla="*/ 0 h 1772896"/>
              <a:gd name="connsiteX2" fmla="*/ 812315 w 1610447"/>
              <a:gd name="connsiteY2" fmla="*/ 0 h 1772896"/>
              <a:gd name="connsiteX3" fmla="*/ 0 w 1610447"/>
              <a:gd name="connsiteY3" fmla="*/ 1181142 h 1772896"/>
              <a:gd name="connsiteX4" fmla="*/ 90309 w 1610447"/>
              <a:gd name="connsiteY4" fmla="*/ 1322243 h 1772896"/>
              <a:gd name="connsiteX5" fmla="*/ 143955 w 1610447"/>
              <a:gd name="connsiteY5" fmla="*/ 1400247 h 1772896"/>
              <a:gd name="connsiteX6" fmla="*/ 141371 w 1610447"/>
              <a:gd name="connsiteY6" fmla="*/ 1402024 h 1772896"/>
              <a:gd name="connsiteX7" fmla="*/ 368976 w 1610447"/>
              <a:gd name="connsiteY7" fmla="*/ 1757638 h 1772896"/>
              <a:gd name="connsiteX8" fmla="*/ 391161 w 1610447"/>
              <a:gd name="connsiteY8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0447" h="1772896">
                <a:moveTo>
                  <a:pt x="391161" y="1772896"/>
                </a:moveTo>
                <a:lnTo>
                  <a:pt x="1610447" y="0"/>
                </a:lnTo>
                <a:lnTo>
                  <a:pt x="812315" y="0"/>
                </a:lnTo>
                <a:lnTo>
                  <a:pt x="0" y="1181142"/>
                </a:lnTo>
                <a:lnTo>
                  <a:pt x="90309" y="1322243"/>
                </a:lnTo>
                <a:lnTo>
                  <a:pt x="143955" y="1400247"/>
                </a:lnTo>
                <a:lnTo>
                  <a:pt x="141371" y="1402024"/>
                </a:lnTo>
                <a:lnTo>
                  <a:pt x="368976" y="1757638"/>
                </a:lnTo>
                <a:lnTo>
                  <a:pt x="391161" y="1772896"/>
                </a:lnTo>
                <a:close/>
              </a:path>
            </a:pathLst>
          </a:custGeom>
          <a:solidFill>
            <a:srgbClr val="A8ADC4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flipH="1" flipV="1">
            <a:off x="1562519" y="5459183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5249">
              <a:alpha val="82000"/>
            </a:srgbClr>
          </a:solidFill>
          <a:ln>
            <a:solidFill>
              <a:srgbClr val="EE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9" name="组合 108"/>
          <p:cNvGrpSpPr/>
          <p:nvPr/>
        </p:nvGrpSpPr>
        <p:grpSpPr>
          <a:xfrm rot="20367748">
            <a:off x="531806" y="233070"/>
            <a:ext cx="1003563" cy="1241351"/>
            <a:chOff x="793750" y="825500"/>
            <a:chExt cx="3433763" cy="4584701"/>
          </a:xfrm>
        </p:grpSpPr>
        <p:sp>
          <p:nvSpPr>
            <p:cNvPr id="110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744003" y="529542"/>
            <a:ext cx="3781242" cy="3773591"/>
            <a:chOff x="3744003" y="529542"/>
            <a:chExt cx="3781242" cy="3773591"/>
          </a:xfrm>
        </p:grpSpPr>
        <p:sp>
          <p:nvSpPr>
            <p:cNvPr id="53" name="椭圆 52"/>
            <p:cNvSpPr/>
            <p:nvPr/>
          </p:nvSpPr>
          <p:spPr>
            <a:xfrm>
              <a:off x="4128247" y="551330"/>
              <a:ext cx="3375212" cy="337521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0" dirty="0"/>
                <a:t>3</a:t>
              </a:r>
              <a:endParaRPr lang="zh-CN" altLang="en-US" sz="12000" dirty="0"/>
            </a:p>
          </p:txBody>
        </p:sp>
        <p:sp>
          <p:nvSpPr>
            <p:cNvPr id="54" name="弦形 53"/>
            <p:cNvSpPr/>
            <p:nvPr/>
          </p:nvSpPr>
          <p:spPr>
            <a:xfrm rot="17100000">
              <a:off x="4106459" y="529542"/>
              <a:ext cx="3418786" cy="3418786"/>
            </a:xfrm>
            <a:prstGeom prst="chord">
              <a:avLst>
                <a:gd name="adj1" fmla="val 8633478"/>
                <a:gd name="adj2" fmla="val 16200000"/>
              </a:avLst>
            </a:prstGeom>
            <a:solidFill>
              <a:srgbClr val="FFFFFF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3744003" y="1435305"/>
              <a:ext cx="3190736" cy="2867828"/>
            </a:xfrm>
            <a:prstGeom prst="line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189297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 Placeholder 2"/>
          <p:cNvSpPr txBox="1"/>
          <p:nvPr/>
        </p:nvSpPr>
        <p:spPr>
          <a:xfrm>
            <a:off x="1761371" y="2182467"/>
            <a:ext cx="2479350" cy="26278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accent1">
                  <a:lumMod val="50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253651" y="2453861"/>
            <a:ext cx="289080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2" name="Text Placeholder 2"/>
          <p:cNvSpPr txBox="1"/>
          <p:nvPr/>
        </p:nvSpPr>
        <p:spPr>
          <a:xfrm>
            <a:off x="1328735" y="4007942"/>
            <a:ext cx="2911986" cy="34058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accent1">
                  <a:lumMod val="50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253650" y="4348523"/>
            <a:ext cx="289080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5" name="Text Placeholder 2"/>
          <p:cNvSpPr txBox="1"/>
          <p:nvPr/>
        </p:nvSpPr>
        <p:spPr>
          <a:xfrm>
            <a:off x="7893482" y="4008001"/>
            <a:ext cx="2897811" cy="33663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accent1">
                  <a:lumMod val="50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48502" y="4332959"/>
            <a:ext cx="28908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8" name="Text Placeholder 2"/>
          <p:cNvSpPr txBox="1"/>
          <p:nvPr/>
        </p:nvSpPr>
        <p:spPr>
          <a:xfrm>
            <a:off x="7893482" y="2113281"/>
            <a:ext cx="2897811" cy="34058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accent1">
                  <a:lumMod val="50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948502" y="2453862"/>
            <a:ext cx="289080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1" name="Freeform 3"/>
          <p:cNvSpPr>
            <a:spLocks noChangeArrowheads="1"/>
          </p:cNvSpPr>
          <p:nvPr/>
        </p:nvSpPr>
        <p:spPr bwMode="auto">
          <a:xfrm rot="13978264">
            <a:off x="4280069" y="3243875"/>
            <a:ext cx="1867226" cy="1894188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9" name="Freeform 3"/>
          <p:cNvSpPr>
            <a:spLocks noChangeArrowheads="1"/>
          </p:cNvSpPr>
          <p:nvPr/>
        </p:nvSpPr>
        <p:spPr bwMode="auto">
          <a:xfrm rot="3202081">
            <a:off x="6041568" y="2356023"/>
            <a:ext cx="1867226" cy="1894188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880" tIns="55880" rIns="55880" bIns="55880" numCol="1" spcCol="1270" anchor="ctr" anchorCtr="0">
            <a:noAutofit/>
          </a:bodyPr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7" name="Freeform 3"/>
          <p:cNvSpPr>
            <a:spLocks noChangeArrowheads="1"/>
          </p:cNvSpPr>
          <p:nvPr/>
        </p:nvSpPr>
        <p:spPr bwMode="auto">
          <a:xfrm rot="19397468">
            <a:off x="4723750" y="1914670"/>
            <a:ext cx="1867226" cy="1894188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A8ADC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 rot="8579122">
            <a:off x="5597192" y="3675963"/>
            <a:ext cx="1867226" cy="1894188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A8ADC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0" name="Freeform 11"/>
          <p:cNvSpPr>
            <a:spLocks noEditPoints="1"/>
          </p:cNvSpPr>
          <p:nvPr/>
        </p:nvSpPr>
        <p:spPr bwMode="auto">
          <a:xfrm>
            <a:off x="4847405" y="3941727"/>
            <a:ext cx="573546" cy="474747"/>
          </a:xfrm>
          <a:custGeom>
            <a:avLst/>
            <a:gdLst>
              <a:gd name="T0" fmla="*/ 260 w 287"/>
              <a:gd name="T1" fmla="*/ 78 h 237"/>
              <a:gd name="T2" fmla="*/ 244 w 287"/>
              <a:gd name="T3" fmla="*/ 94 h 237"/>
              <a:gd name="T4" fmla="*/ 260 w 287"/>
              <a:gd name="T5" fmla="*/ 111 h 237"/>
              <a:gd name="T6" fmla="*/ 277 w 287"/>
              <a:gd name="T7" fmla="*/ 94 h 237"/>
              <a:gd name="T8" fmla="*/ 260 w 287"/>
              <a:gd name="T9" fmla="*/ 78 h 237"/>
              <a:gd name="T10" fmla="*/ 27 w 287"/>
              <a:gd name="T11" fmla="*/ 78 h 237"/>
              <a:gd name="T12" fmla="*/ 11 w 287"/>
              <a:gd name="T13" fmla="*/ 94 h 237"/>
              <a:gd name="T14" fmla="*/ 27 w 287"/>
              <a:gd name="T15" fmla="*/ 111 h 237"/>
              <a:gd name="T16" fmla="*/ 43 w 287"/>
              <a:gd name="T17" fmla="*/ 94 h 237"/>
              <a:gd name="T18" fmla="*/ 27 w 287"/>
              <a:gd name="T19" fmla="*/ 78 h 237"/>
              <a:gd name="T20" fmla="*/ 212 w 287"/>
              <a:gd name="T21" fmla="*/ 49 h 237"/>
              <a:gd name="T22" fmla="*/ 188 w 287"/>
              <a:gd name="T23" fmla="*/ 73 h 237"/>
              <a:gd name="T24" fmla="*/ 212 w 287"/>
              <a:gd name="T25" fmla="*/ 97 h 237"/>
              <a:gd name="T26" fmla="*/ 236 w 287"/>
              <a:gd name="T27" fmla="*/ 73 h 237"/>
              <a:gd name="T28" fmla="*/ 212 w 287"/>
              <a:gd name="T29" fmla="*/ 49 h 237"/>
              <a:gd name="T30" fmla="*/ 287 w 287"/>
              <a:gd name="T31" fmla="*/ 196 h 237"/>
              <a:gd name="T32" fmla="*/ 259 w 287"/>
              <a:gd name="T33" fmla="*/ 196 h 237"/>
              <a:gd name="T34" fmla="*/ 259 w 287"/>
              <a:gd name="T35" fmla="*/ 145 h 237"/>
              <a:gd name="T36" fmla="*/ 253 w 287"/>
              <a:gd name="T37" fmla="*/ 121 h 237"/>
              <a:gd name="T38" fmla="*/ 260 w 287"/>
              <a:gd name="T39" fmla="*/ 120 h 237"/>
              <a:gd name="T40" fmla="*/ 287 w 287"/>
              <a:gd name="T41" fmla="*/ 147 h 237"/>
              <a:gd name="T42" fmla="*/ 287 w 287"/>
              <a:gd name="T43" fmla="*/ 196 h 237"/>
              <a:gd name="T44" fmla="*/ 75 w 287"/>
              <a:gd name="T45" fmla="*/ 49 h 237"/>
              <a:gd name="T46" fmla="*/ 51 w 287"/>
              <a:gd name="T47" fmla="*/ 73 h 237"/>
              <a:gd name="T48" fmla="*/ 75 w 287"/>
              <a:gd name="T49" fmla="*/ 97 h 237"/>
              <a:gd name="T50" fmla="*/ 99 w 287"/>
              <a:gd name="T51" fmla="*/ 73 h 237"/>
              <a:gd name="T52" fmla="*/ 75 w 287"/>
              <a:gd name="T53" fmla="*/ 49 h 237"/>
              <a:gd name="T54" fmla="*/ 27 w 287"/>
              <a:gd name="T55" fmla="*/ 120 h 237"/>
              <a:gd name="T56" fmla="*/ 34 w 287"/>
              <a:gd name="T57" fmla="*/ 121 h 237"/>
              <a:gd name="T58" fmla="*/ 28 w 287"/>
              <a:gd name="T59" fmla="*/ 145 h 237"/>
              <a:gd name="T60" fmla="*/ 28 w 287"/>
              <a:gd name="T61" fmla="*/ 196 h 237"/>
              <a:gd name="T62" fmla="*/ 0 w 287"/>
              <a:gd name="T63" fmla="*/ 196 h 237"/>
              <a:gd name="T64" fmla="*/ 0 w 287"/>
              <a:gd name="T65" fmla="*/ 147 h 237"/>
              <a:gd name="T66" fmla="*/ 27 w 287"/>
              <a:gd name="T67" fmla="*/ 120 h 237"/>
              <a:gd name="T68" fmla="*/ 144 w 287"/>
              <a:gd name="T69" fmla="*/ 0 h 237"/>
              <a:gd name="T70" fmla="*/ 108 w 287"/>
              <a:gd name="T71" fmla="*/ 36 h 237"/>
              <a:gd name="T72" fmla="*/ 144 w 287"/>
              <a:gd name="T73" fmla="*/ 72 h 237"/>
              <a:gd name="T74" fmla="*/ 179 w 287"/>
              <a:gd name="T75" fmla="*/ 36 h 237"/>
              <a:gd name="T76" fmla="*/ 144 w 287"/>
              <a:gd name="T77" fmla="*/ 0 h 237"/>
              <a:gd name="T78" fmla="*/ 251 w 287"/>
              <a:gd name="T79" fmla="*/ 214 h 237"/>
              <a:gd name="T80" fmla="*/ 208 w 287"/>
              <a:gd name="T81" fmla="*/ 214 h 237"/>
              <a:gd name="T82" fmla="*/ 208 w 287"/>
              <a:gd name="T83" fmla="*/ 137 h 237"/>
              <a:gd name="T84" fmla="*/ 201 w 287"/>
              <a:gd name="T85" fmla="*/ 108 h 237"/>
              <a:gd name="T86" fmla="*/ 212 w 287"/>
              <a:gd name="T87" fmla="*/ 106 h 237"/>
              <a:gd name="T88" fmla="*/ 251 w 287"/>
              <a:gd name="T89" fmla="*/ 145 h 237"/>
              <a:gd name="T90" fmla="*/ 251 w 287"/>
              <a:gd name="T91" fmla="*/ 214 h 237"/>
              <a:gd name="T92" fmla="*/ 79 w 287"/>
              <a:gd name="T93" fmla="*/ 137 h 237"/>
              <a:gd name="T94" fmla="*/ 79 w 287"/>
              <a:gd name="T95" fmla="*/ 214 h 237"/>
              <a:gd name="T96" fmla="*/ 37 w 287"/>
              <a:gd name="T97" fmla="*/ 214 h 237"/>
              <a:gd name="T98" fmla="*/ 37 w 287"/>
              <a:gd name="T99" fmla="*/ 145 h 237"/>
              <a:gd name="T100" fmla="*/ 75 w 287"/>
              <a:gd name="T101" fmla="*/ 106 h 237"/>
              <a:gd name="T102" fmla="*/ 86 w 287"/>
              <a:gd name="T103" fmla="*/ 108 h 237"/>
              <a:gd name="T104" fmla="*/ 79 w 287"/>
              <a:gd name="T105" fmla="*/ 137 h 237"/>
              <a:gd name="T106" fmla="*/ 88 w 287"/>
              <a:gd name="T107" fmla="*/ 237 h 237"/>
              <a:gd name="T108" fmla="*/ 200 w 287"/>
              <a:gd name="T109" fmla="*/ 237 h 237"/>
              <a:gd name="T110" fmla="*/ 200 w 287"/>
              <a:gd name="T111" fmla="*/ 137 h 237"/>
              <a:gd name="T112" fmla="*/ 144 w 287"/>
              <a:gd name="T113" fmla="*/ 81 h 237"/>
              <a:gd name="T114" fmla="*/ 88 w 287"/>
              <a:gd name="T115" fmla="*/ 137 h 237"/>
              <a:gd name="T116" fmla="*/ 88 w 287"/>
              <a:gd name="T117" fmla="*/ 237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2" name="Shape 719"/>
          <p:cNvSpPr/>
          <p:nvPr/>
        </p:nvSpPr>
        <p:spPr>
          <a:xfrm>
            <a:off x="6262679" y="4459900"/>
            <a:ext cx="538674" cy="4632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2" h="21446" extrusionOk="0">
                <a:moveTo>
                  <a:pt x="9262" y="7207"/>
                </a:moveTo>
                <a:lnTo>
                  <a:pt x="14475" y="11108"/>
                </a:lnTo>
                <a:cubicBezTo>
                  <a:pt x="14915" y="11436"/>
                  <a:pt x="15500" y="11301"/>
                  <a:pt x="15796" y="10800"/>
                </a:cubicBezTo>
                <a:lnTo>
                  <a:pt x="21160" y="1771"/>
                </a:lnTo>
                <a:cubicBezTo>
                  <a:pt x="21464" y="1257"/>
                  <a:pt x="21354" y="555"/>
                  <a:pt x="20913" y="200"/>
                </a:cubicBezTo>
                <a:cubicBezTo>
                  <a:pt x="20472" y="-154"/>
                  <a:pt x="19869" y="-26"/>
                  <a:pt x="19564" y="487"/>
                </a:cubicBezTo>
                <a:lnTo>
                  <a:pt x="14734" y="8618"/>
                </a:lnTo>
                <a:lnTo>
                  <a:pt x="9490" y="4694"/>
                </a:lnTo>
                <a:cubicBezTo>
                  <a:pt x="9273" y="4532"/>
                  <a:pt x="9010" y="4478"/>
                  <a:pt x="8757" y="4541"/>
                </a:cubicBezTo>
                <a:cubicBezTo>
                  <a:pt x="8505" y="4607"/>
                  <a:pt x="8285" y="4785"/>
                  <a:pt x="8147" y="5039"/>
                </a:cubicBezTo>
                <a:lnTo>
                  <a:pt x="152" y="19712"/>
                </a:lnTo>
                <a:cubicBezTo>
                  <a:pt x="-136" y="20237"/>
                  <a:pt x="-2" y="20936"/>
                  <a:pt x="450" y="21269"/>
                </a:cubicBezTo>
                <a:cubicBezTo>
                  <a:pt x="611" y="21389"/>
                  <a:pt x="791" y="21446"/>
                  <a:pt x="969" y="21446"/>
                </a:cubicBezTo>
                <a:cubicBezTo>
                  <a:pt x="1290" y="21446"/>
                  <a:pt x="1604" y="21260"/>
                  <a:pt x="1788" y="20921"/>
                </a:cubicBezTo>
                <a:cubicBezTo>
                  <a:pt x="1788" y="20921"/>
                  <a:pt x="9262" y="7207"/>
                  <a:pt x="9262" y="7207"/>
                </a:cubicBezTo>
                <a:close/>
                <a:moveTo>
                  <a:pt x="19712" y="12707"/>
                </a:moveTo>
                <a:lnTo>
                  <a:pt x="14952" y="17715"/>
                </a:lnTo>
                <a:lnTo>
                  <a:pt x="9355" y="12653"/>
                </a:lnTo>
                <a:cubicBezTo>
                  <a:pt x="9249" y="12556"/>
                  <a:pt x="9125" y="12487"/>
                  <a:pt x="8994" y="12450"/>
                </a:cubicBezTo>
                <a:lnTo>
                  <a:pt x="8249" y="12234"/>
                </a:lnTo>
                <a:lnTo>
                  <a:pt x="7154" y="14242"/>
                </a:lnTo>
                <a:lnTo>
                  <a:pt x="8327" y="14582"/>
                </a:lnTo>
                <a:lnTo>
                  <a:pt x="14404" y="20078"/>
                </a:lnTo>
                <a:cubicBezTo>
                  <a:pt x="14580" y="20237"/>
                  <a:pt x="14789" y="20317"/>
                  <a:pt x="14999" y="20317"/>
                </a:cubicBezTo>
                <a:cubicBezTo>
                  <a:pt x="15232" y="20317"/>
                  <a:pt x="15466" y="20218"/>
                  <a:pt x="15650" y="20026"/>
                </a:cubicBezTo>
                <a:lnTo>
                  <a:pt x="21012" y="14382"/>
                </a:lnTo>
                <a:cubicBezTo>
                  <a:pt x="21410" y="13963"/>
                  <a:pt x="21441" y="13250"/>
                  <a:pt x="21081" y="12788"/>
                </a:cubicBezTo>
                <a:cubicBezTo>
                  <a:pt x="20722" y="12325"/>
                  <a:pt x="20109" y="12289"/>
                  <a:pt x="19712" y="12707"/>
                </a:cubicBezTo>
                <a:close/>
                <a:moveTo>
                  <a:pt x="735" y="12382"/>
                </a:moveTo>
                <a:lnTo>
                  <a:pt x="2190" y="12804"/>
                </a:lnTo>
                <a:lnTo>
                  <a:pt x="3284" y="10795"/>
                </a:lnTo>
                <a:lnTo>
                  <a:pt x="1204" y="10192"/>
                </a:lnTo>
                <a:cubicBezTo>
                  <a:pt x="683" y="10040"/>
                  <a:pt x="158" y="10410"/>
                  <a:pt x="28" y="11015"/>
                </a:cubicBezTo>
                <a:cubicBezTo>
                  <a:pt x="-100" y="11620"/>
                  <a:pt x="216" y="12231"/>
                  <a:pt x="735" y="12382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/>
          </a:p>
        </p:txBody>
      </p:sp>
      <p:sp>
        <p:nvSpPr>
          <p:cNvPr id="60" name="Shape 1090"/>
          <p:cNvSpPr/>
          <p:nvPr/>
        </p:nvSpPr>
        <p:spPr>
          <a:xfrm>
            <a:off x="5407496" y="2558504"/>
            <a:ext cx="542606" cy="460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64" y="14989"/>
                </a:moveTo>
                <a:lnTo>
                  <a:pt x="16300" y="14989"/>
                </a:lnTo>
                <a:cubicBezTo>
                  <a:pt x="14781" y="14989"/>
                  <a:pt x="13615" y="14098"/>
                  <a:pt x="12532" y="12778"/>
                </a:cubicBezTo>
                <a:cubicBezTo>
                  <a:pt x="12422" y="12943"/>
                  <a:pt x="12313" y="13112"/>
                  <a:pt x="12204" y="13283"/>
                </a:cubicBezTo>
                <a:cubicBezTo>
                  <a:pt x="11728" y="14021"/>
                  <a:pt x="11216" y="14811"/>
                  <a:pt x="10650" y="15592"/>
                </a:cubicBezTo>
                <a:cubicBezTo>
                  <a:pt x="12115" y="17276"/>
                  <a:pt x="13891" y="18547"/>
                  <a:pt x="16300" y="18547"/>
                </a:cubicBezTo>
                <a:lnTo>
                  <a:pt x="17064" y="18547"/>
                </a:lnTo>
                <a:lnTo>
                  <a:pt x="17064" y="21600"/>
                </a:lnTo>
                <a:lnTo>
                  <a:pt x="21600" y="17022"/>
                </a:lnTo>
                <a:lnTo>
                  <a:pt x="17064" y="12444"/>
                </a:lnTo>
                <a:cubicBezTo>
                  <a:pt x="17064" y="12444"/>
                  <a:pt x="17064" y="14989"/>
                  <a:pt x="17064" y="14989"/>
                </a:cubicBezTo>
                <a:close/>
                <a:moveTo>
                  <a:pt x="5844" y="8840"/>
                </a:moveTo>
                <a:cubicBezTo>
                  <a:pt x="6014" y="8580"/>
                  <a:pt x="6185" y="8316"/>
                  <a:pt x="6358" y="8047"/>
                </a:cubicBezTo>
                <a:cubicBezTo>
                  <a:pt x="6781" y="7394"/>
                  <a:pt x="7227" y="6705"/>
                  <a:pt x="7709" y="6019"/>
                </a:cubicBezTo>
                <a:cubicBezTo>
                  <a:pt x="6284" y="4449"/>
                  <a:pt x="4562" y="3290"/>
                  <a:pt x="2260" y="3290"/>
                </a:cubicBezTo>
                <a:lnTo>
                  <a:pt x="0" y="3290"/>
                </a:lnTo>
                <a:lnTo>
                  <a:pt x="0" y="6850"/>
                </a:lnTo>
                <a:lnTo>
                  <a:pt x="2260" y="6850"/>
                </a:lnTo>
                <a:cubicBezTo>
                  <a:pt x="3693" y="6850"/>
                  <a:pt x="4812" y="7643"/>
                  <a:pt x="5844" y="8840"/>
                </a:cubicBezTo>
                <a:close/>
                <a:moveTo>
                  <a:pt x="16300" y="6596"/>
                </a:moveTo>
                <a:lnTo>
                  <a:pt x="17064" y="6596"/>
                </a:lnTo>
                <a:lnTo>
                  <a:pt x="17064" y="9155"/>
                </a:lnTo>
                <a:lnTo>
                  <a:pt x="21600" y="4578"/>
                </a:lnTo>
                <a:lnTo>
                  <a:pt x="17064" y="0"/>
                </a:lnTo>
                <a:lnTo>
                  <a:pt x="17064" y="3036"/>
                </a:lnTo>
                <a:lnTo>
                  <a:pt x="16300" y="3036"/>
                </a:lnTo>
                <a:cubicBezTo>
                  <a:pt x="12312" y="3036"/>
                  <a:pt x="10062" y="6516"/>
                  <a:pt x="8077" y="9587"/>
                </a:cubicBezTo>
                <a:cubicBezTo>
                  <a:pt x="6293" y="12349"/>
                  <a:pt x="4752" y="14735"/>
                  <a:pt x="2260" y="14735"/>
                </a:cubicBezTo>
                <a:lnTo>
                  <a:pt x="0" y="14735"/>
                </a:lnTo>
                <a:lnTo>
                  <a:pt x="0" y="18293"/>
                </a:lnTo>
                <a:lnTo>
                  <a:pt x="2260" y="18293"/>
                </a:lnTo>
                <a:cubicBezTo>
                  <a:pt x="6250" y="18293"/>
                  <a:pt x="8500" y="14814"/>
                  <a:pt x="10485" y="11743"/>
                </a:cubicBezTo>
                <a:cubicBezTo>
                  <a:pt x="12269" y="8981"/>
                  <a:pt x="13810" y="6596"/>
                  <a:pt x="16300" y="6596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61" name="Shape 3659"/>
          <p:cNvSpPr/>
          <p:nvPr/>
        </p:nvSpPr>
        <p:spPr>
          <a:xfrm>
            <a:off x="6780076" y="2997725"/>
            <a:ext cx="609938" cy="571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3" h="21440" extrusionOk="0">
                <a:moveTo>
                  <a:pt x="20097" y="14373"/>
                </a:moveTo>
                <a:lnTo>
                  <a:pt x="15990" y="12571"/>
                </a:lnTo>
                <a:lnTo>
                  <a:pt x="16463" y="14008"/>
                </a:lnTo>
                <a:cubicBezTo>
                  <a:pt x="16439" y="15532"/>
                  <a:pt x="13726" y="16745"/>
                  <a:pt x="10496" y="16745"/>
                </a:cubicBezTo>
                <a:cubicBezTo>
                  <a:pt x="7268" y="16745"/>
                  <a:pt x="4553" y="15532"/>
                  <a:pt x="4529" y="14008"/>
                </a:cubicBezTo>
                <a:lnTo>
                  <a:pt x="5002" y="12571"/>
                </a:lnTo>
                <a:lnTo>
                  <a:pt x="895" y="14373"/>
                </a:lnTo>
                <a:cubicBezTo>
                  <a:pt x="-255" y="14878"/>
                  <a:pt x="-304" y="15814"/>
                  <a:pt x="789" y="16451"/>
                </a:cubicBezTo>
                <a:lnTo>
                  <a:pt x="8511" y="20962"/>
                </a:lnTo>
                <a:cubicBezTo>
                  <a:pt x="9602" y="21600"/>
                  <a:pt x="11390" y="21600"/>
                  <a:pt x="12481" y="20962"/>
                </a:cubicBezTo>
                <a:lnTo>
                  <a:pt x="20205" y="16451"/>
                </a:lnTo>
                <a:cubicBezTo>
                  <a:pt x="21296" y="15814"/>
                  <a:pt x="21247" y="14878"/>
                  <a:pt x="20097" y="14373"/>
                </a:cubicBezTo>
                <a:close/>
                <a:moveTo>
                  <a:pt x="10496" y="5209"/>
                </a:moveTo>
                <a:cubicBezTo>
                  <a:pt x="11724" y="5209"/>
                  <a:pt x="12866" y="4796"/>
                  <a:pt x="13199" y="4152"/>
                </a:cubicBezTo>
                <a:cubicBezTo>
                  <a:pt x="12739" y="2744"/>
                  <a:pt x="12343" y="1535"/>
                  <a:pt x="12094" y="773"/>
                </a:cubicBezTo>
                <a:cubicBezTo>
                  <a:pt x="11927" y="264"/>
                  <a:pt x="11175" y="0"/>
                  <a:pt x="10496" y="0"/>
                </a:cubicBezTo>
                <a:cubicBezTo>
                  <a:pt x="9817" y="0"/>
                  <a:pt x="9065" y="264"/>
                  <a:pt x="8898" y="773"/>
                </a:cubicBezTo>
                <a:cubicBezTo>
                  <a:pt x="8649" y="1535"/>
                  <a:pt x="8253" y="2744"/>
                  <a:pt x="7792" y="4152"/>
                </a:cubicBezTo>
                <a:cubicBezTo>
                  <a:pt x="8126" y="4796"/>
                  <a:pt x="9268" y="5209"/>
                  <a:pt x="10496" y="5209"/>
                </a:cubicBezTo>
                <a:close/>
                <a:moveTo>
                  <a:pt x="10496" y="13197"/>
                </a:moveTo>
                <a:cubicBezTo>
                  <a:pt x="13109" y="13197"/>
                  <a:pt x="15296" y="12229"/>
                  <a:pt x="15429" y="10966"/>
                </a:cubicBezTo>
                <a:cubicBezTo>
                  <a:pt x="15041" y="9779"/>
                  <a:pt x="14617" y="8484"/>
                  <a:pt x="14201" y="7211"/>
                </a:cubicBezTo>
                <a:cubicBezTo>
                  <a:pt x="13911" y="8118"/>
                  <a:pt x="12316" y="8759"/>
                  <a:pt x="10496" y="8759"/>
                </a:cubicBezTo>
                <a:cubicBezTo>
                  <a:pt x="8678" y="8759"/>
                  <a:pt x="7081" y="8118"/>
                  <a:pt x="6791" y="7211"/>
                </a:cubicBezTo>
                <a:cubicBezTo>
                  <a:pt x="6375" y="8484"/>
                  <a:pt x="5951" y="9779"/>
                  <a:pt x="5563" y="10966"/>
                </a:cubicBezTo>
                <a:cubicBezTo>
                  <a:pt x="5696" y="12229"/>
                  <a:pt x="7883" y="13197"/>
                  <a:pt x="10496" y="13197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8" name="文本框 17"/>
          <p:cNvSpPr txBox="1"/>
          <p:nvPr/>
        </p:nvSpPr>
        <p:spPr>
          <a:xfrm>
            <a:off x="1521866" y="581084"/>
            <a:ext cx="36918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grpSp>
        <p:nvGrpSpPr>
          <p:cNvPr id="19" name="组合 18"/>
          <p:cNvGrpSpPr/>
          <p:nvPr/>
        </p:nvGrpSpPr>
        <p:grpSpPr>
          <a:xfrm rot="20367748">
            <a:off x="531806" y="233070"/>
            <a:ext cx="1003563" cy="1241351"/>
            <a:chOff x="793750" y="825500"/>
            <a:chExt cx="3433763" cy="4584701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9" grpId="0" animBg="1"/>
      <p:bldP spid="37" grpId="0" animBg="1"/>
      <p:bldP spid="36" grpId="0" animBg="1"/>
      <p:bldP spid="40" grpId="0" animBg="1"/>
      <p:bldP spid="42" grpId="0" animBg="1"/>
      <p:bldP spid="60" grpId="0" animBg="1"/>
      <p:bldP spid="6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/>
        </p:nvSpPr>
        <p:spPr>
          <a:xfrm>
            <a:off x="1570243" y="4433274"/>
            <a:ext cx="4174427" cy="1452880"/>
          </a:xfrm>
          <a:prstGeom prst="roundRect">
            <a:avLst/>
          </a:prstGeom>
          <a:noFill/>
          <a:ln>
            <a:solidFill>
              <a:srgbClr val="1273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343697" y="4212202"/>
            <a:ext cx="2600960" cy="436880"/>
          </a:xfrm>
          <a:prstGeom prst="rect">
            <a:avLst/>
          </a:prstGeom>
          <a:solidFill>
            <a:srgbClr val="127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545265" y="1464678"/>
            <a:ext cx="4174427" cy="1651000"/>
            <a:chOff x="1637093" y="1685999"/>
            <a:chExt cx="4174427" cy="1651000"/>
          </a:xfrm>
        </p:grpSpPr>
        <p:sp>
          <p:nvSpPr>
            <p:cNvPr id="4" name="圆角矩形 3"/>
            <p:cNvSpPr/>
            <p:nvPr/>
          </p:nvSpPr>
          <p:spPr>
            <a:xfrm>
              <a:off x="1637093" y="1884119"/>
              <a:ext cx="4174427" cy="1452880"/>
            </a:xfrm>
            <a:prstGeom prst="roundRect">
              <a:avLst/>
            </a:prstGeom>
            <a:noFill/>
            <a:ln>
              <a:solidFill>
                <a:srgbClr val="1273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423825" y="1685999"/>
              <a:ext cx="2600960" cy="436880"/>
            </a:xfrm>
            <a:prstGeom prst="rect">
              <a:avLst/>
            </a:prstGeom>
            <a:solidFill>
              <a:srgbClr val="1273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51"/>
            <p:cNvSpPr txBox="1"/>
            <p:nvPr/>
          </p:nvSpPr>
          <p:spPr>
            <a:xfrm>
              <a:off x="1703937" y="2319674"/>
              <a:ext cx="4040733" cy="803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千图网</a:t>
              </a:r>
              <a:r>
                <a:rPr lang="en-US" altLang="zh-CN" sz="1400" dirty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，做最用心的</a:t>
              </a:r>
              <a:r>
                <a:rPr lang="en-US" altLang="zh-CN" sz="1400" dirty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，为创造价值而</a:t>
              </a:r>
              <a:r>
                <a:rPr lang="en-US" altLang="zh-CN" sz="1400" dirty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</a:t>
              </a:r>
              <a:r>
                <a:rPr lang="zh-CN" altLang="en-US" sz="1400" dirty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。点击此出编辑文本内容，以表达您的项目详细资料，建议您在展示时采用微软雅黑字体。</a:t>
              </a:r>
              <a:endParaRPr lang="zh-CN" altLang="en-US" sz="14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sp>
        <p:nvSpPr>
          <p:cNvPr id="16" name="Text Placeholder 2"/>
          <p:cNvSpPr txBox="1"/>
          <p:nvPr/>
        </p:nvSpPr>
        <p:spPr>
          <a:xfrm>
            <a:off x="7331997" y="1549813"/>
            <a:ext cx="2399659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Text Placeholder 2"/>
          <p:cNvSpPr txBox="1"/>
          <p:nvPr/>
        </p:nvSpPr>
        <p:spPr>
          <a:xfrm>
            <a:off x="2457626" y="4263386"/>
            <a:ext cx="2399659" cy="33451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TextBox 51"/>
          <p:cNvSpPr txBox="1"/>
          <p:nvPr/>
        </p:nvSpPr>
        <p:spPr>
          <a:xfrm>
            <a:off x="1623811" y="4762521"/>
            <a:ext cx="4040733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千图网</a:t>
            </a:r>
            <a:r>
              <a:rPr lang="en-US" altLang="zh-CN" sz="14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，做最用心的</a:t>
            </a:r>
            <a:r>
              <a:rPr lang="en-US" altLang="zh-CN" sz="14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，为创造价值而</a:t>
            </a:r>
            <a:r>
              <a:rPr lang="en-US" altLang="zh-CN" sz="14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。点击此出编辑文本内容，以表达您的项目详细资料，建议您在展示时采用微软雅黑字体。</a:t>
            </a:r>
            <a:endParaRPr lang="zh-CN" altLang="en-US" sz="14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52991" y="547838"/>
            <a:ext cx="36918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grpSp>
        <p:nvGrpSpPr>
          <p:cNvPr id="12" name="组合 11"/>
          <p:cNvGrpSpPr/>
          <p:nvPr/>
        </p:nvGrpSpPr>
        <p:grpSpPr>
          <a:xfrm rot="20367748">
            <a:off x="531806" y="233070"/>
            <a:ext cx="1003563" cy="1241351"/>
            <a:chOff x="793750" y="825500"/>
            <a:chExt cx="3433763" cy="4584701"/>
          </a:xfrm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84"/>
          <a:stretch/>
        </p:blipFill>
        <p:spPr>
          <a:xfrm>
            <a:off x="1275793" y="1081292"/>
            <a:ext cx="4701784" cy="29540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577" y="3337205"/>
            <a:ext cx="5580303" cy="32309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6" grpId="0"/>
      <p:bldP spid="17" grpId="0"/>
      <p:bldP spid="18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椭圆 35"/>
          <p:cNvSpPr/>
          <p:nvPr/>
        </p:nvSpPr>
        <p:spPr>
          <a:xfrm>
            <a:off x="4569560" y="2693020"/>
            <a:ext cx="2910788" cy="2910788"/>
          </a:xfrm>
          <a:prstGeom prst="ellipse">
            <a:avLst/>
          </a:prstGeom>
          <a:solidFill>
            <a:schemeClr val="accent1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直接连接符 30"/>
          <p:cNvCxnSpPr/>
          <p:nvPr/>
        </p:nvCxnSpPr>
        <p:spPr>
          <a:xfrm>
            <a:off x="6024957" y="2072547"/>
            <a:ext cx="0" cy="397322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66482" y="4153286"/>
            <a:ext cx="10555932" cy="0"/>
          </a:xfrm>
          <a:prstGeom prst="line">
            <a:avLst/>
          </a:prstGeom>
          <a:ln>
            <a:solidFill>
              <a:srgbClr val="A8AD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4424081" y="3529851"/>
            <a:ext cx="3254189" cy="12371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2" name="椭圆 31"/>
          <p:cNvSpPr/>
          <p:nvPr/>
        </p:nvSpPr>
        <p:spPr>
          <a:xfrm>
            <a:off x="4295493" y="4019827"/>
            <a:ext cx="257175" cy="25717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7549683" y="4019827"/>
            <a:ext cx="257175" cy="25717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5896367" y="3366817"/>
            <a:ext cx="257175" cy="25717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5896367" y="4617451"/>
            <a:ext cx="257175" cy="25717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22"/>
          <p:cNvSpPr>
            <a:spLocks noEditPoints="1"/>
          </p:cNvSpPr>
          <p:nvPr/>
        </p:nvSpPr>
        <p:spPr bwMode="auto">
          <a:xfrm>
            <a:off x="5604420" y="3746143"/>
            <a:ext cx="841068" cy="804542"/>
          </a:xfrm>
          <a:custGeom>
            <a:avLst/>
            <a:gdLst/>
            <a:ahLst/>
            <a:cxnLst>
              <a:cxn ang="0">
                <a:pos x="37" y="107"/>
              </a:cxn>
              <a:cxn ang="0">
                <a:pos x="59" y="88"/>
              </a:cxn>
              <a:cxn ang="0">
                <a:pos x="0" y="45"/>
              </a:cxn>
              <a:cxn ang="0">
                <a:pos x="72" y="72"/>
              </a:cxn>
              <a:cxn ang="0">
                <a:pos x="46" y="81"/>
              </a:cxn>
              <a:cxn ang="0">
                <a:pos x="47" y="76"/>
              </a:cxn>
              <a:cxn ang="0">
                <a:pos x="53" y="71"/>
              </a:cxn>
              <a:cxn ang="0">
                <a:pos x="58" y="62"/>
              </a:cxn>
              <a:cxn ang="0">
                <a:pos x="53" y="56"/>
              </a:cxn>
              <a:cxn ang="0">
                <a:pos x="45" y="52"/>
              </a:cxn>
              <a:cxn ang="0">
                <a:pos x="40" y="52"/>
              </a:cxn>
              <a:cxn ang="0">
                <a:pos x="36" y="49"/>
              </a:cxn>
              <a:cxn ang="0">
                <a:pos x="40" y="45"/>
              </a:cxn>
              <a:cxn ang="0">
                <a:pos x="44" y="39"/>
              </a:cxn>
              <a:cxn ang="0">
                <a:pos x="50" y="34"/>
              </a:cxn>
              <a:cxn ang="0">
                <a:pos x="49" y="31"/>
              </a:cxn>
              <a:cxn ang="0">
                <a:pos x="43" y="27"/>
              </a:cxn>
              <a:cxn ang="0">
                <a:pos x="39" y="31"/>
              </a:cxn>
              <a:cxn ang="0">
                <a:pos x="39" y="27"/>
              </a:cxn>
              <a:cxn ang="0">
                <a:pos x="44" y="26"/>
              </a:cxn>
              <a:cxn ang="0">
                <a:pos x="47" y="23"/>
              </a:cxn>
              <a:cxn ang="0">
                <a:pos x="44" y="13"/>
              </a:cxn>
              <a:cxn ang="0">
                <a:pos x="26" y="17"/>
              </a:cxn>
              <a:cxn ang="0">
                <a:pos x="7" y="29"/>
              </a:cxn>
              <a:cxn ang="0">
                <a:pos x="26" y="43"/>
              </a:cxn>
              <a:cxn ang="0">
                <a:pos x="36" y="51"/>
              </a:cxn>
              <a:cxn ang="0">
                <a:pos x="42" y="54"/>
              </a:cxn>
              <a:cxn ang="0">
                <a:pos x="45" y="68"/>
              </a:cxn>
              <a:cxn ang="0">
                <a:pos x="39" y="90"/>
              </a:cxn>
              <a:cxn ang="0">
                <a:pos x="45" y="48"/>
              </a:cxn>
              <a:cxn ang="0">
                <a:pos x="39" y="47"/>
              </a:cxn>
              <a:cxn ang="0">
                <a:pos x="43" y="49"/>
              </a:cxn>
              <a:cxn ang="0">
                <a:pos x="47" y="49"/>
              </a:cxn>
              <a:cxn ang="0">
                <a:pos x="67" y="26"/>
              </a:cxn>
              <a:cxn ang="0">
                <a:pos x="75" y="54"/>
              </a:cxn>
              <a:cxn ang="0">
                <a:pos x="80" y="65"/>
              </a:cxn>
              <a:cxn ang="0">
                <a:pos x="82" y="43"/>
              </a:cxn>
              <a:cxn ang="0">
                <a:pos x="73" y="41"/>
              </a:cxn>
              <a:cxn ang="0">
                <a:pos x="79" y="38"/>
              </a:cxn>
              <a:cxn ang="0">
                <a:pos x="80" y="40"/>
              </a:cxn>
              <a:cxn ang="0">
                <a:pos x="81" y="40"/>
              </a:cxn>
              <a:cxn ang="0">
                <a:pos x="80" y="38"/>
              </a:cxn>
              <a:cxn ang="0">
                <a:pos x="82" y="38"/>
              </a:cxn>
              <a:cxn ang="0">
                <a:pos x="84" y="40"/>
              </a:cxn>
              <a:cxn ang="0">
                <a:pos x="86" y="41"/>
              </a:cxn>
              <a:cxn ang="0">
                <a:pos x="80" y="32"/>
              </a:cxn>
              <a:cxn ang="0">
                <a:pos x="81" y="29"/>
              </a:cxn>
              <a:cxn ang="0">
                <a:pos x="81" y="27"/>
              </a:cxn>
              <a:cxn ang="0">
                <a:pos x="76" y="29"/>
              </a:cxn>
              <a:cxn ang="0">
                <a:pos x="75" y="33"/>
              </a:cxn>
              <a:cxn ang="0">
                <a:pos x="70" y="32"/>
              </a:cxn>
              <a:cxn ang="0">
                <a:pos x="72" y="34"/>
              </a:cxn>
              <a:cxn ang="0">
                <a:pos x="70" y="39"/>
              </a:cxn>
              <a:cxn ang="0">
                <a:pos x="44" y="15"/>
              </a:cxn>
              <a:cxn ang="0">
                <a:pos x="53" y="26"/>
              </a:cxn>
              <a:cxn ang="0">
                <a:pos x="64" y="22"/>
              </a:cxn>
              <a:cxn ang="0">
                <a:pos x="66" y="14"/>
              </a:cxn>
              <a:cxn ang="0">
                <a:pos x="56" y="10"/>
              </a:cxn>
              <a:cxn ang="0">
                <a:pos x="104" y="78"/>
              </a:cxn>
              <a:cxn ang="0">
                <a:pos x="104" y="78"/>
              </a:cxn>
            </a:cxnLst>
            <a:rect l="0" t="0" r="r" b="b"/>
            <a:pathLst>
              <a:path w="104" h="113">
                <a:moveTo>
                  <a:pt x="83" y="79"/>
                </a:moveTo>
                <a:cubicBezTo>
                  <a:pt x="83" y="102"/>
                  <a:pt x="83" y="102"/>
                  <a:pt x="83" y="102"/>
                </a:cubicBezTo>
                <a:cubicBezTo>
                  <a:pt x="83" y="102"/>
                  <a:pt x="73" y="103"/>
                  <a:pt x="68" y="105"/>
                </a:cubicBezTo>
                <a:cubicBezTo>
                  <a:pt x="63" y="107"/>
                  <a:pt x="50" y="113"/>
                  <a:pt x="37" y="107"/>
                </a:cubicBezTo>
                <a:cubicBezTo>
                  <a:pt x="24" y="100"/>
                  <a:pt x="6" y="90"/>
                  <a:pt x="9" y="87"/>
                </a:cubicBezTo>
                <a:cubicBezTo>
                  <a:pt x="12" y="84"/>
                  <a:pt x="26" y="91"/>
                  <a:pt x="35" y="95"/>
                </a:cubicBezTo>
                <a:cubicBezTo>
                  <a:pt x="44" y="98"/>
                  <a:pt x="54" y="98"/>
                  <a:pt x="60" y="94"/>
                </a:cubicBezTo>
                <a:cubicBezTo>
                  <a:pt x="65" y="90"/>
                  <a:pt x="65" y="86"/>
                  <a:pt x="59" y="88"/>
                </a:cubicBezTo>
                <a:cubicBezTo>
                  <a:pt x="53" y="90"/>
                  <a:pt x="45" y="95"/>
                  <a:pt x="42" y="89"/>
                </a:cubicBezTo>
                <a:cubicBezTo>
                  <a:pt x="41" y="87"/>
                  <a:pt x="56" y="80"/>
                  <a:pt x="60" y="78"/>
                </a:cubicBezTo>
                <a:cubicBezTo>
                  <a:pt x="65" y="76"/>
                  <a:pt x="73" y="72"/>
                  <a:pt x="83" y="79"/>
                </a:cubicBezTo>
                <a:close/>
                <a:moveTo>
                  <a:pt x="0" y="45"/>
                </a:moveTo>
                <a:cubicBezTo>
                  <a:pt x="0" y="20"/>
                  <a:pt x="21" y="0"/>
                  <a:pt x="46" y="0"/>
                </a:cubicBezTo>
                <a:cubicBezTo>
                  <a:pt x="71" y="0"/>
                  <a:pt x="91" y="20"/>
                  <a:pt x="91" y="45"/>
                </a:cubicBezTo>
                <a:cubicBezTo>
                  <a:pt x="91" y="56"/>
                  <a:pt x="87" y="66"/>
                  <a:pt x="80" y="74"/>
                </a:cubicBezTo>
                <a:cubicBezTo>
                  <a:pt x="78" y="73"/>
                  <a:pt x="75" y="72"/>
                  <a:pt x="72" y="72"/>
                </a:cubicBezTo>
                <a:cubicBezTo>
                  <a:pt x="66" y="72"/>
                  <a:pt x="62" y="74"/>
                  <a:pt x="60" y="75"/>
                </a:cubicBezTo>
                <a:cubicBezTo>
                  <a:pt x="59" y="75"/>
                  <a:pt x="59" y="75"/>
                  <a:pt x="59" y="75"/>
                </a:cubicBezTo>
                <a:cubicBezTo>
                  <a:pt x="55" y="77"/>
                  <a:pt x="50" y="79"/>
                  <a:pt x="47" y="81"/>
                </a:cubicBezTo>
                <a:cubicBezTo>
                  <a:pt x="47" y="81"/>
                  <a:pt x="47" y="81"/>
                  <a:pt x="46" y="81"/>
                </a:cubicBezTo>
                <a:cubicBezTo>
                  <a:pt x="46" y="81"/>
                  <a:pt x="45" y="80"/>
                  <a:pt x="46" y="79"/>
                </a:cubicBezTo>
                <a:cubicBezTo>
                  <a:pt x="47" y="79"/>
                  <a:pt x="46" y="79"/>
                  <a:pt x="47" y="78"/>
                </a:cubicBezTo>
                <a:cubicBezTo>
                  <a:pt x="47" y="78"/>
                  <a:pt x="46" y="77"/>
                  <a:pt x="47" y="77"/>
                </a:cubicBezTo>
                <a:cubicBezTo>
                  <a:pt x="47" y="76"/>
                  <a:pt x="47" y="76"/>
                  <a:pt x="47" y="76"/>
                </a:cubicBezTo>
                <a:cubicBezTo>
                  <a:pt x="47" y="75"/>
                  <a:pt x="48" y="75"/>
                  <a:pt x="48" y="74"/>
                </a:cubicBezTo>
                <a:cubicBezTo>
                  <a:pt x="49" y="74"/>
                  <a:pt x="48" y="73"/>
                  <a:pt x="49" y="73"/>
                </a:cubicBezTo>
                <a:cubicBezTo>
                  <a:pt x="50" y="73"/>
                  <a:pt x="51" y="73"/>
                  <a:pt x="51" y="72"/>
                </a:cubicBezTo>
                <a:cubicBezTo>
                  <a:pt x="51" y="71"/>
                  <a:pt x="52" y="72"/>
                  <a:pt x="53" y="71"/>
                </a:cubicBezTo>
                <a:cubicBezTo>
                  <a:pt x="53" y="69"/>
                  <a:pt x="54" y="69"/>
                  <a:pt x="54" y="68"/>
                </a:cubicBezTo>
                <a:cubicBezTo>
                  <a:pt x="54" y="68"/>
                  <a:pt x="53" y="68"/>
                  <a:pt x="54" y="67"/>
                </a:cubicBezTo>
                <a:cubicBezTo>
                  <a:pt x="55" y="67"/>
                  <a:pt x="56" y="67"/>
                  <a:pt x="57" y="65"/>
                </a:cubicBezTo>
                <a:cubicBezTo>
                  <a:pt x="58" y="64"/>
                  <a:pt x="57" y="62"/>
                  <a:pt x="58" y="62"/>
                </a:cubicBezTo>
                <a:cubicBezTo>
                  <a:pt x="58" y="61"/>
                  <a:pt x="60" y="60"/>
                  <a:pt x="60" y="59"/>
                </a:cubicBezTo>
                <a:cubicBezTo>
                  <a:pt x="59" y="58"/>
                  <a:pt x="58" y="58"/>
                  <a:pt x="57" y="58"/>
                </a:cubicBezTo>
                <a:cubicBezTo>
                  <a:pt x="57" y="58"/>
                  <a:pt x="56" y="57"/>
                  <a:pt x="55" y="57"/>
                </a:cubicBezTo>
                <a:cubicBezTo>
                  <a:pt x="55" y="57"/>
                  <a:pt x="53" y="56"/>
                  <a:pt x="53" y="56"/>
                </a:cubicBezTo>
                <a:cubicBezTo>
                  <a:pt x="53" y="55"/>
                  <a:pt x="53" y="54"/>
                  <a:pt x="51" y="54"/>
                </a:cubicBezTo>
                <a:cubicBezTo>
                  <a:pt x="50" y="54"/>
                  <a:pt x="50" y="54"/>
                  <a:pt x="50" y="53"/>
                </a:cubicBezTo>
                <a:cubicBezTo>
                  <a:pt x="49" y="53"/>
                  <a:pt x="48" y="52"/>
                  <a:pt x="48" y="52"/>
                </a:cubicBezTo>
                <a:cubicBezTo>
                  <a:pt x="47" y="52"/>
                  <a:pt x="47" y="52"/>
                  <a:pt x="45" y="52"/>
                </a:cubicBezTo>
                <a:cubicBezTo>
                  <a:pt x="44" y="52"/>
                  <a:pt x="44" y="52"/>
                  <a:pt x="43" y="52"/>
                </a:cubicBezTo>
                <a:cubicBezTo>
                  <a:pt x="42" y="52"/>
                  <a:pt x="42" y="53"/>
                  <a:pt x="42" y="53"/>
                </a:cubicBezTo>
                <a:cubicBezTo>
                  <a:pt x="41" y="53"/>
                  <a:pt x="41" y="53"/>
                  <a:pt x="40" y="53"/>
                </a:cubicBezTo>
                <a:cubicBezTo>
                  <a:pt x="40" y="53"/>
                  <a:pt x="39" y="52"/>
                  <a:pt x="40" y="52"/>
                </a:cubicBezTo>
                <a:cubicBezTo>
                  <a:pt x="40" y="51"/>
                  <a:pt x="40" y="50"/>
                  <a:pt x="39" y="50"/>
                </a:cubicBezTo>
                <a:cubicBezTo>
                  <a:pt x="38" y="50"/>
                  <a:pt x="37" y="50"/>
                  <a:pt x="38" y="49"/>
                </a:cubicBezTo>
                <a:cubicBezTo>
                  <a:pt x="38" y="49"/>
                  <a:pt x="39" y="48"/>
                  <a:pt x="38" y="48"/>
                </a:cubicBezTo>
                <a:cubicBezTo>
                  <a:pt x="38" y="48"/>
                  <a:pt x="37" y="48"/>
                  <a:pt x="36" y="49"/>
                </a:cubicBezTo>
                <a:cubicBezTo>
                  <a:pt x="36" y="49"/>
                  <a:pt x="35" y="49"/>
                  <a:pt x="34" y="48"/>
                </a:cubicBezTo>
                <a:cubicBezTo>
                  <a:pt x="33" y="47"/>
                  <a:pt x="33" y="45"/>
                  <a:pt x="35" y="44"/>
                </a:cubicBezTo>
                <a:cubicBezTo>
                  <a:pt x="37" y="44"/>
                  <a:pt x="38" y="43"/>
                  <a:pt x="39" y="44"/>
                </a:cubicBezTo>
                <a:cubicBezTo>
                  <a:pt x="40" y="44"/>
                  <a:pt x="40" y="45"/>
                  <a:pt x="40" y="45"/>
                </a:cubicBezTo>
                <a:cubicBezTo>
                  <a:pt x="41" y="46"/>
                  <a:pt x="41" y="46"/>
                  <a:pt x="41" y="45"/>
                </a:cubicBezTo>
                <a:cubicBezTo>
                  <a:pt x="41" y="45"/>
                  <a:pt x="40" y="43"/>
                  <a:pt x="41" y="42"/>
                </a:cubicBezTo>
                <a:cubicBezTo>
                  <a:pt x="42" y="42"/>
                  <a:pt x="43" y="41"/>
                  <a:pt x="43" y="41"/>
                </a:cubicBezTo>
                <a:cubicBezTo>
                  <a:pt x="43" y="40"/>
                  <a:pt x="43" y="39"/>
                  <a:pt x="44" y="39"/>
                </a:cubicBezTo>
                <a:cubicBezTo>
                  <a:pt x="45" y="39"/>
                  <a:pt x="44" y="38"/>
                  <a:pt x="45" y="37"/>
                </a:cubicBezTo>
                <a:cubicBezTo>
                  <a:pt x="47" y="37"/>
                  <a:pt x="47" y="37"/>
                  <a:pt x="48" y="37"/>
                </a:cubicBezTo>
                <a:cubicBezTo>
                  <a:pt x="49" y="36"/>
                  <a:pt x="46" y="36"/>
                  <a:pt x="47" y="35"/>
                </a:cubicBezTo>
                <a:cubicBezTo>
                  <a:pt x="49" y="34"/>
                  <a:pt x="49" y="33"/>
                  <a:pt x="50" y="34"/>
                </a:cubicBezTo>
                <a:cubicBezTo>
                  <a:pt x="50" y="34"/>
                  <a:pt x="49" y="36"/>
                  <a:pt x="50" y="35"/>
                </a:cubicBezTo>
                <a:cubicBezTo>
                  <a:pt x="51" y="35"/>
                  <a:pt x="52" y="36"/>
                  <a:pt x="52" y="35"/>
                </a:cubicBezTo>
                <a:cubicBezTo>
                  <a:pt x="51" y="34"/>
                  <a:pt x="51" y="33"/>
                  <a:pt x="51" y="33"/>
                </a:cubicBezTo>
                <a:cubicBezTo>
                  <a:pt x="50" y="32"/>
                  <a:pt x="50" y="31"/>
                  <a:pt x="49" y="31"/>
                </a:cubicBezTo>
                <a:cubicBezTo>
                  <a:pt x="49" y="30"/>
                  <a:pt x="48" y="30"/>
                  <a:pt x="48" y="29"/>
                </a:cubicBezTo>
                <a:cubicBezTo>
                  <a:pt x="48" y="28"/>
                  <a:pt x="47" y="29"/>
                  <a:pt x="46" y="29"/>
                </a:cubicBezTo>
                <a:cubicBezTo>
                  <a:pt x="45" y="30"/>
                  <a:pt x="46" y="28"/>
                  <a:pt x="45" y="28"/>
                </a:cubicBezTo>
                <a:cubicBezTo>
                  <a:pt x="44" y="27"/>
                  <a:pt x="43" y="26"/>
                  <a:pt x="43" y="27"/>
                </a:cubicBezTo>
                <a:cubicBezTo>
                  <a:pt x="42" y="28"/>
                  <a:pt x="42" y="29"/>
                  <a:pt x="42" y="30"/>
                </a:cubicBezTo>
                <a:cubicBezTo>
                  <a:pt x="43" y="31"/>
                  <a:pt x="42" y="31"/>
                  <a:pt x="42" y="32"/>
                </a:cubicBezTo>
                <a:cubicBezTo>
                  <a:pt x="41" y="32"/>
                  <a:pt x="41" y="35"/>
                  <a:pt x="41" y="33"/>
                </a:cubicBezTo>
                <a:cubicBezTo>
                  <a:pt x="40" y="32"/>
                  <a:pt x="40" y="31"/>
                  <a:pt x="39" y="31"/>
                </a:cubicBezTo>
                <a:cubicBezTo>
                  <a:pt x="38" y="31"/>
                  <a:pt x="37" y="30"/>
                  <a:pt x="36" y="30"/>
                </a:cubicBezTo>
                <a:cubicBezTo>
                  <a:pt x="36" y="30"/>
                  <a:pt x="34" y="29"/>
                  <a:pt x="35" y="28"/>
                </a:cubicBezTo>
                <a:cubicBezTo>
                  <a:pt x="36" y="27"/>
                  <a:pt x="36" y="26"/>
                  <a:pt x="37" y="26"/>
                </a:cubicBezTo>
                <a:cubicBezTo>
                  <a:pt x="38" y="26"/>
                  <a:pt x="38" y="27"/>
                  <a:pt x="39" y="27"/>
                </a:cubicBezTo>
                <a:cubicBezTo>
                  <a:pt x="40" y="27"/>
                  <a:pt x="40" y="26"/>
                  <a:pt x="40" y="25"/>
                </a:cubicBezTo>
                <a:cubicBezTo>
                  <a:pt x="40" y="24"/>
                  <a:pt x="40" y="23"/>
                  <a:pt x="41" y="23"/>
                </a:cubicBezTo>
                <a:cubicBezTo>
                  <a:pt x="42" y="23"/>
                  <a:pt x="45" y="23"/>
                  <a:pt x="44" y="24"/>
                </a:cubicBezTo>
                <a:cubicBezTo>
                  <a:pt x="43" y="25"/>
                  <a:pt x="43" y="26"/>
                  <a:pt x="44" y="26"/>
                </a:cubicBezTo>
                <a:cubicBezTo>
                  <a:pt x="45" y="26"/>
                  <a:pt x="45" y="27"/>
                  <a:pt x="47" y="27"/>
                </a:cubicBezTo>
                <a:cubicBezTo>
                  <a:pt x="48" y="27"/>
                  <a:pt x="47" y="26"/>
                  <a:pt x="47" y="26"/>
                </a:cubicBezTo>
                <a:cubicBezTo>
                  <a:pt x="46" y="25"/>
                  <a:pt x="46" y="24"/>
                  <a:pt x="47" y="24"/>
                </a:cubicBezTo>
                <a:cubicBezTo>
                  <a:pt x="48" y="25"/>
                  <a:pt x="48" y="24"/>
                  <a:pt x="47" y="23"/>
                </a:cubicBezTo>
                <a:cubicBezTo>
                  <a:pt x="46" y="22"/>
                  <a:pt x="46" y="22"/>
                  <a:pt x="46" y="21"/>
                </a:cubicBezTo>
                <a:cubicBezTo>
                  <a:pt x="45" y="21"/>
                  <a:pt x="42" y="20"/>
                  <a:pt x="42" y="18"/>
                </a:cubicBezTo>
                <a:cubicBezTo>
                  <a:pt x="41" y="17"/>
                  <a:pt x="41" y="17"/>
                  <a:pt x="42" y="16"/>
                </a:cubicBezTo>
                <a:cubicBezTo>
                  <a:pt x="43" y="15"/>
                  <a:pt x="43" y="14"/>
                  <a:pt x="44" y="13"/>
                </a:cubicBezTo>
                <a:cubicBezTo>
                  <a:pt x="45" y="13"/>
                  <a:pt x="51" y="11"/>
                  <a:pt x="46" y="11"/>
                </a:cubicBezTo>
                <a:cubicBezTo>
                  <a:pt x="42" y="10"/>
                  <a:pt x="37" y="11"/>
                  <a:pt x="35" y="13"/>
                </a:cubicBezTo>
                <a:cubicBezTo>
                  <a:pt x="33" y="14"/>
                  <a:pt x="35" y="15"/>
                  <a:pt x="32" y="15"/>
                </a:cubicBezTo>
                <a:cubicBezTo>
                  <a:pt x="29" y="16"/>
                  <a:pt x="27" y="16"/>
                  <a:pt x="26" y="17"/>
                </a:cubicBezTo>
                <a:cubicBezTo>
                  <a:pt x="25" y="17"/>
                  <a:pt x="24" y="19"/>
                  <a:pt x="23" y="20"/>
                </a:cubicBezTo>
                <a:cubicBezTo>
                  <a:pt x="22" y="21"/>
                  <a:pt x="21" y="22"/>
                  <a:pt x="19" y="22"/>
                </a:cubicBezTo>
                <a:cubicBezTo>
                  <a:pt x="16" y="22"/>
                  <a:pt x="14" y="21"/>
                  <a:pt x="12" y="21"/>
                </a:cubicBezTo>
                <a:cubicBezTo>
                  <a:pt x="12" y="21"/>
                  <a:pt x="9" y="26"/>
                  <a:pt x="7" y="29"/>
                </a:cubicBezTo>
                <a:cubicBezTo>
                  <a:pt x="10" y="29"/>
                  <a:pt x="14" y="27"/>
                  <a:pt x="17" y="29"/>
                </a:cubicBezTo>
                <a:cubicBezTo>
                  <a:pt x="20" y="32"/>
                  <a:pt x="21" y="33"/>
                  <a:pt x="22" y="34"/>
                </a:cubicBezTo>
                <a:cubicBezTo>
                  <a:pt x="22" y="36"/>
                  <a:pt x="23" y="36"/>
                  <a:pt x="23" y="37"/>
                </a:cubicBezTo>
                <a:cubicBezTo>
                  <a:pt x="22" y="38"/>
                  <a:pt x="24" y="42"/>
                  <a:pt x="26" y="43"/>
                </a:cubicBezTo>
                <a:cubicBezTo>
                  <a:pt x="28" y="44"/>
                  <a:pt x="29" y="46"/>
                  <a:pt x="30" y="47"/>
                </a:cubicBezTo>
                <a:cubicBezTo>
                  <a:pt x="30" y="47"/>
                  <a:pt x="30" y="47"/>
                  <a:pt x="31" y="48"/>
                </a:cubicBezTo>
                <a:cubicBezTo>
                  <a:pt x="31" y="49"/>
                  <a:pt x="33" y="50"/>
                  <a:pt x="34" y="50"/>
                </a:cubicBezTo>
                <a:cubicBezTo>
                  <a:pt x="35" y="50"/>
                  <a:pt x="35" y="50"/>
                  <a:pt x="36" y="51"/>
                </a:cubicBezTo>
                <a:cubicBezTo>
                  <a:pt x="37" y="52"/>
                  <a:pt x="38" y="51"/>
                  <a:pt x="38" y="52"/>
                </a:cubicBezTo>
                <a:cubicBezTo>
                  <a:pt x="39" y="53"/>
                  <a:pt x="39" y="53"/>
                  <a:pt x="40" y="53"/>
                </a:cubicBezTo>
                <a:cubicBezTo>
                  <a:pt x="41" y="53"/>
                  <a:pt x="41" y="53"/>
                  <a:pt x="41" y="53"/>
                </a:cubicBezTo>
                <a:cubicBezTo>
                  <a:pt x="42" y="54"/>
                  <a:pt x="42" y="53"/>
                  <a:pt x="42" y="54"/>
                </a:cubicBezTo>
                <a:cubicBezTo>
                  <a:pt x="42" y="55"/>
                  <a:pt x="42" y="55"/>
                  <a:pt x="42" y="56"/>
                </a:cubicBezTo>
                <a:cubicBezTo>
                  <a:pt x="41" y="56"/>
                  <a:pt x="40" y="57"/>
                  <a:pt x="41" y="60"/>
                </a:cubicBezTo>
                <a:cubicBezTo>
                  <a:pt x="43" y="63"/>
                  <a:pt x="42" y="62"/>
                  <a:pt x="44" y="63"/>
                </a:cubicBezTo>
                <a:cubicBezTo>
                  <a:pt x="47" y="64"/>
                  <a:pt x="45" y="66"/>
                  <a:pt x="45" y="68"/>
                </a:cubicBezTo>
                <a:cubicBezTo>
                  <a:pt x="45" y="69"/>
                  <a:pt x="43" y="73"/>
                  <a:pt x="44" y="75"/>
                </a:cubicBezTo>
                <a:cubicBezTo>
                  <a:pt x="44" y="76"/>
                  <a:pt x="41" y="81"/>
                  <a:pt x="46" y="82"/>
                </a:cubicBezTo>
                <a:cubicBezTo>
                  <a:pt x="43" y="84"/>
                  <a:pt x="40" y="86"/>
                  <a:pt x="40" y="88"/>
                </a:cubicBezTo>
                <a:cubicBezTo>
                  <a:pt x="39" y="88"/>
                  <a:pt x="39" y="89"/>
                  <a:pt x="39" y="90"/>
                </a:cubicBezTo>
                <a:cubicBezTo>
                  <a:pt x="17" y="87"/>
                  <a:pt x="0" y="68"/>
                  <a:pt x="0" y="45"/>
                </a:cubicBezTo>
                <a:close/>
                <a:moveTo>
                  <a:pt x="47" y="49"/>
                </a:moveTo>
                <a:cubicBezTo>
                  <a:pt x="46" y="49"/>
                  <a:pt x="46" y="49"/>
                  <a:pt x="46" y="49"/>
                </a:cubicBezTo>
                <a:cubicBezTo>
                  <a:pt x="46" y="49"/>
                  <a:pt x="45" y="49"/>
                  <a:pt x="45" y="48"/>
                </a:cubicBezTo>
                <a:cubicBezTo>
                  <a:pt x="45" y="48"/>
                  <a:pt x="44" y="48"/>
                  <a:pt x="44" y="48"/>
                </a:cubicBezTo>
                <a:cubicBezTo>
                  <a:pt x="43" y="48"/>
                  <a:pt x="43" y="48"/>
                  <a:pt x="43" y="48"/>
                </a:cubicBezTo>
                <a:cubicBezTo>
                  <a:pt x="42" y="48"/>
                  <a:pt x="42" y="47"/>
                  <a:pt x="41" y="47"/>
                </a:cubicBezTo>
                <a:cubicBezTo>
                  <a:pt x="41" y="47"/>
                  <a:pt x="40" y="47"/>
                  <a:pt x="39" y="47"/>
                </a:cubicBezTo>
                <a:cubicBezTo>
                  <a:pt x="39" y="48"/>
                  <a:pt x="39" y="47"/>
                  <a:pt x="40" y="47"/>
                </a:cubicBezTo>
                <a:cubicBezTo>
                  <a:pt x="40" y="47"/>
                  <a:pt x="41" y="47"/>
                  <a:pt x="41" y="48"/>
                </a:cubicBezTo>
                <a:cubicBezTo>
                  <a:pt x="42" y="48"/>
                  <a:pt x="42" y="48"/>
                  <a:pt x="42" y="48"/>
                </a:cubicBezTo>
                <a:cubicBezTo>
                  <a:pt x="42" y="48"/>
                  <a:pt x="43" y="49"/>
                  <a:pt x="43" y="49"/>
                </a:cubicBezTo>
                <a:cubicBezTo>
                  <a:pt x="44" y="49"/>
                  <a:pt x="44" y="48"/>
                  <a:pt x="44" y="49"/>
                </a:cubicBezTo>
                <a:cubicBezTo>
                  <a:pt x="45" y="50"/>
                  <a:pt x="45" y="49"/>
                  <a:pt x="46" y="49"/>
                </a:cubicBezTo>
                <a:cubicBezTo>
                  <a:pt x="46" y="49"/>
                  <a:pt x="46" y="49"/>
                  <a:pt x="46" y="49"/>
                </a:cubicBezTo>
                <a:cubicBezTo>
                  <a:pt x="47" y="49"/>
                  <a:pt x="47" y="49"/>
                  <a:pt x="47" y="49"/>
                </a:cubicBezTo>
                <a:close/>
                <a:moveTo>
                  <a:pt x="67" y="26"/>
                </a:moveTo>
                <a:cubicBezTo>
                  <a:pt x="68" y="25"/>
                  <a:pt x="69" y="24"/>
                  <a:pt x="67" y="24"/>
                </a:cubicBezTo>
                <a:cubicBezTo>
                  <a:pt x="66" y="24"/>
                  <a:pt x="64" y="24"/>
                  <a:pt x="65" y="25"/>
                </a:cubicBezTo>
                <a:cubicBezTo>
                  <a:pt x="65" y="25"/>
                  <a:pt x="66" y="26"/>
                  <a:pt x="67" y="26"/>
                </a:cubicBezTo>
                <a:close/>
                <a:moveTo>
                  <a:pt x="70" y="44"/>
                </a:moveTo>
                <a:cubicBezTo>
                  <a:pt x="69" y="45"/>
                  <a:pt x="66" y="46"/>
                  <a:pt x="67" y="50"/>
                </a:cubicBezTo>
                <a:cubicBezTo>
                  <a:pt x="68" y="53"/>
                  <a:pt x="68" y="53"/>
                  <a:pt x="70" y="54"/>
                </a:cubicBezTo>
                <a:cubicBezTo>
                  <a:pt x="71" y="55"/>
                  <a:pt x="73" y="55"/>
                  <a:pt x="75" y="54"/>
                </a:cubicBezTo>
                <a:cubicBezTo>
                  <a:pt x="76" y="54"/>
                  <a:pt x="77" y="54"/>
                  <a:pt x="77" y="55"/>
                </a:cubicBezTo>
                <a:cubicBezTo>
                  <a:pt x="77" y="56"/>
                  <a:pt x="77" y="57"/>
                  <a:pt x="78" y="58"/>
                </a:cubicBezTo>
                <a:cubicBezTo>
                  <a:pt x="79" y="59"/>
                  <a:pt x="80" y="60"/>
                  <a:pt x="80" y="61"/>
                </a:cubicBezTo>
                <a:cubicBezTo>
                  <a:pt x="79" y="62"/>
                  <a:pt x="79" y="64"/>
                  <a:pt x="80" y="65"/>
                </a:cubicBezTo>
                <a:cubicBezTo>
                  <a:pt x="81" y="67"/>
                  <a:pt x="80" y="67"/>
                  <a:pt x="82" y="65"/>
                </a:cubicBezTo>
                <a:cubicBezTo>
                  <a:pt x="83" y="62"/>
                  <a:pt x="87" y="54"/>
                  <a:pt x="86" y="43"/>
                </a:cubicBezTo>
                <a:cubicBezTo>
                  <a:pt x="85" y="44"/>
                  <a:pt x="84" y="43"/>
                  <a:pt x="83" y="43"/>
                </a:cubicBezTo>
                <a:cubicBezTo>
                  <a:pt x="83" y="43"/>
                  <a:pt x="83" y="43"/>
                  <a:pt x="82" y="43"/>
                </a:cubicBezTo>
                <a:cubicBezTo>
                  <a:pt x="81" y="43"/>
                  <a:pt x="80" y="43"/>
                  <a:pt x="79" y="42"/>
                </a:cubicBezTo>
                <a:cubicBezTo>
                  <a:pt x="79" y="42"/>
                  <a:pt x="79" y="41"/>
                  <a:pt x="78" y="41"/>
                </a:cubicBezTo>
                <a:cubicBezTo>
                  <a:pt x="77" y="41"/>
                  <a:pt x="76" y="41"/>
                  <a:pt x="75" y="41"/>
                </a:cubicBezTo>
                <a:cubicBezTo>
                  <a:pt x="74" y="41"/>
                  <a:pt x="72" y="41"/>
                  <a:pt x="73" y="41"/>
                </a:cubicBezTo>
                <a:cubicBezTo>
                  <a:pt x="74" y="40"/>
                  <a:pt x="74" y="40"/>
                  <a:pt x="74" y="39"/>
                </a:cubicBezTo>
                <a:cubicBezTo>
                  <a:pt x="74" y="39"/>
                  <a:pt x="75" y="39"/>
                  <a:pt x="75" y="38"/>
                </a:cubicBezTo>
                <a:cubicBezTo>
                  <a:pt x="76" y="38"/>
                  <a:pt x="75" y="38"/>
                  <a:pt x="76" y="38"/>
                </a:cubicBezTo>
                <a:cubicBezTo>
                  <a:pt x="78" y="38"/>
                  <a:pt x="78" y="37"/>
                  <a:pt x="79" y="38"/>
                </a:cubicBezTo>
                <a:cubicBezTo>
                  <a:pt x="79" y="38"/>
                  <a:pt x="79" y="38"/>
                  <a:pt x="80" y="39"/>
                </a:cubicBezTo>
                <a:cubicBezTo>
                  <a:pt x="80" y="39"/>
                  <a:pt x="80" y="39"/>
                  <a:pt x="80" y="39"/>
                </a:cubicBezTo>
                <a:cubicBezTo>
                  <a:pt x="81" y="40"/>
                  <a:pt x="81" y="40"/>
                  <a:pt x="81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40"/>
                  <a:pt x="79" y="40"/>
                  <a:pt x="80" y="40"/>
                </a:cubicBezTo>
                <a:cubicBezTo>
                  <a:pt x="80" y="41"/>
                  <a:pt x="80" y="41"/>
                  <a:pt x="80" y="41"/>
                </a:cubicBezTo>
                <a:cubicBezTo>
                  <a:pt x="81" y="40"/>
                  <a:pt x="81" y="40"/>
                  <a:pt x="81" y="40"/>
                </a:cubicBezTo>
                <a:cubicBezTo>
                  <a:pt x="81" y="40"/>
                  <a:pt x="81" y="40"/>
                  <a:pt x="81" y="40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39"/>
                  <a:pt x="82" y="39"/>
                  <a:pt x="81" y="39"/>
                </a:cubicBezTo>
                <a:cubicBezTo>
                  <a:pt x="81" y="39"/>
                  <a:pt x="80" y="39"/>
                  <a:pt x="80" y="38"/>
                </a:cubicBezTo>
                <a:cubicBezTo>
                  <a:pt x="80" y="37"/>
                  <a:pt x="79" y="37"/>
                  <a:pt x="79" y="37"/>
                </a:cubicBezTo>
                <a:cubicBezTo>
                  <a:pt x="79" y="37"/>
                  <a:pt x="79" y="36"/>
                  <a:pt x="80" y="37"/>
                </a:cubicBezTo>
                <a:cubicBezTo>
                  <a:pt x="80" y="37"/>
                  <a:pt x="80" y="37"/>
                  <a:pt x="81" y="37"/>
                </a:cubicBezTo>
                <a:cubicBezTo>
                  <a:pt x="81" y="38"/>
                  <a:pt x="82" y="38"/>
                  <a:pt x="82" y="38"/>
                </a:cubicBezTo>
                <a:cubicBezTo>
                  <a:pt x="82" y="39"/>
                  <a:pt x="82" y="39"/>
                  <a:pt x="82" y="39"/>
                </a:cubicBezTo>
                <a:cubicBezTo>
                  <a:pt x="83" y="40"/>
                  <a:pt x="83" y="40"/>
                  <a:pt x="83" y="40"/>
                </a:cubicBezTo>
                <a:cubicBezTo>
                  <a:pt x="83" y="41"/>
                  <a:pt x="83" y="41"/>
                  <a:pt x="84" y="41"/>
                </a:cubicBezTo>
                <a:cubicBezTo>
                  <a:pt x="84" y="41"/>
                  <a:pt x="84" y="41"/>
                  <a:pt x="84" y="40"/>
                </a:cubicBezTo>
                <a:cubicBezTo>
                  <a:pt x="84" y="40"/>
                  <a:pt x="83" y="39"/>
                  <a:pt x="84" y="39"/>
                </a:cubicBezTo>
                <a:cubicBezTo>
                  <a:pt x="84" y="39"/>
                  <a:pt x="85" y="38"/>
                  <a:pt x="85" y="39"/>
                </a:cubicBezTo>
                <a:cubicBezTo>
                  <a:pt x="85" y="40"/>
                  <a:pt x="85" y="40"/>
                  <a:pt x="85" y="40"/>
                </a:cubicBezTo>
                <a:cubicBezTo>
                  <a:pt x="86" y="41"/>
                  <a:pt x="86" y="41"/>
                  <a:pt x="86" y="41"/>
                </a:cubicBezTo>
                <a:cubicBezTo>
                  <a:pt x="86" y="41"/>
                  <a:pt x="85" y="34"/>
                  <a:pt x="83" y="30"/>
                </a:cubicBezTo>
                <a:cubicBezTo>
                  <a:pt x="83" y="30"/>
                  <a:pt x="83" y="31"/>
                  <a:pt x="83" y="31"/>
                </a:cubicBezTo>
                <a:cubicBezTo>
                  <a:pt x="82" y="31"/>
                  <a:pt x="82" y="32"/>
                  <a:pt x="81" y="32"/>
                </a:cubicBezTo>
                <a:cubicBezTo>
                  <a:pt x="80" y="32"/>
                  <a:pt x="81" y="32"/>
                  <a:pt x="80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79" y="31"/>
                  <a:pt x="79" y="31"/>
                  <a:pt x="80" y="31"/>
                </a:cubicBezTo>
                <a:cubicBezTo>
                  <a:pt x="80" y="31"/>
                  <a:pt x="81" y="31"/>
                  <a:pt x="81" y="31"/>
                </a:cubicBezTo>
                <a:cubicBezTo>
                  <a:pt x="81" y="30"/>
                  <a:pt x="81" y="30"/>
                  <a:pt x="81" y="29"/>
                </a:cubicBezTo>
                <a:cubicBezTo>
                  <a:pt x="81" y="29"/>
                  <a:pt x="81" y="29"/>
                  <a:pt x="82" y="29"/>
                </a:cubicBezTo>
                <a:cubicBezTo>
                  <a:pt x="82" y="29"/>
                  <a:pt x="82" y="29"/>
                  <a:pt x="82" y="28"/>
                </a:cubicBezTo>
                <a:cubicBezTo>
                  <a:pt x="82" y="28"/>
                  <a:pt x="81" y="28"/>
                  <a:pt x="81" y="28"/>
                </a:cubicBezTo>
                <a:cubicBezTo>
                  <a:pt x="81" y="27"/>
                  <a:pt x="81" y="27"/>
                  <a:pt x="81" y="27"/>
                </a:cubicBezTo>
                <a:cubicBezTo>
                  <a:pt x="82" y="27"/>
                  <a:pt x="80" y="24"/>
                  <a:pt x="80" y="24"/>
                </a:cubicBezTo>
                <a:cubicBezTo>
                  <a:pt x="80" y="23"/>
                  <a:pt x="80" y="24"/>
                  <a:pt x="79" y="25"/>
                </a:cubicBezTo>
                <a:cubicBezTo>
                  <a:pt x="78" y="26"/>
                  <a:pt x="77" y="26"/>
                  <a:pt x="77" y="27"/>
                </a:cubicBezTo>
                <a:cubicBezTo>
                  <a:pt x="77" y="28"/>
                  <a:pt x="76" y="28"/>
                  <a:pt x="76" y="29"/>
                </a:cubicBezTo>
                <a:cubicBezTo>
                  <a:pt x="77" y="30"/>
                  <a:pt x="79" y="28"/>
                  <a:pt x="78" y="30"/>
                </a:cubicBezTo>
                <a:cubicBezTo>
                  <a:pt x="78" y="31"/>
                  <a:pt x="78" y="32"/>
                  <a:pt x="77" y="32"/>
                </a:cubicBezTo>
                <a:cubicBezTo>
                  <a:pt x="77" y="33"/>
                  <a:pt x="76" y="33"/>
                  <a:pt x="75" y="34"/>
                </a:cubicBezTo>
                <a:cubicBezTo>
                  <a:pt x="75" y="34"/>
                  <a:pt x="75" y="34"/>
                  <a:pt x="75" y="33"/>
                </a:cubicBezTo>
                <a:cubicBezTo>
                  <a:pt x="74" y="32"/>
                  <a:pt x="73" y="31"/>
                  <a:pt x="73" y="31"/>
                </a:cubicBezTo>
                <a:cubicBezTo>
                  <a:pt x="73" y="30"/>
                  <a:pt x="73" y="29"/>
                  <a:pt x="72" y="29"/>
                </a:cubicBezTo>
                <a:cubicBezTo>
                  <a:pt x="71" y="30"/>
                  <a:pt x="71" y="30"/>
                  <a:pt x="71" y="31"/>
                </a:cubicBezTo>
                <a:cubicBezTo>
                  <a:pt x="71" y="31"/>
                  <a:pt x="71" y="31"/>
                  <a:pt x="70" y="32"/>
                </a:cubicBezTo>
                <a:cubicBezTo>
                  <a:pt x="70" y="33"/>
                  <a:pt x="70" y="33"/>
                  <a:pt x="71" y="33"/>
                </a:cubicBezTo>
                <a:cubicBezTo>
                  <a:pt x="72" y="33"/>
                  <a:pt x="72" y="31"/>
                  <a:pt x="72" y="31"/>
                </a:cubicBezTo>
                <a:cubicBezTo>
                  <a:pt x="73" y="32"/>
                  <a:pt x="73" y="32"/>
                  <a:pt x="73" y="33"/>
                </a:cubicBezTo>
                <a:cubicBezTo>
                  <a:pt x="72" y="33"/>
                  <a:pt x="72" y="33"/>
                  <a:pt x="72" y="34"/>
                </a:cubicBezTo>
                <a:cubicBezTo>
                  <a:pt x="73" y="34"/>
                  <a:pt x="74" y="34"/>
                  <a:pt x="73" y="34"/>
                </a:cubicBezTo>
                <a:cubicBezTo>
                  <a:pt x="73" y="35"/>
                  <a:pt x="72" y="35"/>
                  <a:pt x="73" y="36"/>
                </a:cubicBezTo>
                <a:cubicBezTo>
                  <a:pt x="74" y="36"/>
                  <a:pt x="74" y="37"/>
                  <a:pt x="72" y="38"/>
                </a:cubicBezTo>
                <a:cubicBezTo>
                  <a:pt x="71" y="38"/>
                  <a:pt x="70" y="38"/>
                  <a:pt x="70" y="39"/>
                </a:cubicBezTo>
                <a:cubicBezTo>
                  <a:pt x="70" y="41"/>
                  <a:pt x="71" y="41"/>
                  <a:pt x="71" y="41"/>
                </a:cubicBezTo>
                <a:cubicBezTo>
                  <a:pt x="71" y="42"/>
                  <a:pt x="71" y="42"/>
                  <a:pt x="70" y="44"/>
                </a:cubicBezTo>
                <a:close/>
                <a:moveTo>
                  <a:pt x="47" y="14"/>
                </a:moveTo>
                <a:cubicBezTo>
                  <a:pt x="45" y="14"/>
                  <a:pt x="43" y="15"/>
                  <a:pt x="44" y="15"/>
                </a:cubicBezTo>
                <a:cubicBezTo>
                  <a:pt x="46" y="16"/>
                  <a:pt x="46" y="17"/>
                  <a:pt x="48" y="17"/>
                </a:cubicBezTo>
                <a:cubicBezTo>
                  <a:pt x="50" y="17"/>
                  <a:pt x="51" y="17"/>
                  <a:pt x="51" y="19"/>
                </a:cubicBezTo>
                <a:cubicBezTo>
                  <a:pt x="51" y="21"/>
                  <a:pt x="52" y="21"/>
                  <a:pt x="52" y="22"/>
                </a:cubicBezTo>
                <a:cubicBezTo>
                  <a:pt x="53" y="24"/>
                  <a:pt x="52" y="25"/>
                  <a:pt x="53" y="26"/>
                </a:cubicBezTo>
                <a:cubicBezTo>
                  <a:pt x="54" y="27"/>
                  <a:pt x="55" y="30"/>
                  <a:pt x="56" y="28"/>
                </a:cubicBezTo>
                <a:cubicBezTo>
                  <a:pt x="57" y="26"/>
                  <a:pt x="57" y="25"/>
                  <a:pt x="58" y="25"/>
                </a:cubicBezTo>
                <a:cubicBezTo>
                  <a:pt x="59" y="25"/>
                  <a:pt x="60" y="24"/>
                  <a:pt x="61" y="24"/>
                </a:cubicBezTo>
                <a:cubicBezTo>
                  <a:pt x="62" y="23"/>
                  <a:pt x="64" y="23"/>
                  <a:pt x="64" y="22"/>
                </a:cubicBezTo>
                <a:cubicBezTo>
                  <a:pt x="65" y="22"/>
                  <a:pt x="65" y="21"/>
                  <a:pt x="65" y="20"/>
                </a:cubicBezTo>
                <a:cubicBezTo>
                  <a:pt x="65" y="19"/>
                  <a:pt x="65" y="19"/>
                  <a:pt x="66" y="18"/>
                </a:cubicBezTo>
                <a:cubicBezTo>
                  <a:pt x="66" y="17"/>
                  <a:pt x="66" y="17"/>
                  <a:pt x="66" y="16"/>
                </a:cubicBezTo>
                <a:cubicBezTo>
                  <a:pt x="66" y="15"/>
                  <a:pt x="66" y="15"/>
                  <a:pt x="66" y="14"/>
                </a:cubicBezTo>
                <a:cubicBezTo>
                  <a:pt x="67" y="13"/>
                  <a:pt x="70" y="12"/>
                  <a:pt x="68" y="12"/>
                </a:cubicBezTo>
                <a:cubicBezTo>
                  <a:pt x="65" y="11"/>
                  <a:pt x="66" y="12"/>
                  <a:pt x="64" y="11"/>
                </a:cubicBezTo>
                <a:cubicBezTo>
                  <a:pt x="62" y="10"/>
                  <a:pt x="62" y="10"/>
                  <a:pt x="60" y="10"/>
                </a:cubicBezTo>
                <a:cubicBezTo>
                  <a:pt x="58" y="10"/>
                  <a:pt x="58" y="10"/>
                  <a:pt x="56" y="10"/>
                </a:cubicBezTo>
                <a:cubicBezTo>
                  <a:pt x="54" y="11"/>
                  <a:pt x="53" y="11"/>
                  <a:pt x="52" y="11"/>
                </a:cubicBezTo>
                <a:cubicBezTo>
                  <a:pt x="51" y="11"/>
                  <a:pt x="49" y="12"/>
                  <a:pt x="49" y="12"/>
                </a:cubicBezTo>
                <a:cubicBezTo>
                  <a:pt x="47" y="13"/>
                  <a:pt x="49" y="14"/>
                  <a:pt x="47" y="14"/>
                </a:cubicBezTo>
                <a:close/>
                <a:moveTo>
                  <a:pt x="104" y="78"/>
                </a:moveTo>
                <a:cubicBezTo>
                  <a:pt x="90" y="78"/>
                  <a:pt x="90" y="78"/>
                  <a:pt x="90" y="78"/>
                </a:cubicBezTo>
                <a:cubicBezTo>
                  <a:pt x="90" y="108"/>
                  <a:pt x="90" y="108"/>
                  <a:pt x="90" y="108"/>
                </a:cubicBezTo>
                <a:cubicBezTo>
                  <a:pt x="104" y="108"/>
                  <a:pt x="104" y="108"/>
                  <a:pt x="104" y="108"/>
                </a:cubicBezTo>
                <a:lnTo>
                  <a:pt x="104" y="7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9" name="Text Placeholder 1"/>
          <p:cNvSpPr txBox="1"/>
          <p:nvPr/>
        </p:nvSpPr>
        <p:spPr>
          <a:xfrm>
            <a:off x="1538508" y="2829836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0" name="Text Placeholder 2"/>
          <p:cNvSpPr txBox="1"/>
          <p:nvPr/>
        </p:nvSpPr>
        <p:spPr>
          <a:xfrm>
            <a:off x="1442224" y="2631902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Text Placeholder 1"/>
          <p:cNvSpPr txBox="1"/>
          <p:nvPr/>
        </p:nvSpPr>
        <p:spPr>
          <a:xfrm>
            <a:off x="7832114" y="5393841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2" name="Text Placeholder 2"/>
          <p:cNvSpPr txBox="1"/>
          <p:nvPr/>
        </p:nvSpPr>
        <p:spPr>
          <a:xfrm>
            <a:off x="7705774" y="4844521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Text Placeholder 1"/>
          <p:cNvSpPr txBox="1"/>
          <p:nvPr/>
        </p:nvSpPr>
        <p:spPr>
          <a:xfrm>
            <a:off x="7806858" y="2644241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0" name="Text Placeholder 2"/>
          <p:cNvSpPr txBox="1"/>
          <p:nvPr/>
        </p:nvSpPr>
        <p:spPr>
          <a:xfrm>
            <a:off x="7806858" y="2380111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Text Placeholder 1"/>
          <p:cNvSpPr txBox="1"/>
          <p:nvPr/>
        </p:nvSpPr>
        <p:spPr>
          <a:xfrm>
            <a:off x="1630225" y="5127198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8" name="Text Placeholder 2"/>
          <p:cNvSpPr txBox="1"/>
          <p:nvPr/>
        </p:nvSpPr>
        <p:spPr>
          <a:xfrm>
            <a:off x="1533941" y="4929264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 rot="20367748">
            <a:off x="485928" y="454724"/>
            <a:ext cx="1003563" cy="1241351"/>
            <a:chOff x="793750" y="825500"/>
            <a:chExt cx="3433763" cy="4584701"/>
          </a:xfrm>
        </p:grpSpPr>
        <p:sp>
          <p:nvSpPr>
            <p:cNvPr id="40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7" name="文本框 56"/>
          <p:cNvSpPr txBox="1"/>
          <p:nvPr/>
        </p:nvSpPr>
        <p:spPr>
          <a:xfrm>
            <a:off x="1615460" y="748455"/>
            <a:ext cx="36918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  <p:extLst>
      <p:ext uri="{BB962C8B-B14F-4D97-AF65-F5344CB8AC3E}">
        <p14:creationId xmlns:p14="http://schemas.microsoft.com/office/powerpoint/2010/main" val="1732839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3" grpId="0" animBg="1"/>
      <p:bldP spid="32" grpId="0" animBg="1"/>
      <p:bldP spid="33" grpId="0" animBg="1"/>
      <p:bldP spid="34" grpId="0" animBg="1"/>
      <p:bldP spid="35" grpId="0" animBg="1"/>
      <p:bldP spid="18" grpId="0" animBg="1"/>
      <p:bldP spid="19" grpId="0"/>
      <p:bldP spid="20" grpId="0"/>
      <p:bldP spid="21" grpId="0"/>
      <p:bldP spid="22" grpId="0"/>
      <p:bldP spid="29" grpId="0"/>
      <p:bldP spid="30" grpId="0"/>
      <p:bldP spid="37" grpId="0"/>
      <p:bldP spid="38" grpId="0"/>
      <p:bldP spid="5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 bwMode="auto">
          <a:xfrm>
            <a:off x="6895237" y="4807600"/>
            <a:ext cx="714001" cy="1408365"/>
          </a:xfrm>
          <a:custGeom>
            <a:avLst/>
            <a:gdLst>
              <a:gd name="T0" fmla="*/ 116 w 215"/>
              <a:gd name="T1" fmla="*/ 317 h 424"/>
              <a:gd name="T2" fmla="*/ 200 w 215"/>
              <a:gd name="T3" fmla="*/ 359 h 424"/>
              <a:gd name="T4" fmla="*/ 193 w 215"/>
              <a:gd name="T5" fmla="*/ 212 h 424"/>
              <a:gd name="T6" fmla="*/ 205 w 215"/>
              <a:gd name="T7" fmla="*/ 252 h 424"/>
              <a:gd name="T8" fmla="*/ 205 w 215"/>
              <a:gd name="T9" fmla="*/ 0 h 424"/>
              <a:gd name="T10" fmla="*/ 207 w 215"/>
              <a:gd name="T11" fmla="*/ 0 h 424"/>
              <a:gd name="T12" fmla="*/ 0 w 215"/>
              <a:gd name="T13" fmla="*/ 232 h 424"/>
              <a:gd name="T14" fmla="*/ 193 w 215"/>
              <a:gd name="T15" fmla="*/ 424 h 424"/>
              <a:gd name="T16" fmla="*/ 193 w 215"/>
              <a:gd name="T17" fmla="*/ 402 h 424"/>
              <a:gd name="T18" fmla="*/ 116 w 215"/>
              <a:gd name="T19" fmla="*/ 317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5" h="424">
                <a:moveTo>
                  <a:pt x="116" y="317"/>
                </a:moveTo>
                <a:cubicBezTo>
                  <a:pt x="186" y="317"/>
                  <a:pt x="200" y="363"/>
                  <a:pt x="200" y="359"/>
                </a:cubicBezTo>
                <a:cubicBezTo>
                  <a:pt x="215" y="337"/>
                  <a:pt x="193" y="212"/>
                  <a:pt x="193" y="212"/>
                </a:cubicBezTo>
                <a:cubicBezTo>
                  <a:pt x="200" y="226"/>
                  <a:pt x="205" y="239"/>
                  <a:pt x="205" y="252"/>
                </a:cubicBezTo>
                <a:cubicBezTo>
                  <a:pt x="205" y="0"/>
                  <a:pt x="205" y="0"/>
                  <a:pt x="205" y="0"/>
                </a:cubicBezTo>
                <a:cubicBezTo>
                  <a:pt x="205" y="0"/>
                  <a:pt x="208" y="0"/>
                  <a:pt x="207" y="0"/>
                </a:cubicBezTo>
                <a:cubicBezTo>
                  <a:pt x="172" y="103"/>
                  <a:pt x="98" y="187"/>
                  <a:pt x="0" y="232"/>
                </a:cubicBezTo>
                <a:cubicBezTo>
                  <a:pt x="10" y="333"/>
                  <a:pt x="91" y="414"/>
                  <a:pt x="193" y="424"/>
                </a:cubicBezTo>
                <a:cubicBezTo>
                  <a:pt x="193" y="411"/>
                  <a:pt x="193" y="402"/>
                  <a:pt x="193" y="402"/>
                </a:cubicBezTo>
                <a:cubicBezTo>
                  <a:pt x="181" y="358"/>
                  <a:pt x="116" y="317"/>
                  <a:pt x="116" y="317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4" name="Freeform 3"/>
          <p:cNvSpPr/>
          <p:nvPr/>
        </p:nvSpPr>
        <p:spPr bwMode="auto">
          <a:xfrm>
            <a:off x="7575572" y="4807600"/>
            <a:ext cx="721016" cy="1408365"/>
          </a:xfrm>
          <a:custGeom>
            <a:avLst/>
            <a:gdLst>
              <a:gd name="T0" fmla="*/ 217 w 217"/>
              <a:gd name="T1" fmla="*/ 212 h 424"/>
              <a:gd name="T2" fmla="*/ 0 w 217"/>
              <a:gd name="T3" fmla="*/ 0 h 424"/>
              <a:gd name="T4" fmla="*/ 0 w 217"/>
              <a:gd name="T5" fmla="*/ 252 h 424"/>
              <a:gd name="T6" fmla="*/ 24 w 217"/>
              <a:gd name="T7" fmla="*/ 354 h 424"/>
              <a:gd name="T8" fmla="*/ 143 w 217"/>
              <a:gd name="T9" fmla="*/ 312 h 424"/>
              <a:gd name="T10" fmla="*/ 33 w 217"/>
              <a:gd name="T11" fmla="*/ 409 h 424"/>
              <a:gd name="T12" fmla="*/ 31 w 217"/>
              <a:gd name="T13" fmla="*/ 424 h 424"/>
              <a:gd name="T14" fmla="*/ 217 w 217"/>
              <a:gd name="T15" fmla="*/ 212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7" h="424">
                <a:moveTo>
                  <a:pt x="217" y="212"/>
                </a:moveTo>
                <a:cubicBezTo>
                  <a:pt x="217" y="95"/>
                  <a:pt x="124" y="0"/>
                  <a:pt x="0" y="0"/>
                </a:cubicBezTo>
                <a:cubicBezTo>
                  <a:pt x="0" y="252"/>
                  <a:pt x="0" y="252"/>
                  <a:pt x="0" y="252"/>
                </a:cubicBezTo>
                <a:cubicBezTo>
                  <a:pt x="28" y="318"/>
                  <a:pt x="24" y="354"/>
                  <a:pt x="24" y="354"/>
                </a:cubicBezTo>
                <a:cubicBezTo>
                  <a:pt x="60" y="308"/>
                  <a:pt x="143" y="312"/>
                  <a:pt x="143" y="312"/>
                </a:cubicBezTo>
                <a:cubicBezTo>
                  <a:pt x="143" y="312"/>
                  <a:pt x="51" y="344"/>
                  <a:pt x="33" y="409"/>
                </a:cubicBezTo>
                <a:cubicBezTo>
                  <a:pt x="33" y="409"/>
                  <a:pt x="31" y="415"/>
                  <a:pt x="31" y="424"/>
                </a:cubicBezTo>
                <a:cubicBezTo>
                  <a:pt x="137" y="411"/>
                  <a:pt x="217" y="321"/>
                  <a:pt x="217" y="212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7279592" y="5511783"/>
            <a:ext cx="781333" cy="1346216"/>
          </a:xfrm>
          <a:custGeom>
            <a:avLst/>
            <a:gdLst>
              <a:gd name="connsiteX0" fmla="*/ 308543 w 884237"/>
              <a:gd name="connsiteY0" fmla="*/ 0 h 1523516"/>
              <a:gd name="connsiteX1" fmla="*/ 368746 w 884237"/>
              <a:gd name="connsiteY1" fmla="*/ 150451 h 1523516"/>
              <a:gd name="connsiteX2" fmla="*/ 440237 w 884237"/>
              <a:gd name="connsiteY2" fmla="*/ 534101 h 1523516"/>
              <a:gd name="connsiteX3" fmla="*/ 884237 w 884237"/>
              <a:gd name="connsiteY3" fmla="*/ 376127 h 1523516"/>
              <a:gd name="connsiteX4" fmla="*/ 462814 w 884237"/>
              <a:gd name="connsiteY4" fmla="*/ 740971 h 1523516"/>
              <a:gd name="connsiteX5" fmla="*/ 462814 w 884237"/>
              <a:gd name="connsiteY5" fmla="*/ 797390 h 1523516"/>
              <a:gd name="connsiteX6" fmla="*/ 534782 w 884237"/>
              <a:gd name="connsiteY6" fmla="*/ 1512949 h 1523516"/>
              <a:gd name="connsiteX7" fmla="*/ 538286 w 884237"/>
              <a:gd name="connsiteY7" fmla="*/ 1523516 h 1523516"/>
              <a:gd name="connsiteX8" fmla="*/ 240131 w 884237"/>
              <a:gd name="connsiteY8" fmla="*/ 1523516 h 1523516"/>
              <a:gd name="connsiteX9" fmla="*/ 248684 w 884237"/>
              <a:gd name="connsiteY9" fmla="*/ 1476747 h 1523516"/>
              <a:gd name="connsiteX10" fmla="*/ 293492 w 884237"/>
              <a:gd name="connsiteY10" fmla="*/ 797390 h 1523516"/>
              <a:gd name="connsiteX11" fmla="*/ 293492 w 884237"/>
              <a:gd name="connsiteY11" fmla="*/ 714642 h 1523516"/>
              <a:gd name="connsiteX12" fmla="*/ 0 w 884237"/>
              <a:gd name="connsiteY12" fmla="*/ 394934 h 1523516"/>
              <a:gd name="connsiteX13" fmla="*/ 316068 w 884237"/>
              <a:gd name="connsiteY13" fmla="*/ 552907 h 1523516"/>
              <a:gd name="connsiteX14" fmla="*/ 308543 w 884237"/>
              <a:gd name="connsiteY14" fmla="*/ 0 h 1523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84237" h="1523516">
                <a:moveTo>
                  <a:pt x="308543" y="0"/>
                </a:moveTo>
                <a:cubicBezTo>
                  <a:pt x="334881" y="52658"/>
                  <a:pt x="353695" y="101555"/>
                  <a:pt x="368746" y="150451"/>
                </a:cubicBezTo>
                <a:cubicBezTo>
                  <a:pt x="459051" y="398695"/>
                  <a:pt x="440237" y="534101"/>
                  <a:pt x="440237" y="534101"/>
                </a:cubicBezTo>
                <a:cubicBezTo>
                  <a:pt x="579458" y="361082"/>
                  <a:pt x="884237" y="376127"/>
                  <a:pt x="884237" y="376127"/>
                </a:cubicBezTo>
                <a:cubicBezTo>
                  <a:pt x="884237" y="376127"/>
                  <a:pt x="530542" y="496488"/>
                  <a:pt x="462814" y="740971"/>
                </a:cubicBezTo>
                <a:cubicBezTo>
                  <a:pt x="462814" y="740971"/>
                  <a:pt x="462814" y="763538"/>
                  <a:pt x="462814" y="797390"/>
                </a:cubicBezTo>
                <a:cubicBezTo>
                  <a:pt x="469399" y="942199"/>
                  <a:pt x="487506" y="1346183"/>
                  <a:pt x="534782" y="1512949"/>
                </a:cubicBezTo>
                <a:lnTo>
                  <a:pt x="538286" y="1523516"/>
                </a:lnTo>
                <a:lnTo>
                  <a:pt x="240131" y="1523516"/>
                </a:lnTo>
                <a:lnTo>
                  <a:pt x="248684" y="1476747"/>
                </a:lnTo>
                <a:cubicBezTo>
                  <a:pt x="281146" y="1263493"/>
                  <a:pt x="290200" y="945490"/>
                  <a:pt x="293492" y="797390"/>
                </a:cubicBezTo>
                <a:cubicBezTo>
                  <a:pt x="293492" y="748493"/>
                  <a:pt x="293492" y="714642"/>
                  <a:pt x="293492" y="714642"/>
                </a:cubicBezTo>
                <a:cubicBezTo>
                  <a:pt x="244576" y="549146"/>
                  <a:pt x="0" y="394934"/>
                  <a:pt x="0" y="394934"/>
                </a:cubicBezTo>
                <a:cubicBezTo>
                  <a:pt x="263390" y="394934"/>
                  <a:pt x="316068" y="567952"/>
                  <a:pt x="316068" y="552907"/>
                </a:cubicBezTo>
                <a:cubicBezTo>
                  <a:pt x="372509" y="470159"/>
                  <a:pt x="308543" y="0"/>
                  <a:pt x="308543" y="0"/>
                </a:cubicBezTo>
                <a:close/>
              </a:path>
            </a:pathLst>
          </a:custGeom>
          <a:solidFill>
            <a:srgbClr val="372415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4025202" y="4254915"/>
            <a:ext cx="907581" cy="1808150"/>
          </a:xfrm>
          <a:custGeom>
            <a:avLst/>
            <a:gdLst>
              <a:gd name="T0" fmla="*/ 147 w 273"/>
              <a:gd name="T1" fmla="*/ 408 h 544"/>
              <a:gd name="T2" fmla="*/ 253 w 273"/>
              <a:gd name="T3" fmla="*/ 453 h 544"/>
              <a:gd name="T4" fmla="*/ 254 w 273"/>
              <a:gd name="T5" fmla="*/ 436 h 544"/>
              <a:gd name="T6" fmla="*/ 185 w 273"/>
              <a:gd name="T7" fmla="*/ 323 h 544"/>
              <a:gd name="T8" fmla="*/ 265 w 273"/>
              <a:gd name="T9" fmla="*/ 383 h 544"/>
              <a:gd name="T10" fmla="*/ 273 w 273"/>
              <a:gd name="T11" fmla="*/ 359 h 544"/>
              <a:gd name="T12" fmla="*/ 273 w 273"/>
              <a:gd name="T13" fmla="*/ 0 h 544"/>
              <a:gd name="T14" fmla="*/ 0 w 273"/>
              <a:gd name="T15" fmla="*/ 273 h 544"/>
              <a:gd name="T16" fmla="*/ 247 w 273"/>
              <a:gd name="T17" fmla="*/ 544 h 544"/>
              <a:gd name="T18" fmla="*/ 247 w 273"/>
              <a:gd name="T19" fmla="*/ 517 h 544"/>
              <a:gd name="T20" fmla="*/ 147 w 273"/>
              <a:gd name="T21" fmla="*/ 40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3" h="544">
                <a:moveTo>
                  <a:pt x="147" y="408"/>
                </a:moveTo>
                <a:cubicBezTo>
                  <a:pt x="237" y="407"/>
                  <a:pt x="253" y="453"/>
                  <a:pt x="253" y="453"/>
                </a:cubicBezTo>
                <a:cubicBezTo>
                  <a:pt x="253" y="447"/>
                  <a:pt x="254" y="441"/>
                  <a:pt x="254" y="436"/>
                </a:cubicBezTo>
                <a:cubicBezTo>
                  <a:pt x="241" y="349"/>
                  <a:pt x="185" y="323"/>
                  <a:pt x="185" y="323"/>
                </a:cubicBezTo>
                <a:cubicBezTo>
                  <a:pt x="238" y="327"/>
                  <a:pt x="258" y="364"/>
                  <a:pt x="265" y="383"/>
                </a:cubicBezTo>
                <a:cubicBezTo>
                  <a:pt x="267" y="375"/>
                  <a:pt x="261" y="367"/>
                  <a:pt x="273" y="359"/>
                </a:cubicBezTo>
                <a:cubicBezTo>
                  <a:pt x="273" y="0"/>
                  <a:pt x="273" y="0"/>
                  <a:pt x="273" y="0"/>
                </a:cubicBezTo>
                <a:cubicBezTo>
                  <a:pt x="113" y="0"/>
                  <a:pt x="0" y="122"/>
                  <a:pt x="0" y="273"/>
                </a:cubicBezTo>
                <a:cubicBezTo>
                  <a:pt x="0" y="415"/>
                  <a:pt x="108" y="531"/>
                  <a:pt x="247" y="544"/>
                </a:cubicBezTo>
                <a:cubicBezTo>
                  <a:pt x="247" y="527"/>
                  <a:pt x="247" y="517"/>
                  <a:pt x="247" y="517"/>
                </a:cubicBezTo>
                <a:cubicBezTo>
                  <a:pt x="231" y="459"/>
                  <a:pt x="147" y="408"/>
                  <a:pt x="147" y="408"/>
                </a:cubicBezTo>
                <a:close/>
              </a:path>
            </a:pathLst>
          </a:custGeom>
          <a:solidFill>
            <a:srgbClr val="A8AD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4932783" y="4254915"/>
            <a:ext cx="816403" cy="1808150"/>
          </a:xfrm>
          <a:custGeom>
            <a:avLst/>
            <a:gdLst>
              <a:gd name="T0" fmla="*/ 32 w 246"/>
              <a:gd name="T1" fmla="*/ 38 h 544"/>
              <a:gd name="T2" fmla="*/ 34 w 246"/>
              <a:gd name="T3" fmla="*/ 3 h 544"/>
              <a:gd name="T4" fmla="*/ 0 w 246"/>
              <a:gd name="T5" fmla="*/ 0 h 544"/>
              <a:gd name="T6" fmla="*/ 0 w 246"/>
              <a:gd name="T7" fmla="*/ 359 h 544"/>
              <a:gd name="T8" fmla="*/ 88 w 246"/>
              <a:gd name="T9" fmla="*/ 245 h 544"/>
              <a:gd name="T10" fmla="*/ 24 w 246"/>
              <a:gd name="T11" fmla="*/ 455 h 544"/>
              <a:gd name="T12" fmla="*/ 175 w 246"/>
              <a:gd name="T13" fmla="*/ 401 h 544"/>
              <a:gd name="T14" fmla="*/ 31 w 246"/>
              <a:gd name="T15" fmla="*/ 526 h 544"/>
              <a:gd name="T16" fmla="*/ 32 w 246"/>
              <a:gd name="T17" fmla="*/ 544 h 544"/>
              <a:gd name="T18" fmla="*/ 246 w 246"/>
              <a:gd name="T19" fmla="*/ 390 h 544"/>
              <a:gd name="T20" fmla="*/ 32 w 246"/>
              <a:gd name="T21" fmla="*/ 3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6" h="544">
                <a:moveTo>
                  <a:pt x="32" y="38"/>
                </a:moveTo>
                <a:cubicBezTo>
                  <a:pt x="32" y="26"/>
                  <a:pt x="33" y="14"/>
                  <a:pt x="34" y="3"/>
                </a:cubicBezTo>
                <a:cubicBezTo>
                  <a:pt x="23" y="1"/>
                  <a:pt x="8" y="0"/>
                  <a:pt x="0" y="0"/>
                </a:cubicBezTo>
                <a:cubicBezTo>
                  <a:pt x="0" y="359"/>
                  <a:pt x="0" y="359"/>
                  <a:pt x="0" y="359"/>
                </a:cubicBezTo>
                <a:cubicBezTo>
                  <a:pt x="28" y="278"/>
                  <a:pt x="88" y="245"/>
                  <a:pt x="88" y="245"/>
                </a:cubicBezTo>
                <a:cubicBezTo>
                  <a:pt x="14" y="390"/>
                  <a:pt x="24" y="455"/>
                  <a:pt x="24" y="455"/>
                </a:cubicBezTo>
                <a:cubicBezTo>
                  <a:pt x="71" y="396"/>
                  <a:pt x="175" y="401"/>
                  <a:pt x="175" y="401"/>
                </a:cubicBezTo>
                <a:cubicBezTo>
                  <a:pt x="175" y="401"/>
                  <a:pt x="55" y="442"/>
                  <a:pt x="31" y="526"/>
                </a:cubicBezTo>
                <a:cubicBezTo>
                  <a:pt x="31" y="526"/>
                  <a:pt x="32" y="533"/>
                  <a:pt x="32" y="544"/>
                </a:cubicBezTo>
                <a:cubicBezTo>
                  <a:pt x="127" y="533"/>
                  <a:pt x="207" y="473"/>
                  <a:pt x="246" y="390"/>
                </a:cubicBezTo>
                <a:cubicBezTo>
                  <a:pt x="119" y="324"/>
                  <a:pt x="32" y="191"/>
                  <a:pt x="32" y="38"/>
                </a:cubicBezTo>
                <a:close/>
              </a:path>
            </a:pathLst>
          </a:custGeom>
          <a:solidFill>
            <a:srgbClr val="A8AD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513360" y="5069916"/>
            <a:ext cx="997358" cy="1788083"/>
          </a:xfrm>
          <a:custGeom>
            <a:avLst/>
            <a:gdLst>
              <a:gd name="connsiteX0" fmla="*/ 805148 w 1128712"/>
              <a:gd name="connsiteY0" fmla="*/ 0 h 2023578"/>
              <a:gd name="connsiteX1" fmla="*/ 564356 w 1128712"/>
              <a:gd name="connsiteY1" fmla="*/ 789542 h 2023578"/>
              <a:gd name="connsiteX2" fmla="*/ 1128712 w 1128712"/>
              <a:gd name="connsiteY2" fmla="*/ 586517 h 2023578"/>
              <a:gd name="connsiteX3" fmla="*/ 590693 w 1128712"/>
              <a:gd name="connsiteY3" fmla="*/ 1056482 h 2023578"/>
              <a:gd name="connsiteX4" fmla="*/ 594455 w 1128712"/>
              <a:gd name="connsiteY4" fmla="*/ 1124157 h 2023578"/>
              <a:gd name="connsiteX5" fmla="*/ 671631 w 1128712"/>
              <a:gd name="connsiteY5" fmla="*/ 1992285 h 2023578"/>
              <a:gd name="connsiteX6" fmla="*/ 679167 w 1128712"/>
              <a:gd name="connsiteY6" fmla="*/ 2023578 h 2023578"/>
              <a:gd name="connsiteX7" fmla="*/ 315501 w 1128712"/>
              <a:gd name="connsiteY7" fmla="*/ 2023578 h 2023578"/>
              <a:gd name="connsiteX8" fmla="*/ 320272 w 1128712"/>
              <a:gd name="connsiteY8" fmla="*/ 1996662 h 2023578"/>
              <a:gd name="connsiteX9" fmla="*/ 376238 w 1128712"/>
              <a:gd name="connsiteY9" fmla="*/ 1124157 h 2023578"/>
              <a:gd name="connsiteX10" fmla="*/ 376238 w 1128712"/>
              <a:gd name="connsiteY10" fmla="*/ 1022644 h 2023578"/>
              <a:gd name="connsiteX11" fmla="*/ 0 w 1128712"/>
              <a:gd name="connsiteY11" fmla="*/ 612835 h 2023578"/>
              <a:gd name="connsiteX12" fmla="*/ 398812 w 1128712"/>
              <a:gd name="connsiteY12" fmla="*/ 782022 h 2023578"/>
              <a:gd name="connsiteX13" fmla="*/ 402574 w 1128712"/>
              <a:gd name="connsiteY13" fmla="*/ 718107 h 2023578"/>
              <a:gd name="connsiteX14" fmla="*/ 142970 w 1128712"/>
              <a:gd name="connsiteY14" fmla="*/ 293258 h 2023578"/>
              <a:gd name="connsiteX15" fmla="*/ 443960 w 1128712"/>
              <a:gd name="connsiteY15" fmla="*/ 518842 h 2023578"/>
              <a:gd name="connsiteX16" fmla="*/ 474059 w 1128712"/>
              <a:gd name="connsiteY16" fmla="*/ 428608 h 2023578"/>
              <a:gd name="connsiteX17" fmla="*/ 805148 w 1128712"/>
              <a:gd name="connsiteY17" fmla="*/ 0 h 202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28712" h="2023578">
                <a:moveTo>
                  <a:pt x="805148" y="0"/>
                </a:moveTo>
                <a:cubicBezTo>
                  <a:pt x="526732" y="545160"/>
                  <a:pt x="564356" y="789542"/>
                  <a:pt x="564356" y="789542"/>
                </a:cubicBezTo>
                <a:cubicBezTo>
                  <a:pt x="741188" y="567718"/>
                  <a:pt x="1128712" y="586517"/>
                  <a:pt x="1128712" y="586517"/>
                </a:cubicBezTo>
                <a:cubicBezTo>
                  <a:pt x="1128712" y="586517"/>
                  <a:pt x="680990" y="740665"/>
                  <a:pt x="590693" y="1056482"/>
                </a:cubicBezTo>
                <a:cubicBezTo>
                  <a:pt x="590693" y="1056482"/>
                  <a:pt x="594455" y="1082800"/>
                  <a:pt x="594455" y="1124157"/>
                </a:cubicBezTo>
                <a:cubicBezTo>
                  <a:pt x="600569" y="1295224"/>
                  <a:pt x="621586" y="1756686"/>
                  <a:pt x="671631" y="1992285"/>
                </a:cubicBezTo>
                <a:lnTo>
                  <a:pt x="679167" y="2023578"/>
                </a:lnTo>
                <a:lnTo>
                  <a:pt x="315501" y="2023578"/>
                </a:lnTo>
                <a:lnTo>
                  <a:pt x="320272" y="1996662"/>
                </a:lnTo>
                <a:cubicBezTo>
                  <a:pt x="361012" y="1721658"/>
                  <a:pt x="372946" y="1314962"/>
                  <a:pt x="376238" y="1124157"/>
                </a:cubicBezTo>
                <a:cubicBezTo>
                  <a:pt x="376238" y="1060241"/>
                  <a:pt x="376238" y="1022644"/>
                  <a:pt x="376238" y="1022644"/>
                </a:cubicBezTo>
                <a:cubicBezTo>
                  <a:pt x="316040" y="804580"/>
                  <a:pt x="0" y="612835"/>
                  <a:pt x="0" y="612835"/>
                </a:cubicBezTo>
                <a:cubicBezTo>
                  <a:pt x="338614" y="609075"/>
                  <a:pt x="398812" y="782022"/>
                  <a:pt x="398812" y="782022"/>
                </a:cubicBezTo>
                <a:cubicBezTo>
                  <a:pt x="398812" y="759464"/>
                  <a:pt x="402574" y="736905"/>
                  <a:pt x="402574" y="718107"/>
                </a:cubicBezTo>
                <a:cubicBezTo>
                  <a:pt x="353663" y="391011"/>
                  <a:pt x="142970" y="293258"/>
                  <a:pt x="142970" y="293258"/>
                </a:cubicBezTo>
                <a:cubicBezTo>
                  <a:pt x="342376" y="308297"/>
                  <a:pt x="417624" y="447407"/>
                  <a:pt x="443960" y="518842"/>
                </a:cubicBezTo>
                <a:cubicBezTo>
                  <a:pt x="451485" y="488764"/>
                  <a:pt x="462772" y="458686"/>
                  <a:pt x="474059" y="428608"/>
                </a:cubicBezTo>
                <a:cubicBezTo>
                  <a:pt x="594455" y="124071"/>
                  <a:pt x="805148" y="0"/>
                  <a:pt x="805148" y="0"/>
                </a:cubicBezTo>
                <a:close/>
              </a:path>
            </a:pathLst>
          </a:custGeom>
          <a:solidFill>
            <a:srgbClr val="372415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11" name="Freeform 10"/>
          <p:cNvSpPr/>
          <p:nvPr/>
        </p:nvSpPr>
        <p:spPr bwMode="auto">
          <a:xfrm>
            <a:off x="2870034" y="4807600"/>
            <a:ext cx="714001" cy="1408365"/>
          </a:xfrm>
          <a:custGeom>
            <a:avLst/>
            <a:gdLst>
              <a:gd name="T0" fmla="*/ 116 w 215"/>
              <a:gd name="T1" fmla="*/ 317 h 424"/>
              <a:gd name="T2" fmla="*/ 200 w 215"/>
              <a:gd name="T3" fmla="*/ 359 h 424"/>
              <a:gd name="T4" fmla="*/ 193 w 215"/>
              <a:gd name="T5" fmla="*/ 212 h 424"/>
              <a:gd name="T6" fmla="*/ 205 w 215"/>
              <a:gd name="T7" fmla="*/ 252 h 424"/>
              <a:gd name="T8" fmla="*/ 205 w 215"/>
              <a:gd name="T9" fmla="*/ 0 h 424"/>
              <a:gd name="T10" fmla="*/ 207 w 215"/>
              <a:gd name="T11" fmla="*/ 0 h 424"/>
              <a:gd name="T12" fmla="*/ 0 w 215"/>
              <a:gd name="T13" fmla="*/ 232 h 424"/>
              <a:gd name="T14" fmla="*/ 193 w 215"/>
              <a:gd name="T15" fmla="*/ 424 h 424"/>
              <a:gd name="T16" fmla="*/ 193 w 215"/>
              <a:gd name="T17" fmla="*/ 402 h 424"/>
              <a:gd name="T18" fmla="*/ 116 w 215"/>
              <a:gd name="T19" fmla="*/ 317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5" h="424">
                <a:moveTo>
                  <a:pt x="116" y="317"/>
                </a:moveTo>
                <a:cubicBezTo>
                  <a:pt x="186" y="317"/>
                  <a:pt x="200" y="363"/>
                  <a:pt x="200" y="359"/>
                </a:cubicBezTo>
                <a:cubicBezTo>
                  <a:pt x="215" y="337"/>
                  <a:pt x="193" y="212"/>
                  <a:pt x="193" y="212"/>
                </a:cubicBezTo>
                <a:cubicBezTo>
                  <a:pt x="200" y="226"/>
                  <a:pt x="205" y="239"/>
                  <a:pt x="205" y="252"/>
                </a:cubicBezTo>
                <a:cubicBezTo>
                  <a:pt x="205" y="0"/>
                  <a:pt x="205" y="0"/>
                  <a:pt x="205" y="0"/>
                </a:cubicBezTo>
                <a:cubicBezTo>
                  <a:pt x="205" y="0"/>
                  <a:pt x="208" y="0"/>
                  <a:pt x="207" y="0"/>
                </a:cubicBezTo>
                <a:cubicBezTo>
                  <a:pt x="172" y="103"/>
                  <a:pt x="98" y="187"/>
                  <a:pt x="0" y="232"/>
                </a:cubicBezTo>
                <a:cubicBezTo>
                  <a:pt x="10" y="333"/>
                  <a:pt x="91" y="414"/>
                  <a:pt x="193" y="424"/>
                </a:cubicBezTo>
                <a:cubicBezTo>
                  <a:pt x="193" y="411"/>
                  <a:pt x="193" y="402"/>
                  <a:pt x="193" y="402"/>
                </a:cubicBezTo>
                <a:cubicBezTo>
                  <a:pt x="181" y="358"/>
                  <a:pt x="116" y="317"/>
                  <a:pt x="116" y="317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3550370" y="4807600"/>
            <a:ext cx="721016" cy="1408365"/>
          </a:xfrm>
          <a:custGeom>
            <a:avLst/>
            <a:gdLst>
              <a:gd name="T0" fmla="*/ 217 w 217"/>
              <a:gd name="T1" fmla="*/ 212 h 424"/>
              <a:gd name="T2" fmla="*/ 0 w 217"/>
              <a:gd name="T3" fmla="*/ 0 h 424"/>
              <a:gd name="T4" fmla="*/ 0 w 217"/>
              <a:gd name="T5" fmla="*/ 252 h 424"/>
              <a:gd name="T6" fmla="*/ 24 w 217"/>
              <a:gd name="T7" fmla="*/ 354 h 424"/>
              <a:gd name="T8" fmla="*/ 143 w 217"/>
              <a:gd name="T9" fmla="*/ 312 h 424"/>
              <a:gd name="T10" fmla="*/ 33 w 217"/>
              <a:gd name="T11" fmla="*/ 409 h 424"/>
              <a:gd name="T12" fmla="*/ 31 w 217"/>
              <a:gd name="T13" fmla="*/ 424 h 424"/>
              <a:gd name="T14" fmla="*/ 217 w 217"/>
              <a:gd name="T15" fmla="*/ 212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7" h="424">
                <a:moveTo>
                  <a:pt x="217" y="212"/>
                </a:moveTo>
                <a:cubicBezTo>
                  <a:pt x="217" y="95"/>
                  <a:pt x="124" y="0"/>
                  <a:pt x="0" y="0"/>
                </a:cubicBezTo>
                <a:cubicBezTo>
                  <a:pt x="0" y="252"/>
                  <a:pt x="0" y="252"/>
                  <a:pt x="0" y="252"/>
                </a:cubicBezTo>
                <a:cubicBezTo>
                  <a:pt x="28" y="318"/>
                  <a:pt x="24" y="354"/>
                  <a:pt x="24" y="354"/>
                </a:cubicBezTo>
                <a:cubicBezTo>
                  <a:pt x="60" y="308"/>
                  <a:pt x="143" y="312"/>
                  <a:pt x="143" y="312"/>
                </a:cubicBezTo>
                <a:cubicBezTo>
                  <a:pt x="143" y="312"/>
                  <a:pt x="51" y="344"/>
                  <a:pt x="33" y="409"/>
                </a:cubicBezTo>
                <a:cubicBezTo>
                  <a:pt x="33" y="409"/>
                  <a:pt x="31" y="415"/>
                  <a:pt x="31" y="424"/>
                </a:cubicBezTo>
                <a:cubicBezTo>
                  <a:pt x="137" y="411"/>
                  <a:pt x="217" y="321"/>
                  <a:pt x="217" y="212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254390" y="5511783"/>
            <a:ext cx="781333" cy="1346216"/>
          </a:xfrm>
          <a:custGeom>
            <a:avLst/>
            <a:gdLst>
              <a:gd name="connsiteX0" fmla="*/ 308543 w 884237"/>
              <a:gd name="connsiteY0" fmla="*/ 0 h 1523516"/>
              <a:gd name="connsiteX1" fmla="*/ 368746 w 884237"/>
              <a:gd name="connsiteY1" fmla="*/ 150451 h 1523516"/>
              <a:gd name="connsiteX2" fmla="*/ 440237 w 884237"/>
              <a:gd name="connsiteY2" fmla="*/ 534101 h 1523516"/>
              <a:gd name="connsiteX3" fmla="*/ 884237 w 884237"/>
              <a:gd name="connsiteY3" fmla="*/ 376127 h 1523516"/>
              <a:gd name="connsiteX4" fmla="*/ 462814 w 884237"/>
              <a:gd name="connsiteY4" fmla="*/ 740971 h 1523516"/>
              <a:gd name="connsiteX5" fmla="*/ 462814 w 884237"/>
              <a:gd name="connsiteY5" fmla="*/ 797390 h 1523516"/>
              <a:gd name="connsiteX6" fmla="*/ 534782 w 884237"/>
              <a:gd name="connsiteY6" fmla="*/ 1512949 h 1523516"/>
              <a:gd name="connsiteX7" fmla="*/ 538286 w 884237"/>
              <a:gd name="connsiteY7" fmla="*/ 1523516 h 1523516"/>
              <a:gd name="connsiteX8" fmla="*/ 240131 w 884237"/>
              <a:gd name="connsiteY8" fmla="*/ 1523516 h 1523516"/>
              <a:gd name="connsiteX9" fmla="*/ 248684 w 884237"/>
              <a:gd name="connsiteY9" fmla="*/ 1476747 h 1523516"/>
              <a:gd name="connsiteX10" fmla="*/ 293492 w 884237"/>
              <a:gd name="connsiteY10" fmla="*/ 797390 h 1523516"/>
              <a:gd name="connsiteX11" fmla="*/ 293492 w 884237"/>
              <a:gd name="connsiteY11" fmla="*/ 714642 h 1523516"/>
              <a:gd name="connsiteX12" fmla="*/ 0 w 884237"/>
              <a:gd name="connsiteY12" fmla="*/ 394934 h 1523516"/>
              <a:gd name="connsiteX13" fmla="*/ 316068 w 884237"/>
              <a:gd name="connsiteY13" fmla="*/ 552907 h 1523516"/>
              <a:gd name="connsiteX14" fmla="*/ 308543 w 884237"/>
              <a:gd name="connsiteY14" fmla="*/ 0 h 1523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84237" h="1523516">
                <a:moveTo>
                  <a:pt x="308543" y="0"/>
                </a:moveTo>
                <a:cubicBezTo>
                  <a:pt x="334881" y="52658"/>
                  <a:pt x="353695" y="101555"/>
                  <a:pt x="368746" y="150451"/>
                </a:cubicBezTo>
                <a:cubicBezTo>
                  <a:pt x="459051" y="398695"/>
                  <a:pt x="440237" y="534101"/>
                  <a:pt x="440237" y="534101"/>
                </a:cubicBezTo>
                <a:cubicBezTo>
                  <a:pt x="579458" y="361082"/>
                  <a:pt x="884237" y="376127"/>
                  <a:pt x="884237" y="376127"/>
                </a:cubicBezTo>
                <a:cubicBezTo>
                  <a:pt x="884237" y="376127"/>
                  <a:pt x="530542" y="496488"/>
                  <a:pt x="462814" y="740971"/>
                </a:cubicBezTo>
                <a:cubicBezTo>
                  <a:pt x="462814" y="740971"/>
                  <a:pt x="462814" y="763538"/>
                  <a:pt x="462814" y="797390"/>
                </a:cubicBezTo>
                <a:cubicBezTo>
                  <a:pt x="469399" y="942199"/>
                  <a:pt x="487506" y="1346183"/>
                  <a:pt x="534782" y="1512949"/>
                </a:cubicBezTo>
                <a:lnTo>
                  <a:pt x="538286" y="1523516"/>
                </a:lnTo>
                <a:lnTo>
                  <a:pt x="240131" y="1523516"/>
                </a:lnTo>
                <a:lnTo>
                  <a:pt x="248684" y="1476747"/>
                </a:lnTo>
                <a:cubicBezTo>
                  <a:pt x="281146" y="1263493"/>
                  <a:pt x="290200" y="945490"/>
                  <a:pt x="293492" y="797390"/>
                </a:cubicBezTo>
                <a:cubicBezTo>
                  <a:pt x="293492" y="748493"/>
                  <a:pt x="293492" y="714642"/>
                  <a:pt x="293492" y="714642"/>
                </a:cubicBezTo>
                <a:cubicBezTo>
                  <a:pt x="244576" y="549146"/>
                  <a:pt x="0" y="394934"/>
                  <a:pt x="0" y="394934"/>
                </a:cubicBezTo>
                <a:cubicBezTo>
                  <a:pt x="263390" y="394934"/>
                  <a:pt x="316068" y="567952"/>
                  <a:pt x="316068" y="552907"/>
                </a:cubicBezTo>
                <a:cubicBezTo>
                  <a:pt x="372509" y="470159"/>
                  <a:pt x="308543" y="0"/>
                  <a:pt x="308543" y="0"/>
                </a:cubicBezTo>
                <a:close/>
              </a:path>
            </a:pathLst>
          </a:custGeom>
          <a:solidFill>
            <a:srgbClr val="372415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15" name="Freeform 14"/>
          <p:cNvSpPr/>
          <p:nvPr/>
        </p:nvSpPr>
        <p:spPr bwMode="auto">
          <a:xfrm>
            <a:off x="0" y="4254915"/>
            <a:ext cx="907581" cy="1808150"/>
          </a:xfrm>
          <a:custGeom>
            <a:avLst/>
            <a:gdLst>
              <a:gd name="T0" fmla="*/ 147 w 273"/>
              <a:gd name="T1" fmla="*/ 408 h 544"/>
              <a:gd name="T2" fmla="*/ 253 w 273"/>
              <a:gd name="T3" fmla="*/ 453 h 544"/>
              <a:gd name="T4" fmla="*/ 254 w 273"/>
              <a:gd name="T5" fmla="*/ 436 h 544"/>
              <a:gd name="T6" fmla="*/ 185 w 273"/>
              <a:gd name="T7" fmla="*/ 323 h 544"/>
              <a:gd name="T8" fmla="*/ 265 w 273"/>
              <a:gd name="T9" fmla="*/ 383 h 544"/>
              <a:gd name="T10" fmla="*/ 273 w 273"/>
              <a:gd name="T11" fmla="*/ 359 h 544"/>
              <a:gd name="T12" fmla="*/ 273 w 273"/>
              <a:gd name="T13" fmla="*/ 0 h 544"/>
              <a:gd name="T14" fmla="*/ 0 w 273"/>
              <a:gd name="T15" fmla="*/ 273 h 544"/>
              <a:gd name="T16" fmla="*/ 247 w 273"/>
              <a:gd name="T17" fmla="*/ 544 h 544"/>
              <a:gd name="T18" fmla="*/ 247 w 273"/>
              <a:gd name="T19" fmla="*/ 517 h 544"/>
              <a:gd name="T20" fmla="*/ 147 w 273"/>
              <a:gd name="T21" fmla="*/ 40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3" h="544">
                <a:moveTo>
                  <a:pt x="147" y="408"/>
                </a:moveTo>
                <a:cubicBezTo>
                  <a:pt x="237" y="407"/>
                  <a:pt x="253" y="453"/>
                  <a:pt x="253" y="453"/>
                </a:cubicBezTo>
                <a:cubicBezTo>
                  <a:pt x="253" y="447"/>
                  <a:pt x="254" y="441"/>
                  <a:pt x="254" y="436"/>
                </a:cubicBezTo>
                <a:cubicBezTo>
                  <a:pt x="241" y="349"/>
                  <a:pt x="185" y="323"/>
                  <a:pt x="185" y="323"/>
                </a:cubicBezTo>
                <a:cubicBezTo>
                  <a:pt x="238" y="327"/>
                  <a:pt x="258" y="364"/>
                  <a:pt x="265" y="383"/>
                </a:cubicBezTo>
                <a:cubicBezTo>
                  <a:pt x="267" y="375"/>
                  <a:pt x="261" y="367"/>
                  <a:pt x="273" y="359"/>
                </a:cubicBezTo>
                <a:cubicBezTo>
                  <a:pt x="273" y="0"/>
                  <a:pt x="273" y="0"/>
                  <a:pt x="273" y="0"/>
                </a:cubicBezTo>
                <a:cubicBezTo>
                  <a:pt x="113" y="0"/>
                  <a:pt x="0" y="122"/>
                  <a:pt x="0" y="273"/>
                </a:cubicBezTo>
                <a:cubicBezTo>
                  <a:pt x="0" y="415"/>
                  <a:pt x="108" y="531"/>
                  <a:pt x="247" y="544"/>
                </a:cubicBezTo>
                <a:cubicBezTo>
                  <a:pt x="247" y="527"/>
                  <a:pt x="247" y="517"/>
                  <a:pt x="247" y="517"/>
                </a:cubicBezTo>
                <a:cubicBezTo>
                  <a:pt x="231" y="459"/>
                  <a:pt x="147" y="408"/>
                  <a:pt x="147" y="408"/>
                </a:cubicBezTo>
                <a:close/>
              </a:path>
            </a:pathLst>
          </a:custGeom>
          <a:solidFill>
            <a:srgbClr val="A8AD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16" name="Freeform 15"/>
          <p:cNvSpPr/>
          <p:nvPr/>
        </p:nvSpPr>
        <p:spPr bwMode="auto">
          <a:xfrm>
            <a:off x="907581" y="4254915"/>
            <a:ext cx="816403" cy="1808150"/>
          </a:xfrm>
          <a:custGeom>
            <a:avLst/>
            <a:gdLst>
              <a:gd name="T0" fmla="*/ 32 w 246"/>
              <a:gd name="T1" fmla="*/ 38 h 544"/>
              <a:gd name="T2" fmla="*/ 34 w 246"/>
              <a:gd name="T3" fmla="*/ 3 h 544"/>
              <a:gd name="T4" fmla="*/ 0 w 246"/>
              <a:gd name="T5" fmla="*/ 0 h 544"/>
              <a:gd name="T6" fmla="*/ 0 w 246"/>
              <a:gd name="T7" fmla="*/ 359 h 544"/>
              <a:gd name="T8" fmla="*/ 88 w 246"/>
              <a:gd name="T9" fmla="*/ 245 h 544"/>
              <a:gd name="T10" fmla="*/ 24 w 246"/>
              <a:gd name="T11" fmla="*/ 455 h 544"/>
              <a:gd name="T12" fmla="*/ 175 w 246"/>
              <a:gd name="T13" fmla="*/ 401 h 544"/>
              <a:gd name="T14" fmla="*/ 31 w 246"/>
              <a:gd name="T15" fmla="*/ 526 h 544"/>
              <a:gd name="T16" fmla="*/ 32 w 246"/>
              <a:gd name="T17" fmla="*/ 544 h 544"/>
              <a:gd name="T18" fmla="*/ 246 w 246"/>
              <a:gd name="T19" fmla="*/ 390 h 544"/>
              <a:gd name="T20" fmla="*/ 32 w 246"/>
              <a:gd name="T21" fmla="*/ 3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6" h="544">
                <a:moveTo>
                  <a:pt x="32" y="38"/>
                </a:moveTo>
                <a:cubicBezTo>
                  <a:pt x="32" y="26"/>
                  <a:pt x="33" y="14"/>
                  <a:pt x="34" y="3"/>
                </a:cubicBezTo>
                <a:cubicBezTo>
                  <a:pt x="23" y="1"/>
                  <a:pt x="8" y="0"/>
                  <a:pt x="0" y="0"/>
                </a:cubicBezTo>
                <a:cubicBezTo>
                  <a:pt x="0" y="359"/>
                  <a:pt x="0" y="359"/>
                  <a:pt x="0" y="359"/>
                </a:cubicBezTo>
                <a:cubicBezTo>
                  <a:pt x="28" y="278"/>
                  <a:pt x="88" y="245"/>
                  <a:pt x="88" y="245"/>
                </a:cubicBezTo>
                <a:cubicBezTo>
                  <a:pt x="14" y="390"/>
                  <a:pt x="24" y="455"/>
                  <a:pt x="24" y="455"/>
                </a:cubicBezTo>
                <a:cubicBezTo>
                  <a:pt x="71" y="396"/>
                  <a:pt x="175" y="401"/>
                  <a:pt x="175" y="401"/>
                </a:cubicBezTo>
                <a:cubicBezTo>
                  <a:pt x="175" y="401"/>
                  <a:pt x="55" y="442"/>
                  <a:pt x="31" y="526"/>
                </a:cubicBezTo>
                <a:cubicBezTo>
                  <a:pt x="31" y="526"/>
                  <a:pt x="32" y="533"/>
                  <a:pt x="32" y="544"/>
                </a:cubicBezTo>
                <a:cubicBezTo>
                  <a:pt x="127" y="533"/>
                  <a:pt x="207" y="473"/>
                  <a:pt x="246" y="390"/>
                </a:cubicBezTo>
                <a:cubicBezTo>
                  <a:pt x="119" y="324"/>
                  <a:pt x="32" y="191"/>
                  <a:pt x="32" y="38"/>
                </a:cubicBezTo>
                <a:close/>
              </a:path>
            </a:pathLst>
          </a:custGeom>
          <a:solidFill>
            <a:srgbClr val="A8AD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488158" y="5069916"/>
            <a:ext cx="997358" cy="1788083"/>
          </a:xfrm>
          <a:custGeom>
            <a:avLst/>
            <a:gdLst>
              <a:gd name="connsiteX0" fmla="*/ 805148 w 1128712"/>
              <a:gd name="connsiteY0" fmla="*/ 0 h 2023578"/>
              <a:gd name="connsiteX1" fmla="*/ 564356 w 1128712"/>
              <a:gd name="connsiteY1" fmla="*/ 789542 h 2023578"/>
              <a:gd name="connsiteX2" fmla="*/ 1128712 w 1128712"/>
              <a:gd name="connsiteY2" fmla="*/ 586517 h 2023578"/>
              <a:gd name="connsiteX3" fmla="*/ 590693 w 1128712"/>
              <a:gd name="connsiteY3" fmla="*/ 1056482 h 2023578"/>
              <a:gd name="connsiteX4" fmla="*/ 594455 w 1128712"/>
              <a:gd name="connsiteY4" fmla="*/ 1124157 h 2023578"/>
              <a:gd name="connsiteX5" fmla="*/ 671631 w 1128712"/>
              <a:gd name="connsiteY5" fmla="*/ 1992285 h 2023578"/>
              <a:gd name="connsiteX6" fmla="*/ 679167 w 1128712"/>
              <a:gd name="connsiteY6" fmla="*/ 2023578 h 2023578"/>
              <a:gd name="connsiteX7" fmla="*/ 315501 w 1128712"/>
              <a:gd name="connsiteY7" fmla="*/ 2023578 h 2023578"/>
              <a:gd name="connsiteX8" fmla="*/ 320272 w 1128712"/>
              <a:gd name="connsiteY8" fmla="*/ 1996662 h 2023578"/>
              <a:gd name="connsiteX9" fmla="*/ 376238 w 1128712"/>
              <a:gd name="connsiteY9" fmla="*/ 1124157 h 2023578"/>
              <a:gd name="connsiteX10" fmla="*/ 376238 w 1128712"/>
              <a:gd name="connsiteY10" fmla="*/ 1022644 h 2023578"/>
              <a:gd name="connsiteX11" fmla="*/ 0 w 1128712"/>
              <a:gd name="connsiteY11" fmla="*/ 612835 h 2023578"/>
              <a:gd name="connsiteX12" fmla="*/ 398812 w 1128712"/>
              <a:gd name="connsiteY12" fmla="*/ 782022 h 2023578"/>
              <a:gd name="connsiteX13" fmla="*/ 402574 w 1128712"/>
              <a:gd name="connsiteY13" fmla="*/ 718107 h 2023578"/>
              <a:gd name="connsiteX14" fmla="*/ 142970 w 1128712"/>
              <a:gd name="connsiteY14" fmla="*/ 293258 h 2023578"/>
              <a:gd name="connsiteX15" fmla="*/ 443960 w 1128712"/>
              <a:gd name="connsiteY15" fmla="*/ 518842 h 2023578"/>
              <a:gd name="connsiteX16" fmla="*/ 474059 w 1128712"/>
              <a:gd name="connsiteY16" fmla="*/ 428608 h 2023578"/>
              <a:gd name="connsiteX17" fmla="*/ 805148 w 1128712"/>
              <a:gd name="connsiteY17" fmla="*/ 0 h 202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28712" h="2023578">
                <a:moveTo>
                  <a:pt x="805148" y="0"/>
                </a:moveTo>
                <a:cubicBezTo>
                  <a:pt x="526732" y="545160"/>
                  <a:pt x="564356" y="789542"/>
                  <a:pt x="564356" y="789542"/>
                </a:cubicBezTo>
                <a:cubicBezTo>
                  <a:pt x="741188" y="567718"/>
                  <a:pt x="1128712" y="586517"/>
                  <a:pt x="1128712" y="586517"/>
                </a:cubicBezTo>
                <a:cubicBezTo>
                  <a:pt x="1128712" y="586517"/>
                  <a:pt x="680990" y="740665"/>
                  <a:pt x="590693" y="1056482"/>
                </a:cubicBezTo>
                <a:cubicBezTo>
                  <a:pt x="590693" y="1056482"/>
                  <a:pt x="594455" y="1082800"/>
                  <a:pt x="594455" y="1124157"/>
                </a:cubicBezTo>
                <a:cubicBezTo>
                  <a:pt x="600569" y="1295224"/>
                  <a:pt x="621586" y="1756686"/>
                  <a:pt x="671631" y="1992285"/>
                </a:cubicBezTo>
                <a:lnTo>
                  <a:pt x="679167" y="2023578"/>
                </a:lnTo>
                <a:lnTo>
                  <a:pt x="315501" y="2023578"/>
                </a:lnTo>
                <a:lnTo>
                  <a:pt x="320272" y="1996662"/>
                </a:lnTo>
                <a:cubicBezTo>
                  <a:pt x="361012" y="1721658"/>
                  <a:pt x="372946" y="1314962"/>
                  <a:pt x="376238" y="1124157"/>
                </a:cubicBezTo>
                <a:cubicBezTo>
                  <a:pt x="376238" y="1060241"/>
                  <a:pt x="376238" y="1022644"/>
                  <a:pt x="376238" y="1022644"/>
                </a:cubicBezTo>
                <a:cubicBezTo>
                  <a:pt x="316040" y="804580"/>
                  <a:pt x="0" y="612835"/>
                  <a:pt x="0" y="612835"/>
                </a:cubicBezTo>
                <a:cubicBezTo>
                  <a:pt x="338614" y="609075"/>
                  <a:pt x="398812" y="782022"/>
                  <a:pt x="398812" y="782022"/>
                </a:cubicBezTo>
                <a:cubicBezTo>
                  <a:pt x="398812" y="759464"/>
                  <a:pt x="402574" y="736905"/>
                  <a:pt x="402574" y="718107"/>
                </a:cubicBezTo>
                <a:cubicBezTo>
                  <a:pt x="353663" y="391011"/>
                  <a:pt x="142970" y="293258"/>
                  <a:pt x="142970" y="293258"/>
                </a:cubicBezTo>
                <a:cubicBezTo>
                  <a:pt x="342376" y="308297"/>
                  <a:pt x="417624" y="447407"/>
                  <a:pt x="443960" y="518842"/>
                </a:cubicBezTo>
                <a:cubicBezTo>
                  <a:pt x="451485" y="488764"/>
                  <a:pt x="462772" y="458686"/>
                  <a:pt x="474059" y="428608"/>
                </a:cubicBezTo>
                <a:cubicBezTo>
                  <a:pt x="594455" y="124071"/>
                  <a:pt x="805148" y="0"/>
                  <a:pt x="805148" y="0"/>
                </a:cubicBezTo>
                <a:close/>
              </a:path>
            </a:pathLst>
          </a:custGeom>
          <a:solidFill>
            <a:srgbClr val="372415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19" name="Freeform 18"/>
          <p:cNvSpPr/>
          <p:nvPr/>
        </p:nvSpPr>
        <p:spPr bwMode="auto">
          <a:xfrm>
            <a:off x="10790649" y="4807600"/>
            <a:ext cx="714001" cy="1408365"/>
          </a:xfrm>
          <a:custGeom>
            <a:avLst/>
            <a:gdLst>
              <a:gd name="T0" fmla="*/ 116 w 215"/>
              <a:gd name="T1" fmla="*/ 317 h 424"/>
              <a:gd name="T2" fmla="*/ 200 w 215"/>
              <a:gd name="T3" fmla="*/ 359 h 424"/>
              <a:gd name="T4" fmla="*/ 193 w 215"/>
              <a:gd name="T5" fmla="*/ 212 h 424"/>
              <a:gd name="T6" fmla="*/ 205 w 215"/>
              <a:gd name="T7" fmla="*/ 252 h 424"/>
              <a:gd name="T8" fmla="*/ 205 w 215"/>
              <a:gd name="T9" fmla="*/ 0 h 424"/>
              <a:gd name="T10" fmla="*/ 207 w 215"/>
              <a:gd name="T11" fmla="*/ 0 h 424"/>
              <a:gd name="T12" fmla="*/ 0 w 215"/>
              <a:gd name="T13" fmla="*/ 232 h 424"/>
              <a:gd name="T14" fmla="*/ 193 w 215"/>
              <a:gd name="T15" fmla="*/ 424 h 424"/>
              <a:gd name="T16" fmla="*/ 193 w 215"/>
              <a:gd name="T17" fmla="*/ 402 h 424"/>
              <a:gd name="T18" fmla="*/ 116 w 215"/>
              <a:gd name="T19" fmla="*/ 317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5" h="424">
                <a:moveTo>
                  <a:pt x="116" y="317"/>
                </a:moveTo>
                <a:cubicBezTo>
                  <a:pt x="186" y="317"/>
                  <a:pt x="200" y="363"/>
                  <a:pt x="200" y="359"/>
                </a:cubicBezTo>
                <a:cubicBezTo>
                  <a:pt x="215" y="337"/>
                  <a:pt x="193" y="212"/>
                  <a:pt x="193" y="212"/>
                </a:cubicBezTo>
                <a:cubicBezTo>
                  <a:pt x="200" y="226"/>
                  <a:pt x="205" y="239"/>
                  <a:pt x="205" y="252"/>
                </a:cubicBezTo>
                <a:cubicBezTo>
                  <a:pt x="205" y="0"/>
                  <a:pt x="205" y="0"/>
                  <a:pt x="205" y="0"/>
                </a:cubicBezTo>
                <a:cubicBezTo>
                  <a:pt x="205" y="0"/>
                  <a:pt x="208" y="0"/>
                  <a:pt x="207" y="0"/>
                </a:cubicBezTo>
                <a:cubicBezTo>
                  <a:pt x="172" y="103"/>
                  <a:pt x="98" y="187"/>
                  <a:pt x="0" y="232"/>
                </a:cubicBezTo>
                <a:cubicBezTo>
                  <a:pt x="10" y="333"/>
                  <a:pt x="91" y="414"/>
                  <a:pt x="193" y="424"/>
                </a:cubicBezTo>
                <a:cubicBezTo>
                  <a:pt x="193" y="411"/>
                  <a:pt x="193" y="402"/>
                  <a:pt x="193" y="402"/>
                </a:cubicBezTo>
                <a:cubicBezTo>
                  <a:pt x="181" y="358"/>
                  <a:pt x="116" y="317"/>
                  <a:pt x="116" y="317"/>
                </a:cubicBezTo>
                <a:close/>
              </a:path>
            </a:pathLst>
          </a:custGeom>
          <a:solidFill>
            <a:srgbClr val="A8AD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20" name="Freeform 19"/>
          <p:cNvSpPr/>
          <p:nvPr/>
        </p:nvSpPr>
        <p:spPr bwMode="auto">
          <a:xfrm>
            <a:off x="11470984" y="4807600"/>
            <a:ext cx="721016" cy="1408365"/>
          </a:xfrm>
          <a:custGeom>
            <a:avLst/>
            <a:gdLst>
              <a:gd name="T0" fmla="*/ 217 w 217"/>
              <a:gd name="T1" fmla="*/ 212 h 424"/>
              <a:gd name="T2" fmla="*/ 0 w 217"/>
              <a:gd name="T3" fmla="*/ 0 h 424"/>
              <a:gd name="T4" fmla="*/ 0 w 217"/>
              <a:gd name="T5" fmla="*/ 252 h 424"/>
              <a:gd name="T6" fmla="*/ 24 w 217"/>
              <a:gd name="T7" fmla="*/ 354 h 424"/>
              <a:gd name="T8" fmla="*/ 143 w 217"/>
              <a:gd name="T9" fmla="*/ 312 h 424"/>
              <a:gd name="T10" fmla="*/ 33 w 217"/>
              <a:gd name="T11" fmla="*/ 409 h 424"/>
              <a:gd name="T12" fmla="*/ 31 w 217"/>
              <a:gd name="T13" fmla="*/ 424 h 424"/>
              <a:gd name="T14" fmla="*/ 217 w 217"/>
              <a:gd name="T15" fmla="*/ 212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7" h="424">
                <a:moveTo>
                  <a:pt x="217" y="212"/>
                </a:moveTo>
                <a:cubicBezTo>
                  <a:pt x="217" y="95"/>
                  <a:pt x="124" y="0"/>
                  <a:pt x="0" y="0"/>
                </a:cubicBezTo>
                <a:cubicBezTo>
                  <a:pt x="0" y="252"/>
                  <a:pt x="0" y="252"/>
                  <a:pt x="0" y="252"/>
                </a:cubicBezTo>
                <a:cubicBezTo>
                  <a:pt x="28" y="318"/>
                  <a:pt x="24" y="354"/>
                  <a:pt x="24" y="354"/>
                </a:cubicBezTo>
                <a:cubicBezTo>
                  <a:pt x="60" y="308"/>
                  <a:pt x="143" y="312"/>
                  <a:pt x="143" y="312"/>
                </a:cubicBezTo>
                <a:cubicBezTo>
                  <a:pt x="143" y="312"/>
                  <a:pt x="51" y="344"/>
                  <a:pt x="33" y="409"/>
                </a:cubicBezTo>
                <a:cubicBezTo>
                  <a:pt x="33" y="409"/>
                  <a:pt x="31" y="415"/>
                  <a:pt x="31" y="424"/>
                </a:cubicBezTo>
                <a:cubicBezTo>
                  <a:pt x="137" y="411"/>
                  <a:pt x="217" y="321"/>
                  <a:pt x="217" y="212"/>
                </a:cubicBezTo>
                <a:close/>
              </a:path>
            </a:pathLst>
          </a:custGeom>
          <a:solidFill>
            <a:srgbClr val="A8AD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11175005" y="5511783"/>
            <a:ext cx="781333" cy="1346216"/>
          </a:xfrm>
          <a:custGeom>
            <a:avLst/>
            <a:gdLst>
              <a:gd name="connsiteX0" fmla="*/ 308543 w 884237"/>
              <a:gd name="connsiteY0" fmla="*/ 0 h 1523516"/>
              <a:gd name="connsiteX1" fmla="*/ 368746 w 884237"/>
              <a:gd name="connsiteY1" fmla="*/ 150451 h 1523516"/>
              <a:gd name="connsiteX2" fmla="*/ 440237 w 884237"/>
              <a:gd name="connsiteY2" fmla="*/ 534101 h 1523516"/>
              <a:gd name="connsiteX3" fmla="*/ 884237 w 884237"/>
              <a:gd name="connsiteY3" fmla="*/ 376127 h 1523516"/>
              <a:gd name="connsiteX4" fmla="*/ 462814 w 884237"/>
              <a:gd name="connsiteY4" fmla="*/ 740971 h 1523516"/>
              <a:gd name="connsiteX5" fmla="*/ 462814 w 884237"/>
              <a:gd name="connsiteY5" fmla="*/ 797390 h 1523516"/>
              <a:gd name="connsiteX6" fmla="*/ 534782 w 884237"/>
              <a:gd name="connsiteY6" fmla="*/ 1512949 h 1523516"/>
              <a:gd name="connsiteX7" fmla="*/ 538286 w 884237"/>
              <a:gd name="connsiteY7" fmla="*/ 1523516 h 1523516"/>
              <a:gd name="connsiteX8" fmla="*/ 240131 w 884237"/>
              <a:gd name="connsiteY8" fmla="*/ 1523516 h 1523516"/>
              <a:gd name="connsiteX9" fmla="*/ 248684 w 884237"/>
              <a:gd name="connsiteY9" fmla="*/ 1476747 h 1523516"/>
              <a:gd name="connsiteX10" fmla="*/ 293492 w 884237"/>
              <a:gd name="connsiteY10" fmla="*/ 797390 h 1523516"/>
              <a:gd name="connsiteX11" fmla="*/ 293492 w 884237"/>
              <a:gd name="connsiteY11" fmla="*/ 714642 h 1523516"/>
              <a:gd name="connsiteX12" fmla="*/ 0 w 884237"/>
              <a:gd name="connsiteY12" fmla="*/ 394934 h 1523516"/>
              <a:gd name="connsiteX13" fmla="*/ 316068 w 884237"/>
              <a:gd name="connsiteY13" fmla="*/ 552907 h 1523516"/>
              <a:gd name="connsiteX14" fmla="*/ 308543 w 884237"/>
              <a:gd name="connsiteY14" fmla="*/ 0 h 1523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84237" h="1523516">
                <a:moveTo>
                  <a:pt x="308543" y="0"/>
                </a:moveTo>
                <a:cubicBezTo>
                  <a:pt x="334881" y="52658"/>
                  <a:pt x="353695" y="101555"/>
                  <a:pt x="368746" y="150451"/>
                </a:cubicBezTo>
                <a:cubicBezTo>
                  <a:pt x="459051" y="398695"/>
                  <a:pt x="440237" y="534101"/>
                  <a:pt x="440237" y="534101"/>
                </a:cubicBezTo>
                <a:cubicBezTo>
                  <a:pt x="579458" y="361082"/>
                  <a:pt x="884237" y="376127"/>
                  <a:pt x="884237" y="376127"/>
                </a:cubicBezTo>
                <a:cubicBezTo>
                  <a:pt x="884237" y="376127"/>
                  <a:pt x="530542" y="496488"/>
                  <a:pt x="462814" y="740971"/>
                </a:cubicBezTo>
                <a:cubicBezTo>
                  <a:pt x="462814" y="740971"/>
                  <a:pt x="462814" y="763538"/>
                  <a:pt x="462814" y="797390"/>
                </a:cubicBezTo>
                <a:cubicBezTo>
                  <a:pt x="469399" y="942199"/>
                  <a:pt x="487506" y="1346183"/>
                  <a:pt x="534782" y="1512949"/>
                </a:cubicBezTo>
                <a:lnTo>
                  <a:pt x="538286" y="1523516"/>
                </a:lnTo>
                <a:lnTo>
                  <a:pt x="240131" y="1523516"/>
                </a:lnTo>
                <a:lnTo>
                  <a:pt x="248684" y="1476747"/>
                </a:lnTo>
                <a:cubicBezTo>
                  <a:pt x="281146" y="1263493"/>
                  <a:pt x="290200" y="945490"/>
                  <a:pt x="293492" y="797390"/>
                </a:cubicBezTo>
                <a:cubicBezTo>
                  <a:pt x="293492" y="748493"/>
                  <a:pt x="293492" y="714642"/>
                  <a:pt x="293492" y="714642"/>
                </a:cubicBezTo>
                <a:cubicBezTo>
                  <a:pt x="244576" y="549146"/>
                  <a:pt x="0" y="394934"/>
                  <a:pt x="0" y="394934"/>
                </a:cubicBezTo>
                <a:cubicBezTo>
                  <a:pt x="263390" y="394934"/>
                  <a:pt x="316068" y="567952"/>
                  <a:pt x="316068" y="552907"/>
                </a:cubicBezTo>
                <a:cubicBezTo>
                  <a:pt x="372509" y="470159"/>
                  <a:pt x="308543" y="0"/>
                  <a:pt x="308543" y="0"/>
                </a:cubicBezTo>
                <a:close/>
              </a:path>
            </a:pathLst>
          </a:custGeom>
          <a:solidFill>
            <a:srgbClr val="372415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23" name="Freeform 22"/>
          <p:cNvSpPr/>
          <p:nvPr/>
        </p:nvSpPr>
        <p:spPr bwMode="auto">
          <a:xfrm>
            <a:off x="7920615" y="4254915"/>
            <a:ext cx="907581" cy="1808150"/>
          </a:xfrm>
          <a:custGeom>
            <a:avLst/>
            <a:gdLst>
              <a:gd name="T0" fmla="*/ 147 w 273"/>
              <a:gd name="T1" fmla="*/ 408 h 544"/>
              <a:gd name="T2" fmla="*/ 253 w 273"/>
              <a:gd name="T3" fmla="*/ 453 h 544"/>
              <a:gd name="T4" fmla="*/ 254 w 273"/>
              <a:gd name="T5" fmla="*/ 436 h 544"/>
              <a:gd name="T6" fmla="*/ 185 w 273"/>
              <a:gd name="T7" fmla="*/ 323 h 544"/>
              <a:gd name="T8" fmla="*/ 265 w 273"/>
              <a:gd name="T9" fmla="*/ 383 h 544"/>
              <a:gd name="T10" fmla="*/ 273 w 273"/>
              <a:gd name="T11" fmla="*/ 359 h 544"/>
              <a:gd name="T12" fmla="*/ 273 w 273"/>
              <a:gd name="T13" fmla="*/ 0 h 544"/>
              <a:gd name="T14" fmla="*/ 0 w 273"/>
              <a:gd name="T15" fmla="*/ 273 h 544"/>
              <a:gd name="T16" fmla="*/ 247 w 273"/>
              <a:gd name="T17" fmla="*/ 544 h 544"/>
              <a:gd name="T18" fmla="*/ 247 w 273"/>
              <a:gd name="T19" fmla="*/ 517 h 544"/>
              <a:gd name="T20" fmla="*/ 147 w 273"/>
              <a:gd name="T21" fmla="*/ 40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3" h="544">
                <a:moveTo>
                  <a:pt x="147" y="408"/>
                </a:moveTo>
                <a:cubicBezTo>
                  <a:pt x="237" y="407"/>
                  <a:pt x="253" y="453"/>
                  <a:pt x="253" y="453"/>
                </a:cubicBezTo>
                <a:cubicBezTo>
                  <a:pt x="253" y="447"/>
                  <a:pt x="254" y="441"/>
                  <a:pt x="254" y="436"/>
                </a:cubicBezTo>
                <a:cubicBezTo>
                  <a:pt x="241" y="349"/>
                  <a:pt x="185" y="323"/>
                  <a:pt x="185" y="323"/>
                </a:cubicBezTo>
                <a:cubicBezTo>
                  <a:pt x="238" y="327"/>
                  <a:pt x="258" y="364"/>
                  <a:pt x="265" y="383"/>
                </a:cubicBezTo>
                <a:cubicBezTo>
                  <a:pt x="267" y="375"/>
                  <a:pt x="261" y="367"/>
                  <a:pt x="273" y="359"/>
                </a:cubicBezTo>
                <a:cubicBezTo>
                  <a:pt x="273" y="0"/>
                  <a:pt x="273" y="0"/>
                  <a:pt x="273" y="0"/>
                </a:cubicBezTo>
                <a:cubicBezTo>
                  <a:pt x="113" y="0"/>
                  <a:pt x="0" y="122"/>
                  <a:pt x="0" y="273"/>
                </a:cubicBezTo>
                <a:cubicBezTo>
                  <a:pt x="0" y="415"/>
                  <a:pt x="108" y="531"/>
                  <a:pt x="247" y="544"/>
                </a:cubicBezTo>
                <a:cubicBezTo>
                  <a:pt x="247" y="527"/>
                  <a:pt x="247" y="517"/>
                  <a:pt x="247" y="517"/>
                </a:cubicBezTo>
                <a:cubicBezTo>
                  <a:pt x="231" y="459"/>
                  <a:pt x="147" y="408"/>
                  <a:pt x="147" y="408"/>
                </a:cubicBezTo>
                <a:close/>
              </a:path>
            </a:pathLst>
          </a:custGeom>
          <a:solidFill>
            <a:srgbClr val="A8AD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24" name="Freeform 23"/>
          <p:cNvSpPr/>
          <p:nvPr/>
        </p:nvSpPr>
        <p:spPr bwMode="auto">
          <a:xfrm>
            <a:off x="8828196" y="4254915"/>
            <a:ext cx="816403" cy="1808150"/>
          </a:xfrm>
          <a:custGeom>
            <a:avLst/>
            <a:gdLst>
              <a:gd name="T0" fmla="*/ 32 w 246"/>
              <a:gd name="T1" fmla="*/ 38 h 544"/>
              <a:gd name="T2" fmla="*/ 34 w 246"/>
              <a:gd name="T3" fmla="*/ 3 h 544"/>
              <a:gd name="T4" fmla="*/ 0 w 246"/>
              <a:gd name="T5" fmla="*/ 0 h 544"/>
              <a:gd name="T6" fmla="*/ 0 w 246"/>
              <a:gd name="T7" fmla="*/ 359 h 544"/>
              <a:gd name="T8" fmla="*/ 88 w 246"/>
              <a:gd name="T9" fmla="*/ 245 h 544"/>
              <a:gd name="T10" fmla="*/ 24 w 246"/>
              <a:gd name="T11" fmla="*/ 455 h 544"/>
              <a:gd name="T12" fmla="*/ 175 w 246"/>
              <a:gd name="T13" fmla="*/ 401 h 544"/>
              <a:gd name="T14" fmla="*/ 31 w 246"/>
              <a:gd name="T15" fmla="*/ 526 h 544"/>
              <a:gd name="T16" fmla="*/ 32 w 246"/>
              <a:gd name="T17" fmla="*/ 544 h 544"/>
              <a:gd name="T18" fmla="*/ 246 w 246"/>
              <a:gd name="T19" fmla="*/ 390 h 544"/>
              <a:gd name="T20" fmla="*/ 32 w 246"/>
              <a:gd name="T21" fmla="*/ 38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6" h="544">
                <a:moveTo>
                  <a:pt x="32" y="38"/>
                </a:moveTo>
                <a:cubicBezTo>
                  <a:pt x="32" y="26"/>
                  <a:pt x="33" y="14"/>
                  <a:pt x="34" y="3"/>
                </a:cubicBezTo>
                <a:cubicBezTo>
                  <a:pt x="23" y="1"/>
                  <a:pt x="8" y="0"/>
                  <a:pt x="0" y="0"/>
                </a:cubicBezTo>
                <a:cubicBezTo>
                  <a:pt x="0" y="359"/>
                  <a:pt x="0" y="359"/>
                  <a:pt x="0" y="359"/>
                </a:cubicBezTo>
                <a:cubicBezTo>
                  <a:pt x="28" y="278"/>
                  <a:pt x="88" y="245"/>
                  <a:pt x="88" y="245"/>
                </a:cubicBezTo>
                <a:cubicBezTo>
                  <a:pt x="14" y="390"/>
                  <a:pt x="24" y="455"/>
                  <a:pt x="24" y="455"/>
                </a:cubicBezTo>
                <a:cubicBezTo>
                  <a:pt x="71" y="396"/>
                  <a:pt x="175" y="401"/>
                  <a:pt x="175" y="401"/>
                </a:cubicBezTo>
                <a:cubicBezTo>
                  <a:pt x="175" y="401"/>
                  <a:pt x="55" y="442"/>
                  <a:pt x="31" y="526"/>
                </a:cubicBezTo>
                <a:cubicBezTo>
                  <a:pt x="31" y="526"/>
                  <a:pt x="32" y="533"/>
                  <a:pt x="32" y="544"/>
                </a:cubicBezTo>
                <a:cubicBezTo>
                  <a:pt x="127" y="533"/>
                  <a:pt x="207" y="473"/>
                  <a:pt x="246" y="390"/>
                </a:cubicBezTo>
                <a:cubicBezTo>
                  <a:pt x="119" y="324"/>
                  <a:pt x="32" y="191"/>
                  <a:pt x="32" y="38"/>
                </a:cubicBezTo>
                <a:close/>
              </a:path>
            </a:pathLst>
          </a:custGeom>
          <a:solidFill>
            <a:srgbClr val="A8AD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8408773" y="5069916"/>
            <a:ext cx="997358" cy="1788083"/>
          </a:xfrm>
          <a:custGeom>
            <a:avLst/>
            <a:gdLst>
              <a:gd name="connsiteX0" fmla="*/ 805148 w 1128712"/>
              <a:gd name="connsiteY0" fmla="*/ 0 h 2023578"/>
              <a:gd name="connsiteX1" fmla="*/ 564356 w 1128712"/>
              <a:gd name="connsiteY1" fmla="*/ 789542 h 2023578"/>
              <a:gd name="connsiteX2" fmla="*/ 1128712 w 1128712"/>
              <a:gd name="connsiteY2" fmla="*/ 586517 h 2023578"/>
              <a:gd name="connsiteX3" fmla="*/ 590693 w 1128712"/>
              <a:gd name="connsiteY3" fmla="*/ 1056482 h 2023578"/>
              <a:gd name="connsiteX4" fmla="*/ 594455 w 1128712"/>
              <a:gd name="connsiteY4" fmla="*/ 1124157 h 2023578"/>
              <a:gd name="connsiteX5" fmla="*/ 671631 w 1128712"/>
              <a:gd name="connsiteY5" fmla="*/ 1992285 h 2023578"/>
              <a:gd name="connsiteX6" fmla="*/ 679167 w 1128712"/>
              <a:gd name="connsiteY6" fmla="*/ 2023578 h 2023578"/>
              <a:gd name="connsiteX7" fmla="*/ 315501 w 1128712"/>
              <a:gd name="connsiteY7" fmla="*/ 2023578 h 2023578"/>
              <a:gd name="connsiteX8" fmla="*/ 320272 w 1128712"/>
              <a:gd name="connsiteY8" fmla="*/ 1996662 h 2023578"/>
              <a:gd name="connsiteX9" fmla="*/ 376238 w 1128712"/>
              <a:gd name="connsiteY9" fmla="*/ 1124157 h 2023578"/>
              <a:gd name="connsiteX10" fmla="*/ 376238 w 1128712"/>
              <a:gd name="connsiteY10" fmla="*/ 1022644 h 2023578"/>
              <a:gd name="connsiteX11" fmla="*/ 0 w 1128712"/>
              <a:gd name="connsiteY11" fmla="*/ 612835 h 2023578"/>
              <a:gd name="connsiteX12" fmla="*/ 398812 w 1128712"/>
              <a:gd name="connsiteY12" fmla="*/ 782022 h 2023578"/>
              <a:gd name="connsiteX13" fmla="*/ 402574 w 1128712"/>
              <a:gd name="connsiteY13" fmla="*/ 718107 h 2023578"/>
              <a:gd name="connsiteX14" fmla="*/ 142970 w 1128712"/>
              <a:gd name="connsiteY14" fmla="*/ 293258 h 2023578"/>
              <a:gd name="connsiteX15" fmla="*/ 443960 w 1128712"/>
              <a:gd name="connsiteY15" fmla="*/ 518842 h 2023578"/>
              <a:gd name="connsiteX16" fmla="*/ 474059 w 1128712"/>
              <a:gd name="connsiteY16" fmla="*/ 428608 h 2023578"/>
              <a:gd name="connsiteX17" fmla="*/ 805148 w 1128712"/>
              <a:gd name="connsiteY17" fmla="*/ 0 h 202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28712" h="2023578">
                <a:moveTo>
                  <a:pt x="805148" y="0"/>
                </a:moveTo>
                <a:cubicBezTo>
                  <a:pt x="526732" y="545160"/>
                  <a:pt x="564356" y="789542"/>
                  <a:pt x="564356" y="789542"/>
                </a:cubicBezTo>
                <a:cubicBezTo>
                  <a:pt x="741188" y="567718"/>
                  <a:pt x="1128712" y="586517"/>
                  <a:pt x="1128712" y="586517"/>
                </a:cubicBezTo>
                <a:cubicBezTo>
                  <a:pt x="1128712" y="586517"/>
                  <a:pt x="680990" y="740665"/>
                  <a:pt x="590693" y="1056482"/>
                </a:cubicBezTo>
                <a:cubicBezTo>
                  <a:pt x="590693" y="1056482"/>
                  <a:pt x="594455" y="1082800"/>
                  <a:pt x="594455" y="1124157"/>
                </a:cubicBezTo>
                <a:cubicBezTo>
                  <a:pt x="600569" y="1295224"/>
                  <a:pt x="621586" y="1756686"/>
                  <a:pt x="671631" y="1992285"/>
                </a:cubicBezTo>
                <a:lnTo>
                  <a:pt x="679167" y="2023578"/>
                </a:lnTo>
                <a:lnTo>
                  <a:pt x="315501" y="2023578"/>
                </a:lnTo>
                <a:lnTo>
                  <a:pt x="320272" y="1996662"/>
                </a:lnTo>
                <a:cubicBezTo>
                  <a:pt x="361012" y="1721658"/>
                  <a:pt x="372946" y="1314962"/>
                  <a:pt x="376238" y="1124157"/>
                </a:cubicBezTo>
                <a:cubicBezTo>
                  <a:pt x="376238" y="1060241"/>
                  <a:pt x="376238" y="1022644"/>
                  <a:pt x="376238" y="1022644"/>
                </a:cubicBezTo>
                <a:cubicBezTo>
                  <a:pt x="316040" y="804580"/>
                  <a:pt x="0" y="612835"/>
                  <a:pt x="0" y="612835"/>
                </a:cubicBezTo>
                <a:cubicBezTo>
                  <a:pt x="338614" y="609075"/>
                  <a:pt x="398812" y="782022"/>
                  <a:pt x="398812" y="782022"/>
                </a:cubicBezTo>
                <a:cubicBezTo>
                  <a:pt x="398812" y="759464"/>
                  <a:pt x="402574" y="736905"/>
                  <a:pt x="402574" y="718107"/>
                </a:cubicBezTo>
                <a:cubicBezTo>
                  <a:pt x="353663" y="391011"/>
                  <a:pt x="142970" y="293258"/>
                  <a:pt x="142970" y="293258"/>
                </a:cubicBezTo>
                <a:cubicBezTo>
                  <a:pt x="342376" y="308297"/>
                  <a:pt x="417624" y="447407"/>
                  <a:pt x="443960" y="518842"/>
                </a:cubicBezTo>
                <a:cubicBezTo>
                  <a:pt x="451485" y="488764"/>
                  <a:pt x="462772" y="458686"/>
                  <a:pt x="474059" y="428608"/>
                </a:cubicBezTo>
                <a:cubicBezTo>
                  <a:pt x="594455" y="124071"/>
                  <a:pt x="805148" y="0"/>
                  <a:pt x="805148" y="0"/>
                </a:cubicBezTo>
                <a:close/>
              </a:path>
            </a:pathLst>
          </a:custGeom>
          <a:solidFill>
            <a:srgbClr val="372415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31" name="Freeform 30"/>
          <p:cNvSpPr/>
          <p:nvPr/>
        </p:nvSpPr>
        <p:spPr bwMode="auto">
          <a:xfrm>
            <a:off x="1012788" y="3065380"/>
            <a:ext cx="1315783" cy="2625955"/>
          </a:xfrm>
          <a:custGeom>
            <a:avLst/>
            <a:gdLst>
              <a:gd name="T0" fmla="*/ 225 w 396"/>
              <a:gd name="T1" fmla="*/ 576 h 790"/>
              <a:gd name="T2" fmla="*/ 390 w 396"/>
              <a:gd name="T3" fmla="*/ 676 h 790"/>
              <a:gd name="T4" fmla="*/ 396 w 396"/>
              <a:gd name="T5" fmla="*/ 640 h 790"/>
              <a:gd name="T6" fmla="*/ 396 w 396"/>
              <a:gd name="T7" fmla="*/ 618 h 790"/>
              <a:gd name="T8" fmla="*/ 326 w 396"/>
              <a:gd name="T9" fmla="*/ 394 h 790"/>
              <a:gd name="T10" fmla="*/ 396 w 396"/>
              <a:gd name="T11" fmla="*/ 485 h 790"/>
              <a:gd name="T12" fmla="*/ 396 w 396"/>
              <a:gd name="T13" fmla="*/ 0 h 790"/>
              <a:gd name="T14" fmla="*/ 2 w 396"/>
              <a:gd name="T15" fmla="*/ 361 h 790"/>
              <a:gd name="T16" fmla="*/ 0 w 396"/>
              <a:gd name="T17" fmla="*/ 396 h 790"/>
              <a:gd name="T18" fmla="*/ 214 w 396"/>
              <a:gd name="T19" fmla="*/ 748 h 790"/>
              <a:gd name="T20" fmla="*/ 354 w 396"/>
              <a:gd name="T21" fmla="*/ 790 h 790"/>
              <a:gd name="T22" fmla="*/ 225 w 396"/>
              <a:gd name="T23" fmla="*/ 576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6" h="790">
                <a:moveTo>
                  <a:pt x="225" y="576"/>
                </a:moveTo>
                <a:cubicBezTo>
                  <a:pt x="359" y="528"/>
                  <a:pt x="390" y="676"/>
                  <a:pt x="390" y="676"/>
                </a:cubicBezTo>
                <a:cubicBezTo>
                  <a:pt x="393" y="665"/>
                  <a:pt x="396" y="653"/>
                  <a:pt x="396" y="640"/>
                </a:cubicBezTo>
                <a:cubicBezTo>
                  <a:pt x="396" y="618"/>
                  <a:pt x="396" y="618"/>
                  <a:pt x="396" y="618"/>
                </a:cubicBezTo>
                <a:cubicBezTo>
                  <a:pt x="384" y="519"/>
                  <a:pt x="326" y="394"/>
                  <a:pt x="326" y="394"/>
                </a:cubicBezTo>
                <a:cubicBezTo>
                  <a:pt x="357" y="421"/>
                  <a:pt x="376" y="453"/>
                  <a:pt x="396" y="485"/>
                </a:cubicBezTo>
                <a:cubicBezTo>
                  <a:pt x="396" y="0"/>
                  <a:pt x="396" y="0"/>
                  <a:pt x="396" y="0"/>
                </a:cubicBezTo>
                <a:cubicBezTo>
                  <a:pt x="180" y="0"/>
                  <a:pt x="20" y="159"/>
                  <a:pt x="2" y="361"/>
                </a:cubicBezTo>
                <a:cubicBezTo>
                  <a:pt x="1" y="372"/>
                  <a:pt x="0" y="384"/>
                  <a:pt x="0" y="396"/>
                </a:cubicBezTo>
                <a:cubicBezTo>
                  <a:pt x="0" y="549"/>
                  <a:pt x="87" y="682"/>
                  <a:pt x="214" y="748"/>
                </a:cubicBezTo>
                <a:cubicBezTo>
                  <a:pt x="257" y="770"/>
                  <a:pt x="304" y="785"/>
                  <a:pt x="354" y="790"/>
                </a:cubicBezTo>
                <a:cubicBezTo>
                  <a:pt x="360" y="556"/>
                  <a:pt x="225" y="576"/>
                  <a:pt x="225" y="576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32" name="Freeform 31"/>
          <p:cNvSpPr/>
          <p:nvPr/>
        </p:nvSpPr>
        <p:spPr bwMode="auto">
          <a:xfrm>
            <a:off x="2328571" y="3065380"/>
            <a:ext cx="1315783" cy="2602109"/>
          </a:xfrm>
          <a:custGeom>
            <a:avLst/>
            <a:gdLst>
              <a:gd name="T0" fmla="*/ 375 w 396"/>
              <a:gd name="T1" fmla="*/ 524 h 783"/>
              <a:gd name="T2" fmla="*/ 396 w 396"/>
              <a:gd name="T3" fmla="*/ 396 h 783"/>
              <a:gd name="T4" fmla="*/ 0 w 396"/>
              <a:gd name="T5" fmla="*/ 0 h 783"/>
              <a:gd name="T6" fmla="*/ 0 w 396"/>
              <a:gd name="T7" fmla="*/ 485 h 783"/>
              <a:gd name="T8" fmla="*/ 45 w 396"/>
              <a:gd name="T9" fmla="*/ 680 h 783"/>
              <a:gd name="T10" fmla="*/ 181 w 396"/>
              <a:gd name="T11" fmla="*/ 568 h 783"/>
              <a:gd name="T12" fmla="*/ 83 w 396"/>
              <a:gd name="T13" fmla="*/ 783 h 783"/>
              <a:gd name="T14" fmla="*/ 166 w 396"/>
              <a:gd name="T15" fmla="*/ 756 h 783"/>
              <a:gd name="T16" fmla="*/ 375 w 396"/>
              <a:gd name="T17" fmla="*/ 524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6" h="783">
                <a:moveTo>
                  <a:pt x="375" y="524"/>
                </a:moveTo>
                <a:cubicBezTo>
                  <a:pt x="388" y="484"/>
                  <a:pt x="396" y="441"/>
                  <a:pt x="396" y="396"/>
                </a:cubicBezTo>
                <a:cubicBezTo>
                  <a:pt x="396" y="178"/>
                  <a:pt x="212" y="0"/>
                  <a:pt x="0" y="0"/>
                </a:cubicBezTo>
                <a:cubicBezTo>
                  <a:pt x="0" y="485"/>
                  <a:pt x="0" y="485"/>
                  <a:pt x="0" y="485"/>
                </a:cubicBezTo>
                <a:cubicBezTo>
                  <a:pt x="44" y="580"/>
                  <a:pt x="45" y="680"/>
                  <a:pt x="45" y="680"/>
                </a:cubicBezTo>
                <a:cubicBezTo>
                  <a:pt x="99" y="552"/>
                  <a:pt x="181" y="568"/>
                  <a:pt x="181" y="568"/>
                </a:cubicBezTo>
                <a:cubicBezTo>
                  <a:pt x="113" y="603"/>
                  <a:pt x="87" y="688"/>
                  <a:pt x="83" y="783"/>
                </a:cubicBezTo>
                <a:cubicBezTo>
                  <a:pt x="112" y="777"/>
                  <a:pt x="139" y="768"/>
                  <a:pt x="166" y="756"/>
                </a:cubicBezTo>
                <a:cubicBezTo>
                  <a:pt x="264" y="711"/>
                  <a:pt x="340" y="627"/>
                  <a:pt x="375" y="524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1760457" y="4375552"/>
            <a:ext cx="1168494" cy="2482447"/>
          </a:xfrm>
          <a:custGeom>
            <a:avLst/>
            <a:gdLst>
              <a:gd name="connsiteX0" fmla="*/ 379435 w 1322387"/>
              <a:gd name="connsiteY0" fmla="*/ 0 h 2809391"/>
              <a:gd name="connsiteX1" fmla="*/ 642410 w 1322387"/>
              <a:gd name="connsiteY1" fmla="*/ 342206 h 2809391"/>
              <a:gd name="connsiteX2" fmla="*/ 811465 w 1322387"/>
              <a:gd name="connsiteY2" fmla="*/ 1075504 h 2809391"/>
              <a:gd name="connsiteX3" fmla="*/ 1322387 w 1322387"/>
              <a:gd name="connsiteY3" fmla="*/ 654328 h 2809391"/>
              <a:gd name="connsiteX4" fmla="*/ 954223 w 1322387"/>
              <a:gd name="connsiteY4" fmla="*/ 1462836 h 2809391"/>
              <a:gd name="connsiteX5" fmla="*/ 1114769 w 1322387"/>
              <a:gd name="connsiteY5" fmla="*/ 2755257 h 2809391"/>
              <a:gd name="connsiteX6" fmla="*/ 1128624 w 1322387"/>
              <a:gd name="connsiteY6" fmla="*/ 2809391 h 2809391"/>
              <a:gd name="connsiteX7" fmla="*/ 216621 w 1322387"/>
              <a:gd name="connsiteY7" fmla="*/ 2809391 h 2809391"/>
              <a:gd name="connsiteX8" fmla="*/ 250824 w 1322387"/>
              <a:gd name="connsiteY8" fmla="*/ 2700453 h 2809391"/>
              <a:gd name="connsiteX9" fmla="*/ 484625 w 1322387"/>
              <a:gd name="connsiteY9" fmla="*/ 1489160 h 2809391"/>
              <a:gd name="connsiteX10" fmla="*/ 0 w 1322387"/>
              <a:gd name="connsiteY10" fmla="*/ 684412 h 2809391"/>
              <a:gd name="connsiteX11" fmla="*/ 619869 w 1322387"/>
              <a:gd name="connsiteY11" fmla="*/ 1060462 h 2809391"/>
              <a:gd name="connsiteX12" fmla="*/ 642410 w 1322387"/>
              <a:gd name="connsiteY12" fmla="*/ 925084 h 2809391"/>
              <a:gd name="connsiteX13" fmla="*/ 642410 w 1322387"/>
              <a:gd name="connsiteY13" fmla="*/ 842353 h 2809391"/>
              <a:gd name="connsiteX14" fmla="*/ 379435 w 1322387"/>
              <a:gd name="connsiteY14" fmla="*/ 0 h 2809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2387" h="2809391">
                <a:moveTo>
                  <a:pt x="379435" y="0"/>
                </a:moveTo>
                <a:cubicBezTo>
                  <a:pt x="495895" y="101534"/>
                  <a:pt x="578545" y="221870"/>
                  <a:pt x="642410" y="342206"/>
                </a:cubicBezTo>
                <a:cubicBezTo>
                  <a:pt x="830249" y="699454"/>
                  <a:pt x="811465" y="1075504"/>
                  <a:pt x="811465" y="1075504"/>
                </a:cubicBezTo>
                <a:cubicBezTo>
                  <a:pt x="1014331" y="594160"/>
                  <a:pt x="1322387" y="654328"/>
                  <a:pt x="1322387" y="654328"/>
                </a:cubicBezTo>
                <a:cubicBezTo>
                  <a:pt x="1066926" y="785946"/>
                  <a:pt x="969250" y="1105588"/>
                  <a:pt x="954223" y="1462836"/>
                </a:cubicBezTo>
                <a:cubicBezTo>
                  <a:pt x="930978" y="1930784"/>
                  <a:pt x="1042684" y="2466274"/>
                  <a:pt x="1114769" y="2755257"/>
                </a:cubicBezTo>
                <a:lnTo>
                  <a:pt x="1128624" y="2809391"/>
                </a:lnTo>
                <a:lnTo>
                  <a:pt x="216621" y="2809391"/>
                </a:lnTo>
                <a:lnTo>
                  <a:pt x="250824" y="2700453"/>
                </a:lnTo>
                <a:cubicBezTo>
                  <a:pt x="410252" y="2169047"/>
                  <a:pt x="474764" y="1778718"/>
                  <a:pt x="484625" y="1489160"/>
                </a:cubicBezTo>
                <a:cubicBezTo>
                  <a:pt x="507166" y="609202"/>
                  <a:pt x="0" y="684412"/>
                  <a:pt x="0" y="684412"/>
                </a:cubicBezTo>
                <a:cubicBezTo>
                  <a:pt x="503409" y="503908"/>
                  <a:pt x="619869" y="1060462"/>
                  <a:pt x="619869" y="1060462"/>
                </a:cubicBezTo>
                <a:cubicBezTo>
                  <a:pt x="631139" y="1019097"/>
                  <a:pt x="638653" y="973971"/>
                  <a:pt x="642410" y="925084"/>
                </a:cubicBezTo>
                <a:cubicBezTo>
                  <a:pt x="642410" y="898761"/>
                  <a:pt x="642410" y="872437"/>
                  <a:pt x="642410" y="842353"/>
                </a:cubicBezTo>
                <a:cubicBezTo>
                  <a:pt x="623626" y="470063"/>
                  <a:pt x="379435" y="0"/>
                  <a:pt x="379435" y="0"/>
                </a:cubicBezTo>
                <a:close/>
              </a:path>
            </a:pathLst>
          </a:custGeom>
          <a:solidFill>
            <a:srgbClr val="3724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39" name="Freeform 38"/>
          <p:cNvSpPr/>
          <p:nvPr/>
        </p:nvSpPr>
        <p:spPr bwMode="auto">
          <a:xfrm>
            <a:off x="5037990" y="3065380"/>
            <a:ext cx="1315783" cy="2625955"/>
          </a:xfrm>
          <a:custGeom>
            <a:avLst/>
            <a:gdLst>
              <a:gd name="T0" fmla="*/ 225 w 396"/>
              <a:gd name="T1" fmla="*/ 576 h 790"/>
              <a:gd name="T2" fmla="*/ 390 w 396"/>
              <a:gd name="T3" fmla="*/ 676 h 790"/>
              <a:gd name="T4" fmla="*/ 396 w 396"/>
              <a:gd name="T5" fmla="*/ 640 h 790"/>
              <a:gd name="T6" fmla="*/ 396 w 396"/>
              <a:gd name="T7" fmla="*/ 618 h 790"/>
              <a:gd name="T8" fmla="*/ 326 w 396"/>
              <a:gd name="T9" fmla="*/ 394 h 790"/>
              <a:gd name="T10" fmla="*/ 396 w 396"/>
              <a:gd name="T11" fmla="*/ 485 h 790"/>
              <a:gd name="T12" fmla="*/ 396 w 396"/>
              <a:gd name="T13" fmla="*/ 0 h 790"/>
              <a:gd name="T14" fmla="*/ 2 w 396"/>
              <a:gd name="T15" fmla="*/ 361 h 790"/>
              <a:gd name="T16" fmla="*/ 0 w 396"/>
              <a:gd name="T17" fmla="*/ 396 h 790"/>
              <a:gd name="T18" fmla="*/ 214 w 396"/>
              <a:gd name="T19" fmla="*/ 748 h 790"/>
              <a:gd name="T20" fmla="*/ 354 w 396"/>
              <a:gd name="T21" fmla="*/ 790 h 790"/>
              <a:gd name="T22" fmla="*/ 225 w 396"/>
              <a:gd name="T23" fmla="*/ 576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6" h="790">
                <a:moveTo>
                  <a:pt x="225" y="576"/>
                </a:moveTo>
                <a:cubicBezTo>
                  <a:pt x="359" y="528"/>
                  <a:pt x="390" y="676"/>
                  <a:pt x="390" y="676"/>
                </a:cubicBezTo>
                <a:cubicBezTo>
                  <a:pt x="393" y="665"/>
                  <a:pt x="396" y="653"/>
                  <a:pt x="396" y="640"/>
                </a:cubicBezTo>
                <a:cubicBezTo>
                  <a:pt x="396" y="618"/>
                  <a:pt x="396" y="618"/>
                  <a:pt x="396" y="618"/>
                </a:cubicBezTo>
                <a:cubicBezTo>
                  <a:pt x="384" y="519"/>
                  <a:pt x="326" y="394"/>
                  <a:pt x="326" y="394"/>
                </a:cubicBezTo>
                <a:cubicBezTo>
                  <a:pt x="357" y="421"/>
                  <a:pt x="376" y="453"/>
                  <a:pt x="396" y="485"/>
                </a:cubicBezTo>
                <a:cubicBezTo>
                  <a:pt x="396" y="0"/>
                  <a:pt x="396" y="0"/>
                  <a:pt x="396" y="0"/>
                </a:cubicBezTo>
                <a:cubicBezTo>
                  <a:pt x="180" y="0"/>
                  <a:pt x="20" y="159"/>
                  <a:pt x="2" y="361"/>
                </a:cubicBezTo>
                <a:cubicBezTo>
                  <a:pt x="1" y="372"/>
                  <a:pt x="0" y="384"/>
                  <a:pt x="0" y="396"/>
                </a:cubicBezTo>
                <a:cubicBezTo>
                  <a:pt x="0" y="549"/>
                  <a:pt x="87" y="682"/>
                  <a:pt x="214" y="748"/>
                </a:cubicBezTo>
                <a:cubicBezTo>
                  <a:pt x="257" y="770"/>
                  <a:pt x="304" y="785"/>
                  <a:pt x="354" y="790"/>
                </a:cubicBezTo>
                <a:cubicBezTo>
                  <a:pt x="360" y="556"/>
                  <a:pt x="225" y="576"/>
                  <a:pt x="225" y="576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40" name="Freeform 39"/>
          <p:cNvSpPr/>
          <p:nvPr/>
        </p:nvSpPr>
        <p:spPr bwMode="auto">
          <a:xfrm>
            <a:off x="6353774" y="3065380"/>
            <a:ext cx="1315783" cy="2602109"/>
          </a:xfrm>
          <a:custGeom>
            <a:avLst/>
            <a:gdLst>
              <a:gd name="T0" fmla="*/ 375 w 396"/>
              <a:gd name="T1" fmla="*/ 524 h 783"/>
              <a:gd name="T2" fmla="*/ 396 w 396"/>
              <a:gd name="T3" fmla="*/ 396 h 783"/>
              <a:gd name="T4" fmla="*/ 0 w 396"/>
              <a:gd name="T5" fmla="*/ 0 h 783"/>
              <a:gd name="T6" fmla="*/ 0 w 396"/>
              <a:gd name="T7" fmla="*/ 485 h 783"/>
              <a:gd name="T8" fmla="*/ 45 w 396"/>
              <a:gd name="T9" fmla="*/ 680 h 783"/>
              <a:gd name="T10" fmla="*/ 181 w 396"/>
              <a:gd name="T11" fmla="*/ 568 h 783"/>
              <a:gd name="T12" fmla="*/ 83 w 396"/>
              <a:gd name="T13" fmla="*/ 783 h 783"/>
              <a:gd name="T14" fmla="*/ 166 w 396"/>
              <a:gd name="T15" fmla="*/ 756 h 783"/>
              <a:gd name="T16" fmla="*/ 375 w 396"/>
              <a:gd name="T17" fmla="*/ 524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6" h="783">
                <a:moveTo>
                  <a:pt x="375" y="524"/>
                </a:moveTo>
                <a:cubicBezTo>
                  <a:pt x="388" y="484"/>
                  <a:pt x="396" y="441"/>
                  <a:pt x="396" y="396"/>
                </a:cubicBezTo>
                <a:cubicBezTo>
                  <a:pt x="396" y="178"/>
                  <a:pt x="212" y="0"/>
                  <a:pt x="0" y="0"/>
                </a:cubicBezTo>
                <a:cubicBezTo>
                  <a:pt x="0" y="485"/>
                  <a:pt x="0" y="485"/>
                  <a:pt x="0" y="485"/>
                </a:cubicBezTo>
                <a:cubicBezTo>
                  <a:pt x="44" y="580"/>
                  <a:pt x="45" y="680"/>
                  <a:pt x="45" y="680"/>
                </a:cubicBezTo>
                <a:cubicBezTo>
                  <a:pt x="99" y="552"/>
                  <a:pt x="181" y="568"/>
                  <a:pt x="181" y="568"/>
                </a:cubicBezTo>
                <a:cubicBezTo>
                  <a:pt x="113" y="603"/>
                  <a:pt x="87" y="688"/>
                  <a:pt x="83" y="783"/>
                </a:cubicBezTo>
                <a:cubicBezTo>
                  <a:pt x="112" y="777"/>
                  <a:pt x="139" y="768"/>
                  <a:pt x="166" y="756"/>
                </a:cubicBezTo>
                <a:cubicBezTo>
                  <a:pt x="264" y="711"/>
                  <a:pt x="340" y="627"/>
                  <a:pt x="375" y="524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5785659" y="4375552"/>
            <a:ext cx="1168494" cy="2482447"/>
          </a:xfrm>
          <a:custGeom>
            <a:avLst/>
            <a:gdLst>
              <a:gd name="connsiteX0" fmla="*/ 379435 w 1322387"/>
              <a:gd name="connsiteY0" fmla="*/ 0 h 2809391"/>
              <a:gd name="connsiteX1" fmla="*/ 642410 w 1322387"/>
              <a:gd name="connsiteY1" fmla="*/ 342206 h 2809391"/>
              <a:gd name="connsiteX2" fmla="*/ 811465 w 1322387"/>
              <a:gd name="connsiteY2" fmla="*/ 1075504 h 2809391"/>
              <a:gd name="connsiteX3" fmla="*/ 1322387 w 1322387"/>
              <a:gd name="connsiteY3" fmla="*/ 654328 h 2809391"/>
              <a:gd name="connsiteX4" fmla="*/ 954223 w 1322387"/>
              <a:gd name="connsiteY4" fmla="*/ 1462836 h 2809391"/>
              <a:gd name="connsiteX5" fmla="*/ 1114769 w 1322387"/>
              <a:gd name="connsiteY5" fmla="*/ 2755257 h 2809391"/>
              <a:gd name="connsiteX6" fmla="*/ 1128624 w 1322387"/>
              <a:gd name="connsiteY6" fmla="*/ 2809391 h 2809391"/>
              <a:gd name="connsiteX7" fmla="*/ 216621 w 1322387"/>
              <a:gd name="connsiteY7" fmla="*/ 2809391 h 2809391"/>
              <a:gd name="connsiteX8" fmla="*/ 250824 w 1322387"/>
              <a:gd name="connsiteY8" fmla="*/ 2700453 h 2809391"/>
              <a:gd name="connsiteX9" fmla="*/ 484625 w 1322387"/>
              <a:gd name="connsiteY9" fmla="*/ 1489160 h 2809391"/>
              <a:gd name="connsiteX10" fmla="*/ 0 w 1322387"/>
              <a:gd name="connsiteY10" fmla="*/ 684412 h 2809391"/>
              <a:gd name="connsiteX11" fmla="*/ 619869 w 1322387"/>
              <a:gd name="connsiteY11" fmla="*/ 1060462 h 2809391"/>
              <a:gd name="connsiteX12" fmla="*/ 642410 w 1322387"/>
              <a:gd name="connsiteY12" fmla="*/ 925084 h 2809391"/>
              <a:gd name="connsiteX13" fmla="*/ 642410 w 1322387"/>
              <a:gd name="connsiteY13" fmla="*/ 842353 h 2809391"/>
              <a:gd name="connsiteX14" fmla="*/ 379435 w 1322387"/>
              <a:gd name="connsiteY14" fmla="*/ 0 h 2809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2387" h="2809391">
                <a:moveTo>
                  <a:pt x="379435" y="0"/>
                </a:moveTo>
                <a:cubicBezTo>
                  <a:pt x="495895" y="101534"/>
                  <a:pt x="578545" y="221870"/>
                  <a:pt x="642410" y="342206"/>
                </a:cubicBezTo>
                <a:cubicBezTo>
                  <a:pt x="830249" y="699454"/>
                  <a:pt x="811465" y="1075504"/>
                  <a:pt x="811465" y="1075504"/>
                </a:cubicBezTo>
                <a:cubicBezTo>
                  <a:pt x="1014331" y="594160"/>
                  <a:pt x="1322387" y="654328"/>
                  <a:pt x="1322387" y="654328"/>
                </a:cubicBezTo>
                <a:cubicBezTo>
                  <a:pt x="1066926" y="785946"/>
                  <a:pt x="969250" y="1105588"/>
                  <a:pt x="954223" y="1462836"/>
                </a:cubicBezTo>
                <a:cubicBezTo>
                  <a:pt x="930978" y="1930784"/>
                  <a:pt x="1042684" y="2466274"/>
                  <a:pt x="1114769" y="2755257"/>
                </a:cubicBezTo>
                <a:lnTo>
                  <a:pt x="1128624" y="2809391"/>
                </a:lnTo>
                <a:lnTo>
                  <a:pt x="216621" y="2809391"/>
                </a:lnTo>
                <a:lnTo>
                  <a:pt x="250824" y="2700453"/>
                </a:lnTo>
                <a:cubicBezTo>
                  <a:pt x="410252" y="2169047"/>
                  <a:pt x="474764" y="1778718"/>
                  <a:pt x="484625" y="1489160"/>
                </a:cubicBezTo>
                <a:cubicBezTo>
                  <a:pt x="507166" y="609202"/>
                  <a:pt x="0" y="684412"/>
                  <a:pt x="0" y="684412"/>
                </a:cubicBezTo>
                <a:cubicBezTo>
                  <a:pt x="503409" y="503908"/>
                  <a:pt x="619869" y="1060462"/>
                  <a:pt x="619869" y="1060462"/>
                </a:cubicBezTo>
                <a:cubicBezTo>
                  <a:pt x="631139" y="1019097"/>
                  <a:pt x="638653" y="973971"/>
                  <a:pt x="642410" y="925084"/>
                </a:cubicBezTo>
                <a:cubicBezTo>
                  <a:pt x="642410" y="898761"/>
                  <a:pt x="642410" y="872437"/>
                  <a:pt x="642410" y="842353"/>
                </a:cubicBezTo>
                <a:cubicBezTo>
                  <a:pt x="623626" y="470063"/>
                  <a:pt x="379435" y="0"/>
                  <a:pt x="379435" y="0"/>
                </a:cubicBezTo>
                <a:close/>
              </a:path>
            </a:pathLst>
          </a:custGeom>
          <a:solidFill>
            <a:srgbClr val="3724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51" name="Freeform 50"/>
          <p:cNvSpPr/>
          <p:nvPr/>
        </p:nvSpPr>
        <p:spPr bwMode="auto">
          <a:xfrm>
            <a:off x="8933403" y="3065380"/>
            <a:ext cx="1315783" cy="2625955"/>
          </a:xfrm>
          <a:custGeom>
            <a:avLst/>
            <a:gdLst>
              <a:gd name="T0" fmla="*/ 225 w 396"/>
              <a:gd name="T1" fmla="*/ 576 h 790"/>
              <a:gd name="T2" fmla="*/ 390 w 396"/>
              <a:gd name="T3" fmla="*/ 676 h 790"/>
              <a:gd name="T4" fmla="*/ 396 w 396"/>
              <a:gd name="T5" fmla="*/ 640 h 790"/>
              <a:gd name="T6" fmla="*/ 396 w 396"/>
              <a:gd name="T7" fmla="*/ 618 h 790"/>
              <a:gd name="T8" fmla="*/ 326 w 396"/>
              <a:gd name="T9" fmla="*/ 394 h 790"/>
              <a:gd name="T10" fmla="*/ 396 w 396"/>
              <a:gd name="T11" fmla="*/ 485 h 790"/>
              <a:gd name="T12" fmla="*/ 396 w 396"/>
              <a:gd name="T13" fmla="*/ 0 h 790"/>
              <a:gd name="T14" fmla="*/ 2 w 396"/>
              <a:gd name="T15" fmla="*/ 361 h 790"/>
              <a:gd name="T16" fmla="*/ 0 w 396"/>
              <a:gd name="T17" fmla="*/ 396 h 790"/>
              <a:gd name="T18" fmla="*/ 214 w 396"/>
              <a:gd name="T19" fmla="*/ 748 h 790"/>
              <a:gd name="T20" fmla="*/ 354 w 396"/>
              <a:gd name="T21" fmla="*/ 790 h 790"/>
              <a:gd name="T22" fmla="*/ 225 w 396"/>
              <a:gd name="T23" fmla="*/ 576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6" h="790">
                <a:moveTo>
                  <a:pt x="225" y="576"/>
                </a:moveTo>
                <a:cubicBezTo>
                  <a:pt x="359" y="528"/>
                  <a:pt x="390" y="676"/>
                  <a:pt x="390" y="676"/>
                </a:cubicBezTo>
                <a:cubicBezTo>
                  <a:pt x="393" y="665"/>
                  <a:pt x="396" y="653"/>
                  <a:pt x="396" y="640"/>
                </a:cubicBezTo>
                <a:cubicBezTo>
                  <a:pt x="396" y="618"/>
                  <a:pt x="396" y="618"/>
                  <a:pt x="396" y="618"/>
                </a:cubicBezTo>
                <a:cubicBezTo>
                  <a:pt x="384" y="519"/>
                  <a:pt x="326" y="394"/>
                  <a:pt x="326" y="394"/>
                </a:cubicBezTo>
                <a:cubicBezTo>
                  <a:pt x="357" y="421"/>
                  <a:pt x="376" y="453"/>
                  <a:pt x="396" y="485"/>
                </a:cubicBezTo>
                <a:cubicBezTo>
                  <a:pt x="396" y="0"/>
                  <a:pt x="396" y="0"/>
                  <a:pt x="396" y="0"/>
                </a:cubicBezTo>
                <a:cubicBezTo>
                  <a:pt x="180" y="0"/>
                  <a:pt x="20" y="159"/>
                  <a:pt x="2" y="361"/>
                </a:cubicBezTo>
                <a:cubicBezTo>
                  <a:pt x="1" y="372"/>
                  <a:pt x="0" y="384"/>
                  <a:pt x="0" y="396"/>
                </a:cubicBezTo>
                <a:cubicBezTo>
                  <a:pt x="0" y="549"/>
                  <a:pt x="87" y="682"/>
                  <a:pt x="214" y="748"/>
                </a:cubicBezTo>
                <a:cubicBezTo>
                  <a:pt x="257" y="770"/>
                  <a:pt x="304" y="785"/>
                  <a:pt x="354" y="790"/>
                </a:cubicBezTo>
                <a:cubicBezTo>
                  <a:pt x="360" y="556"/>
                  <a:pt x="225" y="576"/>
                  <a:pt x="225" y="576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52" name="Freeform 51"/>
          <p:cNvSpPr/>
          <p:nvPr/>
        </p:nvSpPr>
        <p:spPr bwMode="auto">
          <a:xfrm>
            <a:off x="10249186" y="3065380"/>
            <a:ext cx="1315783" cy="2602109"/>
          </a:xfrm>
          <a:custGeom>
            <a:avLst/>
            <a:gdLst>
              <a:gd name="T0" fmla="*/ 375 w 396"/>
              <a:gd name="T1" fmla="*/ 524 h 783"/>
              <a:gd name="T2" fmla="*/ 396 w 396"/>
              <a:gd name="T3" fmla="*/ 396 h 783"/>
              <a:gd name="T4" fmla="*/ 0 w 396"/>
              <a:gd name="T5" fmla="*/ 0 h 783"/>
              <a:gd name="T6" fmla="*/ 0 w 396"/>
              <a:gd name="T7" fmla="*/ 485 h 783"/>
              <a:gd name="T8" fmla="*/ 45 w 396"/>
              <a:gd name="T9" fmla="*/ 680 h 783"/>
              <a:gd name="T10" fmla="*/ 181 w 396"/>
              <a:gd name="T11" fmla="*/ 568 h 783"/>
              <a:gd name="T12" fmla="*/ 83 w 396"/>
              <a:gd name="T13" fmla="*/ 783 h 783"/>
              <a:gd name="T14" fmla="*/ 166 w 396"/>
              <a:gd name="T15" fmla="*/ 756 h 783"/>
              <a:gd name="T16" fmla="*/ 375 w 396"/>
              <a:gd name="T17" fmla="*/ 524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6" h="783">
                <a:moveTo>
                  <a:pt x="375" y="524"/>
                </a:moveTo>
                <a:cubicBezTo>
                  <a:pt x="388" y="484"/>
                  <a:pt x="396" y="441"/>
                  <a:pt x="396" y="396"/>
                </a:cubicBezTo>
                <a:cubicBezTo>
                  <a:pt x="396" y="178"/>
                  <a:pt x="212" y="0"/>
                  <a:pt x="0" y="0"/>
                </a:cubicBezTo>
                <a:cubicBezTo>
                  <a:pt x="0" y="485"/>
                  <a:pt x="0" y="485"/>
                  <a:pt x="0" y="485"/>
                </a:cubicBezTo>
                <a:cubicBezTo>
                  <a:pt x="44" y="580"/>
                  <a:pt x="45" y="680"/>
                  <a:pt x="45" y="680"/>
                </a:cubicBezTo>
                <a:cubicBezTo>
                  <a:pt x="99" y="552"/>
                  <a:pt x="181" y="568"/>
                  <a:pt x="181" y="568"/>
                </a:cubicBezTo>
                <a:cubicBezTo>
                  <a:pt x="113" y="603"/>
                  <a:pt x="87" y="688"/>
                  <a:pt x="83" y="783"/>
                </a:cubicBezTo>
                <a:cubicBezTo>
                  <a:pt x="112" y="777"/>
                  <a:pt x="139" y="768"/>
                  <a:pt x="166" y="756"/>
                </a:cubicBezTo>
                <a:cubicBezTo>
                  <a:pt x="264" y="711"/>
                  <a:pt x="340" y="627"/>
                  <a:pt x="375" y="524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53" name="Freeform 52"/>
          <p:cNvSpPr/>
          <p:nvPr/>
        </p:nvSpPr>
        <p:spPr>
          <a:xfrm>
            <a:off x="9681071" y="4375552"/>
            <a:ext cx="1168494" cy="2482447"/>
          </a:xfrm>
          <a:custGeom>
            <a:avLst/>
            <a:gdLst>
              <a:gd name="connsiteX0" fmla="*/ 379435 w 1322387"/>
              <a:gd name="connsiteY0" fmla="*/ 0 h 2809391"/>
              <a:gd name="connsiteX1" fmla="*/ 642410 w 1322387"/>
              <a:gd name="connsiteY1" fmla="*/ 342206 h 2809391"/>
              <a:gd name="connsiteX2" fmla="*/ 811465 w 1322387"/>
              <a:gd name="connsiteY2" fmla="*/ 1075504 h 2809391"/>
              <a:gd name="connsiteX3" fmla="*/ 1322387 w 1322387"/>
              <a:gd name="connsiteY3" fmla="*/ 654328 h 2809391"/>
              <a:gd name="connsiteX4" fmla="*/ 954223 w 1322387"/>
              <a:gd name="connsiteY4" fmla="*/ 1462836 h 2809391"/>
              <a:gd name="connsiteX5" fmla="*/ 1114769 w 1322387"/>
              <a:gd name="connsiteY5" fmla="*/ 2755257 h 2809391"/>
              <a:gd name="connsiteX6" fmla="*/ 1128624 w 1322387"/>
              <a:gd name="connsiteY6" fmla="*/ 2809391 h 2809391"/>
              <a:gd name="connsiteX7" fmla="*/ 216621 w 1322387"/>
              <a:gd name="connsiteY7" fmla="*/ 2809391 h 2809391"/>
              <a:gd name="connsiteX8" fmla="*/ 250824 w 1322387"/>
              <a:gd name="connsiteY8" fmla="*/ 2700453 h 2809391"/>
              <a:gd name="connsiteX9" fmla="*/ 484625 w 1322387"/>
              <a:gd name="connsiteY9" fmla="*/ 1489160 h 2809391"/>
              <a:gd name="connsiteX10" fmla="*/ 0 w 1322387"/>
              <a:gd name="connsiteY10" fmla="*/ 684412 h 2809391"/>
              <a:gd name="connsiteX11" fmla="*/ 619869 w 1322387"/>
              <a:gd name="connsiteY11" fmla="*/ 1060462 h 2809391"/>
              <a:gd name="connsiteX12" fmla="*/ 642410 w 1322387"/>
              <a:gd name="connsiteY12" fmla="*/ 925084 h 2809391"/>
              <a:gd name="connsiteX13" fmla="*/ 642410 w 1322387"/>
              <a:gd name="connsiteY13" fmla="*/ 842353 h 2809391"/>
              <a:gd name="connsiteX14" fmla="*/ 379435 w 1322387"/>
              <a:gd name="connsiteY14" fmla="*/ 0 h 2809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2387" h="2809391">
                <a:moveTo>
                  <a:pt x="379435" y="0"/>
                </a:moveTo>
                <a:cubicBezTo>
                  <a:pt x="495895" y="101534"/>
                  <a:pt x="578545" y="221870"/>
                  <a:pt x="642410" y="342206"/>
                </a:cubicBezTo>
                <a:cubicBezTo>
                  <a:pt x="830249" y="699454"/>
                  <a:pt x="811465" y="1075504"/>
                  <a:pt x="811465" y="1075504"/>
                </a:cubicBezTo>
                <a:cubicBezTo>
                  <a:pt x="1014331" y="594160"/>
                  <a:pt x="1322387" y="654328"/>
                  <a:pt x="1322387" y="654328"/>
                </a:cubicBezTo>
                <a:cubicBezTo>
                  <a:pt x="1066926" y="785946"/>
                  <a:pt x="969250" y="1105588"/>
                  <a:pt x="954223" y="1462836"/>
                </a:cubicBezTo>
                <a:cubicBezTo>
                  <a:pt x="930978" y="1930784"/>
                  <a:pt x="1042684" y="2466274"/>
                  <a:pt x="1114769" y="2755257"/>
                </a:cubicBezTo>
                <a:lnTo>
                  <a:pt x="1128624" y="2809391"/>
                </a:lnTo>
                <a:lnTo>
                  <a:pt x="216621" y="2809391"/>
                </a:lnTo>
                <a:lnTo>
                  <a:pt x="250824" y="2700453"/>
                </a:lnTo>
                <a:cubicBezTo>
                  <a:pt x="410252" y="2169047"/>
                  <a:pt x="474764" y="1778718"/>
                  <a:pt x="484625" y="1489160"/>
                </a:cubicBezTo>
                <a:cubicBezTo>
                  <a:pt x="507166" y="609202"/>
                  <a:pt x="0" y="684412"/>
                  <a:pt x="0" y="684412"/>
                </a:cubicBezTo>
                <a:cubicBezTo>
                  <a:pt x="503409" y="503908"/>
                  <a:pt x="619869" y="1060462"/>
                  <a:pt x="619869" y="1060462"/>
                </a:cubicBezTo>
                <a:cubicBezTo>
                  <a:pt x="631139" y="1019097"/>
                  <a:pt x="638653" y="973971"/>
                  <a:pt x="642410" y="925084"/>
                </a:cubicBezTo>
                <a:cubicBezTo>
                  <a:pt x="642410" y="898761"/>
                  <a:pt x="642410" y="872437"/>
                  <a:pt x="642410" y="842353"/>
                </a:cubicBezTo>
                <a:cubicBezTo>
                  <a:pt x="623626" y="470063"/>
                  <a:pt x="379435" y="0"/>
                  <a:pt x="379435" y="0"/>
                </a:cubicBezTo>
                <a:close/>
              </a:path>
            </a:pathLst>
          </a:custGeom>
          <a:solidFill>
            <a:srgbClr val="3724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55" name="Freeform 54"/>
          <p:cNvSpPr/>
          <p:nvPr/>
        </p:nvSpPr>
        <p:spPr bwMode="auto">
          <a:xfrm>
            <a:off x="6353774" y="5119012"/>
            <a:ext cx="0" cy="72943"/>
          </a:xfrm>
          <a:custGeom>
            <a:avLst/>
            <a:gdLst>
              <a:gd name="T0" fmla="*/ 0 h 22"/>
              <a:gd name="T1" fmla="*/ 22 h 22"/>
              <a:gd name="T2" fmla="*/ 0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0"/>
                </a:moveTo>
                <a:cubicBezTo>
                  <a:pt x="0" y="22"/>
                  <a:pt x="0" y="22"/>
                  <a:pt x="0" y="22"/>
                </a:cubicBezTo>
                <a:cubicBezTo>
                  <a:pt x="0" y="15"/>
                  <a:pt x="0" y="8"/>
                  <a:pt x="0" y="0"/>
                </a:cubicBezTo>
                <a:close/>
              </a:path>
            </a:pathLst>
          </a:custGeom>
          <a:solidFill>
            <a:srgbClr val="C0F15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56" name="Freeform 55"/>
          <p:cNvSpPr/>
          <p:nvPr/>
        </p:nvSpPr>
        <p:spPr bwMode="auto">
          <a:xfrm>
            <a:off x="2328571" y="5119012"/>
            <a:ext cx="0" cy="72943"/>
          </a:xfrm>
          <a:custGeom>
            <a:avLst/>
            <a:gdLst>
              <a:gd name="T0" fmla="*/ 0 h 22"/>
              <a:gd name="T1" fmla="*/ 22 h 22"/>
              <a:gd name="T2" fmla="*/ 0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0"/>
                </a:moveTo>
                <a:cubicBezTo>
                  <a:pt x="0" y="22"/>
                  <a:pt x="0" y="22"/>
                  <a:pt x="0" y="22"/>
                </a:cubicBezTo>
                <a:cubicBezTo>
                  <a:pt x="0" y="15"/>
                  <a:pt x="0" y="8"/>
                  <a:pt x="0" y="0"/>
                </a:cubicBezTo>
                <a:close/>
              </a:path>
            </a:pathLst>
          </a:custGeom>
          <a:solidFill>
            <a:srgbClr val="C0F15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57" name="Freeform 56"/>
          <p:cNvSpPr/>
          <p:nvPr/>
        </p:nvSpPr>
        <p:spPr bwMode="auto">
          <a:xfrm>
            <a:off x="10249186" y="5119012"/>
            <a:ext cx="0" cy="72943"/>
          </a:xfrm>
          <a:custGeom>
            <a:avLst/>
            <a:gdLst>
              <a:gd name="T0" fmla="*/ 0 h 22"/>
              <a:gd name="T1" fmla="*/ 22 h 22"/>
              <a:gd name="T2" fmla="*/ 0 h 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">
                <a:moveTo>
                  <a:pt x="0" y="0"/>
                </a:moveTo>
                <a:cubicBezTo>
                  <a:pt x="0" y="22"/>
                  <a:pt x="0" y="22"/>
                  <a:pt x="0" y="22"/>
                </a:cubicBezTo>
                <a:cubicBezTo>
                  <a:pt x="0" y="15"/>
                  <a:pt x="0" y="8"/>
                  <a:pt x="0" y="0"/>
                </a:cubicBezTo>
                <a:close/>
              </a:path>
            </a:pathLst>
          </a:custGeom>
          <a:solidFill>
            <a:srgbClr val="C0F15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dirty="0">
              <a:latin typeface="微软雅黑" panose="020B0503020204020204" pitchFamily="34" charset="-122"/>
            </a:endParaRPr>
          </a:p>
        </p:txBody>
      </p:sp>
      <p:sp>
        <p:nvSpPr>
          <p:cNvPr id="50" name="Text Placeholder 2"/>
          <p:cNvSpPr txBox="1"/>
          <p:nvPr/>
        </p:nvSpPr>
        <p:spPr>
          <a:xfrm>
            <a:off x="1302452" y="355972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TextBox 37"/>
          <p:cNvSpPr txBox="1"/>
          <p:nvPr/>
        </p:nvSpPr>
        <p:spPr>
          <a:xfrm>
            <a:off x="1302452" y="3876592"/>
            <a:ext cx="20505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bg1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8" name="Text Placeholder 2"/>
          <p:cNvSpPr txBox="1"/>
          <p:nvPr/>
        </p:nvSpPr>
        <p:spPr>
          <a:xfrm>
            <a:off x="5328514" y="355972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9" name="TextBox 37"/>
          <p:cNvSpPr txBox="1"/>
          <p:nvPr/>
        </p:nvSpPr>
        <p:spPr>
          <a:xfrm>
            <a:off x="5328514" y="3876592"/>
            <a:ext cx="20505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bg1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0" name="Text Placeholder 2"/>
          <p:cNvSpPr txBox="1"/>
          <p:nvPr/>
        </p:nvSpPr>
        <p:spPr>
          <a:xfrm>
            <a:off x="9223927" y="355972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chemeClr val="bg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1" name="TextBox 37"/>
          <p:cNvSpPr txBox="1"/>
          <p:nvPr/>
        </p:nvSpPr>
        <p:spPr>
          <a:xfrm>
            <a:off x="9223927" y="3876592"/>
            <a:ext cx="20505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bg1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367869" y="526872"/>
            <a:ext cx="36918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grpSp>
        <p:nvGrpSpPr>
          <p:cNvPr id="42" name="组合 41"/>
          <p:cNvGrpSpPr/>
          <p:nvPr/>
        </p:nvGrpSpPr>
        <p:grpSpPr>
          <a:xfrm rot="20367748">
            <a:off x="296099" y="233141"/>
            <a:ext cx="1003563" cy="1241351"/>
            <a:chOff x="793750" y="825500"/>
            <a:chExt cx="3433763" cy="4584701"/>
          </a:xfrm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4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31" grpId="0" animBg="1"/>
      <p:bldP spid="32" grpId="0" animBg="1"/>
      <p:bldP spid="33" grpId="0" animBg="1"/>
      <p:bldP spid="39" grpId="0" animBg="1"/>
      <p:bldP spid="40" grpId="0" animBg="1"/>
      <p:bldP spid="41" grpId="0" animBg="1"/>
      <p:bldP spid="51" grpId="0" animBg="1"/>
      <p:bldP spid="52" grpId="0" animBg="1"/>
      <p:bldP spid="53" grpId="0" animBg="1"/>
      <p:bldP spid="50" grpId="0"/>
      <p:bldP spid="54" grpId="0"/>
      <p:bldP spid="58" grpId="0"/>
      <p:bldP spid="59" grpId="0"/>
      <p:bldP spid="60" grpId="0"/>
      <p:bldP spid="61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任意多边形 69"/>
          <p:cNvSpPr/>
          <p:nvPr/>
        </p:nvSpPr>
        <p:spPr>
          <a:xfrm>
            <a:off x="561878" y="5459183"/>
            <a:ext cx="1379382" cy="1436917"/>
          </a:xfrm>
          <a:custGeom>
            <a:avLst/>
            <a:gdLst>
              <a:gd name="connsiteX0" fmla="*/ 988221 w 1379382"/>
              <a:gd name="connsiteY0" fmla="*/ 0 h 1436917"/>
              <a:gd name="connsiteX1" fmla="*/ 1010406 w 1379382"/>
              <a:gd name="connsiteY1" fmla="*/ 15258 h 1436917"/>
              <a:gd name="connsiteX2" fmla="*/ 1238011 w 1379382"/>
              <a:gd name="connsiteY2" fmla="*/ 370872 h 1436917"/>
              <a:gd name="connsiteX3" fmla="*/ 1235427 w 1379382"/>
              <a:gd name="connsiteY3" fmla="*/ 372649 h 1436917"/>
              <a:gd name="connsiteX4" fmla="*/ 1289073 w 1379382"/>
              <a:gd name="connsiteY4" fmla="*/ 450653 h 1436917"/>
              <a:gd name="connsiteX5" fmla="*/ 1379382 w 1379382"/>
              <a:gd name="connsiteY5" fmla="*/ 591754 h 1436917"/>
              <a:gd name="connsiteX6" fmla="*/ 798132 w 1379382"/>
              <a:gd name="connsiteY6" fmla="*/ 1436917 h 1436917"/>
              <a:gd name="connsiteX7" fmla="*/ 0 w 1379382"/>
              <a:gd name="connsiteY7" fmla="*/ 1436917 h 1436917"/>
              <a:gd name="connsiteX8" fmla="*/ 988221 w 1379382"/>
              <a:gd name="connsiteY8" fmla="*/ 0 h 1436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382" h="1436917">
                <a:moveTo>
                  <a:pt x="988221" y="0"/>
                </a:moveTo>
                <a:lnTo>
                  <a:pt x="1010406" y="15258"/>
                </a:lnTo>
                <a:lnTo>
                  <a:pt x="1238011" y="370872"/>
                </a:lnTo>
                <a:lnTo>
                  <a:pt x="1235427" y="372649"/>
                </a:lnTo>
                <a:lnTo>
                  <a:pt x="1289073" y="450653"/>
                </a:lnTo>
                <a:lnTo>
                  <a:pt x="1379382" y="591754"/>
                </a:lnTo>
                <a:lnTo>
                  <a:pt x="798132" y="1436917"/>
                </a:lnTo>
                <a:lnTo>
                  <a:pt x="0" y="1436917"/>
                </a:lnTo>
                <a:lnTo>
                  <a:pt x="988221" y="0"/>
                </a:lnTo>
                <a:close/>
              </a:path>
            </a:pathLst>
          </a:custGeom>
          <a:solidFill>
            <a:srgbClr val="DF9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1950042" y="5459184"/>
            <a:ext cx="1377333" cy="1436916"/>
          </a:xfrm>
          <a:custGeom>
            <a:avLst/>
            <a:gdLst>
              <a:gd name="connsiteX0" fmla="*/ 389113 w 1377333"/>
              <a:gd name="connsiteY0" fmla="*/ 0 h 1436916"/>
              <a:gd name="connsiteX1" fmla="*/ 1377333 w 1377333"/>
              <a:gd name="connsiteY1" fmla="*/ 1436916 h 1436916"/>
              <a:gd name="connsiteX2" fmla="*/ 579200 w 1377333"/>
              <a:gd name="connsiteY2" fmla="*/ 1436916 h 1436916"/>
              <a:gd name="connsiteX3" fmla="*/ 0 w 1377333"/>
              <a:gd name="connsiteY3" fmla="*/ 594733 h 1436916"/>
              <a:gd name="connsiteX4" fmla="*/ 373996 w 1377333"/>
              <a:gd name="connsiteY4" fmla="*/ 10397 h 1436916"/>
              <a:gd name="connsiteX5" fmla="*/ 389113 w 1377333"/>
              <a:gd name="connsiteY5" fmla="*/ 0 h 1436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7333" h="1436916">
                <a:moveTo>
                  <a:pt x="389113" y="0"/>
                </a:moveTo>
                <a:lnTo>
                  <a:pt x="1377333" y="1436916"/>
                </a:lnTo>
                <a:lnTo>
                  <a:pt x="579200" y="1436916"/>
                </a:lnTo>
                <a:lnTo>
                  <a:pt x="0" y="594733"/>
                </a:lnTo>
                <a:lnTo>
                  <a:pt x="373996" y="10397"/>
                </a:lnTo>
                <a:lnTo>
                  <a:pt x="389113" y="0"/>
                </a:lnTo>
                <a:close/>
              </a:path>
            </a:pathLst>
          </a:custGeom>
          <a:solidFill>
            <a:srgbClr val="EE8F82"/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9" name="任意多边形 818"/>
          <p:cNvSpPr/>
          <p:nvPr/>
        </p:nvSpPr>
        <p:spPr>
          <a:xfrm flipV="1">
            <a:off x="5466342" y="5123204"/>
            <a:ext cx="1608398" cy="1772896"/>
          </a:xfrm>
          <a:custGeom>
            <a:avLst/>
            <a:gdLst>
              <a:gd name="connsiteX0" fmla="*/ 1219285 w 1608398"/>
              <a:gd name="connsiteY0" fmla="*/ 1772896 h 1772896"/>
              <a:gd name="connsiteX1" fmla="*/ 1234402 w 1608398"/>
              <a:gd name="connsiteY1" fmla="*/ 1762499 h 1772896"/>
              <a:gd name="connsiteX2" fmla="*/ 1608398 w 1608398"/>
              <a:gd name="connsiteY2" fmla="*/ 1178163 h 1772896"/>
              <a:gd name="connsiteX3" fmla="*/ 798132 w 1608398"/>
              <a:gd name="connsiteY3" fmla="*/ 0 h 1772896"/>
              <a:gd name="connsiteX4" fmla="*/ 0 w 1608398"/>
              <a:gd name="connsiteY4" fmla="*/ 0 h 1772896"/>
              <a:gd name="connsiteX5" fmla="*/ 1219285 w 1608398"/>
              <a:gd name="connsiteY5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398" h="1772896">
                <a:moveTo>
                  <a:pt x="1219285" y="1772896"/>
                </a:moveTo>
                <a:lnTo>
                  <a:pt x="1234402" y="1762499"/>
                </a:lnTo>
                <a:lnTo>
                  <a:pt x="1608398" y="1178163"/>
                </a:lnTo>
                <a:lnTo>
                  <a:pt x="798132" y="0"/>
                </a:lnTo>
                <a:lnTo>
                  <a:pt x="0" y="0"/>
                </a:lnTo>
                <a:lnTo>
                  <a:pt x="1219285" y="1772896"/>
                </a:lnTo>
                <a:close/>
              </a:path>
            </a:pathLst>
          </a:custGeom>
          <a:solidFill>
            <a:srgbClr val="EF756B">
              <a:alpha val="88000"/>
            </a:srgbClr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6" name="任意多边形 685"/>
          <p:cNvSpPr/>
          <p:nvPr/>
        </p:nvSpPr>
        <p:spPr>
          <a:xfrm>
            <a:off x="9482391" y="0"/>
            <a:ext cx="1474363" cy="1578002"/>
          </a:xfrm>
          <a:custGeom>
            <a:avLst/>
            <a:gdLst>
              <a:gd name="connsiteX0" fmla="*/ 0 w 1474363"/>
              <a:gd name="connsiteY0" fmla="*/ 0 h 1578002"/>
              <a:gd name="connsiteX1" fmla="*/ 798133 w 1474363"/>
              <a:gd name="connsiteY1" fmla="*/ 0 h 1578002"/>
              <a:gd name="connsiteX2" fmla="*/ 1474363 w 1474363"/>
              <a:gd name="connsiteY2" fmla="*/ 983269 h 1578002"/>
              <a:gd name="connsiteX3" fmla="*/ 1100367 w 1474363"/>
              <a:gd name="connsiteY3" fmla="*/ 1567605 h 1578002"/>
              <a:gd name="connsiteX4" fmla="*/ 1085250 w 1474363"/>
              <a:gd name="connsiteY4" fmla="*/ 1578002 h 1578002"/>
              <a:gd name="connsiteX5" fmla="*/ 0 w 1474363"/>
              <a:gd name="connsiteY5" fmla="*/ 0 h 157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363" h="1578002">
                <a:moveTo>
                  <a:pt x="0" y="0"/>
                </a:moveTo>
                <a:lnTo>
                  <a:pt x="798133" y="0"/>
                </a:lnTo>
                <a:lnTo>
                  <a:pt x="1474363" y="983269"/>
                </a:lnTo>
                <a:lnTo>
                  <a:pt x="1100367" y="1567605"/>
                </a:lnTo>
                <a:lnTo>
                  <a:pt x="1085250" y="1578002"/>
                </a:lnTo>
                <a:lnTo>
                  <a:pt x="0" y="0"/>
                </a:lnTo>
                <a:close/>
              </a:path>
            </a:pathLst>
          </a:custGeom>
          <a:solidFill>
            <a:srgbClr val="50F6CE">
              <a:alpha val="24706"/>
            </a:srgbClr>
          </a:solidFill>
          <a:ln>
            <a:solidFill>
              <a:srgbClr val="EFE3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4" name="任意多边形 703"/>
          <p:cNvSpPr/>
          <p:nvPr/>
        </p:nvSpPr>
        <p:spPr>
          <a:xfrm>
            <a:off x="11202884" y="1946822"/>
            <a:ext cx="798132" cy="1160519"/>
          </a:xfrm>
          <a:custGeom>
            <a:avLst/>
            <a:gdLst>
              <a:gd name="connsiteX0" fmla="*/ 399066 w 798132"/>
              <a:gd name="connsiteY0" fmla="*/ 0 h 1160519"/>
              <a:gd name="connsiteX1" fmla="*/ 798132 w 798132"/>
              <a:gd name="connsiteY1" fmla="*/ 580260 h 1160519"/>
              <a:gd name="connsiteX2" fmla="*/ 399066 w 798132"/>
              <a:gd name="connsiteY2" fmla="*/ 1160519 h 1160519"/>
              <a:gd name="connsiteX3" fmla="*/ 0 w 798132"/>
              <a:gd name="connsiteY3" fmla="*/ 580260 h 1160519"/>
              <a:gd name="connsiteX4" fmla="*/ 399066 w 798132"/>
              <a:gd name="connsiteY4" fmla="*/ 0 h 1160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8132" h="1160519">
                <a:moveTo>
                  <a:pt x="399066" y="0"/>
                </a:moveTo>
                <a:lnTo>
                  <a:pt x="798132" y="580260"/>
                </a:lnTo>
                <a:lnTo>
                  <a:pt x="399066" y="1160519"/>
                </a:lnTo>
                <a:lnTo>
                  <a:pt x="0" y="580260"/>
                </a:lnTo>
                <a:lnTo>
                  <a:pt x="399066" y="0"/>
                </a:lnTo>
                <a:close/>
              </a:path>
            </a:pathLst>
          </a:custGeom>
          <a:solidFill>
            <a:srgbClr val="D57053">
              <a:alpha val="25000"/>
            </a:srgbClr>
          </a:solidFill>
          <a:ln>
            <a:solidFill>
              <a:srgbClr val="EAD3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0" name="任意多边形 699"/>
          <p:cNvSpPr/>
          <p:nvPr/>
        </p:nvSpPr>
        <p:spPr>
          <a:xfrm>
            <a:off x="10965534" y="1590209"/>
            <a:ext cx="636416" cy="936872"/>
          </a:xfrm>
          <a:custGeom>
            <a:avLst/>
            <a:gdLst>
              <a:gd name="connsiteX0" fmla="*/ 391161 w 636416"/>
              <a:gd name="connsiteY0" fmla="*/ 0 h 936872"/>
              <a:gd name="connsiteX1" fmla="*/ 636416 w 636416"/>
              <a:gd name="connsiteY1" fmla="*/ 356612 h 936872"/>
              <a:gd name="connsiteX2" fmla="*/ 237350 w 636416"/>
              <a:gd name="connsiteY2" fmla="*/ 936872 h 936872"/>
              <a:gd name="connsiteX3" fmla="*/ 0 w 636416"/>
              <a:gd name="connsiteY3" fmla="*/ 591754 h 936872"/>
              <a:gd name="connsiteX4" fmla="*/ 90309 w 636416"/>
              <a:gd name="connsiteY4" fmla="*/ 450653 h 936872"/>
              <a:gd name="connsiteX5" fmla="*/ 143955 w 636416"/>
              <a:gd name="connsiteY5" fmla="*/ 372649 h 936872"/>
              <a:gd name="connsiteX6" fmla="*/ 141371 w 636416"/>
              <a:gd name="connsiteY6" fmla="*/ 370872 h 936872"/>
              <a:gd name="connsiteX7" fmla="*/ 368976 w 636416"/>
              <a:gd name="connsiteY7" fmla="*/ 15258 h 936872"/>
              <a:gd name="connsiteX8" fmla="*/ 391161 w 636416"/>
              <a:gd name="connsiteY8" fmla="*/ 0 h 936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6416" h="936872">
                <a:moveTo>
                  <a:pt x="391161" y="0"/>
                </a:moveTo>
                <a:lnTo>
                  <a:pt x="636416" y="356612"/>
                </a:lnTo>
                <a:lnTo>
                  <a:pt x="237350" y="936872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D2DBC4"/>
          </a:solidFill>
          <a:ln>
            <a:solidFill>
              <a:srgbClr val="D3DD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3" name="任意多边形 522"/>
          <p:cNvSpPr/>
          <p:nvPr/>
        </p:nvSpPr>
        <p:spPr>
          <a:xfrm>
            <a:off x="10576104" y="98326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>
              <a:alpha val="36000"/>
            </a:srgbClr>
          </a:solidFill>
          <a:ln>
            <a:solidFill>
              <a:srgbClr val="EBD09D">
                <a:alpha val="3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9" name="任意多边形 528"/>
          <p:cNvSpPr/>
          <p:nvPr/>
        </p:nvSpPr>
        <p:spPr>
          <a:xfrm flipV="1">
            <a:off x="10576104" y="159020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88A378">
              <a:alpha val="53000"/>
            </a:srgbClr>
          </a:solidFill>
          <a:ln>
            <a:solidFill>
              <a:srgbClr val="B3C4A5">
                <a:alpha val="53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2289868" y="4678883"/>
            <a:ext cx="4349220" cy="2229196"/>
            <a:chOff x="2147990" y="4206055"/>
            <a:chExt cx="4491098" cy="2702024"/>
          </a:xfrm>
        </p:grpSpPr>
        <p:sp>
          <p:nvSpPr>
            <p:cNvPr id="824" name="任意多边形 823"/>
            <p:cNvSpPr/>
            <p:nvPr/>
          </p:nvSpPr>
          <p:spPr>
            <a:xfrm flipH="1" flipV="1">
              <a:off x="4399933" y="4206056"/>
              <a:ext cx="2239155" cy="2690045"/>
            </a:xfrm>
            <a:custGeom>
              <a:avLst/>
              <a:gdLst>
                <a:gd name="connsiteX0" fmla="*/ 1850042 w 2239155"/>
                <a:gd name="connsiteY0" fmla="*/ 2690045 h 2690045"/>
                <a:gd name="connsiteX1" fmla="*/ 0 w 2239155"/>
                <a:gd name="connsiteY1" fmla="*/ 0 h 2690045"/>
                <a:gd name="connsiteX2" fmla="*/ 798132 w 2239155"/>
                <a:gd name="connsiteY2" fmla="*/ 0 h 2690045"/>
                <a:gd name="connsiteX3" fmla="*/ 2239155 w 2239155"/>
                <a:gd name="connsiteY3" fmla="*/ 2095312 h 2690045"/>
                <a:gd name="connsiteX4" fmla="*/ 1865159 w 2239155"/>
                <a:gd name="connsiteY4" fmla="*/ 2679648 h 2690045"/>
                <a:gd name="connsiteX5" fmla="*/ 1850042 w 2239155"/>
                <a:gd name="connsiteY5" fmla="*/ 2690045 h 2690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9155" h="2690045">
                  <a:moveTo>
                    <a:pt x="1850042" y="2690045"/>
                  </a:moveTo>
                  <a:lnTo>
                    <a:pt x="0" y="0"/>
                  </a:lnTo>
                  <a:lnTo>
                    <a:pt x="798132" y="0"/>
                  </a:lnTo>
                  <a:lnTo>
                    <a:pt x="2239155" y="2095312"/>
                  </a:lnTo>
                  <a:lnTo>
                    <a:pt x="1865159" y="2679648"/>
                  </a:lnTo>
                  <a:lnTo>
                    <a:pt x="1850042" y="2690045"/>
                  </a:lnTo>
                  <a:close/>
                </a:path>
              </a:pathLst>
            </a:custGeom>
            <a:solidFill>
              <a:srgbClr val="A8ADC4"/>
            </a:solidFill>
            <a:ln>
              <a:solidFill>
                <a:srgbClr val="A9BD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4" name="任意多边形 533"/>
            <p:cNvSpPr/>
            <p:nvPr/>
          </p:nvSpPr>
          <p:spPr>
            <a:xfrm flipH="1" flipV="1">
              <a:off x="4012411" y="4206055"/>
              <a:ext cx="768171" cy="594733"/>
            </a:xfrm>
            <a:custGeom>
              <a:avLst/>
              <a:gdLst>
                <a:gd name="connsiteX0" fmla="*/ 380650 w 768171"/>
                <a:gd name="connsiteY0" fmla="*/ 0 h 594733"/>
                <a:gd name="connsiteX1" fmla="*/ 386064 w 768171"/>
                <a:gd name="connsiteY1" fmla="*/ 7873 h 594733"/>
                <a:gd name="connsiteX2" fmla="*/ 479739 w 768171"/>
                <a:gd name="connsiteY2" fmla="*/ 144080 h 594733"/>
                <a:gd name="connsiteX3" fmla="*/ 530801 w 768171"/>
                <a:gd name="connsiteY3" fmla="*/ 223861 h 594733"/>
                <a:gd name="connsiteX4" fmla="*/ 758406 w 768171"/>
                <a:gd name="connsiteY4" fmla="*/ 579475 h 594733"/>
                <a:gd name="connsiteX5" fmla="*/ 768171 w 768171"/>
                <a:gd name="connsiteY5" fmla="*/ 594733 h 594733"/>
                <a:gd name="connsiteX6" fmla="*/ 0 w 768171"/>
                <a:gd name="connsiteY6" fmla="*/ 594733 h 594733"/>
                <a:gd name="connsiteX7" fmla="*/ 6654 w 768171"/>
                <a:gd name="connsiteY7" fmla="*/ 584336 h 59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8171" h="594733">
                  <a:moveTo>
                    <a:pt x="380650" y="0"/>
                  </a:moveTo>
                  <a:lnTo>
                    <a:pt x="386064" y="7873"/>
                  </a:lnTo>
                  <a:lnTo>
                    <a:pt x="479739" y="144080"/>
                  </a:lnTo>
                  <a:lnTo>
                    <a:pt x="530801" y="223861"/>
                  </a:lnTo>
                  <a:lnTo>
                    <a:pt x="758406" y="579475"/>
                  </a:lnTo>
                  <a:lnTo>
                    <a:pt x="768171" y="594733"/>
                  </a:lnTo>
                  <a:lnTo>
                    <a:pt x="0" y="594733"/>
                  </a:lnTo>
                  <a:lnTo>
                    <a:pt x="6654" y="584336"/>
                  </a:lnTo>
                  <a:close/>
                </a:path>
              </a:pathLst>
            </a:custGeom>
            <a:solidFill>
              <a:srgbClr val="89A67A"/>
            </a:solidFill>
            <a:ln>
              <a:solidFill>
                <a:srgbClr val="89A6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2147990" y="4206055"/>
              <a:ext cx="2243162" cy="2702024"/>
            </a:xfrm>
            <a:custGeom>
              <a:avLst/>
              <a:gdLst>
                <a:gd name="connsiteX0" fmla="*/ 296787 w 2243162"/>
                <a:gd name="connsiteY0" fmla="*/ 2270482 h 2702024"/>
                <a:gd name="connsiteX1" fmla="*/ 593574 w 2243162"/>
                <a:gd name="connsiteY1" fmla="*/ 2702024 h 2702024"/>
                <a:gd name="connsiteX2" fmla="*/ 0 w 2243162"/>
                <a:gd name="connsiteY2" fmla="*/ 2702024 h 2702024"/>
                <a:gd name="connsiteX3" fmla="*/ 1852001 w 2243162"/>
                <a:gd name="connsiteY3" fmla="*/ 0 h 2702024"/>
                <a:gd name="connsiteX4" fmla="*/ 1874186 w 2243162"/>
                <a:gd name="connsiteY4" fmla="*/ 15258 h 2702024"/>
                <a:gd name="connsiteX5" fmla="*/ 2101791 w 2243162"/>
                <a:gd name="connsiteY5" fmla="*/ 370872 h 2702024"/>
                <a:gd name="connsiteX6" fmla="*/ 2099207 w 2243162"/>
                <a:gd name="connsiteY6" fmla="*/ 372649 h 2702024"/>
                <a:gd name="connsiteX7" fmla="*/ 2152853 w 2243162"/>
                <a:gd name="connsiteY7" fmla="*/ 450653 h 2702024"/>
                <a:gd name="connsiteX8" fmla="*/ 2243162 w 2243162"/>
                <a:gd name="connsiteY8" fmla="*/ 591754 h 2702024"/>
                <a:gd name="connsiteX9" fmla="*/ 800090 w 2243162"/>
                <a:gd name="connsiteY9" fmla="*/ 2690045 h 2702024"/>
                <a:gd name="connsiteX10" fmla="*/ 591618 w 2243162"/>
                <a:gd name="connsiteY10" fmla="*/ 2690045 h 2702024"/>
                <a:gd name="connsiteX11" fmla="*/ 296788 w 2243162"/>
                <a:gd name="connsiteY11" fmla="*/ 2261349 h 270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43162" h="2702024">
                  <a:moveTo>
                    <a:pt x="296787" y="2270482"/>
                  </a:moveTo>
                  <a:lnTo>
                    <a:pt x="593574" y="2702024"/>
                  </a:lnTo>
                  <a:lnTo>
                    <a:pt x="0" y="2702024"/>
                  </a:lnTo>
                  <a:close/>
                  <a:moveTo>
                    <a:pt x="1852001" y="0"/>
                  </a:moveTo>
                  <a:lnTo>
                    <a:pt x="1874186" y="15258"/>
                  </a:lnTo>
                  <a:lnTo>
                    <a:pt x="2101791" y="370872"/>
                  </a:lnTo>
                  <a:lnTo>
                    <a:pt x="2099207" y="372649"/>
                  </a:lnTo>
                  <a:lnTo>
                    <a:pt x="2152853" y="450653"/>
                  </a:lnTo>
                  <a:lnTo>
                    <a:pt x="2243162" y="591754"/>
                  </a:lnTo>
                  <a:lnTo>
                    <a:pt x="800090" y="2690045"/>
                  </a:lnTo>
                  <a:lnTo>
                    <a:pt x="591618" y="2690045"/>
                  </a:lnTo>
                  <a:lnTo>
                    <a:pt x="296788" y="2261349"/>
                  </a:lnTo>
                  <a:close/>
                </a:path>
              </a:pathLst>
            </a:custGeom>
            <a:solidFill>
              <a:srgbClr val="A2B894">
                <a:alpha val="91000"/>
              </a:srgbClr>
            </a:solidFill>
            <a:ln>
              <a:solidFill>
                <a:srgbClr val="A9BD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62" name="任意多边形 61"/>
          <p:cNvSpPr/>
          <p:nvPr/>
        </p:nvSpPr>
        <p:spPr>
          <a:xfrm>
            <a:off x="-35280" y="4818139"/>
            <a:ext cx="1017046" cy="2052322"/>
          </a:xfrm>
          <a:custGeom>
            <a:avLst/>
            <a:gdLst>
              <a:gd name="connsiteX0" fmla="*/ 0 w 1017046"/>
              <a:gd name="connsiteY0" fmla="*/ 0 h 2052322"/>
              <a:gd name="connsiteX1" fmla="*/ 1017046 w 1017046"/>
              <a:gd name="connsiteY1" fmla="*/ 1478830 h 2052322"/>
              <a:gd name="connsiteX2" fmla="*/ 613325 w 1017046"/>
              <a:gd name="connsiteY2" fmla="*/ 2052322 h 2052322"/>
              <a:gd name="connsiteX3" fmla="*/ 0 w 1017046"/>
              <a:gd name="connsiteY3" fmla="*/ 1160520 h 2052322"/>
              <a:gd name="connsiteX4" fmla="*/ 0 w 1017046"/>
              <a:gd name="connsiteY4" fmla="*/ 0 h 205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046" h="2052322">
                <a:moveTo>
                  <a:pt x="0" y="0"/>
                </a:moveTo>
                <a:lnTo>
                  <a:pt x="1017046" y="1478830"/>
                </a:lnTo>
                <a:lnTo>
                  <a:pt x="613325" y="2052322"/>
                </a:lnTo>
                <a:lnTo>
                  <a:pt x="0" y="1160520"/>
                </a:lnTo>
                <a:lnTo>
                  <a:pt x="0" y="0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5087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2" name="任意多边形 811"/>
          <p:cNvSpPr/>
          <p:nvPr/>
        </p:nvSpPr>
        <p:spPr>
          <a:xfrm flipV="1">
            <a:off x="4397479" y="5881804"/>
            <a:ext cx="1088729" cy="1014296"/>
          </a:xfrm>
          <a:custGeom>
            <a:avLst/>
            <a:gdLst>
              <a:gd name="connsiteX0" fmla="*/ 391161 w 1088729"/>
              <a:gd name="connsiteY0" fmla="*/ 1014296 h 1014296"/>
              <a:gd name="connsiteX1" fmla="*/ 1088729 w 1088729"/>
              <a:gd name="connsiteY1" fmla="*/ 0 h 1014296"/>
              <a:gd name="connsiteX2" fmla="*/ 290598 w 1088729"/>
              <a:gd name="connsiteY2" fmla="*/ 0 h 1014296"/>
              <a:gd name="connsiteX3" fmla="*/ 0 w 1088729"/>
              <a:gd name="connsiteY3" fmla="*/ 422542 h 1014296"/>
              <a:gd name="connsiteX4" fmla="*/ 90309 w 1088729"/>
              <a:gd name="connsiteY4" fmla="*/ 563643 h 1014296"/>
              <a:gd name="connsiteX5" fmla="*/ 143955 w 1088729"/>
              <a:gd name="connsiteY5" fmla="*/ 641647 h 1014296"/>
              <a:gd name="connsiteX6" fmla="*/ 141371 w 1088729"/>
              <a:gd name="connsiteY6" fmla="*/ 643424 h 1014296"/>
              <a:gd name="connsiteX7" fmla="*/ 368976 w 1088729"/>
              <a:gd name="connsiteY7" fmla="*/ 999038 h 1014296"/>
              <a:gd name="connsiteX8" fmla="*/ 391161 w 1088729"/>
              <a:gd name="connsiteY8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8729" h="1014296">
                <a:moveTo>
                  <a:pt x="391161" y="1014296"/>
                </a:moveTo>
                <a:lnTo>
                  <a:pt x="1088729" y="0"/>
                </a:lnTo>
                <a:lnTo>
                  <a:pt x="290598" y="0"/>
                </a:lnTo>
                <a:lnTo>
                  <a:pt x="0" y="422542"/>
                </a:lnTo>
                <a:lnTo>
                  <a:pt x="90309" y="563643"/>
                </a:lnTo>
                <a:lnTo>
                  <a:pt x="143955" y="641647"/>
                </a:lnTo>
                <a:lnTo>
                  <a:pt x="141371" y="643424"/>
                </a:lnTo>
                <a:lnTo>
                  <a:pt x="368976" y="999038"/>
                </a:lnTo>
                <a:lnTo>
                  <a:pt x="391161" y="1014296"/>
                </a:lnTo>
                <a:close/>
              </a:path>
            </a:pathLst>
          </a:custGeom>
          <a:solidFill>
            <a:srgbClr val="DD957C"/>
          </a:solidFill>
          <a:ln>
            <a:solidFill>
              <a:srgbClr val="DD95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8" name="任意多边形 637"/>
          <p:cNvSpPr/>
          <p:nvPr/>
        </p:nvSpPr>
        <p:spPr>
          <a:xfrm flipV="1">
            <a:off x="4008048" y="58818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D57053"/>
          </a:solidFill>
          <a:ln>
            <a:solidFill>
              <a:srgbClr val="D570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8" name="任意多边形 647"/>
          <p:cNvSpPr/>
          <p:nvPr/>
        </p:nvSpPr>
        <p:spPr>
          <a:xfrm flipV="1">
            <a:off x="6694090" y="51232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6F65"/>
          </a:solidFill>
          <a:ln>
            <a:solidFill>
              <a:srgbClr val="ED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1" name="任意多边形 660"/>
          <p:cNvSpPr/>
          <p:nvPr/>
        </p:nvSpPr>
        <p:spPr>
          <a:xfrm flipV="1">
            <a:off x="10822507" y="549545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3778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6" name="任意多边形 665"/>
          <p:cNvSpPr/>
          <p:nvPr/>
        </p:nvSpPr>
        <p:spPr>
          <a:xfrm>
            <a:off x="9861917" y="5495459"/>
            <a:ext cx="1341240" cy="1384436"/>
          </a:xfrm>
          <a:custGeom>
            <a:avLst/>
            <a:gdLst>
              <a:gd name="connsiteX0" fmla="*/ 952127 w 1341240"/>
              <a:gd name="connsiteY0" fmla="*/ 0 h 1384436"/>
              <a:gd name="connsiteX1" fmla="*/ 967244 w 1341240"/>
              <a:gd name="connsiteY1" fmla="*/ 10397 h 1384436"/>
              <a:gd name="connsiteX2" fmla="*/ 1341240 w 1341240"/>
              <a:gd name="connsiteY2" fmla="*/ 594733 h 1384436"/>
              <a:gd name="connsiteX3" fmla="*/ 798132 w 1341240"/>
              <a:gd name="connsiteY3" fmla="*/ 1384436 h 1384436"/>
              <a:gd name="connsiteX4" fmla="*/ 0 w 1341240"/>
              <a:gd name="connsiteY4" fmla="*/ 1384436 h 1384436"/>
              <a:gd name="connsiteX5" fmla="*/ 952127 w 1341240"/>
              <a:gd name="connsiteY5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1240" h="1384436">
                <a:moveTo>
                  <a:pt x="952127" y="0"/>
                </a:moveTo>
                <a:lnTo>
                  <a:pt x="967244" y="10397"/>
                </a:lnTo>
                <a:lnTo>
                  <a:pt x="1341240" y="594733"/>
                </a:lnTo>
                <a:lnTo>
                  <a:pt x="798132" y="1384436"/>
                </a:lnTo>
                <a:lnTo>
                  <a:pt x="0" y="1384436"/>
                </a:lnTo>
                <a:lnTo>
                  <a:pt x="952127" y="0"/>
                </a:lnTo>
                <a:close/>
              </a:path>
            </a:pathLst>
          </a:custGeom>
          <a:solidFill>
            <a:srgbClr val="30728C">
              <a:alpha val="59000"/>
            </a:srgbClr>
          </a:solidFill>
          <a:ln>
            <a:solidFill>
              <a:srgbClr val="7CA5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0" name="任意多边形 709"/>
          <p:cNvSpPr/>
          <p:nvPr/>
        </p:nvSpPr>
        <p:spPr>
          <a:xfrm>
            <a:off x="11211938" y="5495459"/>
            <a:ext cx="980063" cy="1384436"/>
          </a:xfrm>
          <a:custGeom>
            <a:avLst/>
            <a:gdLst>
              <a:gd name="connsiteX0" fmla="*/ 391161 w 980063"/>
              <a:gd name="connsiteY0" fmla="*/ 0 h 1384436"/>
              <a:gd name="connsiteX1" fmla="*/ 980063 w 980063"/>
              <a:gd name="connsiteY1" fmla="*/ 856291 h 1384436"/>
              <a:gd name="connsiteX2" fmla="*/ 980063 w 980063"/>
              <a:gd name="connsiteY2" fmla="*/ 1384436 h 1384436"/>
              <a:gd name="connsiteX3" fmla="*/ 545157 w 980063"/>
              <a:gd name="connsiteY3" fmla="*/ 1384436 h 1384436"/>
              <a:gd name="connsiteX4" fmla="*/ 0 w 980063"/>
              <a:gd name="connsiteY4" fmla="*/ 591754 h 1384436"/>
              <a:gd name="connsiteX5" fmla="*/ 90309 w 980063"/>
              <a:gd name="connsiteY5" fmla="*/ 450653 h 1384436"/>
              <a:gd name="connsiteX6" fmla="*/ 143955 w 980063"/>
              <a:gd name="connsiteY6" fmla="*/ 372649 h 1384436"/>
              <a:gd name="connsiteX7" fmla="*/ 141371 w 980063"/>
              <a:gd name="connsiteY7" fmla="*/ 370872 h 1384436"/>
              <a:gd name="connsiteX8" fmla="*/ 368976 w 980063"/>
              <a:gd name="connsiteY8" fmla="*/ 15258 h 1384436"/>
              <a:gd name="connsiteX9" fmla="*/ 391161 w 980063"/>
              <a:gd name="connsiteY9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0063" h="1384436">
                <a:moveTo>
                  <a:pt x="391161" y="0"/>
                </a:moveTo>
                <a:lnTo>
                  <a:pt x="980063" y="856291"/>
                </a:lnTo>
                <a:lnTo>
                  <a:pt x="980063" y="1384436"/>
                </a:lnTo>
                <a:lnTo>
                  <a:pt x="545157" y="1384436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7CA5A8"/>
          </a:solidFill>
          <a:ln>
            <a:solidFill>
              <a:srgbClr val="7BA3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1" name="任意多边形 670"/>
          <p:cNvSpPr/>
          <p:nvPr/>
        </p:nvSpPr>
        <p:spPr>
          <a:xfrm flipV="1">
            <a:off x="9195717" y="550327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/>
          </a:solidFill>
          <a:ln>
            <a:solidFill>
              <a:srgbClr val="E49B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8221119" y="5503275"/>
            <a:ext cx="1355248" cy="1404805"/>
          </a:xfrm>
          <a:custGeom>
            <a:avLst/>
            <a:gdLst>
              <a:gd name="connsiteX0" fmla="*/ 966135 w 1355248"/>
              <a:gd name="connsiteY0" fmla="*/ 0 h 1404805"/>
              <a:gd name="connsiteX1" fmla="*/ 981252 w 1355248"/>
              <a:gd name="connsiteY1" fmla="*/ 10397 h 1404805"/>
              <a:gd name="connsiteX2" fmla="*/ 1355248 w 1355248"/>
              <a:gd name="connsiteY2" fmla="*/ 594733 h 1404805"/>
              <a:gd name="connsiteX3" fmla="*/ 798132 w 1355248"/>
              <a:gd name="connsiteY3" fmla="*/ 1404805 h 1404805"/>
              <a:gd name="connsiteX4" fmla="*/ 0 w 1355248"/>
              <a:gd name="connsiteY4" fmla="*/ 1404805 h 1404805"/>
              <a:gd name="connsiteX5" fmla="*/ 966135 w 1355248"/>
              <a:gd name="connsiteY5" fmla="*/ 0 h 1404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5248" h="1404805">
                <a:moveTo>
                  <a:pt x="966135" y="0"/>
                </a:moveTo>
                <a:lnTo>
                  <a:pt x="981252" y="10397"/>
                </a:lnTo>
                <a:lnTo>
                  <a:pt x="1355248" y="594733"/>
                </a:lnTo>
                <a:lnTo>
                  <a:pt x="798132" y="1404805"/>
                </a:lnTo>
                <a:lnTo>
                  <a:pt x="0" y="1404805"/>
                </a:lnTo>
                <a:lnTo>
                  <a:pt x="966135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>
            <a:off x="9585148" y="5503275"/>
            <a:ext cx="1352191" cy="1397381"/>
          </a:xfrm>
          <a:custGeom>
            <a:avLst/>
            <a:gdLst>
              <a:gd name="connsiteX0" fmla="*/ 391161 w 1352191"/>
              <a:gd name="connsiteY0" fmla="*/ 0 h 1397381"/>
              <a:gd name="connsiteX1" fmla="*/ 1352191 w 1352191"/>
              <a:gd name="connsiteY1" fmla="*/ 1397381 h 1397381"/>
              <a:gd name="connsiteX2" fmla="*/ 554059 w 1352191"/>
              <a:gd name="connsiteY2" fmla="*/ 1397381 h 1397381"/>
              <a:gd name="connsiteX3" fmla="*/ 0 w 1352191"/>
              <a:gd name="connsiteY3" fmla="*/ 591754 h 1397381"/>
              <a:gd name="connsiteX4" fmla="*/ 90309 w 1352191"/>
              <a:gd name="connsiteY4" fmla="*/ 450653 h 1397381"/>
              <a:gd name="connsiteX5" fmla="*/ 143955 w 1352191"/>
              <a:gd name="connsiteY5" fmla="*/ 372649 h 1397381"/>
              <a:gd name="connsiteX6" fmla="*/ 141371 w 1352191"/>
              <a:gd name="connsiteY6" fmla="*/ 370872 h 1397381"/>
              <a:gd name="connsiteX7" fmla="*/ 368976 w 1352191"/>
              <a:gd name="connsiteY7" fmla="*/ 15258 h 1397381"/>
              <a:gd name="connsiteX8" fmla="*/ 391161 w 1352191"/>
              <a:gd name="connsiteY8" fmla="*/ 0 h 1397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2191" h="1397381">
                <a:moveTo>
                  <a:pt x="391161" y="0"/>
                </a:moveTo>
                <a:lnTo>
                  <a:pt x="1352191" y="1397381"/>
                </a:lnTo>
                <a:lnTo>
                  <a:pt x="554059" y="1397381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89" name="任意多边形 788"/>
          <p:cNvSpPr/>
          <p:nvPr/>
        </p:nvSpPr>
        <p:spPr>
          <a:xfrm flipV="1">
            <a:off x="3302696" y="5881804"/>
            <a:ext cx="1086681" cy="1014296"/>
          </a:xfrm>
          <a:custGeom>
            <a:avLst/>
            <a:gdLst>
              <a:gd name="connsiteX0" fmla="*/ 697568 w 1086681"/>
              <a:gd name="connsiteY0" fmla="*/ 1014296 h 1014296"/>
              <a:gd name="connsiteX1" fmla="*/ 712685 w 1086681"/>
              <a:gd name="connsiteY1" fmla="*/ 1003899 h 1014296"/>
              <a:gd name="connsiteX2" fmla="*/ 1086681 w 1086681"/>
              <a:gd name="connsiteY2" fmla="*/ 419563 h 1014296"/>
              <a:gd name="connsiteX3" fmla="*/ 798132 w 1086681"/>
              <a:gd name="connsiteY3" fmla="*/ 0 h 1014296"/>
              <a:gd name="connsiteX4" fmla="*/ 0 w 1086681"/>
              <a:gd name="connsiteY4" fmla="*/ 0 h 1014296"/>
              <a:gd name="connsiteX5" fmla="*/ 697568 w 1086681"/>
              <a:gd name="connsiteY5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6681" h="1014296">
                <a:moveTo>
                  <a:pt x="697568" y="1014296"/>
                </a:moveTo>
                <a:lnTo>
                  <a:pt x="712685" y="1003899"/>
                </a:lnTo>
                <a:lnTo>
                  <a:pt x="1086681" y="419563"/>
                </a:lnTo>
                <a:lnTo>
                  <a:pt x="798132" y="0"/>
                </a:lnTo>
                <a:lnTo>
                  <a:pt x="0" y="0"/>
                </a:lnTo>
                <a:lnTo>
                  <a:pt x="697568" y="1014296"/>
                </a:lnTo>
                <a:close/>
              </a:path>
            </a:pathLst>
          </a:custGeom>
          <a:solidFill>
            <a:srgbClr val="DD957C">
              <a:alpha val="76000"/>
            </a:srgbClr>
          </a:solidFill>
          <a:ln>
            <a:solidFill>
              <a:srgbClr val="E2AB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6913017" y="0"/>
            <a:ext cx="5290879" cy="6896100"/>
            <a:chOff x="6913017" y="0"/>
            <a:chExt cx="5290879" cy="6896100"/>
          </a:xfrm>
        </p:grpSpPr>
        <p:sp>
          <p:nvSpPr>
            <p:cNvPr id="520" name="任意多边形 519"/>
            <p:cNvSpPr/>
            <p:nvPr/>
          </p:nvSpPr>
          <p:spPr>
            <a:xfrm>
              <a:off x="10576104" y="2869219"/>
              <a:ext cx="768171" cy="594733"/>
            </a:xfrm>
            <a:custGeom>
              <a:avLst/>
              <a:gdLst>
                <a:gd name="connsiteX0" fmla="*/ 380650 w 768171"/>
                <a:gd name="connsiteY0" fmla="*/ 0 h 594733"/>
                <a:gd name="connsiteX1" fmla="*/ 386064 w 768171"/>
                <a:gd name="connsiteY1" fmla="*/ 7873 h 594733"/>
                <a:gd name="connsiteX2" fmla="*/ 479739 w 768171"/>
                <a:gd name="connsiteY2" fmla="*/ 144080 h 594733"/>
                <a:gd name="connsiteX3" fmla="*/ 530801 w 768171"/>
                <a:gd name="connsiteY3" fmla="*/ 223861 h 594733"/>
                <a:gd name="connsiteX4" fmla="*/ 758406 w 768171"/>
                <a:gd name="connsiteY4" fmla="*/ 579475 h 594733"/>
                <a:gd name="connsiteX5" fmla="*/ 768171 w 768171"/>
                <a:gd name="connsiteY5" fmla="*/ 594733 h 594733"/>
                <a:gd name="connsiteX6" fmla="*/ 0 w 768171"/>
                <a:gd name="connsiteY6" fmla="*/ 594733 h 594733"/>
                <a:gd name="connsiteX7" fmla="*/ 6654 w 768171"/>
                <a:gd name="connsiteY7" fmla="*/ 584336 h 59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8171" h="594733">
                  <a:moveTo>
                    <a:pt x="380650" y="0"/>
                  </a:moveTo>
                  <a:lnTo>
                    <a:pt x="386064" y="7873"/>
                  </a:lnTo>
                  <a:lnTo>
                    <a:pt x="479739" y="144080"/>
                  </a:lnTo>
                  <a:lnTo>
                    <a:pt x="530801" y="223861"/>
                  </a:lnTo>
                  <a:lnTo>
                    <a:pt x="758406" y="579475"/>
                  </a:lnTo>
                  <a:lnTo>
                    <a:pt x="768171" y="594733"/>
                  </a:lnTo>
                  <a:lnTo>
                    <a:pt x="0" y="594733"/>
                  </a:lnTo>
                  <a:lnTo>
                    <a:pt x="6654" y="584336"/>
                  </a:lnTo>
                  <a:close/>
                </a:path>
              </a:pathLst>
            </a:custGeom>
            <a:solidFill>
              <a:srgbClr val="D57053">
                <a:alpha val="49000"/>
              </a:srgbClr>
            </a:solidFill>
            <a:ln>
              <a:solidFill>
                <a:srgbClr val="DF9B83">
                  <a:alpha val="49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10965534" y="0"/>
              <a:ext cx="1238362" cy="1578002"/>
            </a:xfrm>
            <a:custGeom>
              <a:avLst/>
              <a:gdLst>
                <a:gd name="connsiteX0" fmla="*/ 678279 w 1238362"/>
                <a:gd name="connsiteY0" fmla="*/ 0 h 1578002"/>
                <a:gd name="connsiteX1" fmla="*/ 1238362 w 1238362"/>
                <a:gd name="connsiteY1" fmla="*/ 0 h 1578002"/>
                <a:gd name="connsiteX2" fmla="*/ 1238362 w 1238362"/>
                <a:gd name="connsiteY2" fmla="*/ 346134 h 1578002"/>
                <a:gd name="connsiteX3" fmla="*/ 391161 w 1238362"/>
                <a:gd name="connsiteY3" fmla="*/ 1578002 h 1578002"/>
                <a:gd name="connsiteX4" fmla="*/ 368976 w 1238362"/>
                <a:gd name="connsiteY4" fmla="*/ 1562744 h 1578002"/>
                <a:gd name="connsiteX5" fmla="*/ 141371 w 1238362"/>
                <a:gd name="connsiteY5" fmla="*/ 1207130 h 1578002"/>
                <a:gd name="connsiteX6" fmla="*/ 143955 w 1238362"/>
                <a:gd name="connsiteY6" fmla="*/ 1205353 h 1578002"/>
                <a:gd name="connsiteX7" fmla="*/ 90309 w 1238362"/>
                <a:gd name="connsiteY7" fmla="*/ 1127349 h 1578002"/>
                <a:gd name="connsiteX8" fmla="*/ 0 w 1238362"/>
                <a:gd name="connsiteY8" fmla="*/ 986248 h 1578002"/>
                <a:gd name="connsiteX9" fmla="*/ 678279 w 1238362"/>
                <a:gd name="connsiteY9" fmla="*/ 0 h 157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362" h="1578002">
                  <a:moveTo>
                    <a:pt x="678279" y="0"/>
                  </a:moveTo>
                  <a:lnTo>
                    <a:pt x="1238362" y="0"/>
                  </a:lnTo>
                  <a:lnTo>
                    <a:pt x="1238362" y="346134"/>
                  </a:lnTo>
                  <a:lnTo>
                    <a:pt x="391161" y="1578002"/>
                  </a:lnTo>
                  <a:lnTo>
                    <a:pt x="368976" y="1562744"/>
                  </a:lnTo>
                  <a:lnTo>
                    <a:pt x="141371" y="1207130"/>
                  </a:lnTo>
                  <a:lnTo>
                    <a:pt x="143955" y="1205353"/>
                  </a:lnTo>
                  <a:lnTo>
                    <a:pt x="90309" y="1127349"/>
                  </a:lnTo>
                  <a:lnTo>
                    <a:pt x="0" y="986248"/>
                  </a:lnTo>
                  <a:lnTo>
                    <a:pt x="678279" y="0"/>
                  </a:lnTo>
                  <a:close/>
                </a:path>
              </a:pathLst>
            </a:custGeom>
            <a:solidFill>
              <a:srgbClr val="EFE3C2">
                <a:alpha val="71000"/>
              </a:srgbClr>
            </a:solidFill>
            <a:ln>
              <a:solidFill>
                <a:srgbClr val="EEE6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11601950" y="1071565"/>
              <a:ext cx="601946" cy="1455517"/>
            </a:xfrm>
            <a:custGeom>
              <a:avLst/>
              <a:gdLst>
                <a:gd name="connsiteX0" fmla="*/ 601946 w 601946"/>
                <a:gd name="connsiteY0" fmla="*/ 0 h 1455517"/>
                <a:gd name="connsiteX1" fmla="*/ 601946 w 601946"/>
                <a:gd name="connsiteY1" fmla="*/ 1160520 h 1455517"/>
                <a:gd name="connsiteX2" fmla="*/ 399066 w 601946"/>
                <a:gd name="connsiteY2" fmla="*/ 1455517 h 1455517"/>
                <a:gd name="connsiteX3" fmla="*/ 0 w 601946"/>
                <a:gd name="connsiteY3" fmla="*/ 875257 h 1455517"/>
                <a:gd name="connsiteX4" fmla="*/ 601946 w 601946"/>
                <a:gd name="connsiteY4" fmla="*/ 0 h 145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1946" h="1455517">
                  <a:moveTo>
                    <a:pt x="601946" y="0"/>
                  </a:moveTo>
                  <a:lnTo>
                    <a:pt x="601946" y="1160520"/>
                  </a:lnTo>
                  <a:lnTo>
                    <a:pt x="399066" y="1455517"/>
                  </a:lnTo>
                  <a:lnTo>
                    <a:pt x="0" y="875257"/>
                  </a:lnTo>
                  <a:lnTo>
                    <a:pt x="601946" y="0"/>
                  </a:lnTo>
                  <a:close/>
                </a:path>
              </a:pathLst>
            </a:custGeom>
            <a:solidFill>
              <a:srgbClr val="EBCEBC"/>
            </a:solidFill>
            <a:ln>
              <a:solidFill>
                <a:srgbClr val="EACD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99" name="任意多边形 698"/>
            <p:cNvSpPr/>
            <p:nvPr/>
          </p:nvSpPr>
          <p:spPr>
            <a:xfrm>
              <a:off x="10965534" y="2527082"/>
              <a:ext cx="636416" cy="936871"/>
            </a:xfrm>
            <a:custGeom>
              <a:avLst/>
              <a:gdLst>
                <a:gd name="connsiteX0" fmla="*/ 237350 w 636416"/>
                <a:gd name="connsiteY0" fmla="*/ 0 h 936871"/>
                <a:gd name="connsiteX1" fmla="*/ 636416 w 636416"/>
                <a:gd name="connsiteY1" fmla="*/ 580259 h 936871"/>
                <a:gd name="connsiteX2" fmla="*/ 391161 w 636416"/>
                <a:gd name="connsiteY2" fmla="*/ 936871 h 936871"/>
                <a:gd name="connsiteX3" fmla="*/ 368976 w 636416"/>
                <a:gd name="connsiteY3" fmla="*/ 921613 h 936871"/>
                <a:gd name="connsiteX4" fmla="*/ 141371 w 636416"/>
                <a:gd name="connsiteY4" fmla="*/ 565999 h 936871"/>
                <a:gd name="connsiteX5" fmla="*/ 143955 w 636416"/>
                <a:gd name="connsiteY5" fmla="*/ 564222 h 936871"/>
                <a:gd name="connsiteX6" fmla="*/ 90309 w 636416"/>
                <a:gd name="connsiteY6" fmla="*/ 486218 h 936871"/>
                <a:gd name="connsiteX7" fmla="*/ 0 w 636416"/>
                <a:gd name="connsiteY7" fmla="*/ 345117 h 936871"/>
                <a:gd name="connsiteX8" fmla="*/ 237350 w 636416"/>
                <a:gd name="connsiteY8" fmla="*/ 0 h 936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6416" h="936871">
                  <a:moveTo>
                    <a:pt x="237350" y="0"/>
                  </a:moveTo>
                  <a:lnTo>
                    <a:pt x="636416" y="580259"/>
                  </a:lnTo>
                  <a:lnTo>
                    <a:pt x="391161" y="936871"/>
                  </a:lnTo>
                  <a:lnTo>
                    <a:pt x="368976" y="921613"/>
                  </a:lnTo>
                  <a:lnTo>
                    <a:pt x="141371" y="565999"/>
                  </a:lnTo>
                  <a:lnTo>
                    <a:pt x="143955" y="564222"/>
                  </a:lnTo>
                  <a:lnTo>
                    <a:pt x="90309" y="486218"/>
                  </a:lnTo>
                  <a:lnTo>
                    <a:pt x="0" y="345117"/>
                  </a:lnTo>
                  <a:lnTo>
                    <a:pt x="237350" y="0"/>
                  </a:lnTo>
                  <a:close/>
                </a:path>
              </a:pathLst>
            </a:custGeom>
            <a:solidFill>
              <a:srgbClr val="E9CCBA"/>
            </a:solidFill>
            <a:ln>
              <a:solidFill>
                <a:srgbClr val="EACD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>
              <a:off x="11601950" y="2527081"/>
              <a:ext cx="601946" cy="1455516"/>
            </a:xfrm>
            <a:custGeom>
              <a:avLst/>
              <a:gdLst>
                <a:gd name="connsiteX0" fmla="*/ 399066 w 601946"/>
                <a:gd name="connsiteY0" fmla="*/ 0 h 1455516"/>
                <a:gd name="connsiteX1" fmla="*/ 601946 w 601946"/>
                <a:gd name="connsiteY1" fmla="*/ 294997 h 1455516"/>
                <a:gd name="connsiteX2" fmla="*/ 601946 w 601946"/>
                <a:gd name="connsiteY2" fmla="*/ 1455516 h 1455516"/>
                <a:gd name="connsiteX3" fmla="*/ 0 w 601946"/>
                <a:gd name="connsiteY3" fmla="*/ 580259 h 1455516"/>
                <a:gd name="connsiteX4" fmla="*/ 399066 w 601946"/>
                <a:gd name="connsiteY4" fmla="*/ 0 h 145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1946" h="1455516">
                  <a:moveTo>
                    <a:pt x="399066" y="0"/>
                  </a:moveTo>
                  <a:lnTo>
                    <a:pt x="601946" y="294997"/>
                  </a:lnTo>
                  <a:lnTo>
                    <a:pt x="601946" y="1455516"/>
                  </a:lnTo>
                  <a:lnTo>
                    <a:pt x="0" y="580259"/>
                  </a:lnTo>
                  <a:lnTo>
                    <a:pt x="399066" y="0"/>
                  </a:lnTo>
                  <a:close/>
                </a:path>
              </a:pathLst>
            </a:custGeom>
            <a:solidFill>
              <a:srgbClr val="D3DDC7"/>
            </a:solidFill>
            <a:ln>
              <a:solidFill>
                <a:srgbClr val="D3DC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87" name="任意多边形 686"/>
            <p:cNvSpPr/>
            <p:nvPr/>
          </p:nvSpPr>
          <p:spPr>
            <a:xfrm>
              <a:off x="8185355" y="0"/>
              <a:ext cx="2771399" cy="3463952"/>
            </a:xfrm>
            <a:custGeom>
              <a:avLst/>
              <a:gdLst>
                <a:gd name="connsiteX0" fmla="*/ 0 w 2771399"/>
                <a:gd name="connsiteY0" fmla="*/ 0 h 3463952"/>
                <a:gd name="connsiteX1" fmla="*/ 798131 w 2771399"/>
                <a:gd name="connsiteY1" fmla="*/ 0 h 3463952"/>
                <a:gd name="connsiteX2" fmla="*/ 2771399 w 2771399"/>
                <a:gd name="connsiteY2" fmla="*/ 2869219 h 3463952"/>
                <a:gd name="connsiteX3" fmla="*/ 2397403 w 2771399"/>
                <a:gd name="connsiteY3" fmla="*/ 3453555 h 3463952"/>
                <a:gd name="connsiteX4" fmla="*/ 2382286 w 2771399"/>
                <a:gd name="connsiteY4" fmla="*/ 3463952 h 3463952"/>
                <a:gd name="connsiteX5" fmla="*/ 0 w 2771399"/>
                <a:gd name="connsiteY5" fmla="*/ 0 h 3463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71399" h="3463952">
                  <a:moveTo>
                    <a:pt x="0" y="0"/>
                  </a:moveTo>
                  <a:lnTo>
                    <a:pt x="798131" y="0"/>
                  </a:lnTo>
                  <a:lnTo>
                    <a:pt x="2771399" y="2869219"/>
                  </a:lnTo>
                  <a:lnTo>
                    <a:pt x="2397403" y="3453555"/>
                  </a:lnTo>
                  <a:lnTo>
                    <a:pt x="2382286" y="34639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ADC4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5" name="任意多边形 824"/>
            <p:cNvSpPr/>
            <p:nvPr/>
          </p:nvSpPr>
          <p:spPr>
            <a:xfrm flipH="1" flipV="1">
              <a:off x="6913017" y="1590208"/>
              <a:ext cx="4043737" cy="5305892"/>
            </a:xfrm>
            <a:custGeom>
              <a:avLst/>
              <a:gdLst>
                <a:gd name="connsiteX0" fmla="*/ 389113 w 4043737"/>
                <a:gd name="connsiteY0" fmla="*/ 5305892 h 5305892"/>
                <a:gd name="connsiteX1" fmla="*/ 373996 w 4043737"/>
                <a:gd name="connsiteY1" fmla="*/ 5295495 h 5305892"/>
                <a:gd name="connsiteX2" fmla="*/ 0 w 4043737"/>
                <a:gd name="connsiteY2" fmla="*/ 4711159 h 5305892"/>
                <a:gd name="connsiteX3" fmla="*/ 2281471 w 4043737"/>
                <a:gd name="connsiteY3" fmla="*/ 1393799 h 5305892"/>
                <a:gd name="connsiteX4" fmla="*/ 2285250 w 4043737"/>
                <a:gd name="connsiteY4" fmla="*/ 1396398 h 5305892"/>
                <a:gd name="connsiteX5" fmla="*/ 3245605 w 4043737"/>
                <a:gd name="connsiteY5" fmla="*/ 0 h 5305892"/>
                <a:gd name="connsiteX6" fmla="*/ 4043737 w 4043737"/>
                <a:gd name="connsiteY6" fmla="*/ 0 h 5305892"/>
                <a:gd name="connsiteX7" fmla="*/ 1810872 w 4043737"/>
                <a:gd name="connsiteY7" fmla="*/ 3246685 h 5305892"/>
                <a:gd name="connsiteX8" fmla="*/ 1807092 w 4043737"/>
                <a:gd name="connsiteY8" fmla="*/ 3244086 h 5305892"/>
                <a:gd name="connsiteX9" fmla="*/ 389113 w 4043737"/>
                <a:gd name="connsiteY9" fmla="*/ 5305892 h 5305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43737" h="5305892">
                  <a:moveTo>
                    <a:pt x="389113" y="5305892"/>
                  </a:moveTo>
                  <a:lnTo>
                    <a:pt x="373996" y="5295495"/>
                  </a:lnTo>
                  <a:lnTo>
                    <a:pt x="0" y="4711159"/>
                  </a:lnTo>
                  <a:lnTo>
                    <a:pt x="2281471" y="1393799"/>
                  </a:lnTo>
                  <a:lnTo>
                    <a:pt x="2285250" y="1396398"/>
                  </a:lnTo>
                  <a:lnTo>
                    <a:pt x="3245605" y="0"/>
                  </a:lnTo>
                  <a:lnTo>
                    <a:pt x="4043737" y="0"/>
                  </a:lnTo>
                  <a:lnTo>
                    <a:pt x="1810872" y="3246685"/>
                  </a:lnTo>
                  <a:lnTo>
                    <a:pt x="1807092" y="3244086"/>
                  </a:lnTo>
                  <a:lnTo>
                    <a:pt x="389113" y="5305892"/>
                  </a:lnTo>
                  <a:close/>
                </a:path>
              </a:pathLst>
            </a:custGeom>
            <a:solidFill>
              <a:srgbClr val="00B0F0">
                <a:alpha val="30000"/>
              </a:srgbClr>
            </a:solidFill>
            <a:ln>
              <a:solidFill>
                <a:srgbClr val="D3DCC5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8" name="任意多边形 817"/>
          <p:cNvSpPr/>
          <p:nvPr/>
        </p:nvSpPr>
        <p:spPr>
          <a:xfrm flipV="1">
            <a:off x="7083520" y="5123204"/>
            <a:ext cx="1610447" cy="1772896"/>
          </a:xfrm>
          <a:custGeom>
            <a:avLst/>
            <a:gdLst>
              <a:gd name="connsiteX0" fmla="*/ 391161 w 1610447"/>
              <a:gd name="connsiteY0" fmla="*/ 1772896 h 1772896"/>
              <a:gd name="connsiteX1" fmla="*/ 1610447 w 1610447"/>
              <a:gd name="connsiteY1" fmla="*/ 0 h 1772896"/>
              <a:gd name="connsiteX2" fmla="*/ 812315 w 1610447"/>
              <a:gd name="connsiteY2" fmla="*/ 0 h 1772896"/>
              <a:gd name="connsiteX3" fmla="*/ 0 w 1610447"/>
              <a:gd name="connsiteY3" fmla="*/ 1181142 h 1772896"/>
              <a:gd name="connsiteX4" fmla="*/ 90309 w 1610447"/>
              <a:gd name="connsiteY4" fmla="*/ 1322243 h 1772896"/>
              <a:gd name="connsiteX5" fmla="*/ 143955 w 1610447"/>
              <a:gd name="connsiteY5" fmla="*/ 1400247 h 1772896"/>
              <a:gd name="connsiteX6" fmla="*/ 141371 w 1610447"/>
              <a:gd name="connsiteY6" fmla="*/ 1402024 h 1772896"/>
              <a:gd name="connsiteX7" fmla="*/ 368976 w 1610447"/>
              <a:gd name="connsiteY7" fmla="*/ 1757638 h 1772896"/>
              <a:gd name="connsiteX8" fmla="*/ 391161 w 1610447"/>
              <a:gd name="connsiteY8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0447" h="1772896">
                <a:moveTo>
                  <a:pt x="391161" y="1772896"/>
                </a:moveTo>
                <a:lnTo>
                  <a:pt x="1610447" y="0"/>
                </a:lnTo>
                <a:lnTo>
                  <a:pt x="812315" y="0"/>
                </a:lnTo>
                <a:lnTo>
                  <a:pt x="0" y="1181142"/>
                </a:lnTo>
                <a:lnTo>
                  <a:pt x="90309" y="1322243"/>
                </a:lnTo>
                <a:lnTo>
                  <a:pt x="143955" y="1400247"/>
                </a:lnTo>
                <a:lnTo>
                  <a:pt x="141371" y="1402024"/>
                </a:lnTo>
                <a:lnTo>
                  <a:pt x="368976" y="1757638"/>
                </a:lnTo>
                <a:lnTo>
                  <a:pt x="391161" y="1772896"/>
                </a:lnTo>
                <a:close/>
              </a:path>
            </a:pathLst>
          </a:custGeom>
          <a:solidFill>
            <a:srgbClr val="A8ADC4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flipH="1" flipV="1">
            <a:off x="1562519" y="5459183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5249">
              <a:alpha val="82000"/>
            </a:srgbClr>
          </a:solidFill>
          <a:ln>
            <a:solidFill>
              <a:srgbClr val="EE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9" name="组合 108"/>
          <p:cNvGrpSpPr/>
          <p:nvPr/>
        </p:nvGrpSpPr>
        <p:grpSpPr>
          <a:xfrm rot="20367748">
            <a:off x="297825" y="168324"/>
            <a:ext cx="1003563" cy="1241351"/>
            <a:chOff x="793750" y="825500"/>
            <a:chExt cx="3433763" cy="4584701"/>
          </a:xfrm>
        </p:grpSpPr>
        <p:sp>
          <p:nvSpPr>
            <p:cNvPr id="110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1490018" y="304221"/>
            <a:ext cx="13628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  <p:sp>
        <p:nvSpPr>
          <p:cNvPr id="7" name="矩形 6"/>
          <p:cNvSpPr/>
          <p:nvPr/>
        </p:nvSpPr>
        <p:spPr>
          <a:xfrm>
            <a:off x="2953080" y="586946"/>
            <a:ext cx="12846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dirty="0">
                <a:solidFill>
                  <a:srgbClr val="1273B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1600" dirty="0">
              <a:solidFill>
                <a:srgbClr val="1273B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720857" y="146848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1273B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2720856" y="3872586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dirty="0">
                <a:solidFill>
                  <a:srgbClr val="1273B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2720856" y="3004282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dirty="0">
                <a:solidFill>
                  <a:srgbClr val="1273B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2742296" y="2223981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dirty="0">
                <a:solidFill>
                  <a:srgbClr val="1273B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866120" y="1543772"/>
            <a:ext cx="436859" cy="372644"/>
          </a:xfrm>
          <a:prstGeom prst="plus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1846454" y="3068517"/>
            <a:ext cx="436859" cy="372644"/>
          </a:xfrm>
          <a:prstGeom prst="plus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1860157" y="3873074"/>
            <a:ext cx="436859" cy="372644"/>
          </a:xfrm>
          <a:prstGeom prst="plus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1846455" y="2343692"/>
            <a:ext cx="436859" cy="372644"/>
          </a:xfrm>
          <a:prstGeom prst="plus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6363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2" grpId="0"/>
      <p:bldP spid="13" grpId="0"/>
      <p:bldP spid="14" grpId="0"/>
      <p:bldP spid="16" grpId="0" animBg="1"/>
      <p:bldP spid="134" grpId="0" animBg="1"/>
      <p:bldP spid="135" grpId="0" animBg="1"/>
      <p:bldP spid="13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任意多边形 69"/>
          <p:cNvSpPr/>
          <p:nvPr/>
        </p:nvSpPr>
        <p:spPr>
          <a:xfrm>
            <a:off x="561878" y="5459183"/>
            <a:ext cx="1379382" cy="1436917"/>
          </a:xfrm>
          <a:custGeom>
            <a:avLst/>
            <a:gdLst>
              <a:gd name="connsiteX0" fmla="*/ 988221 w 1379382"/>
              <a:gd name="connsiteY0" fmla="*/ 0 h 1436917"/>
              <a:gd name="connsiteX1" fmla="*/ 1010406 w 1379382"/>
              <a:gd name="connsiteY1" fmla="*/ 15258 h 1436917"/>
              <a:gd name="connsiteX2" fmla="*/ 1238011 w 1379382"/>
              <a:gd name="connsiteY2" fmla="*/ 370872 h 1436917"/>
              <a:gd name="connsiteX3" fmla="*/ 1235427 w 1379382"/>
              <a:gd name="connsiteY3" fmla="*/ 372649 h 1436917"/>
              <a:gd name="connsiteX4" fmla="*/ 1289073 w 1379382"/>
              <a:gd name="connsiteY4" fmla="*/ 450653 h 1436917"/>
              <a:gd name="connsiteX5" fmla="*/ 1379382 w 1379382"/>
              <a:gd name="connsiteY5" fmla="*/ 591754 h 1436917"/>
              <a:gd name="connsiteX6" fmla="*/ 798132 w 1379382"/>
              <a:gd name="connsiteY6" fmla="*/ 1436917 h 1436917"/>
              <a:gd name="connsiteX7" fmla="*/ 0 w 1379382"/>
              <a:gd name="connsiteY7" fmla="*/ 1436917 h 1436917"/>
              <a:gd name="connsiteX8" fmla="*/ 988221 w 1379382"/>
              <a:gd name="connsiteY8" fmla="*/ 0 h 1436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382" h="1436917">
                <a:moveTo>
                  <a:pt x="988221" y="0"/>
                </a:moveTo>
                <a:lnTo>
                  <a:pt x="1010406" y="15258"/>
                </a:lnTo>
                <a:lnTo>
                  <a:pt x="1238011" y="370872"/>
                </a:lnTo>
                <a:lnTo>
                  <a:pt x="1235427" y="372649"/>
                </a:lnTo>
                <a:lnTo>
                  <a:pt x="1289073" y="450653"/>
                </a:lnTo>
                <a:lnTo>
                  <a:pt x="1379382" y="591754"/>
                </a:lnTo>
                <a:lnTo>
                  <a:pt x="798132" y="1436917"/>
                </a:lnTo>
                <a:lnTo>
                  <a:pt x="0" y="1436917"/>
                </a:lnTo>
                <a:lnTo>
                  <a:pt x="988221" y="0"/>
                </a:lnTo>
                <a:close/>
              </a:path>
            </a:pathLst>
          </a:custGeom>
          <a:solidFill>
            <a:srgbClr val="DF9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1950042" y="5459184"/>
            <a:ext cx="1377333" cy="1436916"/>
          </a:xfrm>
          <a:custGeom>
            <a:avLst/>
            <a:gdLst>
              <a:gd name="connsiteX0" fmla="*/ 389113 w 1377333"/>
              <a:gd name="connsiteY0" fmla="*/ 0 h 1436916"/>
              <a:gd name="connsiteX1" fmla="*/ 1377333 w 1377333"/>
              <a:gd name="connsiteY1" fmla="*/ 1436916 h 1436916"/>
              <a:gd name="connsiteX2" fmla="*/ 579200 w 1377333"/>
              <a:gd name="connsiteY2" fmla="*/ 1436916 h 1436916"/>
              <a:gd name="connsiteX3" fmla="*/ 0 w 1377333"/>
              <a:gd name="connsiteY3" fmla="*/ 594733 h 1436916"/>
              <a:gd name="connsiteX4" fmla="*/ 373996 w 1377333"/>
              <a:gd name="connsiteY4" fmla="*/ 10397 h 1436916"/>
              <a:gd name="connsiteX5" fmla="*/ 389113 w 1377333"/>
              <a:gd name="connsiteY5" fmla="*/ 0 h 1436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7333" h="1436916">
                <a:moveTo>
                  <a:pt x="389113" y="0"/>
                </a:moveTo>
                <a:lnTo>
                  <a:pt x="1377333" y="1436916"/>
                </a:lnTo>
                <a:lnTo>
                  <a:pt x="579200" y="1436916"/>
                </a:lnTo>
                <a:lnTo>
                  <a:pt x="0" y="594733"/>
                </a:lnTo>
                <a:lnTo>
                  <a:pt x="373996" y="10397"/>
                </a:lnTo>
                <a:lnTo>
                  <a:pt x="389113" y="0"/>
                </a:lnTo>
                <a:close/>
              </a:path>
            </a:pathLst>
          </a:custGeom>
          <a:solidFill>
            <a:srgbClr val="EE8F82"/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9" name="任意多边形 818"/>
          <p:cNvSpPr/>
          <p:nvPr/>
        </p:nvSpPr>
        <p:spPr>
          <a:xfrm flipV="1">
            <a:off x="5466342" y="5123204"/>
            <a:ext cx="1608398" cy="1772896"/>
          </a:xfrm>
          <a:custGeom>
            <a:avLst/>
            <a:gdLst>
              <a:gd name="connsiteX0" fmla="*/ 1219285 w 1608398"/>
              <a:gd name="connsiteY0" fmla="*/ 1772896 h 1772896"/>
              <a:gd name="connsiteX1" fmla="*/ 1234402 w 1608398"/>
              <a:gd name="connsiteY1" fmla="*/ 1762499 h 1772896"/>
              <a:gd name="connsiteX2" fmla="*/ 1608398 w 1608398"/>
              <a:gd name="connsiteY2" fmla="*/ 1178163 h 1772896"/>
              <a:gd name="connsiteX3" fmla="*/ 798132 w 1608398"/>
              <a:gd name="connsiteY3" fmla="*/ 0 h 1772896"/>
              <a:gd name="connsiteX4" fmla="*/ 0 w 1608398"/>
              <a:gd name="connsiteY4" fmla="*/ 0 h 1772896"/>
              <a:gd name="connsiteX5" fmla="*/ 1219285 w 1608398"/>
              <a:gd name="connsiteY5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398" h="1772896">
                <a:moveTo>
                  <a:pt x="1219285" y="1772896"/>
                </a:moveTo>
                <a:lnTo>
                  <a:pt x="1234402" y="1762499"/>
                </a:lnTo>
                <a:lnTo>
                  <a:pt x="1608398" y="1178163"/>
                </a:lnTo>
                <a:lnTo>
                  <a:pt x="798132" y="0"/>
                </a:lnTo>
                <a:lnTo>
                  <a:pt x="0" y="0"/>
                </a:lnTo>
                <a:lnTo>
                  <a:pt x="1219285" y="1772896"/>
                </a:lnTo>
                <a:close/>
              </a:path>
            </a:pathLst>
          </a:custGeom>
          <a:solidFill>
            <a:srgbClr val="EF756B">
              <a:alpha val="88000"/>
            </a:srgbClr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6" name="任意多边形 685"/>
          <p:cNvSpPr/>
          <p:nvPr/>
        </p:nvSpPr>
        <p:spPr>
          <a:xfrm>
            <a:off x="9482391" y="0"/>
            <a:ext cx="1474363" cy="1578002"/>
          </a:xfrm>
          <a:custGeom>
            <a:avLst/>
            <a:gdLst>
              <a:gd name="connsiteX0" fmla="*/ 0 w 1474363"/>
              <a:gd name="connsiteY0" fmla="*/ 0 h 1578002"/>
              <a:gd name="connsiteX1" fmla="*/ 798133 w 1474363"/>
              <a:gd name="connsiteY1" fmla="*/ 0 h 1578002"/>
              <a:gd name="connsiteX2" fmla="*/ 1474363 w 1474363"/>
              <a:gd name="connsiteY2" fmla="*/ 983269 h 1578002"/>
              <a:gd name="connsiteX3" fmla="*/ 1100367 w 1474363"/>
              <a:gd name="connsiteY3" fmla="*/ 1567605 h 1578002"/>
              <a:gd name="connsiteX4" fmla="*/ 1085250 w 1474363"/>
              <a:gd name="connsiteY4" fmla="*/ 1578002 h 1578002"/>
              <a:gd name="connsiteX5" fmla="*/ 0 w 1474363"/>
              <a:gd name="connsiteY5" fmla="*/ 0 h 157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363" h="1578002">
                <a:moveTo>
                  <a:pt x="0" y="0"/>
                </a:moveTo>
                <a:lnTo>
                  <a:pt x="798133" y="0"/>
                </a:lnTo>
                <a:lnTo>
                  <a:pt x="1474363" y="983269"/>
                </a:lnTo>
                <a:lnTo>
                  <a:pt x="1100367" y="1567605"/>
                </a:lnTo>
                <a:lnTo>
                  <a:pt x="1085250" y="1578002"/>
                </a:lnTo>
                <a:lnTo>
                  <a:pt x="0" y="0"/>
                </a:lnTo>
                <a:close/>
              </a:path>
            </a:pathLst>
          </a:custGeom>
          <a:solidFill>
            <a:srgbClr val="50F6CE">
              <a:alpha val="24706"/>
            </a:srgbClr>
          </a:solidFill>
          <a:ln>
            <a:solidFill>
              <a:srgbClr val="EFE3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4" name="任意多边形 703"/>
          <p:cNvSpPr/>
          <p:nvPr/>
        </p:nvSpPr>
        <p:spPr>
          <a:xfrm>
            <a:off x="11202884" y="1946822"/>
            <a:ext cx="798132" cy="1160519"/>
          </a:xfrm>
          <a:custGeom>
            <a:avLst/>
            <a:gdLst>
              <a:gd name="connsiteX0" fmla="*/ 399066 w 798132"/>
              <a:gd name="connsiteY0" fmla="*/ 0 h 1160519"/>
              <a:gd name="connsiteX1" fmla="*/ 798132 w 798132"/>
              <a:gd name="connsiteY1" fmla="*/ 580260 h 1160519"/>
              <a:gd name="connsiteX2" fmla="*/ 399066 w 798132"/>
              <a:gd name="connsiteY2" fmla="*/ 1160519 h 1160519"/>
              <a:gd name="connsiteX3" fmla="*/ 0 w 798132"/>
              <a:gd name="connsiteY3" fmla="*/ 580260 h 1160519"/>
              <a:gd name="connsiteX4" fmla="*/ 399066 w 798132"/>
              <a:gd name="connsiteY4" fmla="*/ 0 h 1160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8132" h="1160519">
                <a:moveTo>
                  <a:pt x="399066" y="0"/>
                </a:moveTo>
                <a:lnTo>
                  <a:pt x="798132" y="580260"/>
                </a:lnTo>
                <a:lnTo>
                  <a:pt x="399066" y="1160519"/>
                </a:lnTo>
                <a:lnTo>
                  <a:pt x="0" y="580260"/>
                </a:lnTo>
                <a:lnTo>
                  <a:pt x="399066" y="0"/>
                </a:lnTo>
                <a:close/>
              </a:path>
            </a:pathLst>
          </a:custGeom>
          <a:solidFill>
            <a:srgbClr val="D57053">
              <a:alpha val="25000"/>
            </a:srgbClr>
          </a:solidFill>
          <a:ln>
            <a:solidFill>
              <a:srgbClr val="EAD3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0" name="任意多边形 699"/>
          <p:cNvSpPr/>
          <p:nvPr/>
        </p:nvSpPr>
        <p:spPr>
          <a:xfrm>
            <a:off x="10965534" y="1590209"/>
            <a:ext cx="636416" cy="936872"/>
          </a:xfrm>
          <a:custGeom>
            <a:avLst/>
            <a:gdLst>
              <a:gd name="connsiteX0" fmla="*/ 391161 w 636416"/>
              <a:gd name="connsiteY0" fmla="*/ 0 h 936872"/>
              <a:gd name="connsiteX1" fmla="*/ 636416 w 636416"/>
              <a:gd name="connsiteY1" fmla="*/ 356612 h 936872"/>
              <a:gd name="connsiteX2" fmla="*/ 237350 w 636416"/>
              <a:gd name="connsiteY2" fmla="*/ 936872 h 936872"/>
              <a:gd name="connsiteX3" fmla="*/ 0 w 636416"/>
              <a:gd name="connsiteY3" fmla="*/ 591754 h 936872"/>
              <a:gd name="connsiteX4" fmla="*/ 90309 w 636416"/>
              <a:gd name="connsiteY4" fmla="*/ 450653 h 936872"/>
              <a:gd name="connsiteX5" fmla="*/ 143955 w 636416"/>
              <a:gd name="connsiteY5" fmla="*/ 372649 h 936872"/>
              <a:gd name="connsiteX6" fmla="*/ 141371 w 636416"/>
              <a:gd name="connsiteY6" fmla="*/ 370872 h 936872"/>
              <a:gd name="connsiteX7" fmla="*/ 368976 w 636416"/>
              <a:gd name="connsiteY7" fmla="*/ 15258 h 936872"/>
              <a:gd name="connsiteX8" fmla="*/ 391161 w 636416"/>
              <a:gd name="connsiteY8" fmla="*/ 0 h 936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6416" h="936872">
                <a:moveTo>
                  <a:pt x="391161" y="0"/>
                </a:moveTo>
                <a:lnTo>
                  <a:pt x="636416" y="356612"/>
                </a:lnTo>
                <a:lnTo>
                  <a:pt x="237350" y="936872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D2DBC4"/>
          </a:solidFill>
          <a:ln>
            <a:solidFill>
              <a:srgbClr val="D3DD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3" name="任意多边形 522"/>
          <p:cNvSpPr/>
          <p:nvPr/>
        </p:nvSpPr>
        <p:spPr>
          <a:xfrm>
            <a:off x="10576104" y="98326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>
              <a:alpha val="36000"/>
            </a:srgbClr>
          </a:solidFill>
          <a:ln>
            <a:solidFill>
              <a:srgbClr val="EBD09D">
                <a:alpha val="3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9" name="任意多边形 528"/>
          <p:cNvSpPr/>
          <p:nvPr/>
        </p:nvSpPr>
        <p:spPr>
          <a:xfrm flipV="1">
            <a:off x="10576104" y="159020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88A378">
              <a:alpha val="53000"/>
            </a:srgbClr>
          </a:solidFill>
          <a:ln>
            <a:solidFill>
              <a:srgbClr val="B3C4A5">
                <a:alpha val="53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-35280" y="4818139"/>
            <a:ext cx="1017046" cy="2052322"/>
          </a:xfrm>
          <a:custGeom>
            <a:avLst/>
            <a:gdLst>
              <a:gd name="connsiteX0" fmla="*/ 0 w 1017046"/>
              <a:gd name="connsiteY0" fmla="*/ 0 h 2052322"/>
              <a:gd name="connsiteX1" fmla="*/ 1017046 w 1017046"/>
              <a:gd name="connsiteY1" fmla="*/ 1478830 h 2052322"/>
              <a:gd name="connsiteX2" fmla="*/ 613325 w 1017046"/>
              <a:gd name="connsiteY2" fmla="*/ 2052322 h 2052322"/>
              <a:gd name="connsiteX3" fmla="*/ 0 w 1017046"/>
              <a:gd name="connsiteY3" fmla="*/ 1160520 h 2052322"/>
              <a:gd name="connsiteX4" fmla="*/ 0 w 1017046"/>
              <a:gd name="connsiteY4" fmla="*/ 0 h 205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046" h="2052322">
                <a:moveTo>
                  <a:pt x="0" y="0"/>
                </a:moveTo>
                <a:lnTo>
                  <a:pt x="1017046" y="1478830"/>
                </a:lnTo>
                <a:lnTo>
                  <a:pt x="613325" y="2052322"/>
                </a:lnTo>
                <a:lnTo>
                  <a:pt x="0" y="1160520"/>
                </a:lnTo>
                <a:lnTo>
                  <a:pt x="0" y="0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5087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2" name="任意多边形 811"/>
          <p:cNvSpPr/>
          <p:nvPr/>
        </p:nvSpPr>
        <p:spPr>
          <a:xfrm flipV="1">
            <a:off x="4397479" y="5881804"/>
            <a:ext cx="1088729" cy="1014296"/>
          </a:xfrm>
          <a:custGeom>
            <a:avLst/>
            <a:gdLst>
              <a:gd name="connsiteX0" fmla="*/ 391161 w 1088729"/>
              <a:gd name="connsiteY0" fmla="*/ 1014296 h 1014296"/>
              <a:gd name="connsiteX1" fmla="*/ 1088729 w 1088729"/>
              <a:gd name="connsiteY1" fmla="*/ 0 h 1014296"/>
              <a:gd name="connsiteX2" fmla="*/ 290598 w 1088729"/>
              <a:gd name="connsiteY2" fmla="*/ 0 h 1014296"/>
              <a:gd name="connsiteX3" fmla="*/ 0 w 1088729"/>
              <a:gd name="connsiteY3" fmla="*/ 422542 h 1014296"/>
              <a:gd name="connsiteX4" fmla="*/ 90309 w 1088729"/>
              <a:gd name="connsiteY4" fmla="*/ 563643 h 1014296"/>
              <a:gd name="connsiteX5" fmla="*/ 143955 w 1088729"/>
              <a:gd name="connsiteY5" fmla="*/ 641647 h 1014296"/>
              <a:gd name="connsiteX6" fmla="*/ 141371 w 1088729"/>
              <a:gd name="connsiteY6" fmla="*/ 643424 h 1014296"/>
              <a:gd name="connsiteX7" fmla="*/ 368976 w 1088729"/>
              <a:gd name="connsiteY7" fmla="*/ 999038 h 1014296"/>
              <a:gd name="connsiteX8" fmla="*/ 391161 w 1088729"/>
              <a:gd name="connsiteY8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8729" h="1014296">
                <a:moveTo>
                  <a:pt x="391161" y="1014296"/>
                </a:moveTo>
                <a:lnTo>
                  <a:pt x="1088729" y="0"/>
                </a:lnTo>
                <a:lnTo>
                  <a:pt x="290598" y="0"/>
                </a:lnTo>
                <a:lnTo>
                  <a:pt x="0" y="422542"/>
                </a:lnTo>
                <a:lnTo>
                  <a:pt x="90309" y="563643"/>
                </a:lnTo>
                <a:lnTo>
                  <a:pt x="143955" y="641647"/>
                </a:lnTo>
                <a:lnTo>
                  <a:pt x="141371" y="643424"/>
                </a:lnTo>
                <a:lnTo>
                  <a:pt x="368976" y="999038"/>
                </a:lnTo>
                <a:lnTo>
                  <a:pt x="391161" y="1014296"/>
                </a:lnTo>
                <a:close/>
              </a:path>
            </a:pathLst>
          </a:custGeom>
          <a:solidFill>
            <a:srgbClr val="DD957C"/>
          </a:solidFill>
          <a:ln>
            <a:solidFill>
              <a:srgbClr val="DD95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8" name="任意多边形 637"/>
          <p:cNvSpPr/>
          <p:nvPr/>
        </p:nvSpPr>
        <p:spPr>
          <a:xfrm flipV="1">
            <a:off x="4008048" y="58818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D57053"/>
          </a:solidFill>
          <a:ln>
            <a:solidFill>
              <a:srgbClr val="D570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8" name="任意多边形 647"/>
          <p:cNvSpPr/>
          <p:nvPr/>
        </p:nvSpPr>
        <p:spPr>
          <a:xfrm flipV="1">
            <a:off x="6694090" y="51232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6F65"/>
          </a:solidFill>
          <a:ln>
            <a:solidFill>
              <a:srgbClr val="ED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1" name="任意多边形 660"/>
          <p:cNvSpPr/>
          <p:nvPr/>
        </p:nvSpPr>
        <p:spPr>
          <a:xfrm flipV="1">
            <a:off x="10822507" y="549545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3778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6" name="任意多边形 665"/>
          <p:cNvSpPr/>
          <p:nvPr/>
        </p:nvSpPr>
        <p:spPr>
          <a:xfrm>
            <a:off x="9861917" y="5495459"/>
            <a:ext cx="1341240" cy="1384436"/>
          </a:xfrm>
          <a:custGeom>
            <a:avLst/>
            <a:gdLst>
              <a:gd name="connsiteX0" fmla="*/ 952127 w 1341240"/>
              <a:gd name="connsiteY0" fmla="*/ 0 h 1384436"/>
              <a:gd name="connsiteX1" fmla="*/ 967244 w 1341240"/>
              <a:gd name="connsiteY1" fmla="*/ 10397 h 1384436"/>
              <a:gd name="connsiteX2" fmla="*/ 1341240 w 1341240"/>
              <a:gd name="connsiteY2" fmla="*/ 594733 h 1384436"/>
              <a:gd name="connsiteX3" fmla="*/ 798132 w 1341240"/>
              <a:gd name="connsiteY3" fmla="*/ 1384436 h 1384436"/>
              <a:gd name="connsiteX4" fmla="*/ 0 w 1341240"/>
              <a:gd name="connsiteY4" fmla="*/ 1384436 h 1384436"/>
              <a:gd name="connsiteX5" fmla="*/ 952127 w 1341240"/>
              <a:gd name="connsiteY5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1240" h="1384436">
                <a:moveTo>
                  <a:pt x="952127" y="0"/>
                </a:moveTo>
                <a:lnTo>
                  <a:pt x="967244" y="10397"/>
                </a:lnTo>
                <a:lnTo>
                  <a:pt x="1341240" y="594733"/>
                </a:lnTo>
                <a:lnTo>
                  <a:pt x="798132" y="1384436"/>
                </a:lnTo>
                <a:lnTo>
                  <a:pt x="0" y="1384436"/>
                </a:lnTo>
                <a:lnTo>
                  <a:pt x="952127" y="0"/>
                </a:lnTo>
                <a:close/>
              </a:path>
            </a:pathLst>
          </a:custGeom>
          <a:solidFill>
            <a:srgbClr val="30728C">
              <a:alpha val="59000"/>
            </a:srgbClr>
          </a:solidFill>
          <a:ln>
            <a:solidFill>
              <a:srgbClr val="7CA5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0" name="任意多边形 709"/>
          <p:cNvSpPr/>
          <p:nvPr/>
        </p:nvSpPr>
        <p:spPr>
          <a:xfrm>
            <a:off x="11211938" y="5495459"/>
            <a:ext cx="980063" cy="1384436"/>
          </a:xfrm>
          <a:custGeom>
            <a:avLst/>
            <a:gdLst>
              <a:gd name="connsiteX0" fmla="*/ 391161 w 980063"/>
              <a:gd name="connsiteY0" fmla="*/ 0 h 1384436"/>
              <a:gd name="connsiteX1" fmla="*/ 980063 w 980063"/>
              <a:gd name="connsiteY1" fmla="*/ 856291 h 1384436"/>
              <a:gd name="connsiteX2" fmla="*/ 980063 w 980063"/>
              <a:gd name="connsiteY2" fmla="*/ 1384436 h 1384436"/>
              <a:gd name="connsiteX3" fmla="*/ 545157 w 980063"/>
              <a:gd name="connsiteY3" fmla="*/ 1384436 h 1384436"/>
              <a:gd name="connsiteX4" fmla="*/ 0 w 980063"/>
              <a:gd name="connsiteY4" fmla="*/ 591754 h 1384436"/>
              <a:gd name="connsiteX5" fmla="*/ 90309 w 980063"/>
              <a:gd name="connsiteY5" fmla="*/ 450653 h 1384436"/>
              <a:gd name="connsiteX6" fmla="*/ 143955 w 980063"/>
              <a:gd name="connsiteY6" fmla="*/ 372649 h 1384436"/>
              <a:gd name="connsiteX7" fmla="*/ 141371 w 980063"/>
              <a:gd name="connsiteY7" fmla="*/ 370872 h 1384436"/>
              <a:gd name="connsiteX8" fmla="*/ 368976 w 980063"/>
              <a:gd name="connsiteY8" fmla="*/ 15258 h 1384436"/>
              <a:gd name="connsiteX9" fmla="*/ 391161 w 980063"/>
              <a:gd name="connsiteY9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0063" h="1384436">
                <a:moveTo>
                  <a:pt x="391161" y="0"/>
                </a:moveTo>
                <a:lnTo>
                  <a:pt x="980063" y="856291"/>
                </a:lnTo>
                <a:lnTo>
                  <a:pt x="980063" y="1384436"/>
                </a:lnTo>
                <a:lnTo>
                  <a:pt x="545157" y="1384436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7CA5A8"/>
          </a:solidFill>
          <a:ln>
            <a:solidFill>
              <a:srgbClr val="7BA3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1" name="任意多边形 670"/>
          <p:cNvSpPr/>
          <p:nvPr/>
        </p:nvSpPr>
        <p:spPr>
          <a:xfrm flipV="1">
            <a:off x="9195717" y="550327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/>
          </a:solidFill>
          <a:ln>
            <a:solidFill>
              <a:srgbClr val="E49B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8221119" y="5503275"/>
            <a:ext cx="1355248" cy="1404805"/>
          </a:xfrm>
          <a:custGeom>
            <a:avLst/>
            <a:gdLst>
              <a:gd name="connsiteX0" fmla="*/ 966135 w 1355248"/>
              <a:gd name="connsiteY0" fmla="*/ 0 h 1404805"/>
              <a:gd name="connsiteX1" fmla="*/ 981252 w 1355248"/>
              <a:gd name="connsiteY1" fmla="*/ 10397 h 1404805"/>
              <a:gd name="connsiteX2" fmla="*/ 1355248 w 1355248"/>
              <a:gd name="connsiteY2" fmla="*/ 594733 h 1404805"/>
              <a:gd name="connsiteX3" fmla="*/ 798132 w 1355248"/>
              <a:gd name="connsiteY3" fmla="*/ 1404805 h 1404805"/>
              <a:gd name="connsiteX4" fmla="*/ 0 w 1355248"/>
              <a:gd name="connsiteY4" fmla="*/ 1404805 h 1404805"/>
              <a:gd name="connsiteX5" fmla="*/ 966135 w 1355248"/>
              <a:gd name="connsiteY5" fmla="*/ 0 h 1404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5248" h="1404805">
                <a:moveTo>
                  <a:pt x="966135" y="0"/>
                </a:moveTo>
                <a:lnTo>
                  <a:pt x="981252" y="10397"/>
                </a:lnTo>
                <a:lnTo>
                  <a:pt x="1355248" y="594733"/>
                </a:lnTo>
                <a:lnTo>
                  <a:pt x="798132" y="1404805"/>
                </a:lnTo>
                <a:lnTo>
                  <a:pt x="0" y="1404805"/>
                </a:lnTo>
                <a:lnTo>
                  <a:pt x="966135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>
            <a:off x="9585148" y="5503275"/>
            <a:ext cx="1352191" cy="1397381"/>
          </a:xfrm>
          <a:custGeom>
            <a:avLst/>
            <a:gdLst>
              <a:gd name="connsiteX0" fmla="*/ 391161 w 1352191"/>
              <a:gd name="connsiteY0" fmla="*/ 0 h 1397381"/>
              <a:gd name="connsiteX1" fmla="*/ 1352191 w 1352191"/>
              <a:gd name="connsiteY1" fmla="*/ 1397381 h 1397381"/>
              <a:gd name="connsiteX2" fmla="*/ 554059 w 1352191"/>
              <a:gd name="connsiteY2" fmla="*/ 1397381 h 1397381"/>
              <a:gd name="connsiteX3" fmla="*/ 0 w 1352191"/>
              <a:gd name="connsiteY3" fmla="*/ 591754 h 1397381"/>
              <a:gd name="connsiteX4" fmla="*/ 90309 w 1352191"/>
              <a:gd name="connsiteY4" fmla="*/ 450653 h 1397381"/>
              <a:gd name="connsiteX5" fmla="*/ 143955 w 1352191"/>
              <a:gd name="connsiteY5" fmla="*/ 372649 h 1397381"/>
              <a:gd name="connsiteX6" fmla="*/ 141371 w 1352191"/>
              <a:gd name="connsiteY6" fmla="*/ 370872 h 1397381"/>
              <a:gd name="connsiteX7" fmla="*/ 368976 w 1352191"/>
              <a:gd name="connsiteY7" fmla="*/ 15258 h 1397381"/>
              <a:gd name="connsiteX8" fmla="*/ 391161 w 1352191"/>
              <a:gd name="connsiteY8" fmla="*/ 0 h 1397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2191" h="1397381">
                <a:moveTo>
                  <a:pt x="391161" y="0"/>
                </a:moveTo>
                <a:lnTo>
                  <a:pt x="1352191" y="1397381"/>
                </a:lnTo>
                <a:lnTo>
                  <a:pt x="554059" y="1397381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89" name="任意多边形 788"/>
          <p:cNvSpPr/>
          <p:nvPr/>
        </p:nvSpPr>
        <p:spPr>
          <a:xfrm flipV="1">
            <a:off x="3302696" y="5881804"/>
            <a:ext cx="1086681" cy="1014296"/>
          </a:xfrm>
          <a:custGeom>
            <a:avLst/>
            <a:gdLst>
              <a:gd name="connsiteX0" fmla="*/ 697568 w 1086681"/>
              <a:gd name="connsiteY0" fmla="*/ 1014296 h 1014296"/>
              <a:gd name="connsiteX1" fmla="*/ 712685 w 1086681"/>
              <a:gd name="connsiteY1" fmla="*/ 1003899 h 1014296"/>
              <a:gd name="connsiteX2" fmla="*/ 1086681 w 1086681"/>
              <a:gd name="connsiteY2" fmla="*/ 419563 h 1014296"/>
              <a:gd name="connsiteX3" fmla="*/ 798132 w 1086681"/>
              <a:gd name="connsiteY3" fmla="*/ 0 h 1014296"/>
              <a:gd name="connsiteX4" fmla="*/ 0 w 1086681"/>
              <a:gd name="connsiteY4" fmla="*/ 0 h 1014296"/>
              <a:gd name="connsiteX5" fmla="*/ 697568 w 1086681"/>
              <a:gd name="connsiteY5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6681" h="1014296">
                <a:moveTo>
                  <a:pt x="697568" y="1014296"/>
                </a:moveTo>
                <a:lnTo>
                  <a:pt x="712685" y="1003899"/>
                </a:lnTo>
                <a:lnTo>
                  <a:pt x="1086681" y="419563"/>
                </a:lnTo>
                <a:lnTo>
                  <a:pt x="798132" y="0"/>
                </a:lnTo>
                <a:lnTo>
                  <a:pt x="0" y="0"/>
                </a:lnTo>
                <a:lnTo>
                  <a:pt x="697568" y="1014296"/>
                </a:lnTo>
                <a:close/>
              </a:path>
            </a:pathLst>
          </a:custGeom>
          <a:solidFill>
            <a:srgbClr val="DD957C">
              <a:alpha val="76000"/>
            </a:srgbClr>
          </a:solidFill>
          <a:ln>
            <a:solidFill>
              <a:srgbClr val="E2AB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6913017" y="0"/>
            <a:ext cx="5290879" cy="6896100"/>
            <a:chOff x="6913017" y="0"/>
            <a:chExt cx="5290879" cy="6896100"/>
          </a:xfrm>
        </p:grpSpPr>
        <p:sp>
          <p:nvSpPr>
            <p:cNvPr id="520" name="任意多边形 519"/>
            <p:cNvSpPr/>
            <p:nvPr/>
          </p:nvSpPr>
          <p:spPr>
            <a:xfrm>
              <a:off x="10576104" y="2869219"/>
              <a:ext cx="768171" cy="594733"/>
            </a:xfrm>
            <a:custGeom>
              <a:avLst/>
              <a:gdLst>
                <a:gd name="connsiteX0" fmla="*/ 380650 w 768171"/>
                <a:gd name="connsiteY0" fmla="*/ 0 h 594733"/>
                <a:gd name="connsiteX1" fmla="*/ 386064 w 768171"/>
                <a:gd name="connsiteY1" fmla="*/ 7873 h 594733"/>
                <a:gd name="connsiteX2" fmla="*/ 479739 w 768171"/>
                <a:gd name="connsiteY2" fmla="*/ 144080 h 594733"/>
                <a:gd name="connsiteX3" fmla="*/ 530801 w 768171"/>
                <a:gd name="connsiteY3" fmla="*/ 223861 h 594733"/>
                <a:gd name="connsiteX4" fmla="*/ 758406 w 768171"/>
                <a:gd name="connsiteY4" fmla="*/ 579475 h 594733"/>
                <a:gd name="connsiteX5" fmla="*/ 768171 w 768171"/>
                <a:gd name="connsiteY5" fmla="*/ 594733 h 594733"/>
                <a:gd name="connsiteX6" fmla="*/ 0 w 768171"/>
                <a:gd name="connsiteY6" fmla="*/ 594733 h 594733"/>
                <a:gd name="connsiteX7" fmla="*/ 6654 w 768171"/>
                <a:gd name="connsiteY7" fmla="*/ 584336 h 59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8171" h="594733">
                  <a:moveTo>
                    <a:pt x="380650" y="0"/>
                  </a:moveTo>
                  <a:lnTo>
                    <a:pt x="386064" y="7873"/>
                  </a:lnTo>
                  <a:lnTo>
                    <a:pt x="479739" y="144080"/>
                  </a:lnTo>
                  <a:lnTo>
                    <a:pt x="530801" y="223861"/>
                  </a:lnTo>
                  <a:lnTo>
                    <a:pt x="758406" y="579475"/>
                  </a:lnTo>
                  <a:lnTo>
                    <a:pt x="768171" y="594733"/>
                  </a:lnTo>
                  <a:lnTo>
                    <a:pt x="0" y="594733"/>
                  </a:lnTo>
                  <a:lnTo>
                    <a:pt x="6654" y="584336"/>
                  </a:lnTo>
                  <a:close/>
                </a:path>
              </a:pathLst>
            </a:custGeom>
            <a:solidFill>
              <a:srgbClr val="D57053">
                <a:alpha val="49000"/>
              </a:srgbClr>
            </a:solidFill>
            <a:ln>
              <a:solidFill>
                <a:srgbClr val="DF9B83">
                  <a:alpha val="49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10965534" y="0"/>
              <a:ext cx="1238362" cy="1578002"/>
            </a:xfrm>
            <a:custGeom>
              <a:avLst/>
              <a:gdLst>
                <a:gd name="connsiteX0" fmla="*/ 678279 w 1238362"/>
                <a:gd name="connsiteY0" fmla="*/ 0 h 1578002"/>
                <a:gd name="connsiteX1" fmla="*/ 1238362 w 1238362"/>
                <a:gd name="connsiteY1" fmla="*/ 0 h 1578002"/>
                <a:gd name="connsiteX2" fmla="*/ 1238362 w 1238362"/>
                <a:gd name="connsiteY2" fmla="*/ 346134 h 1578002"/>
                <a:gd name="connsiteX3" fmla="*/ 391161 w 1238362"/>
                <a:gd name="connsiteY3" fmla="*/ 1578002 h 1578002"/>
                <a:gd name="connsiteX4" fmla="*/ 368976 w 1238362"/>
                <a:gd name="connsiteY4" fmla="*/ 1562744 h 1578002"/>
                <a:gd name="connsiteX5" fmla="*/ 141371 w 1238362"/>
                <a:gd name="connsiteY5" fmla="*/ 1207130 h 1578002"/>
                <a:gd name="connsiteX6" fmla="*/ 143955 w 1238362"/>
                <a:gd name="connsiteY6" fmla="*/ 1205353 h 1578002"/>
                <a:gd name="connsiteX7" fmla="*/ 90309 w 1238362"/>
                <a:gd name="connsiteY7" fmla="*/ 1127349 h 1578002"/>
                <a:gd name="connsiteX8" fmla="*/ 0 w 1238362"/>
                <a:gd name="connsiteY8" fmla="*/ 986248 h 1578002"/>
                <a:gd name="connsiteX9" fmla="*/ 678279 w 1238362"/>
                <a:gd name="connsiteY9" fmla="*/ 0 h 157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362" h="1578002">
                  <a:moveTo>
                    <a:pt x="678279" y="0"/>
                  </a:moveTo>
                  <a:lnTo>
                    <a:pt x="1238362" y="0"/>
                  </a:lnTo>
                  <a:lnTo>
                    <a:pt x="1238362" y="346134"/>
                  </a:lnTo>
                  <a:lnTo>
                    <a:pt x="391161" y="1578002"/>
                  </a:lnTo>
                  <a:lnTo>
                    <a:pt x="368976" y="1562744"/>
                  </a:lnTo>
                  <a:lnTo>
                    <a:pt x="141371" y="1207130"/>
                  </a:lnTo>
                  <a:lnTo>
                    <a:pt x="143955" y="1205353"/>
                  </a:lnTo>
                  <a:lnTo>
                    <a:pt x="90309" y="1127349"/>
                  </a:lnTo>
                  <a:lnTo>
                    <a:pt x="0" y="986248"/>
                  </a:lnTo>
                  <a:lnTo>
                    <a:pt x="678279" y="0"/>
                  </a:lnTo>
                  <a:close/>
                </a:path>
              </a:pathLst>
            </a:custGeom>
            <a:solidFill>
              <a:srgbClr val="EFE3C2">
                <a:alpha val="71000"/>
              </a:srgbClr>
            </a:solidFill>
            <a:ln>
              <a:solidFill>
                <a:srgbClr val="EEE6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11601950" y="1071565"/>
              <a:ext cx="601946" cy="1455517"/>
            </a:xfrm>
            <a:custGeom>
              <a:avLst/>
              <a:gdLst>
                <a:gd name="connsiteX0" fmla="*/ 601946 w 601946"/>
                <a:gd name="connsiteY0" fmla="*/ 0 h 1455517"/>
                <a:gd name="connsiteX1" fmla="*/ 601946 w 601946"/>
                <a:gd name="connsiteY1" fmla="*/ 1160520 h 1455517"/>
                <a:gd name="connsiteX2" fmla="*/ 399066 w 601946"/>
                <a:gd name="connsiteY2" fmla="*/ 1455517 h 1455517"/>
                <a:gd name="connsiteX3" fmla="*/ 0 w 601946"/>
                <a:gd name="connsiteY3" fmla="*/ 875257 h 1455517"/>
                <a:gd name="connsiteX4" fmla="*/ 601946 w 601946"/>
                <a:gd name="connsiteY4" fmla="*/ 0 h 145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1946" h="1455517">
                  <a:moveTo>
                    <a:pt x="601946" y="0"/>
                  </a:moveTo>
                  <a:lnTo>
                    <a:pt x="601946" y="1160520"/>
                  </a:lnTo>
                  <a:lnTo>
                    <a:pt x="399066" y="1455517"/>
                  </a:lnTo>
                  <a:lnTo>
                    <a:pt x="0" y="875257"/>
                  </a:lnTo>
                  <a:lnTo>
                    <a:pt x="601946" y="0"/>
                  </a:lnTo>
                  <a:close/>
                </a:path>
              </a:pathLst>
            </a:custGeom>
            <a:solidFill>
              <a:srgbClr val="EBCEBC"/>
            </a:solidFill>
            <a:ln>
              <a:solidFill>
                <a:srgbClr val="EACD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99" name="任意多边形 698"/>
            <p:cNvSpPr/>
            <p:nvPr/>
          </p:nvSpPr>
          <p:spPr>
            <a:xfrm>
              <a:off x="10965534" y="2527082"/>
              <a:ext cx="636416" cy="936871"/>
            </a:xfrm>
            <a:custGeom>
              <a:avLst/>
              <a:gdLst>
                <a:gd name="connsiteX0" fmla="*/ 237350 w 636416"/>
                <a:gd name="connsiteY0" fmla="*/ 0 h 936871"/>
                <a:gd name="connsiteX1" fmla="*/ 636416 w 636416"/>
                <a:gd name="connsiteY1" fmla="*/ 580259 h 936871"/>
                <a:gd name="connsiteX2" fmla="*/ 391161 w 636416"/>
                <a:gd name="connsiteY2" fmla="*/ 936871 h 936871"/>
                <a:gd name="connsiteX3" fmla="*/ 368976 w 636416"/>
                <a:gd name="connsiteY3" fmla="*/ 921613 h 936871"/>
                <a:gd name="connsiteX4" fmla="*/ 141371 w 636416"/>
                <a:gd name="connsiteY4" fmla="*/ 565999 h 936871"/>
                <a:gd name="connsiteX5" fmla="*/ 143955 w 636416"/>
                <a:gd name="connsiteY5" fmla="*/ 564222 h 936871"/>
                <a:gd name="connsiteX6" fmla="*/ 90309 w 636416"/>
                <a:gd name="connsiteY6" fmla="*/ 486218 h 936871"/>
                <a:gd name="connsiteX7" fmla="*/ 0 w 636416"/>
                <a:gd name="connsiteY7" fmla="*/ 345117 h 936871"/>
                <a:gd name="connsiteX8" fmla="*/ 237350 w 636416"/>
                <a:gd name="connsiteY8" fmla="*/ 0 h 936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6416" h="936871">
                  <a:moveTo>
                    <a:pt x="237350" y="0"/>
                  </a:moveTo>
                  <a:lnTo>
                    <a:pt x="636416" y="580259"/>
                  </a:lnTo>
                  <a:lnTo>
                    <a:pt x="391161" y="936871"/>
                  </a:lnTo>
                  <a:lnTo>
                    <a:pt x="368976" y="921613"/>
                  </a:lnTo>
                  <a:lnTo>
                    <a:pt x="141371" y="565999"/>
                  </a:lnTo>
                  <a:lnTo>
                    <a:pt x="143955" y="564222"/>
                  </a:lnTo>
                  <a:lnTo>
                    <a:pt x="90309" y="486218"/>
                  </a:lnTo>
                  <a:lnTo>
                    <a:pt x="0" y="345117"/>
                  </a:lnTo>
                  <a:lnTo>
                    <a:pt x="237350" y="0"/>
                  </a:lnTo>
                  <a:close/>
                </a:path>
              </a:pathLst>
            </a:custGeom>
            <a:solidFill>
              <a:srgbClr val="E9CCBA"/>
            </a:solidFill>
            <a:ln>
              <a:solidFill>
                <a:srgbClr val="EACD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>
              <a:off x="11601950" y="2527081"/>
              <a:ext cx="601946" cy="1455516"/>
            </a:xfrm>
            <a:custGeom>
              <a:avLst/>
              <a:gdLst>
                <a:gd name="connsiteX0" fmla="*/ 399066 w 601946"/>
                <a:gd name="connsiteY0" fmla="*/ 0 h 1455516"/>
                <a:gd name="connsiteX1" fmla="*/ 601946 w 601946"/>
                <a:gd name="connsiteY1" fmla="*/ 294997 h 1455516"/>
                <a:gd name="connsiteX2" fmla="*/ 601946 w 601946"/>
                <a:gd name="connsiteY2" fmla="*/ 1455516 h 1455516"/>
                <a:gd name="connsiteX3" fmla="*/ 0 w 601946"/>
                <a:gd name="connsiteY3" fmla="*/ 580259 h 1455516"/>
                <a:gd name="connsiteX4" fmla="*/ 399066 w 601946"/>
                <a:gd name="connsiteY4" fmla="*/ 0 h 145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1946" h="1455516">
                  <a:moveTo>
                    <a:pt x="399066" y="0"/>
                  </a:moveTo>
                  <a:lnTo>
                    <a:pt x="601946" y="294997"/>
                  </a:lnTo>
                  <a:lnTo>
                    <a:pt x="601946" y="1455516"/>
                  </a:lnTo>
                  <a:lnTo>
                    <a:pt x="0" y="580259"/>
                  </a:lnTo>
                  <a:lnTo>
                    <a:pt x="399066" y="0"/>
                  </a:lnTo>
                  <a:close/>
                </a:path>
              </a:pathLst>
            </a:custGeom>
            <a:solidFill>
              <a:srgbClr val="D3DDC7"/>
            </a:solidFill>
            <a:ln>
              <a:solidFill>
                <a:srgbClr val="D3DC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87" name="任意多边形 686"/>
            <p:cNvSpPr/>
            <p:nvPr/>
          </p:nvSpPr>
          <p:spPr>
            <a:xfrm>
              <a:off x="8185355" y="0"/>
              <a:ext cx="2771399" cy="3463952"/>
            </a:xfrm>
            <a:custGeom>
              <a:avLst/>
              <a:gdLst>
                <a:gd name="connsiteX0" fmla="*/ 0 w 2771399"/>
                <a:gd name="connsiteY0" fmla="*/ 0 h 3463952"/>
                <a:gd name="connsiteX1" fmla="*/ 798131 w 2771399"/>
                <a:gd name="connsiteY1" fmla="*/ 0 h 3463952"/>
                <a:gd name="connsiteX2" fmla="*/ 2771399 w 2771399"/>
                <a:gd name="connsiteY2" fmla="*/ 2869219 h 3463952"/>
                <a:gd name="connsiteX3" fmla="*/ 2397403 w 2771399"/>
                <a:gd name="connsiteY3" fmla="*/ 3453555 h 3463952"/>
                <a:gd name="connsiteX4" fmla="*/ 2382286 w 2771399"/>
                <a:gd name="connsiteY4" fmla="*/ 3463952 h 3463952"/>
                <a:gd name="connsiteX5" fmla="*/ 0 w 2771399"/>
                <a:gd name="connsiteY5" fmla="*/ 0 h 3463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71399" h="3463952">
                  <a:moveTo>
                    <a:pt x="0" y="0"/>
                  </a:moveTo>
                  <a:lnTo>
                    <a:pt x="798131" y="0"/>
                  </a:lnTo>
                  <a:lnTo>
                    <a:pt x="2771399" y="2869219"/>
                  </a:lnTo>
                  <a:lnTo>
                    <a:pt x="2397403" y="3453555"/>
                  </a:lnTo>
                  <a:lnTo>
                    <a:pt x="2382286" y="34639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ADC4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5" name="任意多边形 824"/>
            <p:cNvSpPr/>
            <p:nvPr/>
          </p:nvSpPr>
          <p:spPr>
            <a:xfrm flipH="1" flipV="1">
              <a:off x="6913017" y="1590208"/>
              <a:ext cx="4043737" cy="5305892"/>
            </a:xfrm>
            <a:custGeom>
              <a:avLst/>
              <a:gdLst>
                <a:gd name="connsiteX0" fmla="*/ 389113 w 4043737"/>
                <a:gd name="connsiteY0" fmla="*/ 5305892 h 5305892"/>
                <a:gd name="connsiteX1" fmla="*/ 373996 w 4043737"/>
                <a:gd name="connsiteY1" fmla="*/ 5295495 h 5305892"/>
                <a:gd name="connsiteX2" fmla="*/ 0 w 4043737"/>
                <a:gd name="connsiteY2" fmla="*/ 4711159 h 5305892"/>
                <a:gd name="connsiteX3" fmla="*/ 2281471 w 4043737"/>
                <a:gd name="connsiteY3" fmla="*/ 1393799 h 5305892"/>
                <a:gd name="connsiteX4" fmla="*/ 2285250 w 4043737"/>
                <a:gd name="connsiteY4" fmla="*/ 1396398 h 5305892"/>
                <a:gd name="connsiteX5" fmla="*/ 3245605 w 4043737"/>
                <a:gd name="connsiteY5" fmla="*/ 0 h 5305892"/>
                <a:gd name="connsiteX6" fmla="*/ 4043737 w 4043737"/>
                <a:gd name="connsiteY6" fmla="*/ 0 h 5305892"/>
                <a:gd name="connsiteX7" fmla="*/ 1810872 w 4043737"/>
                <a:gd name="connsiteY7" fmla="*/ 3246685 h 5305892"/>
                <a:gd name="connsiteX8" fmla="*/ 1807092 w 4043737"/>
                <a:gd name="connsiteY8" fmla="*/ 3244086 h 5305892"/>
                <a:gd name="connsiteX9" fmla="*/ 389113 w 4043737"/>
                <a:gd name="connsiteY9" fmla="*/ 5305892 h 5305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43737" h="5305892">
                  <a:moveTo>
                    <a:pt x="389113" y="5305892"/>
                  </a:moveTo>
                  <a:lnTo>
                    <a:pt x="373996" y="5295495"/>
                  </a:lnTo>
                  <a:lnTo>
                    <a:pt x="0" y="4711159"/>
                  </a:lnTo>
                  <a:lnTo>
                    <a:pt x="2281471" y="1393799"/>
                  </a:lnTo>
                  <a:lnTo>
                    <a:pt x="2285250" y="1396398"/>
                  </a:lnTo>
                  <a:lnTo>
                    <a:pt x="3245605" y="0"/>
                  </a:lnTo>
                  <a:lnTo>
                    <a:pt x="4043737" y="0"/>
                  </a:lnTo>
                  <a:lnTo>
                    <a:pt x="1810872" y="3246685"/>
                  </a:lnTo>
                  <a:lnTo>
                    <a:pt x="1807092" y="3244086"/>
                  </a:lnTo>
                  <a:lnTo>
                    <a:pt x="389113" y="5305892"/>
                  </a:lnTo>
                  <a:close/>
                </a:path>
              </a:pathLst>
            </a:custGeom>
            <a:solidFill>
              <a:srgbClr val="00B0F0">
                <a:alpha val="30000"/>
              </a:srgbClr>
            </a:solidFill>
            <a:ln>
              <a:solidFill>
                <a:srgbClr val="D3DCC5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8" name="任意多边形 817"/>
          <p:cNvSpPr/>
          <p:nvPr/>
        </p:nvSpPr>
        <p:spPr>
          <a:xfrm flipV="1">
            <a:off x="7083520" y="5123204"/>
            <a:ext cx="1610447" cy="1772896"/>
          </a:xfrm>
          <a:custGeom>
            <a:avLst/>
            <a:gdLst>
              <a:gd name="connsiteX0" fmla="*/ 391161 w 1610447"/>
              <a:gd name="connsiteY0" fmla="*/ 1772896 h 1772896"/>
              <a:gd name="connsiteX1" fmla="*/ 1610447 w 1610447"/>
              <a:gd name="connsiteY1" fmla="*/ 0 h 1772896"/>
              <a:gd name="connsiteX2" fmla="*/ 812315 w 1610447"/>
              <a:gd name="connsiteY2" fmla="*/ 0 h 1772896"/>
              <a:gd name="connsiteX3" fmla="*/ 0 w 1610447"/>
              <a:gd name="connsiteY3" fmla="*/ 1181142 h 1772896"/>
              <a:gd name="connsiteX4" fmla="*/ 90309 w 1610447"/>
              <a:gd name="connsiteY4" fmla="*/ 1322243 h 1772896"/>
              <a:gd name="connsiteX5" fmla="*/ 143955 w 1610447"/>
              <a:gd name="connsiteY5" fmla="*/ 1400247 h 1772896"/>
              <a:gd name="connsiteX6" fmla="*/ 141371 w 1610447"/>
              <a:gd name="connsiteY6" fmla="*/ 1402024 h 1772896"/>
              <a:gd name="connsiteX7" fmla="*/ 368976 w 1610447"/>
              <a:gd name="connsiteY7" fmla="*/ 1757638 h 1772896"/>
              <a:gd name="connsiteX8" fmla="*/ 391161 w 1610447"/>
              <a:gd name="connsiteY8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0447" h="1772896">
                <a:moveTo>
                  <a:pt x="391161" y="1772896"/>
                </a:moveTo>
                <a:lnTo>
                  <a:pt x="1610447" y="0"/>
                </a:lnTo>
                <a:lnTo>
                  <a:pt x="812315" y="0"/>
                </a:lnTo>
                <a:lnTo>
                  <a:pt x="0" y="1181142"/>
                </a:lnTo>
                <a:lnTo>
                  <a:pt x="90309" y="1322243"/>
                </a:lnTo>
                <a:lnTo>
                  <a:pt x="143955" y="1400247"/>
                </a:lnTo>
                <a:lnTo>
                  <a:pt x="141371" y="1402024"/>
                </a:lnTo>
                <a:lnTo>
                  <a:pt x="368976" y="1757638"/>
                </a:lnTo>
                <a:lnTo>
                  <a:pt x="391161" y="1772896"/>
                </a:lnTo>
                <a:close/>
              </a:path>
            </a:pathLst>
          </a:custGeom>
          <a:solidFill>
            <a:srgbClr val="A8ADC4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flipH="1" flipV="1">
            <a:off x="1562519" y="5459183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5249">
              <a:alpha val="82000"/>
            </a:srgbClr>
          </a:solidFill>
          <a:ln>
            <a:solidFill>
              <a:srgbClr val="EE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9" name="组合 108"/>
          <p:cNvGrpSpPr/>
          <p:nvPr/>
        </p:nvGrpSpPr>
        <p:grpSpPr>
          <a:xfrm rot="20367748">
            <a:off x="531806" y="233070"/>
            <a:ext cx="1003563" cy="1241351"/>
            <a:chOff x="793750" y="825500"/>
            <a:chExt cx="3433763" cy="4584701"/>
          </a:xfrm>
        </p:grpSpPr>
        <p:sp>
          <p:nvSpPr>
            <p:cNvPr id="110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7" name="文本框 56"/>
          <p:cNvSpPr txBox="1"/>
          <p:nvPr/>
        </p:nvSpPr>
        <p:spPr>
          <a:xfrm>
            <a:off x="1647731" y="526801"/>
            <a:ext cx="36918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cxnSp>
        <p:nvCxnSpPr>
          <p:cNvPr id="59" name="Straight Connector 9"/>
          <p:cNvCxnSpPr/>
          <p:nvPr/>
        </p:nvCxnSpPr>
        <p:spPr>
          <a:xfrm>
            <a:off x="1008000" y="3605188"/>
            <a:ext cx="1524000" cy="0"/>
          </a:xfrm>
          <a:prstGeom prst="line">
            <a:avLst/>
          </a:prstGeom>
          <a:ln w="19050">
            <a:solidFill>
              <a:srgbClr val="127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3"/>
          <p:cNvSpPr>
            <a:spLocks noChangeAspect="1"/>
          </p:cNvSpPr>
          <p:nvPr/>
        </p:nvSpPr>
        <p:spPr>
          <a:xfrm>
            <a:off x="1037464" y="1871214"/>
            <a:ext cx="1465072" cy="1465072"/>
          </a:xfrm>
          <a:prstGeom prst="ellipse">
            <a:avLst/>
          </a:prstGeom>
          <a:solidFill>
            <a:srgbClr val="A8AD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1" name="Freeform 101"/>
          <p:cNvSpPr>
            <a:spLocks noEditPoints="1"/>
          </p:cNvSpPr>
          <p:nvPr/>
        </p:nvSpPr>
        <p:spPr bwMode="auto">
          <a:xfrm>
            <a:off x="1338834" y="2318038"/>
            <a:ext cx="862331" cy="571424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cxnSp>
        <p:nvCxnSpPr>
          <p:cNvPr id="63" name="Straight Connector 16"/>
          <p:cNvCxnSpPr/>
          <p:nvPr/>
        </p:nvCxnSpPr>
        <p:spPr>
          <a:xfrm>
            <a:off x="8147093" y="3605188"/>
            <a:ext cx="1524000" cy="0"/>
          </a:xfrm>
          <a:prstGeom prst="line">
            <a:avLst/>
          </a:prstGeom>
          <a:ln w="19050">
            <a:solidFill>
              <a:srgbClr val="2626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22"/>
          <p:cNvCxnSpPr/>
          <p:nvPr/>
        </p:nvCxnSpPr>
        <p:spPr>
          <a:xfrm>
            <a:off x="3335016" y="3605188"/>
            <a:ext cx="1524000" cy="0"/>
          </a:xfrm>
          <a:prstGeom prst="line">
            <a:avLst/>
          </a:prstGeom>
          <a:ln w="19050">
            <a:solidFill>
              <a:srgbClr val="2626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28"/>
          <p:cNvCxnSpPr/>
          <p:nvPr/>
        </p:nvCxnSpPr>
        <p:spPr>
          <a:xfrm>
            <a:off x="5741054" y="3605188"/>
            <a:ext cx="1524000" cy="0"/>
          </a:xfrm>
          <a:prstGeom prst="line">
            <a:avLst/>
          </a:prstGeom>
          <a:ln w="19050">
            <a:solidFill>
              <a:srgbClr val="127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Oval 20"/>
          <p:cNvSpPr>
            <a:spLocks noChangeAspect="1"/>
          </p:cNvSpPr>
          <p:nvPr/>
        </p:nvSpPr>
        <p:spPr>
          <a:xfrm>
            <a:off x="3364480" y="1871214"/>
            <a:ext cx="1465072" cy="146507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7" name="Freeform 157"/>
          <p:cNvSpPr>
            <a:spLocks noEditPoints="1"/>
          </p:cNvSpPr>
          <p:nvPr/>
        </p:nvSpPr>
        <p:spPr bwMode="auto">
          <a:xfrm>
            <a:off x="3828266" y="2274608"/>
            <a:ext cx="537499" cy="658285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8" name="Oval 26"/>
          <p:cNvSpPr>
            <a:spLocks noChangeAspect="1"/>
          </p:cNvSpPr>
          <p:nvPr/>
        </p:nvSpPr>
        <p:spPr>
          <a:xfrm>
            <a:off x="5770518" y="1871214"/>
            <a:ext cx="1465072" cy="1465072"/>
          </a:xfrm>
          <a:prstGeom prst="ellipse">
            <a:avLst/>
          </a:prstGeom>
          <a:solidFill>
            <a:srgbClr val="A8AD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1" name="Freeform 217"/>
          <p:cNvSpPr>
            <a:spLocks noChangeAspect="1" noEditPoints="1"/>
          </p:cNvSpPr>
          <p:nvPr/>
        </p:nvSpPr>
        <p:spPr bwMode="auto">
          <a:xfrm>
            <a:off x="6141156" y="2332324"/>
            <a:ext cx="723807" cy="542853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2" name="Oval 14"/>
          <p:cNvSpPr>
            <a:spLocks noChangeAspect="1"/>
          </p:cNvSpPr>
          <p:nvPr/>
        </p:nvSpPr>
        <p:spPr>
          <a:xfrm>
            <a:off x="8176557" y="1871214"/>
            <a:ext cx="1465072" cy="146507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4" name="Freeform 52"/>
          <p:cNvSpPr>
            <a:spLocks noEditPoints="1"/>
          </p:cNvSpPr>
          <p:nvPr/>
        </p:nvSpPr>
        <p:spPr bwMode="auto">
          <a:xfrm>
            <a:off x="8615551" y="2287933"/>
            <a:ext cx="587097" cy="631635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5" name="TextBox 87"/>
          <p:cNvSpPr txBox="1"/>
          <p:nvPr/>
        </p:nvSpPr>
        <p:spPr>
          <a:xfrm>
            <a:off x="1115057" y="3893462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77" name="TextBox 88"/>
          <p:cNvSpPr txBox="1"/>
          <p:nvPr/>
        </p:nvSpPr>
        <p:spPr>
          <a:xfrm>
            <a:off x="949778" y="4190212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TextBox 87"/>
          <p:cNvSpPr txBox="1"/>
          <p:nvPr/>
        </p:nvSpPr>
        <p:spPr>
          <a:xfrm>
            <a:off x="3455621" y="3893462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34" name="任意多边形 533"/>
          <p:cNvSpPr/>
          <p:nvPr/>
        </p:nvSpPr>
        <p:spPr>
          <a:xfrm flipH="1" flipV="1">
            <a:off x="4012411" y="4771370"/>
            <a:ext cx="768171" cy="47030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89A67A"/>
          </a:solidFill>
          <a:ln>
            <a:solidFill>
              <a:srgbClr val="89A6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4" name="任意多边形 823"/>
          <p:cNvSpPr/>
          <p:nvPr/>
        </p:nvSpPr>
        <p:spPr>
          <a:xfrm flipH="1" flipV="1">
            <a:off x="4399933" y="4771371"/>
            <a:ext cx="2239155" cy="2127235"/>
          </a:xfrm>
          <a:custGeom>
            <a:avLst/>
            <a:gdLst>
              <a:gd name="connsiteX0" fmla="*/ 1850042 w 2239155"/>
              <a:gd name="connsiteY0" fmla="*/ 2690045 h 2690045"/>
              <a:gd name="connsiteX1" fmla="*/ 0 w 2239155"/>
              <a:gd name="connsiteY1" fmla="*/ 0 h 2690045"/>
              <a:gd name="connsiteX2" fmla="*/ 798132 w 2239155"/>
              <a:gd name="connsiteY2" fmla="*/ 0 h 2690045"/>
              <a:gd name="connsiteX3" fmla="*/ 2239155 w 2239155"/>
              <a:gd name="connsiteY3" fmla="*/ 2095312 h 2690045"/>
              <a:gd name="connsiteX4" fmla="*/ 1865159 w 2239155"/>
              <a:gd name="connsiteY4" fmla="*/ 2679648 h 2690045"/>
              <a:gd name="connsiteX5" fmla="*/ 1850042 w 2239155"/>
              <a:gd name="connsiteY5" fmla="*/ 2690045 h 2690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39155" h="2690045">
                <a:moveTo>
                  <a:pt x="1850042" y="2690045"/>
                </a:moveTo>
                <a:lnTo>
                  <a:pt x="0" y="0"/>
                </a:lnTo>
                <a:lnTo>
                  <a:pt x="798132" y="0"/>
                </a:lnTo>
                <a:lnTo>
                  <a:pt x="2239155" y="2095312"/>
                </a:lnTo>
                <a:lnTo>
                  <a:pt x="1865159" y="2679648"/>
                </a:lnTo>
                <a:lnTo>
                  <a:pt x="1850042" y="2690045"/>
                </a:lnTo>
                <a:close/>
              </a:path>
            </a:pathLst>
          </a:custGeom>
          <a:solidFill>
            <a:srgbClr val="A8ADC4"/>
          </a:solidFill>
          <a:ln>
            <a:solidFill>
              <a:srgbClr val="A9BD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2147990" y="4771370"/>
            <a:ext cx="2243162" cy="2136708"/>
          </a:xfrm>
          <a:custGeom>
            <a:avLst/>
            <a:gdLst>
              <a:gd name="connsiteX0" fmla="*/ 296787 w 2243162"/>
              <a:gd name="connsiteY0" fmla="*/ 2270482 h 2702024"/>
              <a:gd name="connsiteX1" fmla="*/ 593574 w 2243162"/>
              <a:gd name="connsiteY1" fmla="*/ 2702024 h 2702024"/>
              <a:gd name="connsiteX2" fmla="*/ 0 w 2243162"/>
              <a:gd name="connsiteY2" fmla="*/ 2702024 h 2702024"/>
              <a:gd name="connsiteX3" fmla="*/ 1852001 w 2243162"/>
              <a:gd name="connsiteY3" fmla="*/ 0 h 2702024"/>
              <a:gd name="connsiteX4" fmla="*/ 1874186 w 2243162"/>
              <a:gd name="connsiteY4" fmla="*/ 15258 h 2702024"/>
              <a:gd name="connsiteX5" fmla="*/ 2101791 w 2243162"/>
              <a:gd name="connsiteY5" fmla="*/ 370872 h 2702024"/>
              <a:gd name="connsiteX6" fmla="*/ 2099207 w 2243162"/>
              <a:gd name="connsiteY6" fmla="*/ 372649 h 2702024"/>
              <a:gd name="connsiteX7" fmla="*/ 2152853 w 2243162"/>
              <a:gd name="connsiteY7" fmla="*/ 450653 h 2702024"/>
              <a:gd name="connsiteX8" fmla="*/ 2243162 w 2243162"/>
              <a:gd name="connsiteY8" fmla="*/ 591754 h 2702024"/>
              <a:gd name="connsiteX9" fmla="*/ 800090 w 2243162"/>
              <a:gd name="connsiteY9" fmla="*/ 2690045 h 2702024"/>
              <a:gd name="connsiteX10" fmla="*/ 591618 w 2243162"/>
              <a:gd name="connsiteY10" fmla="*/ 2690045 h 2702024"/>
              <a:gd name="connsiteX11" fmla="*/ 296788 w 2243162"/>
              <a:gd name="connsiteY11" fmla="*/ 2261349 h 2702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43162" h="2702024">
                <a:moveTo>
                  <a:pt x="296787" y="2270482"/>
                </a:moveTo>
                <a:lnTo>
                  <a:pt x="593574" y="2702024"/>
                </a:lnTo>
                <a:lnTo>
                  <a:pt x="0" y="2702024"/>
                </a:lnTo>
                <a:close/>
                <a:moveTo>
                  <a:pt x="1852001" y="0"/>
                </a:moveTo>
                <a:lnTo>
                  <a:pt x="1874186" y="15258"/>
                </a:lnTo>
                <a:lnTo>
                  <a:pt x="2101791" y="370872"/>
                </a:lnTo>
                <a:lnTo>
                  <a:pt x="2099207" y="372649"/>
                </a:lnTo>
                <a:lnTo>
                  <a:pt x="2152853" y="450653"/>
                </a:lnTo>
                <a:lnTo>
                  <a:pt x="2243162" y="591754"/>
                </a:lnTo>
                <a:lnTo>
                  <a:pt x="800090" y="2690045"/>
                </a:lnTo>
                <a:lnTo>
                  <a:pt x="591618" y="2690045"/>
                </a:lnTo>
                <a:lnTo>
                  <a:pt x="296788" y="2261349"/>
                </a:lnTo>
                <a:close/>
              </a:path>
            </a:pathLst>
          </a:custGeom>
          <a:solidFill>
            <a:srgbClr val="A2B894">
              <a:alpha val="91000"/>
            </a:srgbClr>
          </a:solidFill>
          <a:ln>
            <a:solidFill>
              <a:srgbClr val="A9BD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9" name="TextBox 88"/>
          <p:cNvSpPr txBox="1"/>
          <p:nvPr/>
        </p:nvSpPr>
        <p:spPr>
          <a:xfrm>
            <a:off x="3304360" y="4209816"/>
            <a:ext cx="1552758" cy="43809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TextBox 87"/>
          <p:cNvSpPr txBox="1"/>
          <p:nvPr/>
        </p:nvSpPr>
        <p:spPr>
          <a:xfrm>
            <a:off x="5906333" y="3893462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TextBox 88"/>
          <p:cNvSpPr txBox="1"/>
          <p:nvPr/>
        </p:nvSpPr>
        <p:spPr>
          <a:xfrm>
            <a:off x="5741054" y="4190212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TextBox 87"/>
          <p:cNvSpPr txBox="1"/>
          <p:nvPr/>
        </p:nvSpPr>
        <p:spPr>
          <a:xfrm>
            <a:off x="8341836" y="3893462"/>
            <a:ext cx="1231105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TextBox 88"/>
          <p:cNvSpPr txBox="1"/>
          <p:nvPr/>
        </p:nvSpPr>
        <p:spPr>
          <a:xfrm>
            <a:off x="8176557" y="4190212"/>
            <a:ext cx="1552758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182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1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0" grpId="0" animBg="1"/>
      <p:bldP spid="61" grpId="0" animBg="1"/>
      <p:bldP spid="66" grpId="0" animBg="1"/>
      <p:bldP spid="67" grpId="0" animBg="1"/>
      <p:bldP spid="68" grpId="0" animBg="1"/>
      <p:bldP spid="71" grpId="0" animBg="1"/>
      <p:bldP spid="72" grpId="0" animBg="1"/>
      <p:bldP spid="74" grpId="0" animBg="1"/>
      <p:bldP spid="75" grpId="0"/>
      <p:bldP spid="77" grpId="0"/>
      <p:bldP spid="78" grpId="0"/>
      <p:bldP spid="79" grpId="0"/>
      <p:bldP spid="80" grpId="0"/>
      <p:bldP spid="82" grpId="0"/>
      <p:bldP spid="83" grpId="0"/>
      <p:bldP spid="8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任意多边形 69"/>
          <p:cNvSpPr/>
          <p:nvPr/>
        </p:nvSpPr>
        <p:spPr>
          <a:xfrm>
            <a:off x="561878" y="5459183"/>
            <a:ext cx="1379382" cy="1436917"/>
          </a:xfrm>
          <a:custGeom>
            <a:avLst/>
            <a:gdLst>
              <a:gd name="connsiteX0" fmla="*/ 988221 w 1379382"/>
              <a:gd name="connsiteY0" fmla="*/ 0 h 1436917"/>
              <a:gd name="connsiteX1" fmla="*/ 1010406 w 1379382"/>
              <a:gd name="connsiteY1" fmla="*/ 15258 h 1436917"/>
              <a:gd name="connsiteX2" fmla="*/ 1238011 w 1379382"/>
              <a:gd name="connsiteY2" fmla="*/ 370872 h 1436917"/>
              <a:gd name="connsiteX3" fmla="*/ 1235427 w 1379382"/>
              <a:gd name="connsiteY3" fmla="*/ 372649 h 1436917"/>
              <a:gd name="connsiteX4" fmla="*/ 1289073 w 1379382"/>
              <a:gd name="connsiteY4" fmla="*/ 450653 h 1436917"/>
              <a:gd name="connsiteX5" fmla="*/ 1379382 w 1379382"/>
              <a:gd name="connsiteY5" fmla="*/ 591754 h 1436917"/>
              <a:gd name="connsiteX6" fmla="*/ 798132 w 1379382"/>
              <a:gd name="connsiteY6" fmla="*/ 1436917 h 1436917"/>
              <a:gd name="connsiteX7" fmla="*/ 0 w 1379382"/>
              <a:gd name="connsiteY7" fmla="*/ 1436917 h 1436917"/>
              <a:gd name="connsiteX8" fmla="*/ 988221 w 1379382"/>
              <a:gd name="connsiteY8" fmla="*/ 0 h 1436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382" h="1436917">
                <a:moveTo>
                  <a:pt x="988221" y="0"/>
                </a:moveTo>
                <a:lnTo>
                  <a:pt x="1010406" y="15258"/>
                </a:lnTo>
                <a:lnTo>
                  <a:pt x="1238011" y="370872"/>
                </a:lnTo>
                <a:lnTo>
                  <a:pt x="1235427" y="372649"/>
                </a:lnTo>
                <a:lnTo>
                  <a:pt x="1289073" y="450653"/>
                </a:lnTo>
                <a:lnTo>
                  <a:pt x="1379382" y="591754"/>
                </a:lnTo>
                <a:lnTo>
                  <a:pt x="798132" y="1436917"/>
                </a:lnTo>
                <a:lnTo>
                  <a:pt x="0" y="1436917"/>
                </a:lnTo>
                <a:lnTo>
                  <a:pt x="988221" y="0"/>
                </a:lnTo>
                <a:close/>
              </a:path>
            </a:pathLst>
          </a:custGeom>
          <a:solidFill>
            <a:srgbClr val="DF9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1950042" y="5459184"/>
            <a:ext cx="1377333" cy="1436916"/>
          </a:xfrm>
          <a:custGeom>
            <a:avLst/>
            <a:gdLst>
              <a:gd name="connsiteX0" fmla="*/ 389113 w 1377333"/>
              <a:gd name="connsiteY0" fmla="*/ 0 h 1436916"/>
              <a:gd name="connsiteX1" fmla="*/ 1377333 w 1377333"/>
              <a:gd name="connsiteY1" fmla="*/ 1436916 h 1436916"/>
              <a:gd name="connsiteX2" fmla="*/ 579200 w 1377333"/>
              <a:gd name="connsiteY2" fmla="*/ 1436916 h 1436916"/>
              <a:gd name="connsiteX3" fmla="*/ 0 w 1377333"/>
              <a:gd name="connsiteY3" fmla="*/ 594733 h 1436916"/>
              <a:gd name="connsiteX4" fmla="*/ 373996 w 1377333"/>
              <a:gd name="connsiteY4" fmla="*/ 10397 h 1436916"/>
              <a:gd name="connsiteX5" fmla="*/ 389113 w 1377333"/>
              <a:gd name="connsiteY5" fmla="*/ 0 h 1436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7333" h="1436916">
                <a:moveTo>
                  <a:pt x="389113" y="0"/>
                </a:moveTo>
                <a:lnTo>
                  <a:pt x="1377333" y="1436916"/>
                </a:lnTo>
                <a:lnTo>
                  <a:pt x="579200" y="1436916"/>
                </a:lnTo>
                <a:lnTo>
                  <a:pt x="0" y="594733"/>
                </a:lnTo>
                <a:lnTo>
                  <a:pt x="373996" y="10397"/>
                </a:lnTo>
                <a:lnTo>
                  <a:pt x="389113" y="0"/>
                </a:lnTo>
                <a:close/>
              </a:path>
            </a:pathLst>
          </a:custGeom>
          <a:solidFill>
            <a:srgbClr val="EE8F82"/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9" name="任意多边形 818"/>
          <p:cNvSpPr/>
          <p:nvPr/>
        </p:nvSpPr>
        <p:spPr>
          <a:xfrm flipV="1">
            <a:off x="5466342" y="5123204"/>
            <a:ext cx="1608398" cy="1772896"/>
          </a:xfrm>
          <a:custGeom>
            <a:avLst/>
            <a:gdLst>
              <a:gd name="connsiteX0" fmla="*/ 1219285 w 1608398"/>
              <a:gd name="connsiteY0" fmla="*/ 1772896 h 1772896"/>
              <a:gd name="connsiteX1" fmla="*/ 1234402 w 1608398"/>
              <a:gd name="connsiteY1" fmla="*/ 1762499 h 1772896"/>
              <a:gd name="connsiteX2" fmla="*/ 1608398 w 1608398"/>
              <a:gd name="connsiteY2" fmla="*/ 1178163 h 1772896"/>
              <a:gd name="connsiteX3" fmla="*/ 798132 w 1608398"/>
              <a:gd name="connsiteY3" fmla="*/ 0 h 1772896"/>
              <a:gd name="connsiteX4" fmla="*/ 0 w 1608398"/>
              <a:gd name="connsiteY4" fmla="*/ 0 h 1772896"/>
              <a:gd name="connsiteX5" fmla="*/ 1219285 w 1608398"/>
              <a:gd name="connsiteY5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398" h="1772896">
                <a:moveTo>
                  <a:pt x="1219285" y="1772896"/>
                </a:moveTo>
                <a:lnTo>
                  <a:pt x="1234402" y="1762499"/>
                </a:lnTo>
                <a:lnTo>
                  <a:pt x="1608398" y="1178163"/>
                </a:lnTo>
                <a:lnTo>
                  <a:pt x="798132" y="0"/>
                </a:lnTo>
                <a:lnTo>
                  <a:pt x="0" y="0"/>
                </a:lnTo>
                <a:lnTo>
                  <a:pt x="1219285" y="1772896"/>
                </a:lnTo>
                <a:close/>
              </a:path>
            </a:pathLst>
          </a:custGeom>
          <a:solidFill>
            <a:srgbClr val="EF756B">
              <a:alpha val="88000"/>
            </a:srgbClr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4" name="任意多边形 823"/>
          <p:cNvSpPr/>
          <p:nvPr/>
        </p:nvSpPr>
        <p:spPr>
          <a:xfrm flipH="1" flipV="1">
            <a:off x="4399933" y="4206056"/>
            <a:ext cx="2239155" cy="2690045"/>
          </a:xfrm>
          <a:custGeom>
            <a:avLst/>
            <a:gdLst>
              <a:gd name="connsiteX0" fmla="*/ 1850042 w 2239155"/>
              <a:gd name="connsiteY0" fmla="*/ 2690045 h 2690045"/>
              <a:gd name="connsiteX1" fmla="*/ 0 w 2239155"/>
              <a:gd name="connsiteY1" fmla="*/ 0 h 2690045"/>
              <a:gd name="connsiteX2" fmla="*/ 798132 w 2239155"/>
              <a:gd name="connsiteY2" fmla="*/ 0 h 2690045"/>
              <a:gd name="connsiteX3" fmla="*/ 2239155 w 2239155"/>
              <a:gd name="connsiteY3" fmla="*/ 2095312 h 2690045"/>
              <a:gd name="connsiteX4" fmla="*/ 1865159 w 2239155"/>
              <a:gd name="connsiteY4" fmla="*/ 2679648 h 2690045"/>
              <a:gd name="connsiteX5" fmla="*/ 1850042 w 2239155"/>
              <a:gd name="connsiteY5" fmla="*/ 2690045 h 2690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39155" h="2690045">
                <a:moveTo>
                  <a:pt x="1850042" y="2690045"/>
                </a:moveTo>
                <a:lnTo>
                  <a:pt x="0" y="0"/>
                </a:lnTo>
                <a:lnTo>
                  <a:pt x="798132" y="0"/>
                </a:lnTo>
                <a:lnTo>
                  <a:pt x="2239155" y="2095312"/>
                </a:lnTo>
                <a:lnTo>
                  <a:pt x="1865159" y="2679648"/>
                </a:lnTo>
                <a:lnTo>
                  <a:pt x="1850042" y="2690045"/>
                </a:lnTo>
                <a:close/>
              </a:path>
            </a:pathLst>
          </a:custGeom>
          <a:solidFill>
            <a:srgbClr val="A8ADC4"/>
          </a:solidFill>
          <a:ln>
            <a:solidFill>
              <a:srgbClr val="A9BD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6" name="任意多边形 685"/>
          <p:cNvSpPr/>
          <p:nvPr/>
        </p:nvSpPr>
        <p:spPr>
          <a:xfrm>
            <a:off x="9482391" y="0"/>
            <a:ext cx="1474363" cy="1578002"/>
          </a:xfrm>
          <a:custGeom>
            <a:avLst/>
            <a:gdLst>
              <a:gd name="connsiteX0" fmla="*/ 0 w 1474363"/>
              <a:gd name="connsiteY0" fmla="*/ 0 h 1578002"/>
              <a:gd name="connsiteX1" fmla="*/ 798133 w 1474363"/>
              <a:gd name="connsiteY1" fmla="*/ 0 h 1578002"/>
              <a:gd name="connsiteX2" fmla="*/ 1474363 w 1474363"/>
              <a:gd name="connsiteY2" fmla="*/ 983269 h 1578002"/>
              <a:gd name="connsiteX3" fmla="*/ 1100367 w 1474363"/>
              <a:gd name="connsiteY3" fmla="*/ 1567605 h 1578002"/>
              <a:gd name="connsiteX4" fmla="*/ 1085250 w 1474363"/>
              <a:gd name="connsiteY4" fmla="*/ 1578002 h 1578002"/>
              <a:gd name="connsiteX5" fmla="*/ 0 w 1474363"/>
              <a:gd name="connsiteY5" fmla="*/ 0 h 157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363" h="1578002">
                <a:moveTo>
                  <a:pt x="0" y="0"/>
                </a:moveTo>
                <a:lnTo>
                  <a:pt x="798133" y="0"/>
                </a:lnTo>
                <a:lnTo>
                  <a:pt x="1474363" y="983269"/>
                </a:lnTo>
                <a:lnTo>
                  <a:pt x="1100367" y="1567605"/>
                </a:lnTo>
                <a:lnTo>
                  <a:pt x="1085250" y="1578002"/>
                </a:lnTo>
                <a:lnTo>
                  <a:pt x="0" y="0"/>
                </a:lnTo>
                <a:close/>
              </a:path>
            </a:pathLst>
          </a:custGeom>
          <a:solidFill>
            <a:srgbClr val="50F6CE">
              <a:alpha val="24706"/>
            </a:srgbClr>
          </a:solidFill>
          <a:ln>
            <a:solidFill>
              <a:srgbClr val="EFE3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4" name="任意多边形 703"/>
          <p:cNvSpPr/>
          <p:nvPr/>
        </p:nvSpPr>
        <p:spPr>
          <a:xfrm>
            <a:off x="11202884" y="1946822"/>
            <a:ext cx="798132" cy="1160519"/>
          </a:xfrm>
          <a:custGeom>
            <a:avLst/>
            <a:gdLst>
              <a:gd name="connsiteX0" fmla="*/ 399066 w 798132"/>
              <a:gd name="connsiteY0" fmla="*/ 0 h 1160519"/>
              <a:gd name="connsiteX1" fmla="*/ 798132 w 798132"/>
              <a:gd name="connsiteY1" fmla="*/ 580260 h 1160519"/>
              <a:gd name="connsiteX2" fmla="*/ 399066 w 798132"/>
              <a:gd name="connsiteY2" fmla="*/ 1160519 h 1160519"/>
              <a:gd name="connsiteX3" fmla="*/ 0 w 798132"/>
              <a:gd name="connsiteY3" fmla="*/ 580260 h 1160519"/>
              <a:gd name="connsiteX4" fmla="*/ 399066 w 798132"/>
              <a:gd name="connsiteY4" fmla="*/ 0 h 1160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8132" h="1160519">
                <a:moveTo>
                  <a:pt x="399066" y="0"/>
                </a:moveTo>
                <a:lnTo>
                  <a:pt x="798132" y="580260"/>
                </a:lnTo>
                <a:lnTo>
                  <a:pt x="399066" y="1160519"/>
                </a:lnTo>
                <a:lnTo>
                  <a:pt x="0" y="580260"/>
                </a:lnTo>
                <a:lnTo>
                  <a:pt x="399066" y="0"/>
                </a:lnTo>
                <a:close/>
              </a:path>
            </a:pathLst>
          </a:custGeom>
          <a:solidFill>
            <a:srgbClr val="D57053">
              <a:alpha val="25000"/>
            </a:srgbClr>
          </a:solidFill>
          <a:ln>
            <a:solidFill>
              <a:srgbClr val="EAD3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0" name="任意多边形 699"/>
          <p:cNvSpPr/>
          <p:nvPr/>
        </p:nvSpPr>
        <p:spPr>
          <a:xfrm>
            <a:off x="10965534" y="1590209"/>
            <a:ext cx="636416" cy="936872"/>
          </a:xfrm>
          <a:custGeom>
            <a:avLst/>
            <a:gdLst>
              <a:gd name="connsiteX0" fmla="*/ 391161 w 636416"/>
              <a:gd name="connsiteY0" fmla="*/ 0 h 936872"/>
              <a:gd name="connsiteX1" fmla="*/ 636416 w 636416"/>
              <a:gd name="connsiteY1" fmla="*/ 356612 h 936872"/>
              <a:gd name="connsiteX2" fmla="*/ 237350 w 636416"/>
              <a:gd name="connsiteY2" fmla="*/ 936872 h 936872"/>
              <a:gd name="connsiteX3" fmla="*/ 0 w 636416"/>
              <a:gd name="connsiteY3" fmla="*/ 591754 h 936872"/>
              <a:gd name="connsiteX4" fmla="*/ 90309 w 636416"/>
              <a:gd name="connsiteY4" fmla="*/ 450653 h 936872"/>
              <a:gd name="connsiteX5" fmla="*/ 143955 w 636416"/>
              <a:gd name="connsiteY5" fmla="*/ 372649 h 936872"/>
              <a:gd name="connsiteX6" fmla="*/ 141371 w 636416"/>
              <a:gd name="connsiteY6" fmla="*/ 370872 h 936872"/>
              <a:gd name="connsiteX7" fmla="*/ 368976 w 636416"/>
              <a:gd name="connsiteY7" fmla="*/ 15258 h 936872"/>
              <a:gd name="connsiteX8" fmla="*/ 391161 w 636416"/>
              <a:gd name="connsiteY8" fmla="*/ 0 h 936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6416" h="936872">
                <a:moveTo>
                  <a:pt x="391161" y="0"/>
                </a:moveTo>
                <a:lnTo>
                  <a:pt x="636416" y="356612"/>
                </a:lnTo>
                <a:lnTo>
                  <a:pt x="237350" y="936872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D2DBC4"/>
          </a:solidFill>
          <a:ln>
            <a:solidFill>
              <a:srgbClr val="D3DD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3" name="任意多边形 522"/>
          <p:cNvSpPr/>
          <p:nvPr/>
        </p:nvSpPr>
        <p:spPr>
          <a:xfrm>
            <a:off x="10576104" y="98326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>
              <a:alpha val="36000"/>
            </a:srgbClr>
          </a:solidFill>
          <a:ln>
            <a:solidFill>
              <a:srgbClr val="EBD09D">
                <a:alpha val="3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9" name="任意多边形 528"/>
          <p:cNvSpPr/>
          <p:nvPr/>
        </p:nvSpPr>
        <p:spPr>
          <a:xfrm flipV="1">
            <a:off x="10576104" y="159020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88A378">
              <a:alpha val="53000"/>
            </a:srgbClr>
          </a:solidFill>
          <a:ln>
            <a:solidFill>
              <a:srgbClr val="B3C4A5">
                <a:alpha val="53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4" name="任意多边形 533"/>
          <p:cNvSpPr/>
          <p:nvPr/>
        </p:nvSpPr>
        <p:spPr>
          <a:xfrm flipH="1" flipV="1">
            <a:off x="4012411" y="4206055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89A67A"/>
          </a:solidFill>
          <a:ln>
            <a:solidFill>
              <a:srgbClr val="89A6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2147990" y="4206055"/>
            <a:ext cx="2243162" cy="2702024"/>
          </a:xfrm>
          <a:custGeom>
            <a:avLst/>
            <a:gdLst>
              <a:gd name="connsiteX0" fmla="*/ 296787 w 2243162"/>
              <a:gd name="connsiteY0" fmla="*/ 2270482 h 2702024"/>
              <a:gd name="connsiteX1" fmla="*/ 593574 w 2243162"/>
              <a:gd name="connsiteY1" fmla="*/ 2702024 h 2702024"/>
              <a:gd name="connsiteX2" fmla="*/ 0 w 2243162"/>
              <a:gd name="connsiteY2" fmla="*/ 2702024 h 2702024"/>
              <a:gd name="connsiteX3" fmla="*/ 1852001 w 2243162"/>
              <a:gd name="connsiteY3" fmla="*/ 0 h 2702024"/>
              <a:gd name="connsiteX4" fmla="*/ 1874186 w 2243162"/>
              <a:gd name="connsiteY4" fmla="*/ 15258 h 2702024"/>
              <a:gd name="connsiteX5" fmla="*/ 2101791 w 2243162"/>
              <a:gd name="connsiteY5" fmla="*/ 370872 h 2702024"/>
              <a:gd name="connsiteX6" fmla="*/ 2099207 w 2243162"/>
              <a:gd name="connsiteY6" fmla="*/ 372649 h 2702024"/>
              <a:gd name="connsiteX7" fmla="*/ 2152853 w 2243162"/>
              <a:gd name="connsiteY7" fmla="*/ 450653 h 2702024"/>
              <a:gd name="connsiteX8" fmla="*/ 2243162 w 2243162"/>
              <a:gd name="connsiteY8" fmla="*/ 591754 h 2702024"/>
              <a:gd name="connsiteX9" fmla="*/ 800090 w 2243162"/>
              <a:gd name="connsiteY9" fmla="*/ 2690045 h 2702024"/>
              <a:gd name="connsiteX10" fmla="*/ 591618 w 2243162"/>
              <a:gd name="connsiteY10" fmla="*/ 2690045 h 2702024"/>
              <a:gd name="connsiteX11" fmla="*/ 296788 w 2243162"/>
              <a:gd name="connsiteY11" fmla="*/ 2261349 h 2702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43162" h="2702024">
                <a:moveTo>
                  <a:pt x="296787" y="2270482"/>
                </a:moveTo>
                <a:lnTo>
                  <a:pt x="593574" y="2702024"/>
                </a:lnTo>
                <a:lnTo>
                  <a:pt x="0" y="2702024"/>
                </a:lnTo>
                <a:close/>
                <a:moveTo>
                  <a:pt x="1852001" y="0"/>
                </a:moveTo>
                <a:lnTo>
                  <a:pt x="1874186" y="15258"/>
                </a:lnTo>
                <a:lnTo>
                  <a:pt x="2101791" y="370872"/>
                </a:lnTo>
                <a:lnTo>
                  <a:pt x="2099207" y="372649"/>
                </a:lnTo>
                <a:lnTo>
                  <a:pt x="2152853" y="450653"/>
                </a:lnTo>
                <a:lnTo>
                  <a:pt x="2243162" y="591754"/>
                </a:lnTo>
                <a:lnTo>
                  <a:pt x="800090" y="2690045"/>
                </a:lnTo>
                <a:lnTo>
                  <a:pt x="591618" y="2690045"/>
                </a:lnTo>
                <a:lnTo>
                  <a:pt x="296788" y="2261349"/>
                </a:lnTo>
                <a:close/>
              </a:path>
            </a:pathLst>
          </a:custGeom>
          <a:solidFill>
            <a:srgbClr val="A2B894">
              <a:alpha val="91000"/>
            </a:srgbClr>
          </a:solidFill>
          <a:ln>
            <a:solidFill>
              <a:srgbClr val="A9BD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-35280" y="4818139"/>
            <a:ext cx="1017046" cy="2052322"/>
          </a:xfrm>
          <a:custGeom>
            <a:avLst/>
            <a:gdLst>
              <a:gd name="connsiteX0" fmla="*/ 0 w 1017046"/>
              <a:gd name="connsiteY0" fmla="*/ 0 h 2052322"/>
              <a:gd name="connsiteX1" fmla="*/ 1017046 w 1017046"/>
              <a:gd name="connsiteY1" fmla="*/ 1478830 h 2052322"/>
              <a:gd name="connsiteX2" fmla="*/ 613325 w 1017046"/>
              <a:gd name="connsiteY2" fmla="*/ 2052322 h 2052322"/>
              <a:gd name="connsiteX3" fmla="*/ 0 w 1017046"/>
              <a:gd name="connsiteY3" fmla="*/ 1160520 h 2052322"/>
              <a:gd name="connsiteX4" fmla="*/ 0 w 1017046"/>
              <a:gd name="connsiteY4" fmla="*/ 0 h 205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046" h="2052322">
                <a:moveTo>
                  <a:pt x="0" y="0"/>
                </a:moveTo>
                <a:lnTo>
                  <a:pt x="1017046" y="1478830"/>
                </a:lnTo>
                <a:lnTo>
                  <a:pt x="613325" y="2052322"/>
                </a:lnTo>
                <a:lnTo>
                  <a:pt x="0" y="1160520"/>
                </a:lnTo>
                <a:lnTo>
                  <a:pt x="0" y="0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5087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2" name="任意多边形 811"/>
          <p:cNvSpPr/>
          <p:nvPr/>
        </p:nvSpPr>
        <p:spPr>
          <a:xfrm flipV="1">
            <a:off x="4397479" y="5881804"/>
            <a:ext cx="1088729" cy="1014296"/>
          </a:xfrm>
          <a:custGeom>
            <a:avLst/>
            <a:gdLst>
              <a:gd name="connsiteX0" fmla="*/ 391161 w 1088729"/>
              <a:gd name="connsiteY0" fmla="*/ 1014296 h 1014296"/>
              <a:gd name="connsiteX1" fmla="*/ 1088729 w 1088729"/>
              <a:gd name="connsiteY1" fmla="*/ 0 h 1014296"/>
              <a:gd name="connsiteX2" fmla="*/ 290598 w 1088729"/>
              <a:gd name="connsiteY2" fmla="*/ 0 h 1014296"/>
              <a:gd name="connsiteX3" fmla="*/ 0 w 1088729"/>
              <a:gd name="connsiteY3" fmla="*/ 422542 h 1014296"/>
              <a:gd name="connsiteX4" fmla="*/ 90309 w 1088729"/>
              <a:gd name="connsiteY4" fmla="*/ 563643 h 1014296"/>
              <a:gd name="connsiteX5" fmla="*/ 143955 w 1088729"/>
              <a:gd name="connsiteY5" fmla="*/ 641647 h 1014296"/>
              <a:gd name="connsiteX6" fmla="*/ 141371 w 1088729"/>
              <a:gd name="connsiteY6" fmla="*/ 643424 h 1014296"/>
              <a:gd name="connsiteX7" fmla="*/ 368976 w 1088729"/>
              <a:gd name="connsiteY7" fmla="*/ 999038 h 1014296"/>
              <a:gd name="connsiteX8" fmla="*/ 391161 w 1088729"/>
              <a:gd name="connsiteY8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8729" h="1014296">
                <a:moveTo>
                  <a:pt x="391161" y="1014296"/>
                </a:moveTo>
                <a:lnTo>
                  <a:pt x="1088729" y="0"/>
                </a:lnTo>
                <a:lnTo>
                  <a:pt x="290598" y="0"/>
                </a:lnTo>
                <a:lnTo>
                  <a:pt x="0" y="422542"/>
                </a:lnTo>
                <a:lnTo>
                  <a:pt x="90309" y="563643"/>
                </a:lnTo>
                <a:lnTo>
                  <a:pt x="143955" y="641647"/>
                </a:lnTo>
                <a:lnTo>
                  <a:pt x="141371" y="643424"/>
                </a:lnTo>
                <a:lnTo>
                  <a:pt x="368976" y="999038"/>
                </a:lnTo>
                <a:lnTo>
                  <a:pt x="391161" y="1014296"/>
                </a:lnTo>
                <a:close/>
              </a:path>
            </a:pathLst>
          </a:custGeom>
          <a:solidFill>
            <a:srgbClr val="DD957C"/>
          </a:solidFill>
          <a:ln>
            <a:solidFill>
              <a:srgbClr val="DD95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8" name="任意多边形 637"/>
          <p:cNvSpPr/>
          <p:nvPr/>
        </p:nvSpPr>
        <p:spPr>
          <a:xfrm flipV="1">
            <a:off x="4008048" y="58818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D57053"/>
          </a:solidFill>
          <a:ln>
            <a:solidFill>
              <a:srgbClr val="D570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8" name="任意多边形 647"/>
          <p:cNvSpPr/>
          <p:nvPr/>
        </p:nvSpPr>
        <p:spPr>
          <a:xfrm flipV="1">
            <a:off x="6694090" y="51232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6F65"/>
          </a:solidFill>
          <a:ln>
            <a:solidFill>
              <a:srgbClr val="ED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1" name="任意多边形 660"/>
          <p:cNvSpPr/>
          <p:nvPr/>
        </p:nvSpPr>
        <p:spPr>
          <a:xfrm flipV="1">
            <a:off x="10822507" y="549545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3778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6" name="任意多边形 665"/>
          <p:cNvSpPr/>
          <p:nvPr/>
        </p:nvSpPr>
        <p:spPr>
          <a:xfrm>
            <a:off x="9861917" y="5495459"/>
            <a:ext cx="1341240" cy="1384436"/>
          </a:xfrm>
          <a:custGeom>
            <a:avLst/>
            <a:gdLst>
              <a:gd name="connsiteX0" fmla="*/ 952127 w 1341240"/>
              <a:gd name="connsiteY0" fmla="*/ 0 h 1384436"/>
              <a:gd name="connsiteX1" fmla="*/ 967244 w 1341240"/>
              <a:gd name="connsiteY1" fmla="*/ 10397 h 1384436"/>
              <a:gd name="connsiteX2" fmla="*/ 1341240 w 1341240"/>
              <a:gd name="connsiteY2" fmla="*/ 594733 h 1384436"/>
              <a:gd name="connsiteX3" fmla="*/ 798132 w 1341240"/>
              <a:gd name="connsiteY3" fmla="*/ 1384436 h 1384436"/>
              <a:gd name="connsiteX4" fmla="*/ 0 w 1341240"/>
              <a:gd name="connsiteY4" fmla="*/ 1384436 h 1384436"/>
              <a:gd name="connsiteX5" fmla="*/ 952127 w 1341240"/>
              <a:gd name="connsiteY5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1240" h="1384436">
                <a:moveTo>
                  <a:pt x="952127" y="0"/>
                </a:moveTo>
                <a:lnTo>
                  <a:pt x="967244" y="10397"/>
                </a:lnTo>
                <a:lnTo>
                  <a:pt x="1341240" y="594733"/>
                </a:lnTo>
                <a:lnTo>
                  <a:pt x="798132" y="1384436"/>
                </a:lnTo>
                <a:lnTo>
                  <a:pt x="0" y="1384436"/>
                </a:lnTo>
                <a:lnTo>
                  <a:pt x="952127" y="0"/>
                </a:lnTo>
                <a:close/>
              </a:path>
            </a:pathLst>
          </a:custGeom>
          <a:solidFill>
            <a:srgbClr val="30728C">
              <a:alpha val="59000"/>
            </a:srgbClr>
          </a:solidFill>
          <a:ln>
            <a:solidFill>
              <a:srgbClr val="7CA5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0" name="任意多边形 709"/>
          <p:cNvSpPr/>
          <p:nvPr/>
        </p:nvSpPr>
        <p:spPr>
          <a:xfrm>
            <a:off x="11211938" y="5495459"/>
            <a:ext cx="980063" cy="1384436"/>
          </a:xfrm>
          <a:custGeom>
            <a:avLst/>
            <a:gdLst>
              <a:gd name="connsiteX0" fmla="*/ 391161 w 980063"/>
              <a:gd name="connsiteY0" fmla="*/ 0 h 1384436"/>
              <a:gd name="connsiteX1" fmla="*/ 980063 w 980063"/>
              <a:gd name="connsiteY1" fmla="*/ 856291 h 1384436"/>
              <a:gd name="connsiteX2" fmla="*/ 980063 w 980063"/>
              <a:gd name="connsiteY2" fmla="*/ 1384436 h 1384436"/>
              <a:gd name="connsiteX3" fmla="*/ 545157 w 980063"/>
              <a:gd name="connsiteY3" fmla="*/ 1384436 h 1384436"/>
              <a:gd name="connsiteX4" fmla="*/ 0 w 980063"/>
              <a:gd name="connsiteY4" fmla="*/ 591754 h 1384436"/>
              <a:gd name="connsiteX5" fmla="*/ 90309 w 980063"/>
              <a:gd name="connsiteY5" fmla="*/ 450653 h 1384436"/>
              <a:gd name="connsiteX6" fmla="*/ 143955 w 980063"/>
              <a:gd name="connsiteY6" fmla="*/ 372649 h 1384436"/>
              <a:gd name="connsiteX7" fmla="*/ 141371 w 980063"/>
              <a:gd name="connsiteY7" fmla="*/ 370872 h 1384436"/>
              <a:gd name="connsiteX8" fmla="*/ 368976 w 980063"/>
              <a:gd name="connsiteY8" fmla="*/ 15258 h 1384436"/>
              <a:gd name="connsiteX9" fmla="*/ 391161 w 980063"/>
              <a:gd name="connsiteY9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0063" h="1384436">
                <a:moveTo>
                  <a:pt x="391161" y="0"/>
                </a:moveTo>
                <a:lnTo>
                  <a:pt x="980063" y="856291"/>
                </a:lnTo>
                <a:lnTo>
                  <a:pt x="980063" y="1384436"/>
                </a:lnTo>
                <a:lnTo>
                  <a:pt x="545157" y="1384436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7CA5A8"/>
          </a:solidFill>
          <a:ln>
            <a:solidFill>
              <a:srgbClr val="7BA3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1" name="任意多边形 670"/>
          <p:cNvSpPr/>
          <p:nvPr/>
        </p:nvSpPr>
        <p:spPr>
          <a:xfrm flipV="1">
            <a:off x="9195717" y="550327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/>
          </a:solidFill>
          <a:ln>
            <a:solidFill>
              <a:srgbClr val="E49B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8221119" y="5503275"/>
            <a:ext cx="1355248" cy="1404805"/>
          </a:xfrm>
          <a:custGeom>
            <a:avLst/>
            <a:gdLst>
              <a:gd name="connsiteX0" fmla="*/ 966135 w 1355248"/>
              <a:gd name="connsiteY0" fmla="*/ 0 h 1404805"/>
              <a:gd name="connsiteX1" fmla="*/ 981252 w 1355248"/>
              <a:gd name="connsiteY1" fmla="*/ 10397 h 1404805"/>
              <a:gd name="connsiteX2" fmla="*/ 1355248 w 1355248"/>
              <a:gd name="connsiteY2" fmla="*/ 594733 h 1404805"/>
              <a:gd name="connsiteX3" fmla="*/ 798132 w 1355248"/>
              <a:gd name="connsiteY3" fmla="*/ 1404805 h 1404805"/>
              <a:gd name="connsiteX4" fmla="*/ 0 w 1355248"/>
              <a:gd name="connsiteY4" fmla="*/ 1404805 h 1404805"/>
              <a:gd name="connsiteX5" fmla="*/ 966135 w 1355248"/>
              <a:gd name="connsiteY5" fmla="*/ 0 h 1404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5248" h="1404805">
                <a:moveTo>
                  <a:pt x="966135" y="0"/>
                </a:moveTo>
                <a:lnTo>
                  <a:pt x="981252" y="10397"/>
                </a:lnTo>
                <a:lnTo>
                  <a:pt x="1355248" y="594733"/>
                </a:lnTo>
                <a:lnTo>
                  <a:pt x="798132" y="1404805"/>
                </a:lnTo>
                <a:lnTo>
                  <a:pt x="0" y="1404805"/>
                </a:lnTo>
                <a:lnTo>
                  <a:pt x="966135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>
            <a:off x="9585148" y="5503275"/>
            <a:ext cx="1352191" cy="1397381"/>
          </a:xfrm>
          <a:custGeom>
            <a:avLst/>
            <a:gdLst>
              <a:gd name="connsiteX0" fmla="*/ 391161 w 1352191"/>
              <a:gd name="connsiteY0" fmla="*/ 0 h 1397381"/>
              <a:gd name="connsiteX1" fmla="*/ 1352191 w 1352191"/>
              <a:gd name="connsiteY1" fmla="*/ 1397381 h 1397381"/>
              <a:gd name="connsiteX2" fmla="*/ 554059 w 1352191"/>
              <a:gd name="connsiteY2" fmla="*/ 1397381 h 1397381"/>
              <a:gd name="connsiteX3" fmla="*/ 0 w 1352191"/>
              <a:gd name="connsiteY3" fmla="*/ 591754 h 1397381"/>
              <a:gd name="connsiteX4" fmla="*/ 90309 w 1352191"/>
              <a:gd name="connsiteY4" fmla="*/ 450653 h 1397381"/>
              <a:gd name="connsiteX5" fmla="*/ 143955 w 1352191"/>
              <a:gd name="connsiteY5" fmla="*/ 372649 h 1397381"/>
              <a:gd name="connsiteX6" fmla="*/ 141371 w 1352191"/>
              <a:gd name="connsiteY6" fmla="*/ 370872 h 1397381"/>
              <a:gd name="connsiteX7" fmla="*/ 368976 w 1352191"/>
              <a:gd name="connsiteY7" fmla="*/ 15258 h 1397381"/>
              <a:gd name="connsiteX8" fmla="*/ 391161 w 1352191"/>
              <a:gd name="connsiteY8" fmla="*/ 0 h 1397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2191" h="1397381">
                <a:moveTo>
                  <a:pt x="391161" y="0"/>
                </a:moveTo>
                <a:lnTo>
                  <a:pt x="1352191" y="1397381"/>
                </a:lnTo>
                <a:lnTo>
                  <a:pt x="554059" y="1397381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89" name="任意多边形 788"/>
          <p:cNvSpPr/>
          <p:nvPr/>
        </p:nvSpPr>
        <p:spPr>
          <a:xfrm flipV="1">
            <a:off x="3302696" y="5881804"/>
            <a:ext cx="1086681" cy="1014296"/>
          </a:xfrm>
          <a:custGeom>
            <a:avLst/>
            <a:gdLst>
              <a:gd name="connsiteX0" fmla="*/ 697568 w 1086681"/>
              <a:gd name="connsiteY0" fmla="*/ 1014296 h 1014296"/>
              <a:gd name="connsiteX1" fmla="*/ 712685 w 1086681"/>
              <a:gd name="connsiteY1" fmla="*/ 1003899 h 1014296"/>
              <a:gd name="connsiteX2" fmla="*/ 1086681 w 1086681"/>
              <a:gd name="connsiteY2" fmla="*/ 419563 h 1014296"/>
              <a:gd name="connsiteX3" fmla="*/ 798132 w 1086681"/>
              <a:gd name="connsiteY3" fmla="*/ 0 h 1014296"/>
              <a:gd name="connsiteX4" fmla="*/ 0 w 1086681"/>
              <a:gd name="connsiteY4" fmla="*/ 0 h 1014296"/>
              <a:gd name="connsiteX5" fmla="*/ 697568 w 1086681"/>
              <a:gd name="connsiteY5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6681" h="1014296">
                <a:moveTo>
                  <a:pt x="697568" y="1014296"/>
                </a:moveTo>
                <a:lnTo>
                  <a:pt x="712685" y="1003899"/>
                </a:lnTo>
                <a:lnTo>
                  <a:pt x="1086681" y="419563"/>
                </a:lnTo>
                <a:lnTo>
                  <a:pt x="798132" y="0"/>
                </a:lnTo>
                <a:lnTo>
                  <a:pt x="0" y="0"/>
                </a:lnTo>
                <a:lnTo>
                  <a:pt x="697568" y="1014296"/>
                </a:lnTo>
                <a:close/>
              </a:path>
            </a:pathLst>
          </a:custGeom>
          <a:solidFill>
            <a:srgbClr val="DD957C">
              <a:alpha val="76000"/>
            </a:srgbClr>
          </a:solidFill>
          <a:ln>
            <a:solidFill>
              <a:srgbClr val="E2AB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6913017" y="0"/>
            <a:ext cx="5290879" cy="6896100"/>
            <a:chOff x="6913017" y="0"/>
            <a:chExt cx="5290879" cy="6896100"/>
          </a:xfrm>
        </p:grpSpPr>
        <p:sp>
          <p:nvSpPr>
            <p:cNvPr id="520" name="任意多边形 519"/>
            <p:cNvSpPr/>
            <p:nvPr/>
          </p:nvSpPr>
          <p:spPr>
            <a:xfrm>
              <a:off x="10576104" y="2869219"/>
              <a:ext cx="768171" cy="594733"/>
            </a:xfrm>
            <a:custGeom>
              <a:avLst/>
              <a:gdLst>
                <a:gd name="connsiteX0" fmla="*/ 380650 w 768171"/>
                <a:gd name="connsiteY0" fmla="*/ 0 h 594733"/>
                <a:gd name="connsiteX1" fmla="*/ 386064 w 768171"/>
                <a:gd name="connsiteY1" fmla="*/ 7873 h 594733"/>
                <a:gd name="connsiteX2" fmla="*/ 479739 w 768171"/>
                <a:gd name="connsiteY2" fmla="*/ 144080 h 594733"/>
                <a:gd name="connsiteX3" fmla="*/ 530801 w 768171"/>
                <a:gd name="connsiteY3" fmla="*/ 223861 h 594733"/>
                <a:gd name="connsiteX4" fmla="*/ 758406 w 768171"/>
                <a:gd name="connsiteY4" fmla="*/ 579475 h 594733"/>
                <a:gd name="connsiteX5" fmla="*/ 768171 w 768171"/>
                <a:gd name="connsiteY5" fmla="*/ 594733 h 594733"/>
                <a:gd name="connsiteX6" fmla="*/ 0 w 768171"/>
                <a:gd name="connsiteY6" fmla="*/ 594733 h 594733"/>
                <a:gd name="connsiteX7" fmla="*/ 6654 w 768171"/>
                <a:gd name="connsiteY7" fmla="*/ 584336 h 59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8171" h="594733">
                  <a:moveTo>
                    <a:pt x="380650" y="0"/>
                  </a:moveTo>
                  <a:lnTo>
                    <a:pt x="386064" y="7873"/>
                  </a:lnTo>
                  <a:lnTo>
                    <a:pt x="479739" y="144080"/>
                  </a:lnTo>
                  <a:lnTo>
                    <a:pt x="530801" y="223861"/>
                  </a:lnTo>
                  <a:lnTo>
                    <a:pt x="758406" y="579475"/>
                  </a:lnTo>
                  <a:lnTo>
                    <a:pt x="768171" y="594733"/>
                  </a:lnTo>
                  <a:lnTo>
                    <a:pt x="0" y="594733"/>
                  </a:lnTo>
                  <a:lnTo>
                    <a:pt x="6654" y="584336"/>
                  </a:lnTo>
                  <a:close/>
                </a:path>
              </a:pathLst>
            </a:custGeom>
            <a:solidFill>
              <a:srgbClr val="D57053">
                <a:alpha val="49000"/>
              </a:srgbClr>
            </a:solidFill>
            <a:ln>
              <a:solidFill>
                <a:srgbClr val="DF9B83">
                  <a:alpha val="49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10965534" y="0"/>
              <a:ext cx="1238362" cy="1578002"/>
            </a:xfrm>
            <a:custGeom>
              <a:avLst/>
              <a:gdLst>
                <a:gd name="connsiteX0" fmla="*/ 678279 w 1238362"/>
                <a:gd name="connsiteY0" fmla="*/ 0 h 1578002"/>
                <a:gd name="connsiteX1" fmla="*/ 1238362 w 1238362"/>
                <a:gd name="connsiteY1" fmla="*/ 0 h 1578002"/>
                <a:gd name="connsiteX2" fmla="*/ 1238362 w 1238362"/>
                <a:gd name="connsiteY2" fmla="*/ 346134 h 1578002"/>
                <a:gd name="connsiteX3" fmla="*/ 391161 w 1238362"/>
                <a:gd name="connsiteY3" fmla="*/ 1578002 h 1578002"/>
                <a:gd name="connsiteX4" fmla="*/ 368976 w 1238362"/>
                <a:gd name="connsiteY4" fmla="*/ 1562744 h 1578002"/>
                <a:gd name="connsiteX5" fmla="*/ 141371 w 1238362"/>
                <a:gd name="connsiteY5" fmla="*/ 1207130 h 1578002"/>
                <a:gd name="connsiteX6" fmla="*/ 143955 w 1238362"/>
                <a:gd name="connsiteY6" fmla="*/ 1205353 h 1578002"/>
                <a:gd name="connsiteX7" fmla="*/ 90309 w 1238362"/>
                <a:gd name="connsiteY7" fmla="*/ 1127349 h 1578002"/>
                <a:gd name="connsiteX8" fmla="*/ 0 w 1238362"/>
                <a:gd name="connsiteY8" fmla="*/ 986248 h 1578002"/>
                <a:gd name="connsiteX9" fmla="*/ 678279 w 1238362"/>
                <a:gd name="connsiteY9" fmla="*/ 0 h 157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362" h="1578002">
                  <a:moveTo>
                    <a:pt x="678279" y="0"/>
                  </a:moveTo>
                  <a:lnTo>
                    <a:pt x="1238362" y="0"/>
                  </a:lnTo>
                  <a:lnTo>
                    <a:pt x="1238362" y="346134"/>
                  </a:lnTo>
                  <a:lnTo>
                    <a:pt x="391161" y="1578002"/>
                  </a:lnTo>
                  <a:lnTo>
                    <a:pt x="368976" y="1562744"/>
                  </a:lnTo>
                  <a:lnTo>
                    <a:pt x="141371" y="1207130"/>
                  </a:lnTo>
                  <a:lnTo>
                    <a:pt x="143955" y="1205353"/>
                  </a:lnTo>
                  <a:lnTo>
                    <a:pt x="90309" y="1127349"/>
                  </a:lnTo>
                  <a:lnTo>
                    <a:pt x="0" y="986248"/>
                  </a:lnTo>
                  <a:lnTo>
                    <a:pt x="678279" y="0"/>
                  </a:lnTo>
                  <a:close/>
                </a:path>
              </a:pathLst>
            </a:custGeom>
            <a:solidFill>
              <a:srgbClr val="EFE3C2">
                <a:alpha val="71000"/>
              </a:srgbClr>
            </a:solidFill>
            <a:ln>
              <a:solidFill>
                <a:srgbClr val="EEE6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11601950" y="1071565"/>
              <a:ext cx="601946" cy="1455517"/>
            </a:xfrm>
            <a:custGeom>
              <a:avLst/>
              <a:gdLst>
                <a:gd name="connsiteX0" fmla="*/ 601946 w 601946"/>
                <a:gd name="connsiteY0" fmla="*/ 0 h 1455517"/>
                <a:gd name="connsiteX1" fmla="*/ 601946 w 601946"/>
                <a:gd name="connsiteY1" fmla="*/ 1160520 h 1455517"/>
                <a:gd name="connsiteX2" fmla="*/ 399066 w 601946"/>
                <a:gd name="connsiteY2" fmla="*/ 1455517 h 1455517"/>
                <a:gd name="connsiteX3" fmla="*/ 0 w 601946"/>
                <a:gd name="connsiteY3" fmla="*/ 875257 h 1455517"/>
                <a:gd name="connsiteX4" fmla="*/ 601946 w 601946"/>
                <a:gd name="connsiteY4" fmla="*/ 0 h 145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1946" h="1455517">
                  <a:moveTo>
                    <a:pt x="601946" y="0"/>
                  </a:moveTo>
                  <a:lnTo>
                    <a:pt x="601946" y="1160520"/>
                  </a:lnTo>
                  <a:lnTo>
                    <a:pt x="399066" y="1455517"/>
                  </a:lnTo>
                  <a:lnTo>
                    <a:pt x="0" y="875257"/>
                  </a:lnTo>
                  <a:lnTo>
                    <a:pt x="601946" y="0"/>
                  </a:lnTo>
                  <a:close/>
                </a:path>
              </a:pathLst>
            </a:custGeom>
            <a:solidFill>
              <a:srgbClr val="EBCEBC"/>
            </a:solidFill>
            <a:ln>
              <a:solidFill>
                <a:srgbClr val="EACD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99" name="任意多边形 698"/>
            <p:cNvSpPr/>
            <p:nvPr/>
          </p:nvSpPr>
          <p:spPr>
            <a:xfrm>
              <a:off x="10965534" y="2527082"/>
              <a:ext cx="636416" cy="936871"/>
            </a:xfrm>
            <a:custGeom>
              <a:avLst/>
              <a:gdLst>
                <a:gd name="connsiteX0" fmla="*/ 237350 w 636416"/>
                <a:gd name="connsiteY0" fmla="*/ 0 h 936871"/>
                <a:gd name="connsiteX1" fmla="*/ 636416 w 636416"/>
                <a:gd name="connsiteY1" fmla="*/ 580259 h 936871"/>
                <a:gd name="connsiteX2" fmla="*/ 391161 w 636416"/>
                <a:gd name="connsiteY2" fmla="*/ 936871 h 936871"/>
                <a:gd name="connsiteX3" fmla="*/ 368976 w 636416"/>
                <a:gd name="connsiteY3" fmla="*/ 921613 h 936871"/>
                <a:gd name="connsiteX4" fmla="*/ 141371 w 636416"/>
                <a:gd name="connsiteY4" fmla="*/ 565999 h 936871"/>
                <a:gd name="connsiteX5" fmla="*/ 143955 w 636416"/>
                <a:gd name="connsiteY5" fmla="*/ 564222 h 936871"/>
                <a:gd name="connsiteX6" fmla="*/ 90309 w 636416"/>
                <a:gd name="connsiteY6" fmla="*/ 486218 h 936871"/>
                <a:gd name="connsiteX7" fmla="*/ 0 w 636416"/>
                <a:gd name="connsiteY7" fmla="*/ 345117 h 936871"/>
                <a:gd name="connsiteX8" fmla="*/ 237350 w 636416"/>
                <a:gd name="connsiteY8" fmla="*/ 0 h 936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6416" h="936871">
                  <a:moveTo>
                    <a:pt x="237350" y="0"/>
                  </a:moveTo>
                  <a:lnTo>
                    <a:pt x="636416" y="580259"/>
                  </a:lnTo>
                  <a:lnTo>
                    <a:pt x="391161" y="936871"/>
                  </a:lnTo>
                  <a:lnTo>
                    <a:pt x="368976" y="921613"/>
                  </a:lnTo>
                  <a:lnTo>
                    <a:pt x="141371" y="565999"/>
                  </a:lnTo>
                  <a:lnTo>
                    <a:pt x="143955" y="564222"/>
                  </a:lnTo>
                  <a:lnTo>
                    <a:pt x="90309" y="486218"/>
                  </a:lnTo>
                  <a:lnTo>
                    <a:pt x="0" y="345117"/>
                  </a:lnTo>
                  <a:lnTo>
                    <a:pt x="237350" y="0"/>
                  </a:lnTo>
                  <a:close/>
                </a:path>
              </a:pathLst>
            </a:custGeom>
            <a:solidFill>
              <a:srgbClr val="E9CCBA"/>
            </a:solidFill>
            <a:ln>
              <a:solidFill>
                <a:srgbClr val="EACD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>
              <a:off x="11601950" y="2527081"/>
              <a:ext cx="601946" cy="1455516"/>
            </a:xfrm>
            <a:custGeom>
              <a:avLst/>
              <a:gdLst>
                <a:gd name="connsiteX0" fmla="*/ 399066 w 601946"/>
                <a:gd name="connsiteY0" fmla="*/ 0 h 1455516"/>
                <a:gd name="connsiteX1" fmla="*/ 601946 w 601946"/>
                <a:gd name="connsiteY1" fmla="*/ 294997 h 1455516"/>
                <a:gd name="connsiteX2" fmla="*/ 601946 w 601946"/>
                <a:gd name="connsiteY2" fmla="*/ 1455516 h 1455516"/>
                <a:gd name="connsiteX3" fmla="*/ 0 w 601946"/>
                <a:gd name="connsiteY3" fmla="*/ 580259 h 1455516"/>
                <a:gd name="connsiteX4" fmla="*/ 399066 w 601946"/>
                <a:gd name="connsiteY4" fmla="*/ 0 h 145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1946" h="1455516">
                  <a:moveTo>
                    <a:pt x="399066" y="0"/>
                  </a:moveTo>
                  <a:lnTo>
                    <a:pt x="601946" y="294997"/>
                  </a:lnTo>
                  <a:lnTo>
                    <a:pt x="601946" y="1455516"/>
                  </a:lnTo>
                  <a:lnTo>
                    <a:pt x="0" y="580259"/>
                  </a:lnTo>
                  <a:lnTo>
                    <a:pt x="399066" y="0"/>
                  </a:lnTo>
                  <a:close/>
                </a:path>
              </a:pathLst>
            </a:custGeom>
            <a:solidFill>
              <a:srgbClr val="D3DDC7"/>
            </a:solidFill>
            <a:ln>
              <a:solidFill>
                <a:srgbClr val="D3DC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87" name="任意多边形 686"/>
            <p:cNvSpPr/>
            <p:nvPr/>
          </p:nvSpPr>
          <p:spPr>
            <a:xfrm>
              <a:off x="8185355" y="0"/>
              <a:ext cx="2771399" cy="3463952"/>
            </a:xfrm>
            <a:custGeom>
              <a:avLst/>
              <a:gdLst>
                <a:gd name="connsiteX0" fmla="*/ 0 w 2771399"/>
                <a:gd name="connsiteY0" fmla="*/ 0 h 3463952"/>
                <a:gd name="connsiteX1" fmla="*/ 798131 w 2771399"/>
                <a:gd name="connsiteY1" fmla="*/ 0 h 3463952"/>
                <a:gd name="connsiteX2" fmla="*/ 2771399 w 2771399"/>
                <a:gd name="connsiteY2" fmla="*/ 2869219 h 3463952"/>
                <a:gd name="connsiteX3" fmla="*/ 2397403 w 2771399"/>
                <a:gd name="connsiteY3" fmla="*/ 3453555 h 3463952"/>
                <a:gd name="connsiteX4" fmla="*/ 2382286 w 2771399"/>
                <a:gd name="connsiteY4" fmla="*/ 3463952 h 3463952"/>
                <a:gd name="connsiteX5" fmla="*/ 0 w 2771399"/>
                <a:gd name="connsiteY5" fmla="*/ 0 h 3463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71399" h="3463952">
                  <a:moveTo>
                    <a:pt x="0" y="0"/>
                  </a:moveTo>
                  <a:lnTo>
                    <a:pt x="798131" y="0"/>
                  </a:lnTo>
                  <a:lnTo>
                    <a:pt x="2771399" y="2869219"/>
                  </a:lnTo>
                  <a:lnTo>
                    <a:pt x="2397403" y="3453555"/>
                  </a:lnTo>
                  <a:lnTo>
                    <a:pt x="2382286" y="34639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ADC4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5" name="任意多边形 824"/>
            <p:cNvSpPr/>
            <p:nvPr/>
          </p:nvSpPr>
          <p:spPr>
            <a:xfrm flipH="1" flipV="1">
              <a:off x="6913017" y="1590208"/>
              <a:ext cx="4043737" cy="5305892"/>
            </a:xfrm>
            <a:custGeom>
              <a:avLst/>
              <a:gdLst>
                <a:gd name="connsiteX0" fmla="*/ 389113 w 4043737"/>
                <a:gd name="connsiteY0" fmla="*/ 5305892 h 5305892"/>
                <a:gd name="connsiteX1" fmla="*/ 373996 w 4043737"/>
                <a:gd name="connsiteY1" fmla="*/ 5295495 h 5305892"/>
                <a:gd name="connsiteX2" fmla="*/ 0 w 4043737"/>
                <a:gd name="connsiteY2" fmla="*/ 4711159 h 5305892"/>
                <a:gd name="connsiteX3" fmla="*/ 2281471 w 4043737"/>
                <a:gd name="connsiteY3" fmla="*/ 1393799 h 5305892"/>
                <a:gd name="connsiteX4" fmla="*/ 2285250 w 4043737"/>
                <a:gd name="connsiteY4" fmla="*/ 1396398 h 5305892"/>
                <a:gd name="connsiteX5" fmla="*/ 3245605 w 4043737"/>
                <a:gd name="connsiteY5" fmla="*/ 0 h 5305892"/>
                <a:gd name="connsiteX6" fmla="*/ 4043737 w 4043737"/>
                <a:gd name="connsiteY6" fmla="*/ 0 h 5305892"/>
                <a:gd name="connsiteX7" fmla="*/ 1810872 w 4043737"/>
                <a:gd name="connsiteY7" fmla="*/ 3246685 h 5305892"/>
                <a:gd name="connsiteX8" fmla="*/ 1807092 w 4043737"/>
                <a:gd name="connsiteY8" fmla="*/ 3244086 h 5305892"/>
                <a:gd name="connsiteX9" fmla="*/ 389113 w 4043737"/>
                <a:gd name="connsiteY9" fmla="*/ 5305892 h 5305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43737" h="5305892">
                  <a:moveTo>
                    <a:pt x="389113" y="5305892"/>
                  </a:moveTo>
                  <a:lnTo>
                    <a:pt x="373996" y="5295495"/>
                  </a:lnTo>
                  <a:lnTo>
                    <a:pt x="0" y="4711159"/>
                  </a:lnTo>
                  <a:lnTo>
                    <a:pt x="2281471" y="1393799"/>
                  </a:lnTo>
                  <a:lnTo>
                    <a:pt x="2285250" y="1396398"/>
                  </a:lnTo>
                  <a:lnTo>
                    <a:pt x="3245605" y="0"/>
                  </a:lnTo>
                  <a:lnTo>
                    <a:pt x="4043737" y="0"/>
                  </a:lnTo>
                  <a:lnTo>
                    <a:pt x="1810872" y="3246685"/>
                  </a:lnTo>
                  <a:lnTo>
                    <a:pt x="1807092" y="3244086"/>
                  </a:lnTo>
                  <a:lnTo>
                    <a:pt x="389113" y="5305892"/>
                  </a:lnTo>
                  <a:close/>
                </a:path>
              </a:pathLst>
            </a:custGeom>
            <a:solidFill>
              <a:srgbClr val="00B0F0">
                <a:alpha val="30000"/>
              </a:srgbClr>
            </a:solidFill>
            <a:ln>
              <a:solidFill>
                <a:srgbClr val="D3DCC5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8" name="任意多边形 817"/>
          <p:cNvSpPr/>
          <p:nvPr/>
        </p:nvSpPr>
        <p:spPr>
          <a:xfrm flipV="1">
            <a:off x="7083520" y="5123204"/>
            <a:ext cx="1610447" cy="1772896"/>
          </a:xfrm>
          <a:custGeom>
            <a:avLst/>
            <a:gdLst>
              <a:gd name="connsiteX0" fmla="*/ 391161 w 1610447"/>
              <a:gd name="connsiteY0" fmla="*/ 1772896 h 1772896"/>
              <a:gd name="connsiteX1" fmla="*/ 1610447 w 1610447"/>
              <a:gd name="connsiteY1" fmla="*/ 0 h 1772896"/>
              <a:gd name="connsiteX2" fmla="*/ 812315 w 1610447"/>
              <a:gd name="connsiteY2" fmla="*/ 0 h 1772896"/>
              <a:gd name="connsiteX3" fmla="*/ 0 w 1610447"/>
              <a:gd name="connsiteY3" fmla="*/ 1181142 h 1772896"/>
              <a:gd name="connsiteX4" fmla="*/ 90309 w 1610447"/>
              <a:gd name="connsiteY4" fmla="*/ 1322243 h 1772896"/>
              <a:gd name="connsiteX5" fmla="*/ 143955 w 1610447"/>
              <a:gd name="connsiteY5" fmla="*/ 1400247 h 1772896"/>
              <a:gd name="connsiteX6" fmla="*/ 141371 w 1610447"/>
              <a:gd name="connsiteY6" fmla="*/ 1402024 h 1772896"/>
              <a:gd name="connsiteX7" fmla="*/ 368976 w 1610447"/>
              <a:gd name="connsiteY7" fmla="*/ 1757638 h 1772896"/>
              <a:gd name="connsiteX8" fmla="*/ 391161 w 1610447"/>
              <a:gd name="connsiteY8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0447" h="1772896">
                <a:moveTo>
                  <a:pt x="391161" y="1772896"/>
                </a:moveTo>
                <a:lnTo>
                  <a:pt x="1610447" y="0"/>
                </a:lnTo>
                <a:lnTo>
                  <a:pt x="812315" y="0"/>
                </a:lnTo>
                <a:lnTo>
                  <a:pt x="0" y="1181142"/>
                </a:lnTo>
                <a:lnTo>
                  <a:pt x="90309" y="1322243"/>
                </a:lnTo>
                <a:lnTo>
                  <a:pt x="143955" y="1400247"/>
                </a:lnTo>
                <a:lnTo>
                  <a:pt x="141371" y="1402024"/>
                </a:lnTo>
                <a:lnTo>
                  <a:pt x="368976" y="1757638"/>
                </a:lnTo>
                <a:lnTo>
                  <a:pt x="391161" y="1772896"/>
                </a:lnTo>
                <a:close/>
              </a:path>
            </a:pathLst>
          </a:custGeom>
          <a:solidFill>
            <a:srgbClr val="A8ADC4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flipH="1" flipV="1">
            <a:off x="1562519" y="5459183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5249">
              <a:alpha val="82000"/>
            </a:srgbClr>
          </a:solidFill>
          <a:ln>
            <a:solidFill>
              <a:srgbClr val="EE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9" name="组合 108"/>
          <p:cNvGrpSpPr/>
          <p:nvPr/>
        </p:nvGrpSpPr>
        <p:grpSpPr>
          <a:xfrm rot="20367748">
            <a:off x="531806" y="233070"/>
            <a:ext cx="1003563" cy="1241351"/>
            <a:chOff x="793750" y="825500"/>
            <a:chExt cx="3433763" cy="4584701"/>
          </a:xfrm>
        </p:grpSpPr>
        <p:sp>
          <p:nvSpPr>
            <p:cNvPr id="110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744003" y="529542"/>
            <a:ext cx="3781242" cy="3773591"/>
            <a:chOff x="3744003" y="529542"/>
            <a:chExt cx="3781242" cy="3773591"/>
          </a:xfrm>
        </p:grpSpPr>
        <p:sp>
          <p:nvSpPr>
            <p:cNvPr id="53" name="椭圆 52"/>
            <p:cNvSpPr/>
            <p:nvPr/>
          </p:nvSpPr>
          <p:spPr>
            <a:xfrm>
              <a:off x="4128247" y="551330"/>
              <a:ext cx="3375212" cy="337521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0" dirty="0"/>
                <a:t>4</a:t>
              </a:r>
              <a:endParaRPr lang="zh-CN" altLang="en-US" sz="12000" dirty="0"/>
            </a:p>
          </p:txBody>
        </p:sp>
        <p:sp>
          <p:nvSpPr>
            <p:cNvPr id="54" name="弦形 53"/>
            <p:cNvSpPr/>
            <p:nvPr/>
          </p:nvSpPr>
          <p:spPr>
            <a:xfrm rot="17100000">
              <a:off x="4106459" y="529542"/>
              <a:ext cx="3418786" cy="3418786"/>
            </a:xfrm>
            <a:prstGeom prst="chord">
              <a:avLst>
                <a:gd name="adj1" fmla="val 8633478"/>
                <a:gd name="adj2" fmla="val 16200000"/>
              </a:avLst>
            </a:prstGeom>
            <a:solidFill>
              <a:srgbClr val="FFFFFF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3744003" y="1435305"/>
              <a:ext cx="3190736" cy="2867828"/>
            </a:xfrm>
            <a:prstGeom prst="line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693785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Elbow Connector 35"/>
          <p:cNvCxnSpPr/>
          <p:nvPr/>
        </p:nvCxnSpPr>
        <p:spPr>
          <a:xfrm flipV="1">
            <a:off x="7376164" y="2331077"/>
            <a:ext cx="674353" cy="501865"/>
          </a:xfrm>
          <a:prstGeom prst="bentConnector3">
            <a:avLst>
              <a:gd name="adj1" fmla="val 50000"/>
            </a:avLst>
          </a:prstGeom>
          <a:ln w="12700">
            <a:solidFill>
              <a:srgbClr val="196E4E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/>
          <p:cNvCxnSpPr/>
          <p:nvPr/>
        </p:nvCxnSpPr>
        <p:spPr>
          <a:xfrm flipH="1" flipV="1">
            <a:off x="4130225" y="2331077"/>
            <a:ext cx="674353" cy="501865"/>
          </a:xfrm>
          <a:prstGeom prst="bentConnector3">
            <a:avLst>
              <a:gd name="adj1" fmla="val 50000"/>
            </a:avLst>
          </a:prstGeom>
          <a:ln w="12700">
            <a:solidFill>
              <a:srgbClr val="1273B8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Elbow Connector 150"/>
          <p:cNvCxnSpPr/>
          <p:nvPr/>
        </p:nvCxnSpPr>
        <p:spPr>
          <a:xfrm flipH="1">
            <a:off x="4130225" y="4560272"/>
            <a:ext cx="674353" cy="501865"/>
          </a:xfrm>
          <a:prstGeom prst="bentConnector3">
            <a:avLst>
              <a:gd name="adj1" fmla="val 50000"/>
            </a:avLst>
          </a:prstGeom>
          <a:ln w="12700">
            <a:solidFill>
              <a:srgbClr val="196E4E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Elbow Connector 207"/>
          <p:cNvCxnSpPr/>
          <p:nvPr/>
        </p:nvCxnSpPr>
        <p:spPr>
          <a:xfrm>
            <a:off x="7392611" y="4560272"/>
            <a:ext cx="674353" cy="501865"/>
          </a:xfrm>
          <a:prstGeom prst="bentConnector3">
            <a:avLst>
              <a:gd name="adj1" fmla="val 50000"/>
            </a:avLst>
          </a:prstGeom>
          <a:ln w="12700">
            <a:solidFill>
              <a:srgbClr val="1273B8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 5"/>
          <p:cNvSpPr/>
          <p:nvPr/>
        </p:nvSpPr>
        <p:spPr bwMode="auto">
          <a:xfrm>
            <a:off x="6109068" y="2154360"/>
            <a:ext cx="1737346" cy="1774352"/>
          </a:xfrm>
          <a:custGeom>
            <a:avLst/>
            <a:gdLst>
              <a:gd name="T0" fmla="*/ 0 w 376"/>
              <a:gd name="T1" fmla="*/ 109 h 384"/>
              <a:gd name="T2" fmla="*/ 0 w 376"/>
              <a:gd name="T3" fmla="*/ 0 h 384"/>
              <a:gd name="T4" fmla="*/ 337 w 376"/>
              <a:gd name="T5" fmla="*/ 336 h 384"/>
              <a:gd name="T6" fmla="*/ 376 w 376"/>
              <a:gd name="T7" fmla="*/ 336 h 384"/>
              <a:gd name="T8" fmla="*/ 285 w 376"/>
              <a:gd name="T9" fmla="*/ 384 h 384"/>
              <a:gd name="T10" fmla="*/ 194 w 376"/>
              <a:gd name="T11" fmla="*/ 336 h 384"/>
              <a:gd name="T12" fmla="*/ 232 w 376"/>
              <a:gd name="T13" fmla="*/ 336 h 384"/>
              <a:gd name="T14" fmla="*/ 2 w 376"/>
              <a:gd name="T15" fmla="*/ 109 h 384"/>
              <a:gd name="T16" fmla="*/ 0 w 376"/>
              <a:gd name="T17" fmla="*/ 109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6" h="384">
                <a:moveTo>
                  <a:pt x="0" y="109"/>
                </a:moveTo>
                <a:cubicBezTo>
                  <a:pt x="0" y="0"/>
                  <a:pt x="0" y="0"/>
                  <a:pt x="0" y="0"/>
                </a:cubicBezTo>
                <a:cubicBezTo>
                  <a:pt x="186" y="0"/>
                  <a:pt x="336" y="150"/>
                  <a:pt x="337" y="336"/>
                </a:cubicBezTo>
                <a:cubicBezTo>
                  <a:pt x="376" y="336"/>
                  <a:pt x="376" y="336"/>
                  <a:pt x="376" y="336"/>
                </a:cubicBezTo>
                <a:cubicBezTo>
                  <a:pt x="285" y="384"/>
                  <a:pt x="285" y="384"/>
                  <a:pt x="285" y="384"/>
                </a:cubicBezTo>
                <a:cubicBezTo>
                  <a:pt x="194" y="336"/>
                  <a:pt x="194" y="336"/>
                  <a:pt x="194" y="336"/>
                </a:cubicBezTo>
                <a:cubicBezTo>
                  <a:pt x="232" y="336"/>
                  <a:pt x="232" y="336"/>
                  <a:pt x="232" y="336"/>
                </a:cubicBezTo>
                <a:cubicBezTo>
                  <a:pt x="230" y="210"/>
                  <a:pt x="128" y="109"/>
                  <a:pt x="2" y="109"/>
                </a:cubicBezTo>
                <a:cubicBezTo>
                  <a:pt x="1" y="109"/>
                  <a:pt x="1" y="109"/>
                  <a:pt x="0" y="109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solidFill>
              <a:srgbClr val="BDD7EE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" name="Freeform 6"/>
          <p:cNvSpPr/>
          <p:nvPr/>
        </p:nvSpPr>
        <p:spPr bwMode="auto">
          <a:xfrm>
            <a:off x="4552859" y="1965433"/>
            <a:ext cx="1778248" cy="1747084"/>
          </a:xfrm>
          <a:custGeom>
            <a:avLst/>
            <a:gdLst>
              <a:gd name="T0" fmla="*/ 337 w 385"/>
              <a:gd name="T1" fmla="*/ 41 h 378"/>
              <a:gd name="T2" fmla="*/ 0 w 385"/>
              <a:gd name="T3" fmla="*/ 378 h 378"/>
              <a:gd name="T4" fmla="*/ 105 w 385"/>
              <a:gd name="T5" fmla="*/ 378 h 378"/>
              <a:gd name="T6" fmla="*/ 335 w 385"/>
              <a:gd name="T7" fmla="*/ 150 h 378"/>
              <a:gd name="T8" fmla="*/ 337 w 385"/>
              <a:gd name="T9" fmla="*/ 150 h 378"/>
              <a:gd name="T10" fmla="*/ 337 w 385"/>
              <a:gd name="T11" fmla="*/ 182 h 378"/>
              <a:gd name="T12" fmla="*/ 385 w 385"/>
              <a:gd name="T13" fmla="*/ 91 h 378"/>
              <a:gd name="T14" fmla="*/ 337 w 385"/>
              <a:gd name="T15" fmla="*/ 0 h 378"/>
              <a:gd name="T16" fmla="*/ 337 w 385"/>
              <a:gd name="T17" fmla="*/ 41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5" h="378">
                <a:moveTo>
                  <a:pt x="337" y="41"/>
                </a:moveTo>
                <a:cubicBezTo>
                  <a:pt x="151" y="41"/>
                  <a:pt x="0" y="192"/>
                  <a:pt x="0" y="378"/>
                </a:cubicBezTo>
                <a:cubicBezTo>
                  <a:pt x="105" y="378"/>
                  <a:pt x="105" y="378"/>
                  <a:pt x="105" y="378"/>
                </a:cubicBezTo>
                <a:cubicBezTo>
                  <a:pt x="106" y="252"/>
                  <a:pt x="209" y="150"/>
                  <a:pt x="335" y="150"/>
                </a:cubicBezTo>
                <a:cubicBezTo>
                  <a:pt x="335" y="150"/>
                  <a:pt x="336" y="150"/>
                  <a:pt x="337" y="150"/>
                </a:cubicBezTo>
                <a:cubicBezTo>
                  <a:pt x="337" y="182"/>
                  <a:pt x="337" y="182"/>
                  <a:pt x="337" y="182"/>
                </a:cubicBezTo>
                <a:cubicBezTo>
                  <a:pt x="385" y="91"/>
                  <a:pt x="385" y="91"/>
                  <a:pt x="385" y="91"/>
                </a:cubicBezTo>
                <a:cubicBezTo>
                  <a:pt x="337" y="0"/>
                  <a:pt x="337" y="0"/>
                  <a:pt x="337" y="0"/>
                </a:cubicBezTo>
                <a:lnTo>
                  <a:pt x="337" y="41"/>
                </a:lnTo>
                <a:close/>
              </a:path>
            </a:pathLst>
          </a:custGeom>
          <a:solidFill>
            <a:srgbClr val="A8ADC4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5" name="Freeform 7"/>
          <p:cNvSpPr/>
          <p:nvPr/>
        </p:nvSpPr>
        <p:spPr bwMode="auto">
          <a:xfrm>
            <a:off x="4367828" y="3494375"/>
            <a:ext cx="1741240" cy="1770457"/>
          </a:xfrm>
          <a:custGeom>
            <a:avLst/>
            <a:gdLst>
              <a:gd name="T0" fmla="*/ 0 w 377"/>
              <a:gd name="T1" fmla="*/ 49 h 383"/>
              <a:gd name="T2" fmla="*/ 40 w 377"/>
              <a:gd name="T3" fmla="*/ 49 h 383"/>
              <a:gd name="T4" fmla="*/ 377 w 377"/>
              <a:gd name="T5" fmla="*/ 383 h 383"/>
              <a:gd name="T6" fmla="*/ 377 w 377"/>
              <a:gd name="T7" fmla="*/ 275 h 383"/>
              <a:gd name="T8" fmla="*/ 375 w 377"/>
              <a:gd name="T9" fmla="*/ 275 h 383"/>
              <a:gd name="T10" fmla="*/ 145 w 377"/>
              <a:gd name="T11" fmla="*/ 49 h 383"/>
              <a:gd name="T12" fmla="*/ 182 w 377"/>
              <a:gd name="T13" fmla="*/ 49 h 383"/>
              <a:gd name="T14" fmla="*/ 91 w 377"/>
              <a:gd name="T15" fmla="*/ 0 h 383"/>
              <a:gd name="T16" fmla="*/ 0 w 377"/>
              <a:gd name="T17" fmla="*/ 49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7" h="383">
                <a:moveTo>
                  <a:pt x="0" y="49"/>
                </a:moveTo>
                <a:cubicBezTo>
                  <a:pt x="40" y="49"/>
                  <a:pt x="40" y="49"/>
                  <a:pt x="40" y="49"/>
                </a:cubicBezTo>
                <a:cubicBezTo>
                  <a:pt x="41" y="234"/>
                  <a:pt x="192" y="383"/>
                  <a:pt x="377" y="383"/>
                </a:cubicBezTo>
                <a:cubicBezTo>
                  <a:pt x="377" y="275"/>
                  <a:pt x="377" y="275"/>
                  <a:pt x="377" y="275"/>
                </a:cubicBezTo>
                <a:cubicBezTo>
                  <a:pt x="376" y="275"/>
                  <a:pt x="376" y="275"/>
                  <a:pt x="375" y="275"/>
                </a:cubicBezTo>
                <a:cubicBezTo>
                  <a:pt x="249" y="275"/>
                  <a:pt x="147" y="174"/>
                  <a:pt x="145" y="49"/>
                </a:cubicBezTo>
                <a:cubicBezTo>
                  <a:pt x="182" y="49"/>
                  <a:pt x="182" y="49"/>
                  <a:pt x="182" y="49"/>
                </a:cubicBezTo>
                <a:cubicBezTo>
                  <a:pt x="91" y="0"/>
                  <a:pt x="91" y="0"/>
                  <a:pt x="91" y="0"/>
                </a:cubicBezTo>
                <a:lnTo>
                  <a:pt x="0" y="49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solidFill>
              <a:srgbClr val="BDD7EE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6" name="Freeform 8"/>
          <p:cNvSpPr/>
          <p:nvPr/>
        </p:nvSpPr>
        <p:spPr bwMode="auto">
          <a:xfrm>
            <a:off x="5887031" y="3794321"/>
            <a:ext cx="1774352" cy="1636065"/>
          </a:xfrm>
          <a:custGeom>
            <a:avLst/>
            <a:gdLst>
              <a:gd name="T0" fmla="*/ 48 w 384"/>
              <a:gd name="T1" fmla="*/ 318 h 354"/>
              <a:gd name="T2" fmla="*/ 384 w 384"/>
              <a:gd name="T3" fmla="*/ 2 h 354"/>
              <a:gd name="T4" fmla="*/ 333 w 384"/>
              <a:gd name="T5" fmla="*/ 29 h 354"/>
              <a:gd name="T6" fmla="*/ 279 w 384"/>
              <a:gd name="T7" fmla="*/ 0 h 354"/>
              <a:gd name="T8" fmla="*/ 50 w 384"/>
              <a:gd name="T9" fmla="*/ 210 h 354"/>
              <a:gd name="T10" fmla="*/ 48 w 384"/>
              <a:gd name="T11" fmla="*/ 210 h 354"/>
              <a:gd name="T12" fmla="*/ 48 w 384"/>
              <a:gd name="T13" fmla="*/ 172 h 354"/>
              <a:gd name="T14" fmla="*/ 0 w 384"/>
              <a:gd name="T15" fmla="*/ 263 h 354"/>
              <a:gd name="T16" fmla="*/ 48 w 384"/>
              <a:gd name="T17" fmla="*/ 354 h 354"/>
              <a:gd name="T18" fmla="*/ 48 w 384"/>
              <a:gd name="T19" fmla="*/ 31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4" h="354">
                <a:moveTo>
                  <a:pt x="48" y="318"/>
                </a:moveTo>
                <a:cubicBezTo>
                  <a:pt x="227" y="318"/>
                  <a:pt x="374" y="178"/>
                  <a:pt x="384" y="2"/>
                </a:cubicBezTo>
                <a:cubicBezTo>
                  <a:pt x="333" y="29"/>
                  <a:pt x="333" y="29"/>
                  <a:pt x="333" y="29"/>
                </a:cubicBezTo>
                <a:cubicBezTo>
                  <a:pt x="279" y="0"/>
                  <a:pt x="279" y="0"/>
                  <a:pt x="279" y="0"/>
                </a:cubicBezTo>
                <a:cubicBezTo>
                  <a:pt x="268" y="118"/>
                  <a:pt x="170" y="210"/>
                  <a:pt x="50" y="210"/>
                </a:cubicBezTo>
                <a:cubicBezTo>
                  <a:pt x="49" y="210"/>
                  <a:pt x="49" y="210"/>
                  <a:pt x="48" y="210"/>
                </a:cubicBezTo>
                <a:cubicBezTo>
                  <a:pt x="48" y="172"/>
                  <a:pt x="48" y="172"/>
                  <a:pt x="48" y="172"/>
                </a:cubicBezTo>
                <a:cubicBezTo>
                  <a:pt x="0" y="263"/>
                  <a:pt x="0" y="263"/>
                  <a:pt x="0" y="263"/>
                </a:cubicBezTo>
                <a:cubicBezTo>
                  <a:pt x="48" y="354"/>
                  <a:pt x="48" y="354"/>
                  <a:pt x="48" y="354"/>
                </a:cubicBezTo>
                <a:lnTo>
                  <a:pt x="48" y="318"/>
                </a:lnTo>
                <a:close/>
              </a:path>
            </a:pathLst>
          </a:custGeom>
          <a:solidFill>
            <a:srgbClr val="A8ADC4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280" name="Text Box 6"/>
          <p:cNvSpPr txBox="1">
            <a:spLocks noChangeArrowheads="1"/>
          </p:cNvSpPr>
          <p:nvPr/>
        </p:nvSpPr>
        <p:spPr bwMode="auto">
          <a:xfrm>
            <a:off x="4846550" y="2440704"/>
            <a:ext cx="55335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zh-CN" sz="4800" b="1" dirty="0">
                <a:solidFill>
                  <a:schemeClr val="bg1"/>
                </a:solidFill>
                <a:latin typeface="Fira Sans Medium Italic" panose="00000600000000000000" pitchFamily="50" charset="0"/>
                <a:ea typeface="Fira Sans Medium Italic" panose="00000600000000000000" pitchFamily="50" charset="0"/>
              </a:rPr>
              <a:t>S</a:t>
            </a:r>
          </a:p>
        </p:txBody>
      </p:sp>
      <p:sp>
        <p:nvSpPr>
          <p:cNvPr id="281" name="Text Box 6"/>
          <p:cNvSpPr txBox="1">
            <a:spLocks noChangeArrowheads="1"/>
          </p:cNvSpPr>
          <p:nvPr/>
        </p:nvSpPr>
        <p:spPr bwMode="auto">
          <a:xfrm>
            <a:off x="6761793" y="2440704"/>
            <a:ext cx="55335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zh-CN" sz="4800" b="1" dirty="0">
                <a:solidFill>
                  <a:schemeClr val="bg1"/>
                </a:solidFill>
                <a:latin typeface="Fira Sans Medium Italic" panose="00000600000000000000" pitchFamily="50" charset="0"/>
                <a:ea typeface="Fira Sans Medium Italic" panose="00000600000000000000" pitchFamily="50" charset="0"/>
              </a:rPr>
              <a:t>W</a:t>
            </a:r>
          </a:p>
        </p:txBody>
      </p:sp>
      <p:sp>
        <p:nvSpPr>
          <p:cNvPr id="282" name="Text Box 6"/>
          <p:cNvSpPr txBox="1">
            <a:spLocks noChangeArrowheads="1"/>
          </p:cNvSpPr>
          <p:nvPr/>
        </p:nvSpPr>
        <p:spPr bwMode="auto">
          <a:xfrm>
            <a:off x="6782000" y="4215056"/>
            <a:ext cx="55335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zh-CN" sz="4800" b="1" dirty="0">
                <a:solidFill>
                  <a:schemeClr val="bg1"/>
                </a:solidFill>
                <a:latin typeface="Fira Sans Medium Italic" panose="00000600000000000000" pitchFamily="50" charset="0"/>
                <a:ea typeface="Fira Sans Medium Italic" panose="00000600000000000000" pitchFamily="50" charset="0"/>
              </a:rPr>
              <a:t>O</a:t>
            </a:r>
          </a:p>
        </p:txBody>
      </p:sp>
      <p:sp>
        <p:nvSpPr>
          <p:cNvPr id="283" name="Text Box 6"/>
          <p:cNvSpPr txBox="1">
            <a:spLocks noChangeArrowheads="1"/>
          </p:cNvSpPr>
          <p:nvPr/>
        </p:nvSpPr>
        <p:spPr bwMode="auto">
          <a:xfrm>
            <a:off x="4850751" y="4215056"/>
            <a:ext cx="55335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zh-CN" sz="4800" b="1" dirty="0">
                <a:solidFill>
                  <a:schemeClr val="bg1"/>
                </a:solidFill>
                <a:latin typeface="Fira Sans Medium Italic" panose="00000600000000000000" pitchFamily="50" charset="0"/>
                <a:ea typeface="Fira Sans Medium Italic" panose="00000600000000000000" pitchFamily="50" charset="0"/>
              </a:rPr>
              <a:t>T</a:t>
            </a:r>
          </a:p>
        </p:txBody>
      </p:sp>
      <p:sp>
        <p:nvSpPr>
          <p:cNvPr id="95" name="Oval 94"/>
          <p:cNvSpPr/>
          <p:nvPr/>
        </p:nvSpPr>
        <p:spPr>
          <a:xfrm flipH="1">
            <a:off x="3609569" y="2093639"/>
            <a:ext cx="474876" cy="474876"/>
          </a:xfrm>
          <a:prstGeom prst="ellipse">
            <a:avLst/>
          </a:prstGeom>
          <a:solidFill>
            <a:srgbClr val="127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4" name="Freeform 2"/>
          <p:cNvSpPr>
            <a:spLocks noChangeArrowheads="1"/>
          </p:cNvSpPr>
          <p:nvPr/>
        </p:nvSpPr>
        <p:spPr bwMode="auto">
          <a:xfrm>
            <a:off x="3709128" y="2187344"/>
            <a:ext cx="284246" cy="284246"/>
          </a:xfrm>
          <a:custGeom>
            <a:avLst/>
            <a:gdLst>
              <a:gd name="T0" fmla="*/ 3437 w 6844"/>
              <a:gd name="T1" fmla="*/ 1719 h 6844"/>
              <a:gd name="T2" fmla="*/ 3437 w 6844"/>
              <a:gd name="T3" fmla="*/ 2875 h 6844"/>
              <a:gd name="T4" fmla="*/ 3437 w 6844"/>
              <a:gd name="T5" fmla="*/ 1719 h 6844"/>
              <a:gd name="T6" fmla="*/ 6843 w 6844"/>
              <a:gd name="T7" fmla="*/ 188 h 6844"/>
              <a:gd name="T8" fmla="*/ 5437 w 6844"/>
              <a:gd name="T9" fmla="*/ 2375 h 6844"/>
              <a:gd name="T10" fmla="*/ 5124 w 6844"/>
              <a:gd name="T11" fmla="*/ 1250 h 6844"/>
              <a:gd name="T12" fmla="*/ 5093 w 6844"/>
              <a:gd name="T13" fmla="*/ 2719 h 6844"/>
              <a:gd name="T14" fmla="*/ 4437 w 6844"/>
              <a:gd name="T15" fmla="*/ 3749 h 6844"/>
              <a:gd name="T16" fmla="*/ 5218 w 6844"/>
              <a:gd name="T17" fmla="*/ 4562 h 6844"/>
              <a:gd name="T18" fmla="*/ 5218 w 6844"/>
              <a:gd name="T19" fmla="*/ 4593 h 6844"/>
              <a:gd name="T20" fmla="*/ 5124 w 6844"/>
              <a:gd name="T21" fmla="*/ 6624 h 6844"/>
              <a:gd name="T22" fmla="*/ 4812 w 6844"/>
              <a:gd name="T23" fmla="*/ 6843 h 6844"/>
              <a:gd name="T24" fmla="*/ 4812 w 6844"/>
              <a:gd name="T25" fmla="*/ 5093 h 6844"/>
              <a:gd name="T26" fmla="*/ 2594 w 6844"/>
              <a:gd name="T27" fmla="*/ 5812 h 6844"/>
              <a:gd name="T28" fmla="*/ 2438 w 6844"/>
              <a:gd name="T29" fmla="*/ 5968 h 6844"/>
              <a:gd name="T30" fmla="*/ 875 w 6844"/>
              <a:gd name="T31" fmla="*/ 6843 h 6844"/>
              <a:gd name="T32" fmla="*/ 719 w 6844"/>
              <a:gd name="T33" fmla="*/ 6312 h 6844"/>
              <a:gd name="T34" fmla="*/ 2844 w 6844"/>
              <a:gd name="T35" fmla="*/ 4562 h 6844"/>
              <a:gd name="T36" fmla="*/ 1782 w 6844"/>
              <a:gd name="T37" fmla="*/ 2750 h 6844"/>
              <a:gd name="T38" fmla="*/ 1719 w 6844"/>
              <a:gd name="T39" fmla="*/ 2594 h 6844"/>
              <a:gd name="T40" fmla="*/ 1250 w 6844"/>
              <a:gd name="T41" fmla="*/ 1313 h 6844"/>
              <a:gd name="T42" fmla="*/ 407 w 6844"/>
              <a:gd name="T43" fmla="*/ 2563 h 6844"/>
              <a:gd name="T44" fmla="*/ 1032 w 6844"/>
              <a:gd name="T45" fmla="*/ 32 h 6844"/>
              <a:gd name="T46" fmla="*/ 1813 w 6844"/>
              <a:gd name="T47" fmla="*/ 938 h 6844"/>
              <a:gd name="T48" fmla="*/ 2157 w 6844"/>
              <a:gd name="T49" fmla="*/ 907 h 6844"/>
              <a:gd name="T50" fmla="*/ 4718 w 6844"/>
              <a:gd name="T51" fmla="*/ 907 h 6844"/>
              <a:gd name="T52" fmla="*/ 5031 w 6844"/>
              <a:gd name="T53" fmla="*/ 938 h 6844"/>
              <a:gd name="T54" fmla="*/ 5812 w 6844"/>
              <a:gd name="T55" fmla="*/ 0 h 6844"/>
              <a:gd name="T56" fmla="*/ 4562 w 6844"/>
              <a:gd name="T57" fmla="*/ 1188 h 6844"/>
              <a:gd name="T58" fmla="*/ 3437 w 6844"/>
              <a:gd name="T59" fmla="*/ 1157 h 6844"/>
              <a:gd name="T60" fmla="*/ 2282 w 6844"/>
              <a:gd name="T61" fmla="*/ 2469 h 6844"/>
              <a:gd name="T62" fmla="*/ 3718 w 6844"/>
              <a:gd name="T63" fmla="*/ 3157 h 6844"/>
              <a:gd name="T64" fmla="*/ 4562 w 6844"/>
              <a:gd name="T65" fmla="*/ 1188 h 6844"/>
              <a:gd name="T66" fmla="*/ 4562 w 6844"/>
              <a:gd name="T67" fmla="*/ 1188 h 6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844" h="6844">
                <a:moveTo>
                  <a:pt x="3437" y="1719"/>
                </a:moveTo>
                <a:lnTo>
                  <a:pt x="3437" y="1719"/>
                </a:lnTo>
                <a:cubicBezTo>
                  <a:pt x="3749" y="1719"/>
                  <a:pt x="3999" y="2000"/>
                  <a:pt x="3999" y="2313"/>
                </a:cubicBezTo>
                <a:cubicBezTo>
                  <a:pt x="3999" y="2625"/>
                  <a:pt x="3749" y="2875"/>
                  <a:pt x="3437" y="2875"/>
                </a:cubicBezTo>
                <a:cubicBezTo>
                  <a:pt x="3125" y="2875"/>
                  <a:pt x="2844" y="2625"/>
                  <a:pt x="2844" y="2313"/>
                </a:cubicBezTo>
                <a:cubicBezTo>
                  <a:pt x="2844" y="2000"/>
                  <a:pt x="3125" y="1719"/>
                  <a:pt x="3437" y="1719"/>
                </a:cubicBezTo>
                <a:close/>
                <a:moveTo>
                  <a:pt x="6843" y="188"/>
                </a:moveTo>
                <a:lnTo>
                  <a:pt x="6843" y="188"/>
                </a:lnTo>
                <a:cubicBezTo>
                  <a:pt x="6437" y="2532"/>
                  <a:pt x="6437" y="2532"/>
                  <a:pt x="6437" y="2532"/>
                </a:cubicBezTo>
                <a:cubicBezTo>
                  <a:pt x="5437" y="2375"/>
                  <a:pt x="5437" y="2375"/>
                  <a:pt x="5437" y="2375"/>
                </a:cubicBezTo>
                <a:cubicBezTo>
                  <a:pt x="5593" y="1282"/>
                  <a:pt x="5593" y="1282"/>
                  <a:pt x="5593" y="1282"/>
                </a:cubicBezTo>
                <a:cubicBezTo>
                  <a:pt x="5468" y="1282"/>
                  <a:pt x="5312" y="1250"/>
                  <a:pt x="5124" y="1250"/>
                </a:cubicBezTo>
                <a:cubicBezTo>
                  <a:pt x="5124" y="2594"/>
                  <a:pt x="5124" y="2594"/>
                  <a:pt x="5124" y="2594"/>
                </a:cubicBezTo>
                <a:cubicBezTo>
                  <a:pt x="5124" y="2625"/>
                  <a:pt x="5124" y="2688"/>
                  <a:pt x="5093" y="2719"/>
                </a:cubicBezTo>
                <a:lnTo>
                  <a:pt x="5093" y="2750"/>
                </a:lnTo>
                <a:cubicBezTo>
                  <a:pt x="4437" y="3749"/>
                  <a:pt x="4437" y="3749"/>
                  <a:pt x="4437" y="3749"/>
                </a:cubicBezTo>
                <a:cubicBezTo>
                  <a:pt x="4249" y="4281"/>
                  <a:pt x="4249" y="4281"/>
                  <a:pt x="4249" y="4281"/>
                </a:cubicBezTo>
                <a:cubicBezTo>
                  <a:pt x="5218" y="4562"/>
                  <a:pt x="5218" y="4562"/>
                  <a:pt x="5218" y="4562"/>
                </a:cubicBezTo>
                <a:cubicBezTo>
                  <a:pt x="5218" y="4562"/>
                  <a:pt x="5218" y="4562"/>
                  <a:pt x="5187" y="4593"/>
                </a:cubicBezTo>
                <a:cubicBezTo>
                  <a:pt x="5218" y="4593"/>
                  <a:pt x="5218" y="4593"/>
                  <a:pt x="5218" y="4593"/>
                </a:cubicBezTo>
                <a:cubicBezTo>
                  <a:pt x="5343" y="4624"/>
                  <a:pt x="5437" y="4749"/>
                  <a:pt x="5406" y="4906"/>
                </a:cubicBezTo>
                <a:cubicBezTo>
                  <a:pt x="5124" y="6624"/>
                  <a:pt x="5124" y="6624"/>
                  <a:pt x="5124" y="6624"/>
                </a:cubicBezTo>
                <a:cubicBezTo>
                  <a:pt x="5093" y="6749"/>
                  <a:pt x="4999" y="6843"/>
                  <a:pt x="4843" y="6843"/>
                </a:cubicBezTo>
                <a:lnTo>
                  <a:pt x="4812" y="6843"/>
                </a:lnTo>
                <a:cubicBezTo>
                  <a:pt x="4656" y="6812"/>
                  <a:pt x="4531" y="6687"/>
                  <a:pt x="4562" y="6531"/>
                </a:cubicBezTo>
                <a:cubicBezTo>
                  <a:pt x="4812" y="5093"/>
                  <a:pt x="4812" y="5093"/>
                  <a:pt x="4812" y="5093"/>
                </a:cubicBezTo>
                <a:cubicBezTo>
                  <a:pt x="3531" y="5124"/>
                  <a:pt x="3531" y="5124"/>
                  <a:pt x="3531" y="5124"/>
                </a:cubicBezTo>
                <a:cubicBezTo>
                  <a:pt x="2594" y="5812"/>
                  <a:pt x="2594" y="5812"/>
                  <a:pt x="2594" y="5812"/>
                </a:cubicBezTo>
                <a:cubicBezTo>
                  <a:pt x="2500" y="5906"/>
                  <a:pt x="2500" y="5906"/>
                  <a:pt x="2500" y="5906"/>
                </a:cubicBezTo>
                <a:cubicBezTo>
                  <a:pt x="2469" y="5937"/>
                  <a:pt x="2469" y="5937"/>
                  <a:pt x="2438" y="5968"/>
                </a:cubicBezTo>
                <a:cubicBezTo>
                  <a:pt x="1000" y="6812"/>
                  <a:pt x="1000" y="6812"/>
                  <a:pt x="1000" y="6812"/>
                </a:cubicBezTo>
                <a:cubicBezTo>
                  <a:pt x="969" y="6843"/>
                  <a:pt x="907" y="6843"/>
                  <a:pt x="875" y="6843"/>
                </a:cubicBezTo>
                <a:cubicBezTo>
                  <a:pt x="782" y="6843"/>
                  <a:pt x="688" y="6812"/>
                  <a:pt x="625" y="6718"/>
                </a:cubicBezTo>
                <a:cubicBezTo>
                  <a:pt x="532" y="6562"/>
                  <a:pt x="594" y="6406"/>
                  <a:pt x="719" y="6312"/>
                </a:cubicBezTo>
                <a:cubicBezTo>
                  <a:pt x="1969" y="5562"/>
                  <a:pt x="1969" y="5562"/>
                  <a:pt x="1969" y="5562"/>
                </a:cubicBezTo>
                <a:cubicBezTo>
                  <a:pt x="2844" y="4562"/>
                  <a:pt x="2844" y="4562"/>
                  <a:pt x="2844" y="4562"/>
                </a:cubicBezTo>
                <a:cubicBezTo>
                  <a:pt x="2563" y="3718"/>
                  <a:pt x="2563" y="3718"/>
                  <a:pt x="2563" y="3718"/>
                </a:cubicBezTo>
                <a:cubicBezTo>
                  <a:pt x="1782" y="2750"/>
                  <a:pt x="1782" y="2750"/>
                  <a:pt x="1782" y="2750"/>
                </a:cubicBezTo>
                <a:lnTo>
                  <a:pt x="1782" y="2750"/>
                </a:lnTo>
                <a:cubicBezTo>
                  <a:pt x="1750" y="2688"/>
                  <a:pt x="1719" y="2657"/>
                  <a:pt x="1719" y="2594"/>
                </a:cubicBezTo>
                <a:cubicBezTo>
                  <a:pt x="1719" y="1250"/>
                  <a:pt x="1719" y="1250"/>
                  <a:pt x="1719" y="1250"/>
                </a:cubicBezTo>
                <a:cubicBezTo>
                  <a:pt x="1532" y="1250"/>
                  <a:pt x="1375" y="1282"/>
                  <a:pt x="1250" y="1313"/>
                </a:cubicBezTo>
                <a:cubicBezTo>
                  <a:pt x="1407" y="2375"/>
                  <a:pt x="1407" y="2375"/>
                  <a:pt x="1407" y="2375"/>
                </a:cubicBezTo>
                <a:cubicBezTo>
                  <a:pt x="407" y="2563"/>
                  <a:pt x="407" y="2563"/>
                  <a:pt x="407" y="2563"/>
                </a:cubicBezTo>
                <a:cubicBezTo>
                  <a:pt x="0" y="188"/>
                  <a:pt x="0" y="188"/>
                  <a:pt x="0" y="188"/>
                </a:cubicBezTo>
                <a:cubicBezTo>
                  <a:pt x="1032" y="32"/>
                  <a:pt x="1032" y="32"/>
                  <a:pt x="1032" y="32"/>
                </a:cubicBezTo>
                <a:cubicBezTo>
                  <a:pt x="1188" y="1032"/>
                  <a:pt x="1188" y="1032"/>
                  <a:pt x="1188" y="1032"/>
                </a:cubicBezTo>
                <a:cubicBezTo>
                  <a:pt x="1375" y="1000"/>
                  <a:pt x="1594" y="969"/>
                  <a:pt x="1813" y="938"/>
                </a:cubicBezTo>
                <a:cubicBezTo>
                  <a:pt x="1875" y="907"/>
                  <a:pt x="1938" y="875"/>
                  <a:pt x="2000" y="875"/>
                </a:cubicBezTo>
                <a:cubicBezTo>
                  <a:pt x="2063" y="875"/>
                  <a:pt x="2094" y="907"/>
                  <a:pt x="2157" y="907"/>
                </a:cubicBezTo>
                <a:cubicBezTo>
                  <a:pt x="2532" y="907"/>
                  <a:pt x="2938" y="875"/>
                  <a:pt x="3437" y="875"/>
                </a:cubicBezTo>
                <a:cubicBezTo>
                  <a:pt x="3906" y="875"/>
                  <a:pt x="4343" y="907"/>
                  <a:pt x="4718" y="907"/>
                </a:cubicBezTo>
                <a:cubicBezTo>
                  <a:pt x="4749" y="907"/>
                  <a:pt x="4781" y="875"/>
                  <a:pt x="4843" y="875"/>
                </a:cubicBezTo>
                <a:cubicBezTo>
                  <a:pt x="4906" y="875"/>
                  <a:pt x="4968" y="907"/>
                  <a:pt x="5031" y="938"/>
                </a:cubicBezTo>
                <a:cubicBezTo>
                  <a:pt x="5281" y="969"/>
                  <a:pt x="5468" y="1000"/>
                  <a:pt x="5656" y="1000"/>
                </a:cubicBezTo>
                <a:cubicBezTo>
                  <a:pt x="5812" y="0"/>
                  <a:pt x="5812" y="0"/>
                  <a:pt x="5812" y="0"/>
                </a:cubicBezTo>
                <a:lnTo>
                  <a:pt x="6843" y="188"/>
                </a:lnTo>
                <a:close/>
                <a:moveTo>
                  <a:pt x="4562" y="1188"/>
                </a:moveTo>
                <a:lnTo>
                  <a:pt x="4562" y="1188"/>
                </a:lnTo>
                <a:cubicBezTo>
                  <a:pt x="4218" y="1188"/>
                  <a:pt x="3843" y="1157"/>
                  <a:pt x="3437" y="1157"/>
                </a:cubicBezTo>
                <a:cubicBezTo>
                  <a:pt x="3000" y="1157"/>
                  <a:pt x="2625" y="1188"/>
                  <a:pt x="2282" y="1188"/>
                </a:cubicBezTo>
                <a:cubicBezTo>
                  <a:pt x="2282" y="2469"/>
                  <a:pt x="2282" y="2469"/>
                  <a:pt x="2282" y="2469"/>
                </a:cubicBezTo>
                <a:cubicBezTo>
                  <a:pt x="3157" y="3157"/>
                  <a:pt x="3157" y="3157"/>
                  <a:pt x="3157" y="3157"/>
                </a:cubicBezTo>
                <a:cubicBezTo>
                  <a:pt x="3718" y="3157"/>
                  <a:pt x="3718" y="3157"/>
                  <a:pt x="3718" y="3157"/>
                </a:cubicBezTo>
                <a:cubicBezTo>
                  <a:pt x="4562" y="2469"/>
                  <a:pt x="4562" y="2469"/>
                  <a:pt x="4562" y="2469"/>
                </a:cubicBezTo>
                <a:lnTo>
                  <a:pt x="4562" y="1188"/>
                </a:lnTo>
                <a:close/>
                <a:moveTo>
                  <a:pt x="4562" y="1188"/>
                </a:moveTo>
                <a:lnTo>
                  <a:pt x="4562" y="11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8091108" y="2093639"/>
            <a:ext cx="474876" cy="474876"/>
          </a:xfrm>
          <a:prstGeom prst="ellipse">
            <a:avLst/>
          </a:prstGeom>
          <a:solidFill>
            <a:srgbClr val="196E4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5" name="Freeform 3"/>
          <p:cNvSpPr>
            <a:spLocks noChangeArrowheads="1"/>
          </p:cNvSpPr>
          <p:nvPr/>
        </p:nvSpPr>
        <p:spPr bwMode="auto">
          <a:xfrm>
            <a:off x="8182607" y="2223182"/>
            <a:ext cx="283384" cy="217522"/>
          </a:xfrm>
          <a:custGeom>
            <a:avLst/>
            <a:gdLst>
              <a:gd name="T0" fmla="*/ 3034 w 6392"/>
              <a:gd name="T1" fmla="*/ 2260 h 4907"/>
              <a:gd name="T2" fmla="*/ 2582 w 6392"/>
              <a:gd name="T3" fmla="*/ 1937 h 4907"/>
              <a:gd name="T4" fmla="*/ 1421 w 6392"/>
              <a:gd name="T5" fmla="*/ 2196 h 4907"/>
              <a:gd name="T6" fmla="*/ 388 w 6392"/>
              <a:gd name="T7" fmla="*/ 4583 h 4907"/>
              <a:gd name="T8" fmla="*/ 2712 w 6392"/>
              <a:gd name="T9" fmla="*/ 3551 h 4907"/>
              <a:gd name="T10" fmla="*/ 3034 w 6392"/>
              <a:gd name="T11" fmla="*/ 2260 h 4907"/>
              <a:gd name="T12" fmla="*/ 2454 w 6392"/>
              <a:gd name="T13" fmla="*/ 3228 h 4907"/>
              <a:gd name="T14" fmla="*/ 711 w 6392"/>
              <a:gd name="T15" fmla="*/ 4261 h 4907"/>
              <a:gd name="T16" fmla="*/ 1679 w 6392"/>
              <a:gd name="T17" fmla="*/ 2518 h 4907"/>
              <a:gd name="T18" fmla="*/ 1874 w 6392"/>
              <a:gd name="T19" fmla="*/ 2648 h 4907"/>
              <a:gd name="T20" fmla="*/ 2260 w 6392"/>
              <a:gd name="T21" fmla="*/ 3034 h 4907"/>
              <a:gd name="T22" fmla="*/ 2454 w 6392"/>
              <a:gd name="T23" fmla="*/ 3228 h 4907"/>
              <a:gd name="T24" fmla="*/ 6197 w 6392"/>
              <a:gd name="T25" fmla="*/ 710 h 4907"/>
              <a:gd name="T26" fmla="*/ 3615 w 6392"/>
              <a:gd name="T27" fmla="*/ 646 h 4907"/>
              <a:gd name="T28" fmla="*/ 2776 w 6392"/>
              <a:gd name="T29" fmla="*/ 1679 h 4907"/>
              <a:gd name="T30" fmla="*/ 3034 w 6392"/>
              <a:gd name="T31" fmla="*/ 2196 h 4907"/>
              <a:gd name="T32" fmla="*/ 4326 w 6392"/>
              <a:gd name="T33" fmla="*/ 2454 h 4907"/>
              <a:gd name="T34" fmla="*/ 6197 w 6392"/>
              <a:gd name="T35" fmla="*/ 710 h 4907"/>
              <a:gd name="T36" fmla="*/ 5489 w 6392"/>
              <a:gd name="T37" fmla="*/ 1549 h 4907"/>
              <a:gd name="T38" fmla="*/ 3681 w 6392"/>
              <a:gd name="T39" fmla="*/ 1937 h 4907"/>
              <a:gd name="T40" fmla="*/ 4067 w 6392"/>
              <a:gd name="T41" fmla="*/ 1485 h 4907"/>
              <a:gd name="T42" fmla="*/ 3487 w 6392"/>
              <a:gd name="T43" fmla="*/ 1421 h 4907"/>
              <a:gd name="T44" fmla="*/ 5164 w 6392"/>
              <a:gd name="T45" fmla="*/ 582 h 4907"/>
              <a:gd name="T46" fmla="*/ 5489 w 6392"/>
              <a:gd name="T47" fmla="*/ 1549 h 4907"/>
              <a:gd name="T48" fmla="*/ 3165 w 6392"/>
              <a:gd name="T49" fmla="*/ 2260 h 4907"/>
              <a:gd name="T50" fmla="*/ 3423 w 6392"/>
              <a:gd name="T51" fmla="*/ 3098 h 4907"/>
              <a:gd name="T52" fmla="*/ 3423 w 6392"/>
              <a:gd name="T53" fmla="*/ 2582 h 4907"/>
              <a:gd name="T54" fmla="*/ 3165 w 6392"/>
              <a:gd name="T55" fmla="*/ 2260 h 4907"/>
              <a:gd name="T56" fmla="*/ 2196 w 6392"/>
              <a:gd name="T57" fmla="*/ 1615 h 4907"/>
              <a:gd name="T58" fmla="*/ 2066 w 6392"/>
              <a:gd name="T59" fmla="*/ 1163 h 4907"/>
              <a:gd name="T60" fmla="*/ 2518 w 6392"/>
              <a:gd name="T61" fmla="*/ 1549 h 4907"/>
              <a:gd name="T62" fmla="*/ 2582 w 6392"/>
              <a:gd name="T63" fmla="*/ 1873 h 4907"/>
              <a:gd name="T64" fmla="*/ 2196 w 6392"/>
              <a:gd name="T65" fmla="*/ 1615 h 4907"/>
              <a:gd name="T66" fmla="*/ 2196 w 6392"/>
              <a:gd name="T67" fmla="*/ 1615 h 4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392" h="4907">
                <a:moveTo>
                  <a:pt x="3034" y="2260"/>
                </a:moveTo>
                <a:lnTo>
                  <a:pt x="3034" y="2260"/>
                </a:lnTo>
                <a:cubicBezTo>
                  <a:pt x="2776" y="2196"/>
                  <a:pt x="2776" y="2196"/>
                  <a:pt x="2776" y="2196"/>
                </a:cubicBezTo>
                <a:cubicBezTo>
                  <a:pt x="2582" y="1937"/>
                  <a:pt x="2582" y="1937"/>
                  <a:pt x="2582" y="1937"/>
                </a:cubicBezTo>
                <a:cubicBezTo>
                  <a:pt x="2454" y="2001"/>
                  <a:pt x="2454" y="2001"/>
                  <a:pt x="2454" y="2001"/>
                </a:cubicBezTo>
                <a:cubicBezTo>
                  <a:pt x="2132" y="1873"/>
                  <a:pt x="1679" y="1937"/>
                  <a:pt x="1421" y="2196"/>
                </a:cubicBezTo>
                <a:cubicBezTo>
                  <a:pt x="388" y="3228"/>
                  <a:pt x="388" y="3228"/>
                  <a:pt x="388" y="3228"/>
                </a:cubicBezTo>
                <a:cubicBezTo>
                  <a:pt x="0" y="3615"/>
                  <a:pt x="0" y="4197"/>
                  <a:pt x="388" y="4583"/>
                </a:cubicBezTo>
                <a:cubicBezTo>
                  <a:pt x="775" y="4906"/>
                  <a:pt x="1357" y="4906"/>
                  <a:pt x="1743" y="4583"/>
                </a:cubicBezTo>
                <a:cubicBezTo>
                  <a:pt x="2712" y="3551"/>
                  <a:pt x="2712" y="3551"/>
                  <a:pt x="2712" y="3551"/>
                </a:cubicBezTo>
                <a:cubicBezTo>
                  <a:pt x="3034" y="3228"/>
                  <a:pt x="3099" y="2776"/>
                  <a:pt x="2906" y="2454"/>
                </a:cubicBezTo>
                <a:lnTo>
                  <a:pt x="3034" y="2260"/>
                </a:lnTo>
                <a:close/>
                <a:moveTo>
                  <a:pt x="2454" y="3228"/>
                </a:moveTo>
                <a:lnTo>
                  <a:pt x="2454" y="3228"/>
                </a:lnTo>
                <a:cubicBezTo>
                  <a:pt x="1421" y="4261"/>
                  <a:pt x="1421" y="4261"/>
                  <a:pt x="1421" y="4261"/>
                </a:cubicBezTo>
                <a:cubicBezTo>
                  <a:pt x="1227" y="4455"/>
                  <a:pt x="905" y="4455"/>
                  <a:pt x="711" y="4261"/>
                </a:cubicBezTo>
                <a:cubicBezTo>
                  <a:pt x="516" y="4067"/>
                  <a:pt x="516" y="3745"/>
                  <a:pt x="711" y="3551"/>
                </a:cubicBezTo>
                <a:cubicBezTo>
                  <a:pt x="1679" y="2518"/>
                  <a:pt x="1679" y="2518"/>
                  <a:pt x="1679" y="2518"/>
                </a:cubicBezTo>
                <a:cubicBezTo>
                  <a:pt x="1807" y="2390"/>
                  <a:pt x="2002" y="2324"/>
                  <a:pt x="2132" y="2390"/>
                </a:cubicBezTo>
                <a:cubicBezTo>
                  <a:pt x="1874" y="2648"/>
                  <a:pt x="1874" y="2648"/>
                  <a:pt x="1874" y="2648"/>
                </a:cubicBezTo>
                <a:cubicBezTo>
                  <a:pt x="1743" y="2776"/>
                  <a:pt x="1743" y="2970"/>
                  <a:pt x="1874" y="3034"/>
                </a:cubicBezTo>
                <a:cubicBezTo>
                  <a:pt x="1938" y="3164"/>
                  <a:pt x="2132" y="3164"/>
                  <a:pt x="2260" y="3034"/>
                </a:cubicBezTo>
                <a:cubicBezTo>
                  <a:pt x="2582" y="2776"/>
                  <a:pt x="2582" y="2776"/>
                  <a:pt x="2582" y="2776"/>
                </a:cubicBezTo>
                <a:cubicBezTo>
                  <a:pt x="2582" y="2906"/>
                  <a:pt x="2582" y="3098"/>
                  <a:pt x="2454" y="3228"/>
                </a:cubicBezTo>
                <a:close/>
                <a:moveTo>
                  <a:pt x="6197" y="710"/>
                </a:moveTo>
                <a:lnTo>
                  <a:pt x="6197" y="710"/>
                </a:lnTo>
                <a:cubicBezTo>
                  <a:pt x="6005" y="258"/>
                  <a:pt x="5489" y="0"/>
                  <a:pt x="4972" y="194"/>
                </a:cubicBezTo>
                <a:cubicBezTo>
                  <a:pt x="3615" y="646"/>
                  <a:pt x="3615" y="646"/>
                  <a:pt x="3615" y="646"/>
                </a:cubicBezTo>
                <a:cubicBezTo>
                  <a:pt x="3229" y="841"/>
                  <a:pt x="3034" y="1163"/>
                  <a:pt x="3034" y="1549"/>
                </a:cubicBezTo>
                <a:cubicBezTo>
                  <a:pt x="2776" y="1679"/>
                  <a:pt x="2776" y="1679"/>
                  <a:pt x="2776" y="1679"/>
                </a:cubicBezTo>
                <a:cubicBezTo>
                  <a:pt x="2840" y="2001"/>
                  <a:pt x="2840" y="2001"/>
                  <a:pt x="2840" y="2001"/>
                </a:cubicBezTo>
                <a:cubicBezTo>
                  <a:pt x="3034" y="2196"/>
                  <a:pt x="3034" y="2196"/>
                  <a:pt x="3034" y="2196"/>
                </a:cubicBezTo>
                <a:cubicBezTo>
                  <a:pt x="3229" y="2132"/>
                  <a:pt x="3229" y="2132"/>
                  <a:pt x="3229" y="2132"/>
                </a:cubicBezTo>
                <a:cubicBezTo>
                  <a:pt x="3487" y="2454"/>
                  <a:pt x="3939" y="2582"/>
                  <a:pt x="4326" y="2454"/>
                </a:cubicBezTo>
                <a:cubicBezTo>
                  <a:pt x="5681" y="1937"/>
                  <a:pt x="5681" y="1937"/>
                  <a:pt x="5681" y="1937"/>
                </a:cubicBezTo>
                <a:cubicBezTo>
                  <a:pt x="6133" y="1743"/>
                  <a:pt x="6391" y="1227"/>
                  <a:pt x="6197" y="710"/>
                </a:cubicBezTo>
                <a:close/>
                <a:moveTo>
                  <a:pt x="5489" y="1549"/>
                </a:moveTo>
                <a:lnTo>
                  <a:pt x="5489" y="1549"/>
                </a:lnTo>
                <a:cubicBezTo>
                  <a:pt x="4131" y="2065"/>
                  <a:pt x="4131" y="2065"/>
                  <a:pt x="4131" y="2065"/>
                </a:cubicBezTo>
                <a:cubicBezTo>
                  <a:pt x="4003" y="2132"/>
                  <a:pt x="3809" y="2065"/>
                  <a:pt x="3681" y="1937"/>
                </a:cubicBezTo>
                <a:cubicBezTo>
                  <a:pt x="3939" y="1873"/>
                  <a:pt x="3939" y="1873"/>
                  <a:pt x="3939" y="1873"/>
                </a:cubicBezTo>
                <a:cubicBezTo>
                  <a:pt x="4067" y="1807"/>
                  <a:pt x="4131" y="1679"/>
                  <a:pt x="4067" y="1485"/>
                </a:cubicBezTo>
                <a:cubicBezTo>
                  <a:pt x="4003" y="1357"/>
                  <a:pt x="3873" y="1291"/>
                  <a:pt x="3681" y="1291"/>
                </a:cubicBezTo>
                <a:cubicBezTo>
                  <a:pt x="3487" y="1421"/>
                  <a:pt x="3487" y="1421"/>
                  <a:pt x="3487" y="1421"/>
                </a:cubicBezTo>
                <a:cubicBezTo>
                  <a:pt x="3551" y="1227"/>
                  <a:pt x="3615" y="1163"/>
                  <a:pt x="3809" y="1099"/>
                </a:cubicBezTo>
                <a:cubicBezTo>
                  <a:pt x="5164" y="582"/>
                  <a:pt x="5164" y="582"/>
                  <a:pt x="5164" y="582"/>
                </a:cubicBezTo>
                <a:cubicBezTo>
                  <a:pt x="5422" y="452"/>
                  <a:pt x="5681" y="646"/>
                  <a:pt x="5811" y="905"/>
                </a:cubicBezTo>
                <a:cubicBezTo>
                  <a:pt x="5875" y="1163"/>
                  <a:pt x="5747" y="1421"/>
                  <a:pt x="5489" y="1549"/>
                </a:cubicBezTo>
                <a:close/>
                <a:moveTo>
                  <a:pt x="3165" y="2260"/>
                </a:moveTo>
                <a:lnTo>
                  <a:pt x="3165" y="2260"/>
                </a:lnTo>
                <a:cubicBezTo>
                  <a:pt x="3551" y="2518"/>
                  <a:pt x="3551" y="2518"/>
                  <a:pt x="3551" y="2518"/>
                </a:cubicBezTo>
                <a:cubicBezTo>
                  <a:pt x="3423" y="3098"/>
                  <a:pt x="3423" y="3098"/>
                  <a:pt x="3423" y="3098"/>
                </a:cubicBezTo>
                <a:cubicBezTo>
                  <a:pt x="3293" y="3098"/>
                  <a:pt x="3293" y="3098"/>
                  <a:pt x="3293" y="3098"/>
                </a:cubicBezTo>
                <a:cubicBezTo>
                  <a:pt x="3423" y="2582"/>
                  <a:pt x="3423" y="2582"/>
                  <a:pt x="3423" y="2582"/>
                </a:cubicBezTo>
                <a:cubicBezTo>
                  <a:pt x="3034" y="2324"/>
                  <a:pt x="3034" y="2324"/>
                  <a:pt x="3034" y="2324"/>
                </a:cubicBezTo>
                <a:lnTo>
                  <a:pt x="3165" y="2260"/>
                </a:lnTo>
                <a:close/>
                <a:moveTo>
                  <a:pt x="2196" y="1615"/>
                </a:moveTo>
                <a:lnTo>
                  <a:pt x="2196" y="1615"/>
                </a:lnTo>
                <a:cubicBezTo>
                  <a:pt x="1938" y="1163"/>
                  <a:pt x="1938" y="1163"/>
                  <a:pt x="1938" y="1163"/>
                </a:cubicBezTo>
                <a:cubicBezTo>
                  <a:pt x="2066" y="1163"/>
                  <a:pt x="2066" y="1163"/>
                  <a:pt x="2066" y="1163"/>
                </a:cubicBezTo>
                <a:cubicBezTo>
                  <a:pt x="2260" y="1549"/>
                  <a:pt x="2260" y="1549"/>
                  <a:pt x="2260" y="1549"/>
                </a:cubicBezTo>
                <a:cubicBezTo>
                  <a:pt x="2518" y="1549"/>
                  <a:pt x="2518" y="1549"/>
                  <a:pt x="2518" y="1549"/>
                </a:cubicBezTo>
                <a:cubicBezTo>
                  <a:pt x="2648" y="1807"/>
                  <a:pt x="2648" y="1807"/>
                  <a:pt x="2648" y="1807"/>
                </a:cubicBezTo>
                <a:cubicBezTo>
                  <a:pt x="2582" y="1873"/>
                  <a:pt x="2582" y="1873"/>
                  <a:pt x="2582" y="1873"/>
                </a:cubicBezTo>
                <a:cubicBezTo>
                  <a:pt x="2454" y="1679"/>
                  <a:pt x="2454" y="1679"/>
                  <a:pt x="2454" y="1679"/>
                </a:cubicBezTo>
                <a:lnTo>
                  <a:pt x="2196" y="1615"/>
                </a:lnTo>
                <a:close/>
                <a:moveTo>
                  <a:pt x="2196" y="1615"/>
                </a:moveTo>
                <a:lnTo>
                  <a:pt x="2196" y="16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10" name="Oval 209"/>
          <p:cNvSpPr/>
          <p:nvPr/>
        </p:nvSpPr>
        <p:spPr>
          <a:xfrm flipV="1">
            <a:off x="8107555" y="4824698"/>
            <a:ext cx="474876" cy="474876"/>
          </a:xfrm>
          <a:prstGeom prst="ellipse">
            <a:avLst/>
          </a:prstGeom>
          <a:solidFill>
            <a:srgbClr val="127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6" name="Freeform 71"/>
          <p:cNvSpPr>
            <a:spLocks noEditPoints="1"/>
          </p:cNvSpPr>
          <p:nvPr/>
        </p:nvSpPr>
        <p:spPr bwMode="auto">
          <a:xfrm>
            <a:off x="8263300" y="4935035"/>
            <a:ext cx="159594" cy="242192"/>
          </a:xfrm>
          <a:custGeom>
            <a:avLst/>
            <a:gdLst>
              <a:gd name="T0" fmla="*/ 13 w 48"/>
              <a:gd name="T1" fmla="*/ 59 h 73"/>
              <a:gd name="T2" fmla="*/ 36 w 48"/>
              <a:gd name="T3" fmla="*/ 59 h 73"/>
              <a:gd name="T4" fmla="*/ 36 w 48"/>
              <a:gd name="T5" fmla="*/ 59 h 73"/>
              <a:gd name="T6" fmla="*/ 37 w 48"/>
              <a:gd name="T7" fmla="*/ 59 h 73"/>
              <a:gd name="T8" fmla="*/ 38 w 48"/>
              <a:gd name="T9" fmla="*/ 57 h 73"/>
              <a:gd name="T10" fmla="*/ 24 w 48"/>
              <a:gd name="T11" fmla="*/ 41 h 73"/>
              <a:gd name="T12" fmla="*/ 11 w 48"/>
              <a:gd name="T13" fmla="*/ 57 h 73"/>
              <a:gd name="T14" fmla="*/ 11 w 48"/>
              <a:gd name="T15" fmla="*/ 59 h 73"/>
              <a:gd name="T16" fmla="*/ 13 w 48"/>
              <a:gd name="T17" fmla="*/ 59 h 73"/>
              <a:gd name="T18" fmla="*/ 13 w 48"/>
              <a:gd name="T19" fmla="*/ 59 h 73"/>
              <a:gd name="T20" fmla="*/ 44 w 48"/>
              <a:gd name="T21" fmla="*/ 11 h 73"/>
              <a:gd name="T22" fmla="*/ 48 w 48"/>
              <a:gd name="T23" fmla="*/ 7 h 73"/>
              <a:gd name="T24" fmla="*/ 48 w 48"/>
              <a:gd name="T25" fmla="*/ 5 h 73"/>
              <a:gd name="T26" fmla="*/ 44 w 48"/>
              <a:gd name="T27" fmla="*/ 0 h 73"/>
              <a:gd name="T28" fmla="*/ 5 w 48"/>
              <a:gd name="T29" fmla="*/ 0 h 73"/>
              <a:gd name="T30" fmla="*/ 0 w 48"/>
              <a:gd name="T31" fmla="*/ 5 h 73"/>
              <a:gd name="T32" fmla="*/ 0 w 48"/>
              <a:gd name="T33" fmla="*/ 7 h 73"/>
              <a:gd name="T34" fmla="*/ 4 w 48"/>
              <a:gd name="T35" fmla="*/ 11 h 73"/>
              <a:gd name="T36" fmla="*/ 44 w 48"/>
              <a:gd name="T37" fmla="*/ 11 h 73"/>
              <a:gd name="T38" fmla="*/ 40 w 48"/>
              <a:gd name="T39" fmla="*/ 13 h 73"/>
              <a:gd name="T40" fmla="*/ 44 w 48"/>
              <a:gd name="T41" fmla="*/ 13 h 73"/>
              <a:gd name="T42" fmla="*/ 31 w 48"/>
              <a:gd name="T43" fmla="*/ 36 h 73"/>
              <a:gd name="T44" fmla="*/ 44 w 48"/>
              <a:gd name="T45" fmla="*/ 59 h 73"/>
              <a:gd name="T46" fmla="*/ 40 w 48"/>
              <a:gd name="T47" fmla="*/ 59 h 73"/>
              <a:gd name="T48" fmla="*/ 26 w 48"/>
              <a:gd name="T49" fmla="*/ 38 h 73"/>
              <a:gd name="T50" fmla="*/ 25 w 48"/>
              <a:gd name="T51" fmla="*/ 36 h 73"/>
              <a:gd name="T52" fmla="*/ 26 w 48"/>
              <a:gd name="T53" fmla="*/ 35 h 73"/>
              <a:gd name="T54" fmla="*/ 26 w 48"/>
              <a:gd name="T55" fmla="*/ 35 h 73"/>
              <a:gd name="T56" fmla="*/ 40 w 48"/>
              <a:gd name="T57" fmla="*/ 13 h 73"/>
              <a:gd name="T58" fmla="*/ 4 w 48"/>
              <a:gd name="T59" fmla="*/ 61 h 73"/>
              <a:gd name="T60" fmla="*/ 0 w 48"/>
              <a:gd name="T61" fmla="*/ 66 h 73"/>
              <a:gd name="T62" fmla="*/ 0 w 48"/>
              <a:gd name="T63" fmla="*/ 68 h 73"/>
              <a:gd name="T64" fmla="*/ 5 w 48"/>
              <a:gd name="T65" fmla="*/ 73 h 73"/>
              <a:gd name="T66" fmla="*/ 44 w 48"/>
              <a:gd name="T67" fmla="*/ 73 h 73"/>
              <a:gd name="T68" fmla="*/ 48 w 48"/>
              <a:gd name="T69" fmla="*/ 68 h 73"/>
              <a:gd name="T70" fmla="*/ 48 w 48"/>
              <a:gd name="T71" fmla="*/ 66 h 73"/>
              <a:gd name="T72" fmla="*/ 44 w 48"/>
              <a:gd name="T73" fmla="*/ 61 h 73"/>
              <a:gd name="T74" fmla="*/ 4 w 48"/>
              <a:gd name="T75" fmla="*/ 61 h 73"/>
              <a:gd name="T76" fmla="*/ 8 w 48"/>
              <a:gd name="T77" fmla="*/ 59 h 73"/>
              <a:gd name="T78" fmla="*/ 4 w 48"/>
              <a:gd name="T79" fmla="*/ 59 h 73"/>
              <a:gd name="T80" fmla="*/ 18 w 48"/>
              <a:gd name="T81" fmla="*/ 36 h 73"/>
              <a:gd name="T82" fmla="*/ 4 w 48"/>
              <a:gd name="T83" fmla="*/ 13 h 73"/>
              <a:gd name="T84" fmla="*/ 8 w 48"/>
              <a:gd name="T85" fmla="*/ 13 h 73"/>
              <a:gd name="T86" fmla="*/ 22 w 48"/>
              <a:gd name="T87" fmla="*/ 35 h 73"/>
              <a:gd name="T88" fmla="*/ 24 w 48"/>
              <a:gd name="T89" fmla="*/ 37 h 73"/>
              <a:gd name="T90" fmla="*/ 22 w 48"/>
              <a:gd name="T91" fmla="*/ 38 h 73"/>
              <a:gd name="T92" fmla="*/ 8 w 48"/>
              <a:gd name="T93" fmla="*/ 5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8" h="73">
                <a:moveTo>
                  <a:pt x="13" y="59"/>
                </a:moveTo>
                <a:cubicBezTo>
                  <a:pt x="36" y="59"/>
                  <a:pt x="36" y="59"/>
                  <a:pt x="36" y="59"/>
                </a:cubicBezTo>
                <a:cubicBezTo>
                  <a:pt x="36" y="59"/>
                  <a:pt x="36" y="59"/>
                  <a:pt x="36" y="59"/>
                </a:cubicBezTo>
                <a:cubicBezTo>
                  <a:pt x="36" y="59"/>
                  <a:pt x="37" y="59"/>
                  <a:pt x="37" y="59"/>
                </a:cubicBezTo>
                <a:cubicBezTo>
                  <a:pt x="38" y="58"/>
                  <a:pt x="38" y="57"/>
                  <a:pt x="38" y="57"/>
                </a:cubicBezTo>
                <a:cubicBezTo>
                  <a:pt x="36" y="49"/>
                  <a:pt x="31" y="41"/>
                  <a:pt x="24" y="41"/>
                </a:cubicBezTo>
                <a:cubicBezTo>
                  <a:pt x="17" y="41"/>
                  <a:pt x="12" y="49"/>
                  <a:pt x="11" y="57"/>
                </a:cubicBezTo>
                <a:cubicBezTo>
                  <a:pt x="11" y="57"/>
                  <a:pt x="11" y="58"/>
                  <a:pt x="11" y="59"/>
                </a:cubicBezTo>
                <a:cubicBezTo>
                  <a:pt x="12" y="59"/>
                  <a:pt x="12" y="59"/>
                  <a:pt x="13" y="59"/>
                </a:cubicBezTo>
                <a:cubicBezTo>
                  <a:pt x="13" y="59"/>
                  <a:pt x="13" y="59"/>
                  <a:pt x="13" y="59"/>
                </a:cubicBezTo>
                <a:close/>
                <a:moveTo>
                  <a:pt x="44" y="11"/>
                </a:moveTo>
                <a:cubicBezTo>
                  <a:pt x="47" y="11"/>
                  <a:pt x="48" y="9"/>
                  <a:pt x="48" y="7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2"/>
                  <a:pt x="46" y="0"/>
                  <a:pt x="44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2" y="11"/>
                  <a:pt x="4" y="11"/>
                </a:cubicBezTo>
                <a:cubicBezTo>
                  <a:pt x="44" y="11"/>
                  <a:pt x="44" y="11"/>
                  <a:pt x="44" y="11"/>
                </a:cubicBezTo>
                <a:close/>
                <a:moveTo>
                  <a:pt x="40" y="13"/>
                </a:moveTo>
                <a:cubicBezTo>
                  <a:pt x="44" y="13"/>
                  <a:pt x="44" y="13"/>
                  <a:pt x="44" y="13"/>
                </a:cubicBezTo>
                <a:cubicBezTo>
                  <a:pt x="43" y="22"/>
                  <a:pt x="39" y="31"/>
                  <a:pt x="31" y="36"/>
                </a:cubicBezTo>
                <a:cubicBezTo>
                  <a:pt x="39" y="42"/>
                  <a:pt x="43" y="50"/>
                  <a:pt x="44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39" y="51"/>
                  <a:pt x="35" y="41"/>
                  <a:pt x="26" y="38"/>
                </a:cubicBezTo>
                <a:cubicBezTo>
                  <a:pt x="25" y="38"/>
                  <a:pt x="25" y="37"/>
                  <a:pt x="25" y="36"/>
                </a:cubicBezTo>
                <a:cubicBezTo>
                  <a:pt x="25" y="35"/>
                  <a:pt x="26" y="35"/>
                  <a:pt x="26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34" y="32"/>
                  <a:pt x="39" y="21"/>
                  <a:pt x="40" y="13"/>
                </a:cubicBezTo>
                <a:close/>
                <a:moveTo>
                  <a:pt x="4" y="61"/>
                </a:moveTo>
                <a:cubicBezTo>
                  <a:pt x="2" y="62"/>
                  <a:pt x="0" y="64"/>
                  <a:pt x="0" y="6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0"/>
                  <a:pt x="2" y="73"/>
                  <a:pt x="5" y="73"/>
                </a:cubicBezTo>
                <a:cubicBezTo>
                  <a:pt x="44" y="73"/>
                  <a:pt x="44" y="73"/>
                  <a:pt x="44" y="73"/>
                </a:cubicBezTo>
                <a:cubicBezTo>
                  <a:pt x="46" y="73"/>
                  <a:pt x="48" y="70"/>
                  <a:pt x="48" y="68"/>
                </a:cubicBezTo>
                <a:cubicBezTo>
                  <a:pt x="48" y="66"/>
                  <a:pt x="48" y="66"/>
                  <a:pt x="48" y="66"/>
                </a:cubicBezTo>
                <a:cubicBezTo>
                  <a:pt x="48" y="64"/>
                  <a:pt x="47" y="62"/>
                  <a:pt x="44" y="61"/>
                </a:cubicBezTo>
                <a:cubicBezTo>
                  <a:pt x="4" y="61"/>
                  <a:pt x="4" y="61"/>
                  <a:pt x="4" y="61"/>
                </a:cubicBezTo>
                <a:close/>
                <a:moveTo>
                  <a:pt x="8" y="59"/>
                </a:moveTo>
                <a:cubicBezTo>
                  <a:pt x="4" y="59"/>
                  <a:pt x="4" y="59"/>
                  <a:pt x="4" y="59"/>
                </a:cubicBezTo>
                <a:cubicBezTo>
                  <a:pt x="5" y="50"/>
                  <a:pt x="10" y="42"/>
                  <a:pt x="18" y="36"/>
                </a:cubicBezTo>
                <a:cubicBezTo>
                  <a:pt x="10" y="31"/>
                  <a:pt x="5" y="22"/>
                  <a:pt x="4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9" y="21"/>
                  <a:pt x="14" y="32"/>
                  <a:pt x="22" y="35"/>
                </a:cubicBezTo>
                <a:cubicBezTo>
                  <a:pt x="23" y="35"/>
                  <a:pt x="24" y="36"/>
                  <a:pt x="24" y="37"/>
                </a:cubicBezTo>
                <a:cubicBezTo>
                  <a:pt x="23" y="38"/>
                  <a:pt x="23" y="38"/>
                  <a:pt x="22" y="38"/>
                </a:cubicBezTo>
                <a:cubicBezTo>
                  <a:pt x="14" y="41"/>
                  <a:pt x="9" y="51"/>
                  <a:pt x="8" y="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53" name="Oval 152"/>
          <p:cNvSpPr/>
          <p:nvPr/>
        </p:nvSpPr>
        <p:spPr>
          <a:xfrm flipH="1" flipV="1">
            <a:off x="3609569" y="4824698"/>
            <a:ext cx="474876" cy="474876"/>
          </a:xfrm>
          <a:prstGeom prst="ellipse">
            <a:avLst/>
          </a:prstGeom>
          <a:solidFill>
            <a:srgbClr val="196E4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7" name="Shape 227"/>
          <p:cNvSpPr/>
          <p:nvPr/>
        </p:nvSpPr>
        <p:spPr>
          <a:xfrm>
            <a:off x="3714348" y="4922096"/>
            <a:ext cx="258484" cy="2757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3" h="21260" extrusionOk="0">
                <a:moveTo>
                  <a:pt x="11752" y="11733"/>
                </a:moveTo>
                <a:lnTo>
                  <a:pt x="9401" y="11733"/>
                </a:lnTo>
                <a:lnTo>
                  <a:pt x="9401" y="5975"/>
                </a:lnTo>
                <a:lnTo>
                  <a:pt x="11752" y="5975"/>
                </a:lnTo>
                <a:cubicBezTo>
                  <a:pt x="11752" y="5975"/>
                  <a:pt x="11752" y="11733"/>
                  <a:pt x="11752" y="11733"/>
                </a:cubicBezTo>
                <a:close/>
                <a:moveTo>
                  <a:pt x="11752" y="15276"/>
                </a:moveTo>
                <a:lnTo>
                  <a:pt x="9401" y="15276"/>
                </a:lnTo>
                <a:lnTo>
                  <a:pt x="9401" y="12951"/>
                </a:lnTo>
                <a:lnTo>
                  <a:pt x="11752" y="12951"/>
                </a:lnTo>
                <a:cubicBezTo>
                  <a:pt x="11752" y="12951"/>
                  <a:pt x="11752" y="15276"/>
                  <a:pt x="11752" y="15276"/>
                </a:cubicBezTo>
                <a:close/>
                <a:moveTo>
                  <a:pt x="20789" y="13227"/>
                </a:moveTo>
                <a:lnTo>
                  <a:pt x="18761" y="11523"/>
                </a:lnTo>
                <a:cubicBezTo>
                  <a:pt x="18172" y="11029"/>
                  <a:pt x="18172" y="10223"/>
                  <a:pt x="18761" y="9729"/>
                </a:cubicBezTo>
                <a:lnTo>
                  <a:pt x="20789" y="8025"/>
                </a:lnTo>
                <a:cubicBezTo>
                  <a:pt x="21376" y="7532"/>
                  <a:pt x="21220" y="7072"/>
                  <a:pt x="20441" y="7001"/>
                </a:cubicBezTo>
                <a:lnTo>
                  <a:pt x="17751" y="6761"/>
                </a:lnTo>
                <a:cubicBezTo>
                  <a:pt x="16971" y="6692"/>
                  <a:pt x="16552" y="6061"/>
                  <a:pt x="16819" y="5360"/>
                </a:cubicBezTo>
                <a:lnTo>
                  <a:pt x="18247" y="1615"/>
                </a:lnTo>
                <a:cubicBezTo>
                  <a:pt x="18515" y="912"/>
                  <a:pt x="18188" y="656"/>
                  <a:pt x="17520" y="1047"/>
                </a:cubicBezTo>
                <a:lnTo>
                  <a:pt x="14346" y="2896"/>
                </a:lnTo>
                <a:cubicBezTo>
                  <a:pt x="13678" y="3285"/>
                  <a:pt x="12815" y="3072"/>
                  <a:pt x="12430" y="2423"/>
                </a:cubicBezTo>
                <a:lnTo>
                  <a:pt x="11279" y="489"/>
                </a:lnTo>
                <a:cubicBezTo>
                  <a:pt x="10893" y="-160"/>
                  <a:pt x="10255" y="-164"/>
                  <a:pt x="9860" y="481"/>
                </a:cubicBezTo>
                <a:lnTo>
                  <a:pt x="8793" y="2232"/>
                </a:lnTo>
                <a:cubicBezTo>
                  <a:pt x="8398" y="2877"/>
                  <a:pt x="7493" y="3153"/>
                  <a:pt x="6781" y="2844"/>
                </a:cubicBezTo>
                <a:lnTo>
                  <a:pt x="4900" y="2031"/>
                </a:lnTo>
                <a:cubicBezTo>
                  <a:pt x="4188" y="1723"/>
                  <a:pt x="3639" y="2080"/>
                  <a:pt x="3682" y="2825"/>
                </a:cubicBezTo>
                <a:lnTo>
                  <a:pt x="3784" y="4615"/>
                </a:lnTo>
                <a:cubicBezTo>
                  <a:pt x="3826" y="5360"/>
                  <a:pt x="3242" y="6128"/>
                  <a:pt x="2486" y="6320"/>
                </a:cubicBezTo>
                <a:lnTo>
                  <a:pt x="670" y="6780"/>
                </a:lnTo>
                <a:cubicBezTo>
                  <a:pt x="-85" y="6972"/>
                  <a:pt x="-224" y="7532"/>
                  <a:pt x="365" y="8025"/>
                </a:cubicBezTo>
                <a:lnTo>
                  <a:pt x="2394" y="9729"/>
                </a:lnTo>
                <a:cubicBezTo>
                  <a:pt x="2981" y="10223"/>
                  <a:pt x="2981" y="11029"/>
                  <a:pt x="2394" y="11523"/>
                </a:cubicBezTo>
                <a:lnTo>
                  <a:pt x="365" y="13225"/>
                </a:lnTo>
                <a:cubicBezTo>
                  <a:pt x="-224" y="13720"/>
                  <a:pt x="-68" y="14196"/>
                  <a:pt x="709" y="14285"/>
                </a:cubicBezTo>
                <a:lnTo>
                  <a:pt x="3171" y="14567"/>
                </a:lnTo>
                <a:cubicBezTo>
                  <a:pt x="3948" y="14656"/>
                  <a:pt x="4381" y="15309"/>
                  <a:pt x="4133" y="16017"/>
                </a:cubicBezTo>
                <a:lnTo>
                  <a:pt x="2869" y="19625"/>
                </a:lnTo>
                <a:cubicBezTo>
                  <a:pt x="2622" y="20333"/>
                  <a:pt x="2976" y="20609"/>
                  <a:pt x="3655" y="20240"/>
                </a:cubicBezTo>
                <a:lnTo>
                  <a:pt x="6549" y="18661"/>
                </a:lnTo>
                <a:cubicBezTo>
                  <a:pt x="7229" y="18291"/>
                  <a:pt x="8143" y="18495"/>
                  <a:pt x="8581" y="19113"/>
                </a:cubicBezTo>
                <a:lnTo>
                  <a:pt x="9782" y="20816"/>
                </a:lnTo>
                <a:cubicBezTo>
                  <a:pt x="10219" y="21436"/>
                  <a:pt x="10875" y="21403"/>
                  <a:pt x="11240" y="20741"/>
                </a:cubicBezTo>
                <a:lnTo>
                  <a:pt x="12297" y="18823"/>
                </a:lnTo>
                <a:cubicBezTo>
                  <a:pt x="12660" y="18160"/>
                  <a:pt x="13532" y="17891"/>
                  <a:pt x="14234" y="18221"/>
                </a:cubicBezTo>
                <a:lnTo>
                  <a:pt x="16272" y="19181"/>
                </a:lnTo>
                <a:cubicBezTo>
                  <a:pt x="16974" y="19511"/>
                  <a:pt x="17514" y="19172"/>
                  <a:pt x="17472" y="18427"/>
                </a:cubicBezTo>
                <a:lnTo>
                  <a:pt x="17370" y="16637"/>
                </a:lnTo>
                <a:cubicBezTo>
                  <a:pt x="17327" y="15891"/>
                  <a:pt x="17912" y="15124"/>
                  <a:pt x="18668" y="14932"/>
                </a:cubicBezTo>
                <a:lnTo>
                  <a:pt x="20482" y="14472"/>
                </a:lnTo>
                <a:cubicBezTo>
                  <a:pt x="21239" y="14280"/>
                  <a:pt x="21376" y="13720"/>
                  <a:pt x="20789" y="1322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1" name="Text Placeholder 2"/>
          <p:cNvSpPr txBox="1"/>
          <p:nvPr/>
        </p:nvSpPr>
        <p:spPr>
          <a:xfrm>
            <a:off x="8582431" y="2031233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TextBox 37"/>
          <p:cNvSpPr txBox="1"/>
          <p:nvPr/>
        </p:nvSpPr>
        <p:spPr>
          <a:xfrm>
            <a:off x="8657899" y="2370506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3" name="Text Placeholder 2"/>
          <p:cNvSpPr txBox="1"/>
          <p:nvPr/>
        </p:nvSpPr>
        <p:spPr>
          <a:xfrm>
            <a:off x="1570798" y="2031233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95680" y="2370506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5" name="Text Placeholder 2"/>
          <p:cNvSpPr txBox="1"/>
          <p:nvPr/>
        </p:nvSpPr>
        <p:spPr>
          <a:xfrm>
            <a:off x="8582431" y="475782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TextBox 37"/>
          <p:cNvSpPr txBox="1"/>
          <p:nvPr/>
        </p:nvSpPr>
        <p:spPr>
          <a:xfrm>
            <a:off x="8657899" y="5097097"/>
            <a:ext cx="249778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7" name="Text Placeholder 2"/>
          <p:cNvSpPr txBox="1"/>
          <p:nvPr/>
        </p:nvSpPr>
        <p:spPr>
          <a:xfrm>
            <a:off x="1570798" y="4757824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TextBox 43"/>
          <p:cNvSpPr txBox="1"/>
          <p:nvPr/>
        </p:nvSpPr>
        <p:spPr>
          <a:xfrm>
            <a:off x="995680" y="5097097"/>
            <a:ext cx="250832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568954" y="486806"/>
            <a:ext cx="36918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grpSp>
        <p:nvGrpSpPr>
          <p:cNvPr id="31" name="组合 30"/>
          <p:cNvGrpSpPr/>
          <p:nvPr/>
        </p:nvGrpSpPr>
        <p:grpSpPr>
          <a:xfrm rot="20367748">
            <a:off x="531806" y="233070"/>
            <a:ext cx="1003563" cy="1241351"/>
            <a:chOff x="793750" y="825500"/>
            <a:chExt cx="3433763" cy="4584701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280" grpId="0"/>
      <p:bldP spid="281" grpId="0"/>
      <p:bldP spid="282" grpId="0"/>
      <p:bldP spid="283" grpId="0"/>
      <p:bldP spid="95" grpId="0" animBg="1"/>
      <p:bldP spid="284" grpId="0" animBg="1"/>
      <p:bldP spid="38" grpId="0" animBg="1"/>
      <p:bldP spid="285" grpId="0" animBg="1"/>
      <p:bldP spid="210" grpId="0" animBg="1"/>
      <p:bldP spid="286" grpId="0" animBg="1"/>
      <p:bldP spid="153" grpId="0" animBg="1"/>
      <p:bldP spid="287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任意多边形 69"/>
          <p:cNvSpPr/>
          <p:nvPr/>
        </p:nvSpPr>
        <p:spPr>
          <a:xfrm>
            <a:off x="561878" y="5459183"/>
            <a:ext cx="1379382" cy="1436917"/>
          </a:xfrm>
          <a:custGeom>
            <a:avLst/>
            <a:gdLst>
              <a:gd name="connsiteX0" fmla="*/ 988221 w 1379382"/>
              <a:gd name="connsiteY0" fmla="*/ 0 h 1436917"/>
              <a:gd name="connsiteX1" fmla="*/ 1010406 w 1379382"/>
              <a:gd name="connsiteY1" fmla="*/ 15258 h 1436917"/>
              <a:gd name="connsiteX2" fmla="*/ 1238011 w 1379382"/>
              <a:gd name="connsiteY2" fmla="*/ 370872 h 1436917"/>
              <a:gd name="connsiteX3" fmla="*/ 1235427 w 1379382"/>
              <a:gd name="connsiteY3" fmla="*/ 372649 h 1436917"/>
              <a:gd name="connsiteX4" fmla="*/ 1289073 w 1379382"/>
              <a:gd name="connsiteY4" fmla="*/ 450653 h 1436917"/>
              <a:gd name="connsiteX5" fmla="*/ 1379382 w 1379382"/>
              <a:gd name="connsiteY5" fmla="*/ 591754 h 1436917"/>
              <a:gd name="connsiteX6" fmla="*/ 798132 w 1379382"/>
              <a:gd name="connsiteY6" fmla="*/ 1436917 h 1436917"/>
              <a:gd name="connsiteX7" fmla="*/ 0 w 1379382"/>
              <a:gd name="connsiteY7" fmla="*/ 1436917 h 1436917"/>
              <a:gd name="connsiteX8" fmla="*/ 988221 w 1379382"/>
              <a:gd name="connsiteY8" fmla="*/ 0 h 1436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382" h="1436917">
                <a:moveTo>
                  <a:pt x="988221" y="0"/>
                </a:moveTo>
                <a:lnTo>
                  <a:pt x="1010406" y="15258"/>
                </a:lnTo>
                <a:lnTo>
                  <a:pt x="1238011" y="370872"/>
                </a:lnTo>
                <a:lnTo>
                  <a:pt x="1235427" y="372649"/>
                </a:lnTo>
                <a:lnTo>
                  <a:pt x="1289073" y="450653"/>
                </a:lnTo>
                <a:lnTo>
                  <a:pt x="1379382" y="591754"/>
                </a:lnTo>
                <a:lnTo>
                  <a:pt x="798132" y="1436917"/>
                </a:lnTo>
                <a:lnTo>
                  <a:pt x="0" y="1436917"/>
                </a:lnTo>
                <a:lnTo>
                  <a:pt x="988221" y="0"/>
                </a:lnTo>
                <a:close/>
              </a:path>
            </a:pathLst>
          </a:custGeom>
          <a:solidFill>
            <a:srgbClr val="DF9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1950042" y="5459184"/>
            <a:ext cx="1377333" cy="1436916"/>
          </a:xfrm>
          <a:custGeom>
            <a:avLst/>
            <a:gdLst>
              <a:gd name="connsiteX0" fmla="*/ 389113 w 1377333"/>
              <a:gd name="connsiteY0" fmla="*/ 0 h 1436916"/>
              <a:gd name="connsiteX1" fmla="*/ 1377333 w 1377333"/>
              <a:gd name="connsiteY1" fmla="*/ 1436916 h 1436916"/>
              <a:gd name="connsiteX2" fmla="*/ 579200 w 1377333"/>
              <a:gd name="connsiteY2" fmla="*/ 1436916 h 1436916"/>
              <a:gd name="connsiteX3" fmla="*/ 0 w 1377333"/>
              <a:gd name="connsiteY3" fmla="*/ 594733 h 1436916"/>
              <a:gd name="connsiteX4" fmla="*/ 373996 w 1377333"/>
              <a:gd name="connsiteY4" fmla="*/ 10397 h 1436916"/>
              <a:gd name="connsiteX5" fmla="*/ 389113 w 1377333"/>
              <a:gd name="connsiteY5" fmla="*/ 0 h 1436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7333" h="1436916">
                <a:moveTo>
                  <a:pt x="389113" y="0"/>
                </a:moveTo>
                <a:lnTo>
                  <a:pt x="1377333" y="1436916"/>
                </a:lnTo>
                <a:lnTo>
                  <a:pt x="579200" y="1436916"/>
                </a:lnTo>
                <a:lnTo>
                  <a:pt x="0" y="594733"/>
                </a:lnTo>
                <a:lnTo>
                  <a:pt x="373996" y="10397"/>
                </a:lnTo>
                <a:lnTo>
                  <a:pt x="389113" y="0"/>
                </a:lnTo>
                <a:close/>
              </a:path>
            </a:pathLst>
          </a:custGeom>
          <a:solidFill>
            <a:srgbClr val="EE8F82"/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9" name="任意多边形 818"/>
          <p:cNvSpPr/>
          <p:nvPr/>
        </p:nvSpPr>
        <p:spPr>
          <a:xfrm flipV="1">
            <a:off x="5466342" y="5123204"/>
            <a:ext cx="1608398" cy="1772896"/>
          </a:xfrm>
          <a:custGeom>
            <a:avLst/>
            <a:gdLst>
              <a:gd name="connsiteX0" fmla="*/ 1219285 w 1608398"/>
              <a:gd name="connsiteY0" fmla="*/ 1772896 h 1772896"/>
              <a:gd name="connsiteX1" fmla="*/ 1234402 w 1608398"/>
              <a:gd name="connsiteY1" fmla="*/ 1762499 h 1772896"/>
              <a:gd name="connsiteX2" fmla="*/ 1608398 w 1608398"/>
              <a:gd name="connsiteY2" fmla="*/ 1178163 h 1772896"/>
              <a:gd name="connsiteX3" fmla="*/ 798132 w 1608398"/>
              <a:gd name="connsiteY3" fmla="*/ 0 h 1772896"/>
              <a:gd name="connsiteX4" fmla="*/ 0 w 1608398"/>
              <a:gd name="connsiteY4" fmla="*/ 0 h 1772896"/>
              <a:gd name="connsiteX5" fmla="*/ 1219285 w 1608398"/>
              <a:gd name="connsiteY5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398" h="1772896">
                <a:moveTo>
                  <a:pt x="1219285" y="1772896"/>
                </a:moveTo>
                <a:lnTo>
                  <a:pt x="1234402" y="1762499"/>
                </a:lnTo>
                <a:lnTo>
                  <a:pt x="1608398" y="1178163"/>
                </a:lnTo>
                <a:lnTo>
                  <a:pt x="798132" y="0"/>
                </a:lnTo>
                <a:lnTo>
                  <a:pt x="0" y="0"/>
                </a:lnTo>
                <a:lnTo>
                  <a:pt x="1219285" y="1772896"/>
                </a:lnTo>
                <a:close/>
              </a:path>
            </a:pathLst>
          </a:custGeom>
          <a:solidFill>
            <a:srgbClr val="EF756B">
              <a:alpha val="88000"/>
            </a:srgbClr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6" name="任意多边形 685"/>
          <p:cNvSpPr/>
          <p:nvPr/>
        </p:nvSpPr>
        <p:spPr>
          <a:xfrm>
            <a:off x="9482391" y="0"/>
            <a:ext cx="1474363" cy="1578002"/>
          </a:xfrm>
          <a:custGeom>
            <a:avLst/>
            <a:gdLst>
              <a:gd name="connsiteX0" fmla="*/ 0 w 1474363"/>
              <a:gd name="connsiteY0" fmla="*/ 0 h 1578002"/>
              <a:gd name="connsiteX1" fmla="*/ 798133 w 1474363"/>
              <a:gd name="connsiteY1" fmla="*/ 0 h 1578002"/>
              <a:gd name="connsiteX2" fmla="*/ 1474363 w 1474363"/>
              <a:gd name="connsiteY2" fmla="*/ 983269 h 1578002"/>
              <a:gd name="connsiteX3" fmla="*/ 1100367 w 1474363"/>
              <a:gd name="connsiteY3" fmla="*/ 1567605 h 1578002"/>
              <a:gd name="connsiteX4" fmla="*/ 1085250 w 1474363"/>
              <a:gd name="connsiteY4" fmla="*/ 1578002 h 1578002"/>
              <a:gd name="connsiteX5" fmla="*/ 0 w 1474363"/>
              <a:gd name="connsiteY5" fmla="*/ 0 h 157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363" h="1578002">
                <a:moveTo>
                  <a:pt x="0" y="0"/>
                </a:moveTo>
                <a:lnTo>
                  <a:pt x="798133" y="0"/>
                </a:lnTo>
                <a:lnTo>
                  <a:pt x="1474363" y="983269"/>
                </a:lnTo>
                <a:lnTo>
                  <a:pt x="1100367" y="1567605"/>
                </a:lnTo>
                <a:lnTo>
                  <a:pt x="1085250" y="1578002"/>
                </a:lnTo>
                <a:lnTo>
                  <a:pt x="0" y="0"/>
                </a:lnTo>
                <a:close/>
              </a:path>
            </a:pathLst>
          </a:custGeom>
          <a:solidFill>
            <a:srgbClr val="50F6CE">
              <a:alpha val="24706"/>
            </a:srgbClr>
          </a:solidFill>
          <a:ln>
            <a:solidFill>
              <a:srgbClr val="EFE3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4" name="任意多边形 703"/>
          <p:cNvSpPr/>
          <p:nvPr/>
        </p:nvSpPr>
        <p:spPr>
          <a:xfrm>
            <a:off x="11202884" y="1946822"/>
            <a:ext cx="798132" cy="1160519"/>
          </a:xfrm>
          <a:custGeom>
            <a:avLst/>
            <a:gdLst>
              <a:gd name="connsiteX0" fmla="*/ 399066 w 798132"/>
              <a:gd name="connsiteY0" fmla="*/ 0 h 1160519"/>
              <a:gd name="connsiteX1" fmla="*/ 798132 w 798132"/>
              <a:gd name="connsiteY1" fmla="*/ 580260 h 1160519"/>
              <a:gd name="connsiteX2" fmla="*/ 399066 w 798132"/>
              <a:gd name="connsiteY2" fmla="*/ 1160519 h 1160519"/>
              <a:gd name="connsiteX3" fmla="*/ 0 w 798132"/>
              <a:gd name="connsiteY3" fmla="*/ 580260 h 1160519"/>
              <a:gd name="connsiteX4" fmla="*/ 399066 w 798132"/>
              <a:gd name="connsiteY4" fmla="*/ 0 h 1160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8132" h="1160519">
                <a:moveTo>
                  <a:pt x="399066" y="0"/>
                </a:moveTo>
                <a:lnTo>
                  <a:pt x="798132" y="580260"/>
                </a:lnTo>
                <a:lnTo>
                  <a:pt x="399066" y="1160519"/>
                </a:lnTo>
                <a:lnTo>
                  <a:pt x="0" y="580260"/>
                </a:lnTo>
                <a:lnTo>
                  <a:pt x="399066" y="0"/>
                </a:lnTo>
                <a:close/>
              </a:path>
            </a:pathLst>
          </a:custGeom>
          <a:solidFill>
            <a:srgbClr val="D57053">
              <a:alpha val="25000"/>
            </a:srgbClr>
          </a:solidFill>
          <a:ln>
            <a:solidFill>
              <a:srgbClr val="EAD3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0" name="任意多边形 699"/>
          <p:cNvSpPr/>
          <p:nvPr/>
        </p:nvSpPr>
        <p:spPr>
          <a:xfrm>
            <a:off x="10965534" y="1590209"/>
            <a:ext cx="636416" cy="936872"/>
          </a:xfrm>
          <a:custGeom>
            <a:avLst/>
            <a:gdLst>
              <a:gd name="connsiteX0" fmla="*/ 391161 w 636416"/>
              <a:gd name="connsiteY0" fmla="*/ 0 h 936872"/>
              <a:gd name="connsiteX1" fmla="*/ 636416 w 636416"/>
              <a:gd name="connsiteY1" fmla="*/ 356612 h 936872"/>
              <a:gd name="connsiteX2" fmla="*/ 237350 w 636416"/>
              <a:gd name="connsiteY2" fmla="*/ 936872 h 936872"/>
              <a:gd name="connsiteX3" fmla="*/ 0 w 636416"/>
              <a:gd name="connsiteY3" fmla="*/ 591754 h 936872"/>
              <a:gd name="connsiteX4" fmla="*/ 90309 w 636416"/>
              <a:gd name="connsiteY4" fmla="*/ 450653 h 936872"/>
              <a:gd name="connsiteX5" fmla="*/ 143955 w 636416"/>
              <a:gd name="connsiteY5" fmla="*/ 372649 h 936872"/>
              <a:gd name="connsiteX6" fmla="*/ 141371 w 636416"/>
              <a:gd name="connsiteY6" fmla="*/ 370872 h 936872"/>
              <a:gd name="connsiteX7" fmla="*/ 368976 w 636416"/>
              <a:gd name="connsiteY7" fmla="*/ 15258 h 936872"/>
              <a:gd name="connsiteX8" fmla="*/ 391161 w 636416"/>
              <a:gd name="connsiteY8" fmla="*/ 0 h 936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6416" h="936872">
                <a:moveTo>
                  <a:pt x="391161" y="0"/>
                </a:moveTo>
                <a:lnTo>
                  <a:pt x="636416" y="356612"/>
                </a:lnTo>
                <a:lnTo>
                  <a:pt x="237350" y="936872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D2DBC4"/>
          </a:solidFill>
          <a:ln>
            <a:solidFill>
              <a:srgbClr val="D3DD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3" name="任意多边形 522"/>
          <p:cNvSpPr/>
          <p:nvPr/>
        </p:nvSpPr>
        <p:spPr>
          <a:xfrm>
            <a:off x="10576104" y="98326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>
              <a:alpha val="36000"/>
            </a:srgbClr>
          </a:solidFill>
          <a:ln>
            <a:solidFill>
              <a:srgbClr val="EBD09D">
                <a:alpha val="3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9" name="任意多边形 528"/>
          <p:cNvSpPr/>
          <p:nvPr/>
        </p:nvSpPr>
        <p:spPr>
          <a:xfrm flipV="1">
            <a:off x="10576104" y="159020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88A378">
              <a:alpha val="53000"/>
            </a:srgbClr>
          </a:solidFill>
          <a:ln>
            <a:solidFill>
              <a:srgbClr val="B3C4A5">
                <a:alpha val="53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147990" y="4725779"/>
            <a:ext cx="4491098" cy="2182300"/>
            <a:chOff x="2147990" y="4206055"/>
            <a:chExt cx="4491098" cy="2702024"/>
          </a:xfrm>
        </p:grpSpPr>
        <p:sp>
          <p:nvSpPr>
            <p:cNvPr id="824" name="任意多边形 823"/>
            <p:cNvSpPr/>
            <p:nvPr/>
          </p:nvSpPr>
          <p:spPr>
            <a:xfrm flipH="1" flipV="1">
              <a:off x="4399933" y="4206056"/>
              <a:ext cx="2239155" cy="2690045"/>
            </a:xfrm>
            <a:custGeom>
              <a:avLst/>
              <a:gdLst>
                <a:gd name="connsiteX0" fmla="*/ 1850042 w 2239155"/>
                <a:gd name="connsiteY0" fmla="*/ 2690045 h 2690045"/>
                <a:gd name="connsiteX1" fmla="*/ 0 w 2239155"/>
                <a:gd name="connsiteY1" fmla="*/ 0 h 2690045"/>
                <a:gd name="connsiteX2" fmla="*/ 798132 w 2239155"/>
                <a:gd name="connsiteY2" fmla="*/ 0 h 2690045"/>
                <a:gd name="connsiteX3" fmla="*/ 2239155 w 2239155"/>
                <a:gd name="connsiteY3" fmla="*/ 2095312 h 2690045"/>
                <a:gd name="connsiteX4" fmla="*/ 1865159 w 2239155"/>
                <a:gd name="connsiteY4" fmla="*/ 2679648 h 2690045"/>
                <a:gd name="connsiteX5" fmla="*/ 1850042 w 2239155"/>
                <a:gd name="connsiteY5" fmla="*/ 2690045 h 2690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9155" h="2690045">
                  <a:moveTo>
                    <a:pt x="1850042" y="2690045"/>
                  </a:moveTo>
                  <a:lnTo>
                    <a:pt x="0" y="0"/>
                  </a:lnTo>
                  <a:lnTo>
                    <a:pt x="798132" y="0"/>
                  </a:lnTo>
                  <a:lnTo>
                    <a:pt x="2239155" y="2095312"/>
                  </a:lnTo>
                  <a:lnTo>
                    <a:pt x="1865159" y="2679648"/>
                  </a:lnTo>
                  <a:lnTo>
                    <a:pt x="1850042" y="2690045"/>
                  </a:lnTo>
                  <a:close/>
                </a:path>
              </a:pathLst>
            </a:custGeom>
            <a:solidFill>
              <a:srgbClr val="A8ADC4"/>
            </a:solidFill>
            <a:ln>
              <a:solidFill>
                <a:srgbClr val="A9BD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4" name="任意多边形 533"/>
            <p:cNvSpPr/>
            <p:nvPr/>
          </p:nvSpPr>
          <p:spPr>
            <a:xfrm flipH="1" flipV="1">
              <a:off x="4012411" y="4206055"/>
              <a:ext cx="768171" cy="594733"/>
            </a:xfrm>
            <a:custGeom>
              <a:avLst/>
              <a:gdLst>
                <a:gd name="connsiteX0" fmla="*/ 380650 w 768171"/>
                <a:gd name="connsiteY0" fmla="*/ 0 h 594733"/>
                <a:gd name="connsiteX1" fmla="*/ 386064 w 768171"/>
                <a:gd name="connsiteY1" fmla="*/ 7873 h 594733"/>
                <a:gd name="connsiteX2" fmla="*/ 479739 w 768171"/>
                <a:gd name="connsiteY2" fmla="*/ 144080 h 594733"/>
                <a:gd name="connsiteX3" fmla="*/ 530801 w 768171"/>
                <a:gd name="connsiteY3" fmla="*/ 223861 h 594733"/>
                <a:gd name="connsiteX4" fmla="*/ 758406 w 768171"/>
                <a:gd name="connsiteY4" fmla="*/ 579475 h 594733"/>
                <a:gd name="connsiteX5" fmla="*/ 768171 w 768171"/>
                <a:gd name="connsiteY5" fmla="*/ 594733 h 594733"/>
                <a:gd name="connsiteX6" fmla="*/ 0 w 768171"/>
                <a:gd name="connsiteY6" fmla="*/ 594733 h 594733"/>
                <a:gd name="connsiteX7" fmla="*/ 6654 w 768171"/>
                <a:gd name="connsiteY7" fmla="*/ 584336 h 59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8171" h="594733">
                  <a:moveTo>
                    <a:pt x="380650" y="0"/>
                  </a:moveTo>
                  <a:lnTo>
                    <a:pt x="386064" y="7873"/>
                  </a:lnTo>
                  <a:lnTo>
                    <a:pt x="479739" y="144080"/>
                  </a:lnTo>
                  <a:lnTo>
                    <a:pt x="530801" y="223861"/>
                  </a:lnTo>
                  <a:lnTo>
                    <a:pt x="758406" y="579475"/>
                  </a:lnTo>
                  <a:lnTo>
                    <a:pt x="768171" y="594733"/>
                  </a:lnTo>
                  <a:lnTo>
                    <a:pt x="0" y="594733"/>
                  </a:lnTo>
                  <a:lnTo>
                    <a:pt x="6654" y="584336"/>
                  </a:lnTo>
                  <a:close/>
                </a:path>
              </a:pathLst>
            </a:custGeom>
            <a:solidFill>
              <a:srgbClr val="89A67A"/>
            </a:solidFill>
            <a:ln>
              <a:solidFill>
                <a:srgbClr val="89A6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2147990" y="4206055"/>
              <a:ext cx="2243162" cy="2702024"/>
            </a:xfrm>
            <a:custGeom>
              <a:avLst/>
              <a:gdLst>
                <a:gd name="connsiteX0" fmla="*/ 296787 w 2243162"/>
                <a:gd name="connsiteY0" fmla="*/ 2270482 h 2702024"/>
                <a:gd name="connsiteX1" fmla="*/ 593574 w 2243162"/>
                <a:gd name="connsiteY1" fmla="*/ 2702024 h 2702024"/>
                <a:gd name="connsiteX2" fmla="*/ 0 w 2243162"/>
                <a:gd name="connsiteY2" fmla="*/ 2702024 h 2702024"/>
                <a:gd name="connsiteX3" fmla="*/ 1852001 w 2243162"/>
                <a:gd name="connsiteY3" fmla="*/ 0 h 2702024"/>
                <a:gd name="connsiteX4" fmla="*/ 1874186 w 2243162"/>
                <a:gd name="connsiteY4" fmla="*/ 15258 h 2702024"/>
                <a:gd name="connsiteX5" fmla="*/ 2101791 w 2243162"/>
                <a:gd name="connsiteY5" fmla="*/ 370872 h 2702024"/>
                <a:gd name="connsiteX6" fmla="*/ 2099207 w 2243162"/>
                <a:gd name="connsiteY6" fmla="*/ 372649 h 2702024"/>
                <a:gd name="connsiteX7" fmla="*/ 2152853 w 2243162"/>
                <a:gd name="connsiteY7" fmla="*/ 450653 h 2702024"/>
                <a:gd name="connsiteX8" fmla="*/ 2243162 w 2243162"/>
                <a:gd name="connsiteY8" fmla="*/ 591754 h 2702024"/>
                <a:gd name="connsiteX9" fmla="*/ 800090 w 2243162"/>
                <a:gd name="connsiteY9" fmla="*/ 2690045 h 2702024"/>
                <a:gd name="connsiteX10" fmla="*/ 591618 w 2243162"/>
                <a:gd name="connsiteY10" fmla="*/ 2690045 h 2702024"/>
                <a:gd name="connsiteX11" fmla="*/ 296788 w 2243162"/>
                <a:gd name="connsiteY11" fmla="*/ 2261349 h 270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43162" h="2702024">
                  <a:moveTo>
                    <a:pt x="296787" y="2270482"/>
                  </a:moveTo>
                  <a:lnTo>
                    <a:pt x="593574" y="2702024"/>
                  </a:lnTo>
                  <a:lnTo>
                    <a:pt x="0" y="2702024"/>
                  </a:lnTo>
                  <a:close/>
                  <a:moveTo>
                    <a:pt x="1852001" y="0"/>
                  </a:moveTo>
                  <a:lnTo>
                    <a:pt x="1874186" y="15258"/>
                  </a:lnTo>
                  <a:lnTo>
                    <a:pt x="2101791" y="370872"/>
                  </a:lnTo>
                  <a:lnTo>
                    <a:pt x="2099207" y="372649"/>
                  </a:lnTo>
                  <a:lnTo>
                    <a:pt x="2152853" y="450653"/>
                  </a:lnTo>
                  <a:lnTo>
                    <a:pt x="2243162" y="591754"/>
                  </a:lnTo>
                  <a:lnTo>
                    <a:pt x="800090" y="2690045"/>
                  </a:lnTo>
                  <a:lnTo>
                    <a:pt x="591618" y="2690045"/>
                  </a:lnTo>
                  <a:lnTo>
                    <a:pt x="296788" y="2261349"/>
                  </a:lnTo>
                  <a:close/>
                </a:path>
              </a:pathLst>
            </a:custGeom>
            <a:solidFill>
              <a:srgbClr val="A2B894">
                <a:alpha val="91000"/>
              </a:srgbClr>
            </a:solidFill>
            <a:ln>
              <a:solidFill>
                <a:srgbClr val="A9BD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62" name="任意多边形 61"/>
          <p:cNvSpPr/>
          <p:nvPr/>
        </p:nvSpPr>
        <p:spPr>
          <a:xfrm>
            <a:off x="-35280" y="4818139"/>
            <a:ext cx="1017046" cy="2052322"/>
          </a:xfrm>
          <a:custGeom>
            <a:avLst/>
            <a:gdLst>
              <a:gd name="connsiteX0" fmla="*/ 0 w 1017046"/>
              <a:gd name="connsiteY0" fmla="*/ 0 h 2052322"/>
              <a:gd name="connsiteX1" fmla="*/ 1017046 w 1017046"/>
              <a:gd name="connsiteY1" fmla="*/ 1478830 h 2052322"/>
              <a:gd name="connsiteX2" fmla="*/ 613325 w 1017046"/>
              <a:gd name="connsiteY2" fmla="*/ 2052322 h 2052322"/>
              <a:gd name="connsiteX3" fmla="*/ 0 w 1017046"/>
              <a:gd name="connsiteY3" fmla="*/ 1160520 h 2052322"/>
              <a:gd name="connsiteX4" fmla="*/ 0 w 1017046"/>
              <a:gd name="connsiteY4" fmla="*/ 0 h 205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046" h="2052322">
                <a:moveTo>
                  <a:pt x="0" y="0"/>
                </a:moveTo>
                <a:lnTo>
                  <a:pt x="1017046" y="1478830"/>
                </a:lnTo>
                <a:lnTo>
                  <a:pt x="613325" y="2052322"/>
                </a:lnTo>
                <a:lnTo>
                  <a:pt x="0" y="1160520"/>
                </a:lnTo>
                <a:lnTo>
                  <a:pt x="0" y="0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5087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2" name="任意多边形 811"/>
          <p:cNvSpPr/>
          <p:nvPr/>
        </p:nvSpPr>
        <p:spPr>
          <a:xfrm flipV="1">
            <a:off x="4397479" y="5881804"/>
            <a:ext cx="1088729" cy="1014296"/>
          </a:xfrm>
          <a:custGeom>
            <a:avLst/>
            <a:gdLst>
              <a:gd name="connsiteX0" fmla="*/ 391161 w 1088729"/>
              <a:gd name="connsiteY0" fmla="*/ 1014296 h 1014296"/>
              <a:gd name="connsiteX1" fmla="*/ 1088729 w 1088729"/>
              <a:gd name="connsiteY1" fmla="*/ 0 h 1014296"/>
              <a:gd name="connsiteX2" fmla="*/ 290598 w 1088729"/>
              <a:gd name="connsiteY2" fmla="*/ 0 h 1014296"/>
              <a:gd name="connsiteX3" fmla="*/ 0 w 1088729"/>
              <a:gd name="connsiteY3" fmla="*/ 422542 h 1014296"/>
              <a:gd name="connsiteX4" fmla="*/ 90309 w 1088729"/>
              <a:gd name="connsiteY4" fmla="*/ 563643 h 1014296"/>
              <a:gd name="connsiteX5" fmla="*/ 143955 w 1088729"/>
              <a:gd name="connsiteY5" fmla="*/ 641647 h 1014296"/>
              <a:gd name="connsiteX6" fmla="*/ 141371 w 1088729"/>
              <a:gd name="connsiteY6" fmla="*/ 643424 h 1014296"/>
              <a:gd name="connsiteX7" fmla="*/ 368976 w 1088729"/>
              <a:gd name="connsiteY7" fmla="*/ 999038 h 1014296"/>
              <a:gd name="connsiteX8" fmla="*/ 391161 w 1088729"/>
              <a:gd name="connsiteY8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8729" h="1014296">
                <a:moveTo>
                  <a:pt x="391161" y="1014296"/>
                </a:moveTo>
                <a:lnTo>
                  <a:pt x="1088729" y="0"/>
                </a:lnTo>
                <a:lnTo>
                  <a:pt x="290598" y="0"/>
                </a:lnTo>
                <a:lnTo>
                  <a:pt x="0" y="422542"/>
                </a:lnTo>
                <a:lnTo>
                  <a:pt x="90309" y="563643"/>
                </a:lnTo>
                <a:lnTo>
                  <a:pt x="143955" y="641647"/>
                </a:lnTo>
                <a:lnTo>
                  <a:pt x="141371" y="643424"/>
                </a:lnTo>
                <a:lnTo>
                  <a:pt x="368976" y="999038"/>
                </a:lnTo>
                <a:lnTo>
                  <a:pt x="391161" y="1014296"/>
                </a:lnTo>
                <a:close/>
              </a:path>
            </a:pathLst>
          </a:custGeom>
          <a:solidFill>
            <a:srgbClr val="DD957C"/>
          </a:solidFill>
          <a:ln>
            <a:solidFill>
              <a:srgbClr val="DD95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8" name="任意多边形 637"/>
          <p:cNvSpPr/>
          <p:nvPr/>
        </p:nvSpPr>
        <p:spPr>
          <a:xfrm flipV="1">
            <a:off x="4008048" y="58818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D57053"/>
          </a:solidFill>
          <a:ln>
            <a:solidFill>
              <a:srgbClr val="D570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8" name="任意多边形 647"/>
          <p:cNvSpPr/>
          <p:nvPr/>
        </p:nvSpPr>
        <p:spPr>
          <a:xfrm flipV="1">
            <a:off x="6694090" y="51232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6F65"/>
          </a:solidFill>
          <a:ln>
            <a:solidFill>
              <a:srgbClr val="ED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1" name="任意多边形 660"/>
          <p:cNvSpPr/>
          <p:nvPr/>
        </p:nvSpPr>
        <p:spPr>
          <a:xfrm flipV="1">
            <a:off x="10822507" y="549545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3778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6" name="任意多边形 665"/>
          <p:cNvSpPr/>
          <p:nvPr/>
        </p:nvSpPr>
        <p:spPr>
          <a:xfrm>
            <a:off x="9861917" y="5495459"/>
            <a:ext cx="1341240" cy="1384436"/>
          </a:xfrm>
          <a:custGeom>
            <a:avLst/>
            <a:gdLst>
              <a:gd name="connsiteX0" fmla="*/ 952127 w 1341240"/>
              <a:gd name="connsiteY0" fmla="*/ 0 h 1384436"/>
              <a:gd name="connsiteX1" fmla="*/ 967244 w 1341240"/>
              <a:gd name="connsiteY1" fmla="*/ 10397 h 1384436"/>
              <a:gd name="connsiteX2" fmla="*/ 1341240 w 1341240"/>
              <a:gd name="connsiteY2" fmla="*/ 594733 h 1384436"/>
              <a:gd name="connsiteX3" fmla="*/ 798132 w 1341240"/>
              <a:gd name="connsiteY3" fmla="*/ 1384436 h 1384436"/>
              <a:gd name="connsiteX4" fmla="*/ 0 w 1341240"/>
              <a:gd name="connsiteY4" fmla="*/ 1384436 h 1384436"/>
              <a:gd name="connsiteX5" fmla="*/ 952127 w 1341240"/>
              <a:gd name="connsiteY5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1240" h="1384436">
                <a:moveTo>
                  <a:pt x="952127" y="0"/>
                </a:moveTo>
                <a:lnTo>
                  <a:pt x="967244" y="10397"/>
                </a:lnTo>
                <a:lnTo>
                  <a:pt x="1341240" y="594733"/>
                </a:lnTo>
                <a:lnTo>
                  <a:pt x="798132" y="1384436"/>
                </a:lnTo>
                <a:lnTo>
                  <a:pt x="0" y="1384436"/>
                </a:lnTo>
                <a:lnTo>
                  <a:pt x="952127" y="0"/>
                </a:lnTo>
                <a:close/>
              </a:path>
            </a:pathLst>
          </a:custGeom>
          <a:solidFill>
            <a:srgbClr val="30728C">
              <a:alpha val="59000"/>
            </a:srgbClr>
          </a:solidFill>
          <a:ln>
            <a:solidFill>
              <a:srgbClr val="7CA5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0" name="任意多边形 709"/>
          <p:cNvSpPr/>
          <p:nvPr/>
        </p:nvSpPr>
        <p:spPr>
          <a:xfrm>
            <a:off x="11211938" y="5495459"/>
            <a:ext cx="980063" cy="1384436"/>
          </a:xfrm>
          <a:custGeom>
            <a:avLst/>
            <a:gdLst>
              <a:gd name="connsiteX0" fmla="*/ 391161 w 980063"/>
              <a:gd name="connsiteY0" fmla="*/ 0 h 1384436"/>
              <a:gd name="connsiteX1" fmla="*/ 980063 w 980063"/>
              <a:gd name="connsiteY1" fmla="*/ 856291 h 1384436"/>
              <a:gd name="connsiteX2" fmla="*/ 980063 w 980063"/>
              <a:gd name="connsiteY2" fmla="*/ 1384436 h 1384436"/>
              <a:gd name="connsiteX3" fmla="*/ 545157 w 980063"/>
              <a:gd name="connsiteY3" fmla="*/ 1384436 h 1384436"/>
              <a:gd name="connsiteX4" fmla="*/ 0 w 980063"/>
              <a:gd name="connsiteY4" fmla="*/ 591754 h 1384436"/>
              <a:gd name="connsiteX5" fmla="*/ 90309 w 980063"/>
              <a:gd name="connsiteY5" fmla="*/ 450653 h 1384436"/>
              <a:gd name="connsiteX6" fmla="*/ 143955 w 980063"/>
              <a:gd name="connsiteY6" fmla="*/ 372649 h 1384436"/>
              <a:gd name="connsiteX7" fmla="*/ 141371 w 980063"/>
              <a:gd name="connsiteY7" fmla="*/ 370872 h 1384436"/>
              <a:gd name="connsiteX8" fmla="*/ 368976 w 980063"/>
              <a:gd name="connsiteY8" fmla="*/ 15258 h 1384436"/>
              <a:gd name="connsiteX9" fmla="*/ 391161 w 980063"/>
              <a:gd name="connsiteY9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0063" h="1384436">
                <a:moveTo>
                  <a:pt x="391161" y="0"/>
                </a:moveTo>
                <a:lnTo>
                  <a:pt x="980063" y="856291"/>
                </a:lnTo>
                <a:lnTo>
                  <a:pt x="980063" y="1384436"/>
                </a:lnTo>
                <a:lnTo>
                  <a:pt x="545157" y="1384436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7CA5A8"/>
          </a:solidFill>
          <a:ln>
            <a:solidFill>
              <a:srgbClr val="7BA3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1" name="任意多边形 670"/>
          <p:cNvSpPr/>
          <p:nvPr/>
        </p:nvSpPr>
        <p:spPr>
          <a:xfrm flipV="1">
            <a:off x="9195717" y="550327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/>
          </a:solidFill>
          <a:ln>
            <a:solidFill>
              <a:srgbClr val="E49B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8221119" y="5503275"/>
            <a:ext cx="1355248" cy="1404805"/>
          </a:xfrm>
          <a:custGeom>
            <a:avLst/>
            <a:gdLst>
              <a:gd name="connsiteX0" fmla="*/ 966135 w 1355248"/>
              <a:gd name="connsiteY0" fmla="*/ 0 h 1404805"/>
              <a:gd name="connsiteX1" fmla="*/ 981252 w 1355248"/>
              <a:gd name="connsiteY1" fmla="*/ 10397 h 1404805"/>
              <a:gd name="connsiteX2" fmla="*/ 1355248 w 1355248"/>
              <a:gd name="connsiteY2" fmla="*/ 594733 h 1404805"/>
              <a:gd name="connsiteX3" fmla="*/ 798132 w 1355248"/>
              <a:gd name="connsiteY3" fmla="*/ 1404805 h 1404805"/>
              <a:gd name="connsiteX4" fmla="*/ 0 w 1355248"/>
              <a:gd name="connsiteY4" fmla="*/ 1404805 h 1404805"/>
              <a:gd name="connsiteX5" fmla="*/ 966135 w 1355248"/>
              <a:gd name="connsiteY5" fmla="*/ 0 h 1404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5248" h="1404805">
                <a:moveTo>
                  <a:pt x="966135" y="0"/>
                </a:moveTo>
                <a:lnTo>
                  <a:pt x="981252" y="10397"/>
                </a:lnTo>
                <a:lnTo>
                  <a:pt x="1355248" y="594733"/>
                </a:lnTo>
                <a:lnTo>
                  <a:pt x="798132" y="1404805"/>
                </a:lnTo>
                <a:lnTo>
                  <a:pt x="0" y="1404805"/>
                </a:lnTo>
                <a:lnTo>
                  <a:pt x="966135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>
            <a:off x="9585148" y="5503275"/>
            <a:ext cx="1352191" cy="1397381"/>
          </a:xfrm>
          <a:custGeom>
            <a:avLst/>
            <a:gdLst>
              <a:gd name="connsiteX0" fmla="*/ 391161 w 1352191"/>
              <a:gd name="connsiteY0" fmla="*/ 0 h 1397381"/>
              <a:gd name="connsiteX1" fmla="*/ 1352191 w 1352191"/>
              <a:gd name="connsiteY1" fmla="*/ 1397381 h 1397381"/>
              <a:gd name="connsiteX2" fmla="*/ 554059 w 1352191"/>
              <a:gd name="connsiteY2" fmla="*/ 1397381 h 1397381"/>
              <a:gd name="connsiteX3" fmla="*/ 0 w 1352191"/>
              <a:gd name="connsiteY3" fmla="*/ 591754 h 1397381"/>
              <a:gd name="connsiteX4" fmla="*/ 90309 w 1352191"/>
              <a:gd name="connsiteY4" fmla="*/ 450653 h 1397381"/>
              <a:gd name="connsiteX5" fmla="*/ 143955 w 1352191"/>
              <a:gd name="connsiteY5" fmla="*/ 372649 h 1397381"/>
              <a:gd name="connsiteX6" fmla="*/ 141371 w 1352191"/>
              <a:gd name="connsiteY6" fmla="*/ 370872 h 1397381"/>
              <a:gd name="connsiteX7" fmla="*/ 368976 w 1352191"/>
              <a:gd name="connsiteY7" fmla="*/ 15258 h 1397381"/>
              <a:gd name="connsiteX8" fmla="*/ 391161 w 1352191"/>
              <a:gd name="connsiteY8" fmla="*/ 0 h 1397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2191" h="1397381">
                <a:moveTo>
                  <a:pt x="391161" y="0"/>
                </a:moveTo>
                <a:lnTo>
                  <a:pt x="1352191" y="1397381"/>
                </a:lnTo>
                <a:lnTo>
                  <a:pt x="554059" y="1397381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89" name="任意多边形 788"/>
          <p:cNvSpPr/>
          <p:nvPr/>
        </p:nvSpPr>
        <p:spPr>
          <a:xfrm flipV="1">
            <a:off x="3302696" y="5881804"/>
            <a:ext cx="1086681" cy="1014296"/>
          </a:xfrm>
          <a:custGeom>
            <a:avLst/>
            <a:gdLst>
              <a:gd name="connsiteX0" fmla="*/ 697568 w 1086681"/>
              <a:gd name="connsiteY0" fmla="*/ 1014296 h 1014296"/>
              <a:gd name="connsiteX1" fmla="*/ 712685 w 1086681"/>
              <a:gd name="connsiteY1" fmla="*/ 1003899 h 1014296"/>
              <a:gd name="connsiteX2" fmla="*/ 1086681 w 1086681"/>
              <a:gd name="connsiteY2" fmla="*/ 419563 h 1014296"/>
              <a:gd name="connsiteX3" fmla="*/ 798132 w 1086681"/>
              <a:gd name="connsiteY3" fmla="*/ 0 h 1014296"/>
              <a:gd name="connsiteX4" fmla="*/ 0 w 1086681"/>
              <a:gd name="connsiteY4" fmla="*/ 0 h 1014296"/>
              <a:gd name="connsiteX5" fmla="*/ 697568 w 1086681"/>
              <a:gd name="connsiteY5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6681" h="1014296">
                <a:moveTo>
                  <a:pt x="697568" y="1014296"/>
                </a:moveTo>
                <a:lnTo>
                  <a:pt x="712685" y="1003899"/>
                </a:lnTo>
                <a:lnTo>
                  <a:pt x="1086681" y="419563"/>
                </a:lnTo>
                <a:lnTo>
                  <a:pt x="798132" y="0"/>
                </a:lnTo>
                <a:lnTo>
                  <a:pt x="0" y="0"/>
                </a:lnTo>
                <a:lnTo>
                  <a:pt x="697568" y="1014296"/>
                </a:lnTo>
                <a:close/>
              </a:path>
            </a:pathLst>
          </a:custGeom>
          <a:solidFill>
            <a:srgbClr val="DD957C">
              <a:alpha val="76000"/>
            </a:srgbClr>
          </a:solidFill>
          <a:ln>
            <a:solidFill>
              <a:srgbClr val="E2AB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0" name="任意多边形 519"/>
          <p:cNvSpPr/>
          <p:nvPr/>
        </p:nvSpPr>
        <p:spPr>
          <a:xfrm>
            <a:off x="10576104" y="286921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D57053">
              <a:alpha val="49000"/>
            </a:srgbClr>
          </a:solidFill>
          <a:ln>
            <a:solidFill>
              <a:srgbClr val="DF9B83">
                <a:alpha val="4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任意多边形 83"/>
          <p:cNvSpPr/>
          <p:nvPr/>
        </p:nvSpPr>
        <p:spPr>
          <a:xfrm>
            <a:off x="10965534" y="0"/>
            <a:ext cx="1238362" cy="1578002"/>
          </a:xfrm>
          <a:custGeom>
            <a:avLst/>
            <a:gdLst>
              <a:gd name="connsiteX0" fmla="*/ 678279 w 1238362"/>
              <a:gd name="connsiteY0" fmla="*/ 0 h 1578002"/>
              <a:gd name="connsiteX1" fmla="*/ 1238362 w 1238362"/>
              <a:gd name="connsiteY1" fmla="*/ 0 h 1578002"/>
              <a:gd name="connsiteX2" fmla="*/ 1238362 w 1238362"/>
              <a:gd name="connsiteY2" fmla="*/ 346134 h 1578002"/>
              <a:gd name="connsiteX3" fmla="*/ 391161 w 1238362"/>
              <a:gd name="connsiteY3" fmla="*/ 1578002 h 1578002"/>
              <a:gd name="connsiteX4" fmla="*/ 368976 w 1238362"/>
              <a:gd name="connsiteY4" fmla="*/ 1562744 h 1578002"/>
              <a:gd name="connsiteX5" fmla="*/ 141371 w 1238362"/>
              <a:gd name="connsiteY5" fmla="*/ 1207130 h 1578002"/>
              <a:gd name="connsiteX6" fmla="*/ 143955 w 1238362"/>
              <a:gd name="connsiteY6" fmla="*/ 1205353 h 1578002"/>
              <a:gd name="connsiteX7" fmla="*/ 90309 w 1238362"/>
              <a:gd name="connsiteY7" fmla="*/ 1127349 h 1578002"/>
              <a:gd name="connsiteX8" fmla="*/ 0 w 1238362"/>
              <a:gd name="connsiteY8" fmla="*/ 986248 h 1578002"/>
              <a:gd name="connsiteX9" fmla="*/ 678279 w 1238362"/>
              <a:gd name="connsiteY9" fmla="*/ 0 h 157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8362" h="1578002">
                <a:moveTo>
                  <a:pt x="678279" y="0"/>
                </a:moveTo>
                <a:lnTo>
                  <a:pt x="1238362" y="0"/>
                </a:lnTo>
                <a:lnTo>
                  <a:pt x="1238362" y="346134"/>
                </a:lnTo>
                <a:lnTo>
                  <a:pt x="391161" y="1578002"/>
                </a:lnTo>
                <a:lnTo>
                  <a:pt x="368976" y="1562744"/>
                </a:lnTo>
                <a:lnTo>
                  <a:pt x="141371" y="1207130"/>
                </a:lnTo>
                <a:lnTo>
                  <a:pt x="143955" y="1205353"/>
                </a:lnTo>
                <a:lnTo>
                  <a:pt x="90309" y="1127349"/>
                </a:lnTo>
                <a:lnTo>
                  <a:pt x="0" y="986248"/>
                </a:lnTo>
                <a:lnTo>
                  <a:pt x="678279" y="0"/>
                </a:lnTo>
                <a:close/>
              </a:path>
            </a:pathLst>
          </a:custGeom>
          <a:solidFill>
            <a:srgbClr val="EFE3C2">
              <a:alpha val="71000"/>
            </a:srgbClr>
          </a:solidFill>
          <a:ln>
            <a:solidFill>
              <a:srgbClr val="EEE6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8" name="任意多边形 87"/>
          <p:cNvSpPr/>
          <p:nvPr/>
        </p:nvSpPr>
        <p:spPr>
          <a:xfrm>
            <a:off x="11601950" y="1071565"/>
            <a:ext cx="601946" cy="1455517"/>
          </a:xfrm>
          <a:custGeom>
            <a:avLst/>
            <a:gdLst>
              <a:gd name="connsiteX0" fmla="*/ 601946 w 601946"/>
              <a:gd name="connsiteY0" fmla="*/ 0 h 1455517"/>
              <a:gd name="connsiteX1" fmla="*/ 601946 w 601946"/>
              <a:gd name="connsiteY1" fmla="*/ 1160520 h 1455517"/>
              <a:gd name="connsiteX2" fmla="*/ 399066 w 601946"/>
              <a:gd name="connsiteY2" fmla="*/ 1455517 h 1455517"/>
              <a:gd name="connsiteX3" fmla="*/ 0 w 601946"/>
              <a:gd name="connsiteY3" fmla="*/ 875257 h 1455517"/>
              <a:gd name="connsiteX4" fmla="*/ 601946 w 601946"/>
              <a:gd name="connsiteY4" fmla="*/ 0 h 145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1946" h="1455517">
                <a:moveTo>
                  <a:pt x="601946" y="0"/>
                </a:moveTo>
                <a:lnTo>
                  <a:pt x="601946" y="1160520"/>
                </a:lnTo>
                <a:lnTo>
                  <a:pt x="399066" y="1455517"/>
                </a:lnTo>
                <a:lnTo>
                  <a:pt x="0" y="875257"/>
                </a:lnTo>
                <a:lnTo>
                  <a:pt x="601946" y="0"/>
                </a:lnTo>
                <a:close/>
              </a:path>
            </a:pathLst>
          </a:custGeom>
          <a:solidFill>
            <a:srgbClr val="EBCEBC"/>
          </a:solidFill>
          <a:ln>
            <a:solidFill>
              <a:srgbClr val="EACD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99" name="任意多边形 698"/>
          <p:cNvSpPr/>
          <p:nvPr/>
        </p:nvSpPr>
        <p:spPr>
          <a:xfrm>
            <a:off x="10965534" y="2527082"/>
            <a:ext cx="636416" cy="936871"/>
          </a:xfrm>
          <a:custGeom>
            <a:avLst/>
            <a:gdLst>
              <a:gd name="connsiteX0" fmla="*/ 237350 w 636416"/>
              <a:gd name="connsiteY0" fmla="*/ 0 h 936871"/>
              <a:gd name="connsiteX1" fmla="*/ 636416 w 636416"/>
              <a:gd name="connsiteY1" fmla="*/ 580259 h 936871"/>
              <a:gd name="connsiteX2" fmla="*/ 391161 w 636416"/>
              <a:gd name="connsiteY2" fmla="*/ 936871 h 936871"/>
              <a:gd name="connsiteX3" fmla="*/ 368976 w 636416"/>
              <a:gd name="connsiteY3" fmla="*/ 921613 h 936871"/>
              <a:gd name="connsiteX4" fmla="*/ 141371 w 636416"/>
              <a:gd name="connsiteY4" fmla="*/ 565999 h 936871"/>
              <a:gd name="connsiteX5" fmla="*/ 143955 w 636416"/>
              <a:gd name="connsiteY5" fmla="*/ 564222 h 936871"/>
              <a:gd name="connsiteX6" fmla="*/ 90309 w 636416"/>
              <a:gd name="connsiteY6" fmla="*/ 486218 h 936871"/>
              <a:gd name="connsiteX7" fmla="*/ 0 w 636416"/>
              <a:gd name="connsiteY7" fmla="*/ 345117 h 936871"/>
              <a:gd name="connsiteX8" fmla="*/ 237350 w 636416"/>
              <a:gd name="connsiteY8" fmla="*/ 0 h 936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6416" h="936871">
                <a:moveTo>
                  <a:pt x="237350" y="0"/>
                </a:moveTo>
                <a:lnTo>
                  <a:pt x="636416" y="580259"/>
                </a:lnTo>
                <a:lnTo>
                  <a:pt x="391161" y="936871"/>
                </a:lnTo>
                <a:lnTo>
                  <a:pt x="368976" y="921613"/>
                </a:lnTo>
                <a:lnTo>
                  <a:pt x="141371" y="565999"/>
                </a:lnTo>
                <a:lnTo>
                  <a:pt x="143955" y="564222"/>
                </a:lnTo>
                <a:lnTo>
                  <a:pt x="90309" y="486218"/>
                </a:lnTo>
                <a:lnTo>
                  <a:pt x="0" y="345117"/>
                </a:lnTo>
                <a:lnTo>
                  <a:pt x="237350" y="0"/>
                </a:lnTo>
                <a:close/>
              </a:path>
            </a:pathLst>
          </a:custGeom>
          <a:solidFill>
            <a:srgbClr val="E9CCBA"/>
          </a:solidFill>
          <a:ln>
            <a:solidFill>
              <a:srgbClr val="EACD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任意多边形 93"/>
          <p:cNvSpPr/>
          <p:nvPr/>
        </p:nvSpPr>
        <p:spPr>
          <a:xfrm>
            <a:off x="11601950" y="2527081"/>
            <a:ext cx="601946" cy="1455516"/>
          </a:xfrm>
          <a:custGeom>
            <a:avLst/>
            <a:gdLst>
              <a:gd name="connsiteX0" fmla="*/ 399066 w 601946"/>
              <a:gd name="connsiteY0" fmla="*/ 0 h 1455516"/>
              <a:gd name="connsiteX1" fmla="*/ 601946 w 601946"/>
              <a:gd name="connsiteY1" fmla="*/ 294997 h 1455516"/>
              <a:gd name="connsiteX2" fmla="*/ 601946 w 601946"/>
              <a:gd name="connsiteY2" fmla="*/ 1455516 h 1455516"/>
              <a:gd name="connsiteX3" fmla="*/ 0 w 601946"/>
              <a:gd name="connsiteY3" fmla="*/ 580259 h 1455516"/>
              <a:gd name="connsiteX4" fmla="*/ 399066 w 601946"/>
              <a:gd name="connsiteY4" fmla="*/ 0 h 1455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1946" h="1455516">
                <a:moveTo>
                  <a:pt x="399066" y="0"/>
                </a:moveTo>
                <a:lnTo>
                  <a:pt x="601946" y="294997"/>
                </a:lnTo>
                <a:lnTo>
                  <a:pt x="601946" y="1455516"/>
                </a:lnTo>
                <a:lnTo>
                  <a:pt x="0" y="580259"/>
                </a:lnTo>
                <a:lnTo>
                  <a:pt x="399066" y="0"/>
                </a:lnTo>
                <a:close/>
              </a:path>
            </a:pathLst>
          </a:custGeom>
          <a:solidFill>
            <a:srgbClr val="D3DDC7"/>
          </a:solidFill>
          <a:ln>
            <a:solidFill>
              <a:srgbClr val="D3DC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87" name="任意多边形 686"/>
          <p:cNvSpPr/>
          <p:nvPr/>
        </p:nvSpPr>
        <p:spPr>
          <a:xfrm>
            <a:off x="8185355" y="0"/>
            <a:ext cx="2771399" cy="3463952"/>
          </a:xfrm>
          <a:custGeom>
            <a:avLst/>
            <a:gdLst>
              <a:gd name="connsiteX0" fmla="*/ 0 w 2771399"/>
              <a:gd name="connsiteY0" fmla="*/ 0 h 3463952"/>
              <a:gd name="connsiteX1" fmla="*/ 798131 w 2771399"/>
              <a:gd name="connsiteY1" fmla="*/ 0 h 3463952"/>
              <a:gd name="connsiteX2" fmla="*/ 2771399 w 2771399"/>
              <a:gd name="connsiteY2" fmla="*/ 2869219 h 3463952"/>
              <a:gd name="connsiteX3" fmla="*/ 2397403 w 2771399"/>
              <a:gd name="connsiteY3" fmla="*/ 3453555 h 3463952"/>
              <a:gd name="connsiteX4" fmla="*/ 2382286 w 2771399"/>
              <a:gd name="connsiteY4" fmla="*/ 3463952 h 3463952"/>
              <a:gd name="connsiteX5" fmla="*/ 0 w 2771399"/>
              <a:gd name="connsiteY5" fmla="*/ 0 h 346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71399" h="3463952">
                <a:moveTo>
                  <a:pt x="0" y="0"/>
                </a:moveTo>
                <a:lnTo>
                  <a:pt x="798131" y="0"/>
                </a:lnTo>
                <a:lnTo>
                  <a:pt x="2771399" y="2869219"/>
                </a:lnTo>
                <a:lnTo>
                  <a:pt x="2397403" y="3453555"/>
                </a:lnTo>
                <a:lnTo>
                  <a:pt x="2382286" y="3463952"/>
                </a:lnTo>
                <a:lnTo>
                  <a:pt x="0" y="0"/>
                </a:lnTo>
                <a:close/>
              </a:path>
            </a:pathLst>
          </a:custGeom>
          <a:solidFill>
            <a:srgbClr val="A8ADC4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8" name="任意多边形 817"/>
          <p:cNvSpPr/>
          <p:nvPr/>
        </p:nvSpPr>
        <p:spPr>
          <a:xfrm flipV="1">
            <a:off x="7083520" y="5123204"/>
            <a:ext cx="1610447" cy="1772896"/>
          </a:xfrm>
          <a:custGeom>
            <a:avLst/>
            <a:gdLst>
              <a:gd name="connsiteX0" fmla="*/ 391161 w 1610447"/>
              <a:gd name="connsiteY0" fmla="*/ 1772896 h 1772896"/>
              <a:gd name="connsiteX1" fmla="*/ 1610447 w 1610447"/>
              <a:gd name="connsiteY1" fmla="*/ 0 h 1772896"/>
              <a:gd name="connsiteX2" fmla="*/ 812315 w 1610447"/>
              <a:gd name="connsiteY2" fmla="*/ 0 h 1772896"/>
              <a:gd name="connsiteX3" fmla="*/ 0 w 1610447"/>
              <a:gd name="connsiteY3" fmla="*/ 1181142 h 1772896"/>
              <a:gd name="connsiteX4" fmla="*/ 90309 w 1610447"/>
              <a:gd name="connsiteY4" fmla="*/ 1322243 h 1772896"/>
              <a:gd name="connsiteX5" fmla="*/ 143955 w 1610447"/>
              <a:gd name="connsiteY5" fmla="*/ 1400247 h 1772896"/>
              <a:gd name="connsiteX6" fmla="*/ 141371 w 1610447"/>
              <a:gd name="connsiteY6" fmla="*/ 1402024 h 1772896"/>
              <a:gd name="connsiteX7" fmla="*/ 368976 w 1610447"/>
              <a:gd name="connsiteY7" fmla="*/ 1757638 h 1772896"/>
              <a:gd name="connsiteX8" fmla="*/ 391161 w 1610447"/>
              <a:gd name="connsiteY8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0447" h="1772896">
                <a:moveTo>
                  <a:pt x="391161" y="1772896"/>
                </a:moveTo>
                <a:lnTo>
                  <a:pt x="1610447" y="0"/>
                </a:lnTo>
                <a:lnTo>
                  <a:pt x="812315" y="0"/>
                </a:lnTo>
                <a:lnTo>
                  <a:pt x="0" y="1181142"/>
                </a:lnTo>
                <a:lnTo>
                  <a:pt x="90309" y="1322243"/>
                </a:lnTo>
                <a:lnTo>
                  <a:pt x="143955" y="1400247"/>
                </a:lnTo>
                <a:lnTo>
                  <a:pt x="141371" y="1402024"/>
                </a:lnTo>
                <a:lnTo>
                  <a:pt x="368976" y="1757638"/>
                </a:lnTo>
                <a:lnTo>
                  <a:pt x="391161" y="1772896"/>
                </a:lnTo>
                <a:close/>
              </a:path>
            </a:pathLst>
          </a:custGeom>
          <a:solidFill>
            <a:srgbClr val="A8ADC4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flipH="1" flipV="1">
            <a:off x="1562519" y="5459183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5249">
              <a:alpha val="82000"/>
            </a:srgbClr>
          </a:solidFill>
          <a:ln>
            <a:solidFill>
              <a:srgbClr val="EE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9" name="组合 108"/>
          <p:cNvGrpSpPr/>
          <p:nvPr/>
        </p:nvGrpSpPr>
        <p:grpSpPr>
          <a:xfrm rot="20367748">
            <a:off x="531806" y="233070"/>
            <a:ext cx="1003563" cy="1241351"/>
            <a:chOff x="793750" y="825500"/>
            <a:chExt cx="3433763" cy="4584701"/>
          </a:xfrm>
        </p:grpSpPr>
        <p:sp>
          <p:nvSpPr>
            <p:cNvPr id="110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7" name="文本框 56"/>
          <p:cNvSpPr txBox="1"/>
          <p:nvPr/>
        </p:nvSpPr>
        <p:spPr>
          <a:xfrm>
            <a:off x="1496693" y="490826"/>
            <a:ext cx="36918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160999" y="3176623"/>
            <a:ext cx="1584595" cy="1944276"/>
            <a:chOff x="5229435" y="3078981"/>
            <a:chExt cx="1584595" cy="1944276"/>
          </a:xfrm>
        </p:grpSpPr>
        <p:sp>
          <p:nvSpPr>
            <p:cNvPr id="58" name="Freeform 5"/>
            <p:cNvSpPr/>
            <p:nvPr/>
          </p:nvSpPr>
          <p:spPr bwMode="auto">
            <a:xfrm>
              <a:off x="5229435" y="3078981"/>
              <a:ext cx="1584595" cy="1944276"/>
            </a:xfrm>
            <a:custGeom>
              <a:avLst/>
              <a:gdLst/>
              <a:ahLst/>
              <a:cxnLst>
                <a:cxn ang="0">
                  <a:pos x="169" y="528"/>
                </a:cxn>
                <a:cxn ang="0">
                  <a:pos x="121" y="430"/>
                </a:cxn>
                <a:cxn ang="0">
                  <a:pos x="54" y="428"/>
                </a:cxn>
                <a:cxn ang="0">
                  <a:pos x="46" y="390"/>
                </a:cxn>
                <a:cxn ang="0">
                  <a:pos x="28" y="376"/>
                </a:cxn>
                <a:cxn ang="0">
                  <a:pos x="42" y="366"/>
                </a:cxn>
                <a:cxn ang="0">
                  <a:pos x="24" y="356"/>
                </a:cxn>
                <a:cxn ang="0">
                  <a:pos x="19" y="332"/>
                </a:cxn>
                <a:cxn ang="0">
                  <a:pos x="9" y="305"/>
                </a:cxn>
                <a:cxn ang="0">
                  <a:pos x="49" y="233"/>
                </a:cxn>
                <a:cxn ang="0">
                  <a:pos x="133" y="58"/>
                </a:cxn>
                <a:cxn ang="0">
                  <a:pos x="404" y="174"/>
                </a:cxn>
                <a:cxn ang="0">
                  <a:pos x="336" y="387"/>
                </a:cxn>
                <a:cxn ang="0">
                  <a:pos x="347" y="534"/>
                </a:cxn>
                <a:cxn ang="0">
                  <a:pos x="168" y="534"/>
                </a:cxn>
                <a:cxn ang="0">
                  <a:pos x="169" y="528"/>
                </a:cxn>
              </a:cxnLst>
              <a:rect l="0" t="0" r="r" b="b"/>
              <a:pathLst>
                <a:path w="436" h="534">
                  <a:moveTo>
                    <a:pt x="169" y="528"/>
                  </a:moveTo>
                  <a:cubicBezTo>
                    <a:pt x="169" y="528"/>
                    <a:pt x="171" y="428"/>
                    <a:pt x="121" y="430"/>
                  </a:cubicBezTo>
                  <a:cubicBezTo>
                    <a:pt x="71" y="432"/>
                    <a:pt x="66" y="446"/>
                    <a:pt x="54" y="428"/>
                  </a:cubicBezTo>
                  <a:cubicBezTo>
                    <a:pt x="42" y="409"/>
                    <a:pt x="54" y="398"/>
                    <a:pt x="46" y="390"/>
                  </a:cubicBezTo>
                  <a:cubicBezTo>
                    <a:pt x="46" y="390"/>
                    <a:pt x="28" y="384"/>
                    <a:pt x="28" y="376"/>
                  </a:cubicBezTo>
                  <a:cubicBezTo>
                    <a:pt x="28" y="368"/>
                    <a:pt x="42" y="366"/>
                    <a:pt x="42" y="366"/>
                  </a:cubicBezTo>
                  <a:cubicBezTo>
                    <a:pt x="42" y="366"/>
                    <a:pt x="24" y="365"/>
                    <a:pt x="24" y="356"/>
                  </a:cubicBezTo>
                  <a:cubicBezTo>
                    <a:pt x="23" y="348"/>
                    <a:pt x="33" y="338"/>
                    <a:pt x="19" y="332"/>
                  </a:cubicBezTo>
                  <a:cubicBezTo>
                    <a:pt x="5" y="326"/>
                    <a:pt x="0" y="320"/>
                    <a:pt x="9" y="305"/>
                  </a:cubicBezTo>
                  <a:cubicBezTo>
                    <a:pt x="18" y="290"/>
                    <a:pt x="52" y="251"/>
                    <a:pt x="49" y="233"/>
                  </a:cubicBezTo>
                  <a:cubicBezTo>
                    <a:pt x="46" y="216"/>
                    <a:pt x="29" y="117"/>
                    <a:pt x="133" y="58"/>
                  </a:cubicBezTo>
                  <a:cubicBezTo>
                    <a:pt x="238" y="0"/>
                    <a:pt x="372" y="49"/>
                    <a:pt x="404" y="174"/>
                  </a:cubicBezTo>
                  <a:cubicBezTo>
                    <a:pt x="436" y="300"/>
                    <a:pt x="336" y="387"/>
                    <a:pt x="336" y="387"/>
                  </a:cubicBezTo>
                  <a:cubicBezTo>
                    <a:pt x="336" y="387"/>
                    <a:pt x="302" y="480"/>
                    <a:pt x="347" y="534"/>
                  </a:cubicBezTo>
                  <a:cubicBezTo>
                    <a:pt x="168" y="534"/>
                    <a:pt x="168" y="534"/>
                    <a:pt x="168" y="534"/>
                  </a:cubicBezTo>
                  <a:lnTo>
                    <a:pt x="169" y="528"/>
                  </a:lnTo>
                  <a:close/>
                </a:path>
              </a:pathLst>
            </a:custGeom>
            <a:solidFill>
              <a:srgbClr val="196E4E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59" name="Freeform 94"/>
            <p:cNvSpPr/>
            <p:nvPr/>
          </p:nvSpPr>
          <p:spPr bwMode="auto">
            <a:xfrm>
              <a:off x="5838349" y="3453921"/>
              <a:ext cx="424680" cy="307836"/>
            </a:xfrm>
            <a:custGeom>
              <a:avLst/>
              <a:gdLst/>
              <a:ahLst/>
              <a:cxnLst>
                <a:cxn ang="0">
                  <a:pos x="241" y="389"/>
                </a:cxn>
                <a:cxn ang="0">
                  <a:pos x="410" y="422"/>
                </a:cxn>
                <a:cxn ang="0">
                  <a:pos x="517" y="385"/>
                </a:cxn>
                <a:cxn ang="0">
                  <a:pos x="626" y="183"/>
                </a:cxn>
                <a:cxn ang="0">
                  <a:pos x="473" y="18"/>
                </a:cxn>
                <a:cxn ang="0">
                  <a:pos x="305" y="99"/>
                </a:cxn>
                <a:cxn ang="0">
                  <a:pos x="286" y="112"/>
                </a:cxn>
                <a:cxn ang="0">
                  <a:pos x="265" y="102"/>
                </a:cxn>
                <a:cxn ang="0">
                  <a:pos x="115" y="81"/>
                </a:cxn>
                <a:cxn ang="0">
                  <a:pos x="0" y="197"/>
                </a:cxn>
                <a:cxn ang="0">
                  <a:pos x="15" y="207"/>
                </a:cxn>
                <a:cxn ang="0">
                  <a:pos x="144" y="456"/>
                </a:cxn>
                <a:cxn ang="0">
                  <a:pos x="241" y="389"/>
                </a:cxn>
              </a:cxnLst>
              <a:rect l="0" t="0" r="r" b="b"/>
              <a:pathLst>
                <a:path w="630" h="456">
                  <a:moveTo>
                    <a:pt x="241" y="389"/>
                  </a:moveTo>
                  <a:cubicBezTo>
                    <a:pt x="322" y="372"/>
                    <a:pt x="383" y="404"/>
                    <a:pt x="410" y="422"/>
                  </a:cubicBezTo>
                  <a:cubicBezTo>
                    <a:pt x="430" y="411"/>
                    <a:pt x="469" y="392"/>
                    <a:pt x="517" y="385"/>
                  </a:cubicBezTo>
                  <a:cubicBezTo>
                    <a:pt x="518" y="326"/>
                    <a:pt x="543" y="229"/>
                    <a:pt x="626" y="183"/>
                  </a:cubicBezTo>
                  <a:cubicBezTo>
                    <a:pt x="630" y="140"/>
                    <a:pt x="596" y="38"/>
                    <a:pt x="473" y="18"/>
                  </a:cubicBezTo>
                  <a:cubicBezTo>
                    <a:pt x="360" y="0"/>
                    <a:pt x="308" y="95"/>
                    <a:pt x="305" y="99"/>
                  </a:cubicBezTo>
                  <a:cubicBezTo>
                    <a:pt x="302" y="106"/>
                    <a:pt x="294" y="111"/>
                    <a:pt x="286" y="112"/>
                  </a:cubicBezTo>
                  <a:cubicBezTo>
                    <a:pt x="278" y="112"/>
                    <a:pt x="270" y="109"/>
                    <a:pt x="265" y="102"/>
                  </a:cubicBezTo>
                  <a:cubicBezTo>
                    <a:pt x="263" y="100"/>
                    <a:pt x="226" y="54"/>
                    <a:pt x="115" y="81"/>
                  </a:cubicBezTo>
                  <a:cubicBezTo>
                    <a:pt x="23" y="102"/>
                    <a:pt x="4" y="172"/>
                    <a:pt x="0" y="197"/>
                  </a:cubicBezTo>
                  <a:cubicBezTo>
                    <a:pt x="5" y="200"/>
                    <a:pt x="10" y="203"/>
                    <a:pt x="15" y="207"/>
                  </a:cubicBezTo>
                  <a:cubicBezTo>
                    <a:pt x="108" y="274"/>
                    <a:pt x="136" y="382"/>
                    <a:pt x="144" y="456"/>
                  </a:cubicBezTo>
                  <a:cubicBezTo>
                    <a:pt x="163" y="426"/>
                    <a:pt x="194" y="398"/>
                    <a:pt x="241" y="38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60" name="Freeform 95"/>
            <p:cNvSpPr/>
            <p:nvPr/>
          </p:nvSpPr>
          <p:spPr bwMode="auto">
            <a:xfrm>
              <a:off x="5493443" y="3277532"/>
              <a:ext cx="1153826" cy="1031365"/>
            </a:xfrm>
            <a:custGeom>
              <a:avLst/>
              <a:gdLst/>
              <a:ahLst/>
              <a:cxnLst>
                <a:cxn ang="0">
                  <a:pos x="1586" y="533"/>
                </a:cxn>
                <a:cxn ang="0">
                  <a:pos x="1180" y="215"/>
                </a:cxn>
                <a:cxn ang="0">
                  <a:pos x="327" y="309"/>
                </a:cxn>
                <a:cxn ang="0">
                  <a:pos x="446" y="934"/>
                </a:cxn>
                <a:cxn ang="0">
                  <a:pos x="498" y="508"/>
                </a:cxn>
                <a:cxn ang="0">
                  <a:pos x="264" y="643"/>
                </a:cxn>
                <a:cxn ang="0">
                  <a:pos x="415" y="697"/>
                </a:cxn>
                <a:cxn ang="0">
                  <a:pos x="434" y="741"/>
                </a:cxn>
                <a:cxn ang="0">
                  <a:pos x="219" y="660"/>
                </a:cxn>
                <a:cxn ang="0">
                  <a:pos x="466" y="438"/>
                </a:cxn>
                <a:cxn ang="0">
                  <a:pos x="790" y="314"/>
                </a:cxn>
                <a:cxn ang="0">
                  <a:pos x="1145" y="323"/>
                </a:cxn>
                <a:cxn ang="0">
                  <a:pos x="1449" y="496"/>
                </a:cxn>
                <a:cxn ang="0">
                  <a:pos x="1556" y="882"/>
                </a:cxn>
                <a:cxn ang="0">
                  <a:pos x="1272" y="974"/>
                </a:cxn>
                <a:cxn ang="0">
                  <a:pos x="807" y="1047"/>
                </a:cxn>
                <a:cxn ang="0">
                  <a:pos x="717" y="974"/>
                </a:cxn>
                <a:cxn ang="0">
                  <a:pos x="760" y="954"/>
                </a:cxn>
                <a:cxn ang="0">
                  <a:pos x="942" y="931"/>
                </a:cxn>
                <a:cxn ang="0">
                  <a:pos x="1454" y="953"/>
                </a:cxn>
                <a:cxn ang="0">
                  <a:pos x="1460" y="727"/>
                </a:cxn>
                <a:cxn ang="0">
                  <a:pos x="1415" y="530"/>
                </a:cxn>
                <a:cxn ang="0">
                  <a:pos x="1076" y="644"/>
                </a:cxn>
                <a:cxn ang="0">
                  <a:pos x="1264" y="785"/>
                </a:cxn>
                <a:cxn ang="0">
                  <a:pos x="934" y="733"/>
                </a:cxn>
                <a:cxn ang="0">
                  <a:pos x="762" y="698"/>
                </a:cxn>
                <a:cxn ang="0">
                  <a:pos x="649" y="831"/>
                </a:cxn>
                <a:cxn ang="0">
                  <a:pos x="467" y="1053"/>
                </a:cxn>
                <a:cxn ang="0">
                  <a:pos x="817" y="1278"/>
                </a:cxn>
                <a:cxn ang="0">
                  <a:pos x="1161" y="1148"/>
                </a:cxn>
                <a:cxn ang="0">
                  <a:pos x="1107" y="1079"/>
                </a:cxn>
                <a:cxn ang="0">
                  <a:pos x="1206" y="1132"/>
                </a:cxn>
                <a:cxn ang="0">
                  <a:pos x="1176" y="1277"/>
                </a:cxn>
                <a:cxn ang="0">
                  <a:pos x="837" y="1335"/>
                </a:cxn>
                <a:cxn ang="0">
                  <a:pos x="1340" y="1413"/>
                </a:cxn>
                <a:cxn ang="0">
                  <a:pos x="1704" y="806"/>
                </a:cxn>
              </a:cxnLst>
              <a:rect l="0" t="0" r="r" b="b"/>
              <a:pathLst>
                <a:path w="1711" h="1531">
                  <a:moveTo>
                    <a:pt x="1704" y="806"/>
                  </a:moveTo>
                  <a:cubicBezTo>
                    <a:pt x="1698" y="609"/>
                    <a:pt x="1586" y="533"/>
                    <a:pt x="1586" y="533"/>
                  </a:cubicBezTo>
                  <a:cubicBezTo>
                    <a:pt x="1586" y="533"/>
                    <a:pt x="1573" y="438"/>
                    <a:pt x="1486" y="336"/>
                  </a:cubicBezTo>
                  <a:cubicBezTo>
                    <a:pt x="1352" y="188"/>
                    <a:pt x="1180" y="215"/>
                    <a:pt x="1180" y="215"/>
                  </a:cubicBezTo>
                  <a:cubicBezTo>
                    <a:pt x="959" y="0"/>
                    <a:pt x="732" y="165"/>
                    <a:pt x="732" y="165"/>
                  </a:cubicBezTo>
                  <a:cubicBezTo>
                    <a:pt x="417" y="62"/>
                    <a:pt x="327" y="309"/>
                    <a:pt x="327" y="309"/>
                  </a:cubicBezTo>
                  <a:cubicBezTo>
                    <a:pt x="147" y="328"/>
                    <a:pt x="0" y="540"/>
                    <a:pt x="132" y="766"/>
                  </a:cubicBezTo>
                  <a:cubicBezTo>
                    <a:pt x="233" y="940"/>
                    <a:pt x="382" y="942"/>
                    <a:pt x="446" y="934"/>
                  </a:cubicBezTo>
                  <a:cubicBezTo>
                    <a:pt x="466" y="879"/>
                    <a:pt x="511" y="818"/>
                    <a:pt x="608" y="791"/>
                  </a:cubicBezTo>
                  <a:cubicBezTo>
                    <a:pt x="609" y="782"/>
                    <a:pt x="621" y="597"/>
                    <a:pt x="498" y="508"/>
                  </a:cubicBezTo>
                  <a:cubicBezTo>
                    <a:pt x="424" y="455"/>
                    <a:pt x="342" y="468"/>
                    <a:pt x="297" y="503"/>
                  </a:cubicBezTo>
                  <a:cubicBezTo>
                    <a:pt x="254" y="536"/>
                    <a:pt x="242" y="587"/>
                    <a:pt x="264" y="643"/>
                  </a:cubicBezTo>
                  <a:cubicBezTo>
                    <a:pt x="275" y="671"/>
                    <a:pt x="292" y="690"/>
                    <a:pt x="316" y="700"/>
                  </a:cubicBezTo>
                  <a:cubicBezTo>
                    <a:pt x="361" y="719"/>
                    <a:pt x="415" y="697"/>
                    <a:pt x="415" y="697"/>
                  </a:cubicBezTo>
                  <a:cubicBezTo>
                    <a:pt x="427" y="692"/>
                    <a:pt x="441" y="697"/>
                    <a:pt x="447" y="710"/>
                  </a:cubicBezTo>
                  <a:cubicBezTo>
                    <a:pt x="452" y="722"/>
                    <a:pt x="446" y="736"/>
                    <a:pt x="434" y="741"/>
                  </a:cubicBezTo>
                  <a:cubicBezTo>
                    <a:pt x="431" y="742"/>
                    <a:pt x="361" y="771"/>
                    <a:pt x="297" y="744"/>
                  </a:cubicBezTo>
                  <a:cubicBezTo>
                    <a:pt x="262" y="730"/>
                    <a:pt x="235" y="701"/>
                    <a:pt x="219" y="660"/>
                  </a:cubicBezTo>
                  <a:cubicBezTo>
                    <a:pt x="189" y="584"/>
                    <a:pt x="208" y="511"/>
                    <a:pt x="268" y="465"/>
                  </a:cubicBezTo>
                  <a:cubicBezTo>
                    <a:pt x="323" y="422"/>
                    <a:pt x="398" y="413"/>
                    <a:pt x="466" y="438"/>
                  </a:cubicBezTo>
                  <a:cubicBezTo>
                    <a:pt x="478" y="387"/>
                    <a:pt x="518" y="319"/>
                    <a:pt x="614" y="296"/>
                  </a:cubicBezTo>
                  <a:cubicBezTo>
                    <a:pt x="707" y="274"/>
                    <a:pt x="762" y="295"/>
                    <a:pt x="790" y="314"/>
                  </a:cubicBezTo>
                  <a:cubicBezTo>
                    <a:pt x="824" y="270"/>
                    <a:pt x="893" y="217"/>
                    <a:pt x="992" y="233"/>
                  </a:cubicBezTo>
                  <a:cubicBezTo>
                    <a:pt x="1074" y="246"/>
                    <a:pt x="1121" y="289"/>
                    <a:pt x="1145" y="323"/>
                  </a:cubicBezTo>
                  <a:cubicBezTo>
                    <a:pt x="1168" y="355"/>
                    <a:pt x="1182" y="392"/>
                    <a:pt x="1185" y="426"/>
                  </a:cubicBezTo>
                  <a:cubicBezTo>
                    <a:pt x="1278" y="403"/>
                    <a:pt x="1386" y="432"/>
                    <a:pt x="1449" y="496"/>
                  </a:cubicBezTo>
                  <a:cubicBezTo>
                    <a:pt x="1501" y="549"/>
                    <a:pt x="1519" y="621"/>
                    <a:pt x="1500" y="699"/>
                  </a:cubicBezTo>
                  <a:cubicBezTo>
                    <a:pt x="1524" y="723"/>
                    <a:pt x="1570" y="782"/>
                    <a:pt x="1556" y="882"/>
                  </a:cubicBezTo>
                  <a:cubicBezTo>
                    <a:pt x="1549" y="935"/>
                    <a:pt x="1520" y="976"/>
                    <a:pt x="1474" y="997"/>
                  </a:cubicBezTo>
                  <a:cubicBezTo>
                    <a:pt x="1416" y="1024"/>
                    <a:pt x="1336" y="1015"/>
                    <a:pt x="1272" y="974"/>
                  </a:cubicBezTo>
                  <a:cubicBezTo>
                    <a:pt x="1180" y="916"/>
                    <a:pt x="1038" y="913"/>
                    <a:pt x="972" y="968"/>
                  </a:cubicBezTo>
                  <a:cubicBezTo>
                    <a:pt x="922" y="1010"/>
                    <a:pt x="863" y="1052"/>
                    <a:pt x="807" y="1047"/>
                  </a:cubicBezTo>
                  <a:cubicBezTo>
                    <a:pt x="803" y="1047"/>
                    <a:pt x="799" y="1046"/>
                    <a:pt x="794" y="1045"/>
                  </a:cubicBezTo>
                  <a:cubicBezTo>
                    <a:pt x="762" y="1038"/>
                    <a:pt x="735" y="1014"/>
                    <a:pt x="717" y="974"/>
                  </a:cubicBezTo>
                  <a:cubicBezTo>
                    <a:pt x="711" y="962"/>
                    <a:pt x="716" y="948"/>
                    <a:pt x="728" y="942"/>
                  </a:cubicBezTo>
                  <a:cubicBezTo>
                    <a:pt x="740" y="937"/>
                    <a:pt x="754" y="942"/>
                    <a:pt x="760" y="954"/>
                  </a:cubicBezTo>
                  <a:cubicBezTo>
                    <a:pt x="772" y="980"/>
                    <a:pt x="787" y="994"/>
                    <a:pt x="805" y="998"/>
                  </a:cubicBezTo>
                  <a:cubicBezTo>
                    <a:pt x="844" y="1007"/>
                    <a:pt x="902" y="964"/>
                    <a:pt x="942" y="931"/>
                  </a:cubicBezTo>
                  <a:cubicBezTo>
                    <a:pt x="1024" y="862"/>
                    <a:pt x="1187" y="864"/>
                    <a:pt x="1297" y="934"/>
                  </a:cubicBezTo>
                  <a:cubicBezTo>
                    <a:pt x="1348" y="966"/>
                    <a:pt x="1410" y="974"/>
                    <a:pt x="1454" y="953"/>
                  </a:cubicBezTo>
                  <a:cubicBezTo>
                    <a:pt x="1485" y="939"/>
                    <a:pt x="1504" y="912"/>
                    <a:pt x="1509" y="876"/>
                  </a:cubicBezTo>
                  <a:cubicBezTo>
                    <a:pt x="1523" y="774"/>
                    <a:pt x="1460" y="728"/>
                    <a:pt x="1460" y="727"/>
                  </a:cubicBezTo>
                  <a:cubicBezTo>
                    <a:pt x="1451" y="721"/>
                    <a:pt x="1448" y="711"/>
                    <a:pt x="1450" y="701"/>
                  </a:cubicBezTo>
                  <a:cubicBezTo>
                    <a:pt x="1470" y="633"/>
                    <a:pt x="1458" y="574"/>
                    <a:pt x="1415" y="530"/>
                  </a:cubicBezTo>
                  <a:cubicBezTo>
                    <a:pt x="1363" y="476"/>
                    <a:pt x="1272" y="453"/>
                    <a:pt x="1195" y="473"/>
                  </a:cubicBezTo>
                  <a:cubicBezTo>
                    <a:pt x="1093" y="499"/>
                    <a:pt x="1078" y="609"/>
                    <a:pt x="1076" y="644"/>
                  </a:cubicBezTo>
                  <a:cubicBezTo>
                    <a:pt x="1136" y="647"/>
                    <a:pt x="1204" y="674"/>
                    <a:pt x="1267" y="751"/>
                  </a:cubicBezTo>
                  <a:cubicBezTo>
                    <a:pt x="1275" y="762"/>
                    <a:pt x="1274" y="777"/>
                    <a:pt x="1264" y="785"/>
                  </a:cubicBezTo>
                  <a:cubicBezTo>
                    <a:pt x="1253" y="794"/>
                    <a:pt x="1238" y="792"/>
                    <a:pt x="1230" y="782"/>
                  </a:cubicBezTo>
                  <a:cubicBezTo>
                    <a:pt x="1095" y="617"/>
                    <a:pt x="941" y="728"/>
                    <a:pt x="934" y="733"/>
                  </a:cubicBezTo>
                  <a:cubicBezTo>
                    <a:pt x="925" y="740"/>
                    <a:pt x="912" y="739"/>
                    <a:pt x="904" y="732"/>
                  </a:cubicBezTo>
                  <a:cubicBezTo>
                    <a:pt x="902" y="730"/>
                    <a:pt x="845" y="681"/>
                    <a:pt x="762" y="698"/>
                  </a:cubicBezTo>
                  <a:cubicBezTo>
                    <a:pt x="683" y="714"/>
                    <a:pt x="669" y="810"/>
                    <a:pt x="669" y="811"/>
                  </a:cubicBezTo>
                  <a:cubicBezTo>
                    <a:pt x="667" y="821"/>
                    <a:pt x="659" y="829"/>
                    <a:pt x="649" y="831"/>
                  </a:cubicBezTo>
                  <a:cubicBezTo>
                    <a:pt x="466" y="864"/>
                    <a:pt x="476" y="1025"/>
                    <a:pt x="476" y="1032"/>
                  </a:cubicBezTo>
                  <a:cubicBezTo>
                    <a:pt x="477" y="1040"/>
                    <a:pt x="473" y="1048"/>
                    <a:pt x="467" y="1053"/>
                  </a:cubicBezTo>
                  <a:cubicBezTo>
                    <a:pt x="495" y="1292"/>
                    <a:pt x="815" y="1270"/>
                    <a:pt x="815" y="1270"/>
                  </a:cubicBezTo>
                  <a:cubicBezTo>
                    <a:pt x="816" y="1273"/>
                    <a:pt x="816" y="1276"/>
                    <a:pt x="817" y="1278"/>
                  </a:cubicBezTo>
                  <a:cubicBezTo>
                    <a:pt x="826" y="1282"/>
                    <a:pt x="1041" y="1363"/>
                    <a:pt x="1138" y="1248"/>
                  </a:cubicBezTo>
                  <a:cubicBezTo>
                    <a:pt x="1162" y="1208"/>
                    <a:pt x="1170" y="1174"/>
                    <a:pt x="1161" y="1148"/>
                  </a:cubicBezTo>
                  <a:cubicBezTo>
                    <a:pt x="1151" y="1120"/>
                    <a:pt x="1122" y="1110"/>
                    <a:pt x="1122" y="1110"/>
                  </a:cubicBezTo>
                  <a:cubicBezTo>
                    <a:pt x="1109" y="1106"/>
                    <a:pt x="1103" y="1092"/>
                    <a:pt x="1107" y="1079"/>
                  </a:cubicBezTo>
                  <a:cubicBezTo>
                    <a:pt x="1111" y="1067"/>
                    <a:pt x="1125" y="1060"/>
                    <a:pt x="1138" y="1064"/>
                  </a:cubicBezTo>
                  <a:cubicBezTo>
                    <a:pt x="1140" y="1065"/>
                    <a:pt x="1188" y="1082"/>
                    <a:pt x="1206" y="1132"/>
                  </a:cubicBezTo>
                  <a:cubicBezTo>
                    <a:pt x="1221" y="1172"/>
                    <a:pt x="1211" y="1220"/>
                    <a:pt x="1178" y="1274"/>
                  </a:cubicBezTo>
                  <a:cubicBezTo>
                    <a:pt x="1177" y="1275"/>
                    <a:pt x="1177" y="1276"/>
                    <a:pt x="1176" y="1277"/>
                  </a:cubicBezTo>
                  <a:cubicBezTo>
                    <a:pt x="1116" y="1350"/>
                    <a:pt x="1024" y="1363"/>
                    <a:pt x="946" y="1356"/>
                  </a:cubicBezTo>
                  <a:cubicBezTo>
                    <a:pt x="903" y="1353"/>
                    <a:pt x="864" y="1343"/>
                    <a:pt x="837" y="1335"/>
                  </a:cubicBezTo>
                  <a:cubicBezTo>
                    <a:pt x="893" y="1460"/>
                    <a:pt x="1019" y="1517"/>
                    <a:pt x="1153" y="1523"/>
                  </a:cubicBezTo>
                  <a:cubicBezTo>
                    <a:pt x="1310" y="1531"/>
                    <a:pt x="1340" y="1413"/>
                    <a:pt x="1340" y="1413"/>
                  </a:cubicBezTo>
                  <a:cubicBezTo>
                    <a:pt x="1551" y="1329"/>
                    <a:pt x="1506" y="1116"/>
                    <a:pt x="1506" y="1116"/>
                  </a:cubicBezTo>
                  <a:cubicBezTo>
                    <a:pt x="1594" y="1103"/>
                    <a:pt x="1711" y="1004"/>
                    <a:pt x="1704" y="80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61" name="Oval 10"/>
          <p:cNvSpPr>
            <a:spLocks noChangeArrowheads="1"/>
          </p:cNvSpPr>
          <p:nvPr/>
        </p:nvSpPr>
        <p:spPr bwMode="auto">
          <a:xfrm rot="2441522">
            <a:off x="7392165" y="2356535"/>
            <a:ext cx="437990" cy="439481"/>
          </a:xfrm>
          <a:prstGeom prst="ellipse">
            <a:avLst/>
          </a:pr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3" name="Freeform 11"/>
          <p:cNvSpPr/>
          <p:nvPr/>
        </p:nvSpPr>
        <p:spPr bwMode="auto">
          <a:xfrm rot="2441522">
            <a:off x="7356509" y="2673999"/>
            <a:ext cx="114712" cy="10577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71"/>
              </a:cxn>
              <a:cxn ang="0">
                <a:pos x="77" y="13"/>
              </a:cxn>
              <a:cxn ang="0">
                <a:pos x="0" y="0"/>
              </a:cxn>
            </a:cxnLst>
            <a:rect l="0" t="0" r="r" b="b"/>
            <a:pathLst>
              <a:path w="77" h="71">
                <a:moveTo>
                  <a:pt x="0" y="0"/>
                </a:moveTo>
                <a:lnTo>
                  <a:pt x="8" y="71"/>
                </a:lnTo>
                <a:lnTo>
                  <a:pt x="77" y="13"/>
                </a:lnTo>
                <a:lnTo>
                  <a:pt x="0" y="0"/>
                </a:lnTo>
                <a:close/>
              </a:path>
            </a:pathLst>
          </a:cu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4" name="Freeform 65"/>
          <p:cNvSpPr>
            <a:spLocks noEditPoints="1"/>
          </p:cNvSpPr>
          <p:nvPr/>
        </p:nvSpPr>
        <p:spPr bwMode="auto">
          <a:xfrm>
            <a:off x="7477187" y="2428361"/>
            <a:ext cx="245512" cy="272982"/>
          </a:xfrm>
          <a:custGeom>
            <a:avLst/>
            <a:gdLst/>
            <a:ahLst/>
            <a:cxnLst>
              <a:cxn ang="0">
                <a:pos x="151" y="125"/>
              </a:cxn>
              <a:cxn ang="0">
                <a:pos x="144" y="120"/>
              </a:cxn>
              <a:cxn ang="0">
                <a:pos x="107" y="104"/>
              </a:cxn>
              <a:cxn ang="0">
                <a:pos x="105" y="102"/>
              </a:cxn>
              <a:cxn ang="0">
                <a:pos x="102" y="95"/>
              </a:cxn>
              <a:cxn ang="0">
                <a:pos x="100" y="91"/>
              </a:cxn>
              <a:cxn ang="0">
                <a:pos x="99" y="89"/>
              </a:cxn>
              <a:cxn ang="0">
                <a:pos x="102" y="73"/>
              </a:cxn>
              <a:cxn ang="0">
                <a:pos x="102" y="72"/>
              </a:cxn>
              <a:cxn ang="0">
                <a:pos x="108" y="57"/>
              </a:cxn>
              <a:cxn ang="0">
                <a:pos x="108" y="57"/>
              </a:cxn>
              <a:cxn ang="0">
                <a:pos x="109" y="47"/>
              </a:cxn>
              <a:cxn ang="0">
                <a:pos x="108" y="45"/>
              </a:cxn>
              <a:cxn ang="0">
                <a:pos x="106" y="42"/>
              </a:cxn>
              <a:cxn ang="0">
                <a:pos x="106" y="27"/>
              </a:cxn>
              <a:cxn ang="0">
                <a:pos x="102" y="17"/>
              </a:cxn>
              <a:cxn ang="0">
                <a:pos x="97" y="13"/>
              </a:cxn>
              <a:cxn ang="0">
                <a:pos x="97" y="13"/>
              </a:cxn>
              <a:cxn ang="0">
                <a:pos x="95" y="6"/>
              </a:cxn>
              <a:cxn ang="0">
                <a:pos x="99" y="4"/>
              </a:cxn>
              <a:cxn ang="0">
                <a:pos x="83" y="3"/>
              </a:cxn>
              <a:cxn ang="0">
                <a:pos x="82" y="3"/>
              </a:cxn>
              <a:cxn ang="0">
                <a:pos x="79" y="4"/>
              </a:cxn>
              <a:cxn ang="0">
                <a:pos x="59" y="13"/>
              </a:cxn>
              <a:cxn ang="0">
                <a:pos x="51" y="25"/>
              </a:cxn>
              <a:cxn ang="0">
                <a:pos x="51" y="34"/>
              </a:cxn>
              <a:cxn ang="0">
                <a:pos x="51" y="42"/>
              </a:cxn>
              <a:cxn ang="0">
                <a:pos x="50" y="44"/>
              </a:cxn>
              <a:cxn ang="0">
                <a:pos x="48" y="48"/>
              </a:cxn>
              <a:cxn ang="0">
                <a:pos x="49" y="51"/>
              </a:cxn>
              <a:cxn ang="0">
                <a:pos x="51" y="59"/>
              </a:cxn>
              <a:cxn ang="0">
                <a:pos x="53" y="66"/>
              </a:cxn>
              <a:cxn ang="0">
                <a:pos x="58" y="77"/>
              </a:cxn>
              <a:cxn ang="0">
                <a:pos x="59" y="79"/>
              </a:cxn>
              <a:cxn ang="0">
                <a:pos x="58" y="89"/>
              </a:cxn>
              <a:cxn ang="0">
                <a:pos x="57" y="91"/>
              </a:cxn>
              <a:cxn ang="0">
                <a:pos x="54" y="95"/>
              </a:cxn>
              <a:cxn ang="0">
                <a:pos x="51" y="102"/>
              </a:cxn>
              <a:cxn ang="0">
                <a:pos x="50" y="103"/>
              </a:cxn>
              <a:cxn ang="0">
                <a:pos x="38" y="108"/>
              </a:cxn>
              <a:cxn ang="0">
                <a:pos x="25" y="114"/>
              </a:cxn>
              <a:cxn ang="0">
                <a:pos x="13" y="120"/>
              </a:cxn>
              <a:cxn ang="0">
                <a:pos x="6" y="125"/>
              </a:cxn>
              <a:cxn ang="0">
                <a:pos x="0" y="149"/>
              </a:cxn>
              <a:cxn ang="0">
                <a:pos x="61" y="170"/>
              </a:cxn>
              <a:cxn ang="0">
                <a:pos x="61" y="170"/>
              </a:cxn>
              <a:cxn ang="0">
                <a:pos x="90" y="171"/>
              </a:cxn>
              <a:cxn ang="0">
                <a:pos x="97" y="169"/>
              </a:cxn>
              <a:cxn ang="0">
                <a:pos x="157" y="149"/>
              </a:cxn>
              <a:cxn ang="0">
                <a:pos x="151" y="125"/>
              </a:cxn>
              <a:cxn ang="0">
                <a:pos x="62" y="158"/>
              </a:cxn>
              <a:cxn ang="0">
                <a:pos x="62" y="157"/>
              </a:cxn>
              <a:cxn ang="0">
                <a:pos x="62" y="157"/>
              </a:cxn>
              <a:cxn ang="0">
                <a:pos x="62" y="158"/>
              </a:cxn>
            </a:cxnLst>
            <a:rect l="0" t="0" r="r" b="b"/>
            <a:pathLst>
              <a:path w="157" h="175">
                <a:moveTo>
                  <a:pt x="151" y="125"/>
                </a:moveTo>
                <a:cubicBezTo>
                  <a:pt x="149" y="123"/>
                  <a:pt x="147" y="121"/>
                  <a:pt x="144" y="120"/>
                </a:cubicBezTo>
                <a:cubicBezTo>
                  <a:pt x="132" y="114"/>
                  <a:pt x="120" y="109"/>
                  <a:pt x="107" y="104"/>
                </a:cubicBezTo>
                <a:cubicBezTo>
                  <a:pt x="106" y="103"/>
                  <a:pt x="105" y="103"/>
                  <a:pt x="105" y="102"/>
                </a:cubicBezTo>
                <a:cubicBezTo>
                  <a:pt x="104" y="99"/>
                  <a:pt x="103" y="97"/>
                  <a:pt x="102" y="95"/>
                </a:cubicBezTo>
                <a:cubicBezTo>
                  <a:pt x="102" y="93"/>
                  <a:pt x="101" y="92"/>
                  <a:pt x="100" y="91"/>
                </a:cubicBezTo>
                <a:cubicBezTo>
                  <a:pt x="99" y="91"/>
                  <a:pt x="99" y="90"/>
                  <a:pt x="99" y="89"/>
                </a:cubicBezTo>
                <a:cubicBezTo>
                  <a:pt x="99" y="84"/>
                  <a:pt x="97" y="78"/>
                  <a:pt x="102" y="73"/>
                </a:cubicBezTo>
                <a:cubicBezTo>
                  <a:pt x="102" y="73"/>
                  <a:pt x="102" y="73"/>
                  <a:pt x="102" y="72"/>
                </a:cubicBezTo>
                <a:cubicBezTo>
                  <a:pt x="104" y="68"/>
                  <a:pt x="105" y="62"/>
                  <a:pt x="108" y="57"/>
                </a:cubicBezTo>
                <a:cubicBezTo>
                  <a:pt x="108" y="57"/>
                  <a:pt x="108" y="57"/>
                  <a:pt x="108" y="57"/>
                </a:cubicBezTo>
                <a:cubicBezTo>
                  <a:pt x="108" y="54"/>
                  <a:pt x="108" y="50"/>
                  <a:pt x="109" y="47"/>
                </a:cubicBezTo>
                <a:cubicBezTo>
                  <a:pt x="109" y="46"/>
                  <a:pt x="108" y="46"/>
                  <a:pt x="108" y="45"/>
                </a:cubicBezTo>
                <a:cubicBezTo>
                  <a:pt x="106" y="45"/>
                  <a:pt x="106" y="43"/>
                  <a:pt x="106" y="42"/>
                </a:cubicBezTo>
                <a:cubicBezTo>
                  <a:pt x="106" y="35"/>
                  <a:pt x="106" y="34"/>
                  <a:pt x="106" y="27"/>
                </a:cubicBezTo>
                <a:cubicBezTo>
                  <a:pt x="106" y="24"/>
                  <a:pt x="105" y="20"/>
                  <a:pt x="102" y="17"/>
                </a:cubicBezTo>
                <a:cubicBezTo>
                  <a:pt x="100" y="16"/>
                  <a:pt x="99" y="14"/>
                  <a:pt x="97" y="13"/>
                </a:cubicBezTo>
                <a:cubicBezTo>
                  <a:pt x="97" y="13"/>
                  <a:pt x="97" y="13"/>
                  <a:pt x="97" y="13"/>
                </a:cubicBezTo>
                <a:cubicBezTo>
                  <a:pt x="97" y="13"/>
                  <a:pt x="92" y="9"/>
                  <a:pt x="95" y="6"/>
                </a:cubicBezTo>
                <a:cubicBezTo>
                  <a:pt x="96" y="4"/>
                  <a:pt x="99" y="4"/>
                  <a:pt x="99" y="4"/>
                </a:cubicBezTo>
                <a:cubicBezTo>
                  <a:pt x="99" y="4"/>
                  <a:pt x="95" y="0"/>
                  <a:pt x="83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1" y="3"/>
                  <a:pt x="80" y="4"/>
                  <a:pt x="79" y="4"/>
                </a:cubicBezTo>
                <a:cubicBezTo>
                  <a:pt x="72" y="6"/>
                  <a:pt x="65" y="8"/>
                  <a:pt x="59" y="13"/>
                </a:cubicBezTo>
                <a:cubicBezTo>
                  <a:pt x="55" y="16"/>
                  <a:pt x="52" y="20"/>
                  <a:pt x="51" y="25"/>
                </a:cubicBezTo>
                <a:cubicBezTo>
                  <a:pt x="51" y="28"/>
                  <a:pt x="51" y="31"/>
                  <a:pt x="51" y="34"/>
                </a:cubicBezTo>
                <a:cubicBezTo>
                  <a:pt x="51" y="38"/>
                  <a:pt x="51" y="37"/>
                  <a:pt x="51" y="42"/>
                </a:cubicBezTo>
                <a:cubicBezTo>
                  <a:pt x="51" y="43"/>
                  <a:pt x="51" y="44"/>
                  <a:pt x="50" y="44"/>
                </a:cubicBezTo>
                <a:cubicBezTo>
                  <a:pt x="48" y="45"/>
                  <a:pt x="48" y="46"/>
                  <a:pt x="48" y="48"/>
                </a:cubicBezTo>
                <a:cubicBezTo>
                  <a:pt x="49" y="49"/>
                  <a:pt x="48" y="50"/>
                  <a:pt x="49" y="51"/>
                </a:cubicBezTo>
                <a:cubicBezTo>
                  <a:pt x="49" y="54"/>
                  <a:pt x="50" y="57"/>
                  <a:pt x="51" y="59"/>
                </a:cubicBezTo>
                <a:cubicBezTo>
                  <a:pt x="51" y="62"/>
                  <a:pt x="53" y="64"/>
                  <a:pt x="53" y="66"/>
                </a:cubicBezTo>
                <a:cubicBezTo>
                  <a:pt x="54" y="70"/>
                  <a:pt x="55" y="74"/>
                  <a:pt x="58" y="77"/>
                </a:cubicBezTo>
                <a:cubicBezTo>
                  <a:pt x="59" y="78"/>
                  <a:pt x="59" y="79"/>
                  <a:pt x="59" y="79"/>
                </a:cubicBezTo>
                <a:cubicBezTo>
                  <a:pt x="59" y="83"/>
                  <a:pt x="58" y="86"/>
                  <a:pt x="58" y="89"/>
                </a:cubicBezTo>
                <a:cubicBezTo>
                  <a:pt x="58" y="90"/>
                  <a:pt x="57" y="91"/>
                  <a:pt x="57" y="91"/>
                </a:cubicBezTo>
                <a:cubicBezTo>
                  <a:pt x="54" y="91"/>
                  <a:pt x="54" y="93"/>
                  <a:pt x="54" y="95"/>
                </a:cubicBezTo>
                <a:cubicBezTo>
                  <a:pt x="53" y="97"/>
                  <a:pt x="52" y="99"/>
                  <a:pt x="51" y="102"/>
                </a:cubicBezTo>
                <a:cubicBezTo>
                  <a:pt x="51" y="102"/>
                  <a:pt x="50" y="103"/>
                  <a:pt x="50" y="103"/>
                </a:cubicBezTo>
                <a:cubicBezTo>
                  <a:pt x="46" y="105"/>
                  <a:pt x="42" y="107"/>
                  <a:pt x="38" y="108"/>
                </a:cubicBezTo>
                <a:cubicBezTo>
                  <a:pt x="33" y="110"/>
                  <a:pt x="29" y="112"/>
                  <a:pt x="25" y="114"/>
                </a:cubicBezTo>
                <a:cubicBezTo>
                  <a:pt x="21" y="116"/>
                  <a:pt x="17" y="118"/>
                  <a:pt x="13" y="120"/>
                </a:cubicBezTo>
                <a:cubicBezTo>
                  <a:pt x="10" y="122"/>
                  <a:pt x="8" y="123"/>
                  <a:pt x="6" y="125"/>
                </a:cubicBezTo>
                <a:cubicBezTo>
                  <a:pt x="0" y="149"/>
                  <a:pt x="0" y="149"/>
                  <a:pt x="0" y="149"/>
                </a:cubicBezTo>
                <a:cubicBezTo>
                  <a:pt x="24" y="149"/>
                  <a:pt x="39" y="165"/>
                  <a:pt x="61" y="170"/>
                </a:cubicBezTo>
                <a:cubicBezTo>
                  <a:pt x="61" y="170"/>
                  <a:pt x="61" y="170"/>
                  <a:pt x="61" y="170"/>
                </a:cubicBezTo>
                <a:cubicBezTo>
                  <a:pt x="61" y="170"/>
                  <a:pt x="77" y="175"/>
                  <a:pt x="90" y="171"/>
                </a:cubicBezTo>
                <a:cubicBezTo>
                  <a:pt x="93" y="171"/>
                  <a:pt x="95" y="170"/>
                  <a:pt x="97" y="169"/>
                </a:cubicBezTo>
                <a:cubicBezTo>
                  <a:pt x="117" y="162"/>
                  <a:pt x="143" y="149"/>
                  <a:pt x="157" y="149"/>
                </a:cubicBezTo>
                <a:lnTo>
                  <a:pt x="151" y="125"/>
                </a:lnTo>
                <a:close/>
                <a:moveTo>
                  <a:pt x="62" y="158"/>
                </a:moveTo>
                <a:cubicBezTo>
                  <a:pt x="62" y="157"/>
                  <a:pt x="62" y="157"/>
                  <a:pt x="62" y="157"/>
                </a:cubicBezTo>
                <a:cubicBezTo>
                  <a:pt x="62" y="157"/>
                  <a:pt x="62" y="157"/>
                  <a:pt x="62" y="157"/>
                </a:cubicBezTo>
                <a:lnTo>
                  <a:pt x="62" y="15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5" name="Oval 26"/>
          <p:cNvSpPr>
            <a:spLocks noChangeArrowheads="1"/>
          </p:cNvSpPr>
          <p:nvPr/>
        </p:nvSpPr>
        <p:spPr bwMode="auto">
          <a:xfrm rot="17999093">
            <a:off x="3750685" y="3080396"/>
            <a:ext cx="377487" cy="378831"/>
          </a:xfrm>
          <a:prstGeom prst="ellipse">
            <a:avLst/>
          </a:pr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6" name="Freeform 27"/>
          <p:cNvSpPr/>
          <p:nvPr/>
        </p:nvSpPr>
        <p:spPr bwMode="auto">
          <a:xfrm rot="17999093">
            <a:off x="4093912" y="3289221"/>
            <a:ext cx="96722" cy="91350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67" y="68"/>
              </a:cxn>
              <a:cxn ang="0">
                <a:pos x="0" y="11"/>
              </a:cxn>
              <a:cxn ang="0">
                <a:pos x="72" y="0"/>
              </a:cxn>
            </a:cxnLst>
            <a:rect l="0" t="0" r="r" b="b"/>
            <a:pathLst>
              <a:path w="72" h="68">
                <a:moveTo>
                  <a:pt x="72" y="0"/>
                </a:moveTo>
                <a:lnTo>
                  <a:pt x="67" y="68"/>
                </a:lnTo>
                <a:lnTo>
                  <a:pt x="0" y="11"/>
                </a:lnTo>
                <a:lnTo>
                  <a:pt x="72" y="0"/>
                </a:lnTo>
                <a:close/>
              </a:path>
            </a:pathLst>
          </a:cu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7" name="Freeform 145"/>
          <p:cNvSpPr/>
          <p:nvPr/>
        </p:nvSpPr>
        <p:spPr bwMode="auto">
          <a:xfrm>
            <a:off x="3832627" y="3167431"/>
            <a:ext cx="205587" cy="177282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68" name="Oval 20"/>
          <p:cNvSpPr>
            <a:spLocks noChangeArrowheads="1"/>
          </p:cNvSpPr>
          <p:nvPr/>
        </p:nvSpPr>
        <p:spPr bwMode="auto">
          <a:xfrm rot="19549848">
            <a:off x="4525263" y="2245790"/>
            <a:ext cx="420113" cy="420113"/>
          </a:xfrm>
          <a:prstGeom prst="ellipse">
            <a:avLst/>
          </a:pr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1" name="Freeform 21"/>
          <p:cNvSpPr/>
          <p:nvPr/>
        </p:nvSpPr>
        <p:spPr bwMode="auto">
          <a:xfrm rot="19549848">
            <a:off x="4853287" y="2567800"/>
            <a:ext cx="107263" cy="101304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65" y="68"/>
              </a:cxn>
              <a:cxn ang="0">
                <a:pos x="0" y="11"/>
              </a:cxn>
              <a:cxn ang="0">
                <a:pos x="72" y="0"/>
              </a:cxn>
            </a:cxnLst>
            <a:rect l="0" t="0" r="r" b="b"/>
            <a:pathLst>
              <a:path w="72" h="68">
                <a:moveTo>
                  <a:pt x="72" y="0"/>
                </a:moveTo>
                <a:lnTo>
                  <a:pt x="65" y="68"/>
                </a:lnTo>
                <a:lnTo>
                  <a:pt x="0" y="11"/>
                </a:lnTo>
                <a:lnTo>
                  <a:pt x="72" y="0"/>
                </a:lnTo>
                <a:close/>
              </a:path>
            </a:pathLst>
          </a:cu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2" name="Freeform 64"/>
          <p:cNvSpPr>
            <a:spLocks noEditPoints="1"/>
          </p:cNvSpPr>
          <p:nvPr/>
        </p:nvSpPr>
        <p:spPr bwMode="auto">
          <a:xfrm>
            <a:off x="4602223" y="2346040"/>
            <a:ext cx="248791" cy="207077"/>
          </a:xfrm>
          <a:custGeom>
            <a:avLst/>
            <a:gdLst/>
            <a:ahLst/>
            <a:cxnLst>
              <a:cxn ang="0">
                <a:pos x="77" y="51"/>
              </a:cxn>
              <a:cxn ang="0">
                <a:pos x="75" y="55"/>
              </a:cxn>
              <a:cxn ang="0">
                <a:pos x="59" y="63"/>
              </a:cxn>
              <a:cxn ang="0">
                <a:pos x="57" y="64"/>
              </a:cxn>
              <a:cxn ang="0">
                <a:pos x="55" y="63"/>
              </a:cxn>
              <a:cxn ang="0">
                <a:pos x="39" y="55"/>
              </a:cxn>
              <a:cxn ang="0">
                <a:pos x="39" y="55"/>
              </a:cxn>
              <a:cxn ang="0">
                <a:pos x="38" y="55"/>
              </a:cxn>
              <a:cxn ang="0">
                <a:pos x="22" y="63"/>
              </a:cxn>
              <a:cxn ang="0">
                <a:pos x="20" y="64"/>
              </a:cxn>
              <a:cxn ang="0">
                <a:pos x="18" y="63"/>
              </a:cxn>
              <a:cxn ang="0">
                <a:pos x="2" y="55"/>
              </a:cxn>
              <a:cxn ang="0">
                <a:pos x="0" y="51"/>
              </a:cxn>
              <a:cxn ang="0">
                <a:pos x="0" y="37"/>
              </a:cxn>
              <a:cxn ang="0">
                <a:pos x="3" y="32"/>
              </a:cxn>
              <a:cxn ang="0">
                <a:pos x="18" y="26"/>
              </a:cxn>
              <a:cxn ang="0">
                <a:pos x="18" y="11"/>
              </a:cxn>
              <a:cxn ang="0">
                <a:pos x="21" y="7"/>
              </a:cxn>
              <a:cxn ang="0">
                <a:pos x="37" y="0"/>
              </a:cxn>
              <a:cxn ang="0">
                <a:pos x="39" y="0"/>
              </a:cxn>
              <a:cxn ang="0">
                <a:pos x="40" y="0"/>
              </a:cxn>
              <a:cxn ang="0">
                <a:pos x="56" y="7"/>
              </a:cxn>
              <a:cxn ang="0">
                <a:pos x="59" y="11"/>
              </a:cxn>
              <a:cxn ang="0">
                <a:pos x="59" y="26"/>
              </a:cxn>
              <a:cxn ang="0">
                <a:pos x="75" y="32"/>
              </a:cxn>
              <a:cxn ang="0">
                <a:pos x="77" y="37"/>
              </a:cxn>
              <a:cxn ang="0">
                <a:pos x="77" y="51"/>
              </a:cxn>
              <a:cxn ang="0">
                <a:pos x="35" y="36"/>
              </a:cxn>
              <a:cxn ang="0">
                <a:pos x="20" y="30"/>
              </a:cxn>
              <a:cxn ang="0">
                <a:pos x="6" y="36"/>
              </a:cxn>
              <a:cxn ang="0">
                <a:pos x="20" y="42"/>
              </a:cxn>
              <a:cxn ang="0">
                <a:pos x="35" y="36"/>
              </a:cxn>
              <a:cxn ang="0">
                <a:pos x="36" y="51"/>
              </a:cxn>
              <a:cxn ang="0">
                <a:pos x="36" y="40"/>
              </a:cxn>
              <a:cxn ang="0">
                <a:pos x="23" y="46"/>
              </a:cxn>
              <a:cxn ang="0">
                <a:pos x="23" y="58"/>
              </a:cxn>
              <a:cxn ang="0">
                <a:pos x="36" y="51"/>
              </a:cxn>
              <a:cxn ang="0">
                <a:pos x="54" y="11"/>
              </a:cxn>
              <a:cxn ang="0">
                <a:pos x="39" y="5"/>
              </a:cxn>
              <a:cxn ang="0">
                <a:pos x="23" y="11"/>
              </a:cxn>
              <a:cxn ang="0">
                <a:pos x="39" y="18"/>
              </a:cxn>
              <a:cxn ang="0">
                <a:pos x="54" y="11"/>
              </a:cxn>
              <a:cxn ang="0">
                <a:pos x="55" y="26"/>
              </a:cxn>
              <a:cxn ang="0">
                <a:pos x="55" y="16"/>
              </a:cxn>
              <a:cxn ang="0">
                <a:pos x="41" y="22"/>
              </a:cxn>
              <a:cxn ang="0">
                <a:pos x="41" y="32"/>
              </a:cxn>
              <a:cxn ang="0">
                <a:pos x="55" y="26"/>
              </a:cxn>
              <a:cxn ang="0">
                <a:pos x="71" y="36"/>
              </a:cxn>
              <a:cxn ang="0">
                <a:pos x="57" y="30"/>
              </a:cxn>
              <a:cxn ang="0">
                <a:pos x="42" y="36"/>
              </a:cxn>
              <a:cxn ang="0">
                <a:pos x="57" y="42"/>
              </a:cxn>
              <a:cxn ang="0">
                <a:pos x="71" y="36"/>
              </a:cxn>
              <a:cxn ang="0">
                <a:pos x="73" y="51"/>
              </a:cxn>
              <a:cxn ang="0">
                <a:pos x="73" y="40"/>
              </a:cxn>
              <a:cxn ang="0">
                <a:pos x="59" y="46"/>
              </a:cxn>
              <a:cxn ang="0">
                <a:pos x="59" y="58"/>
              </a:cxn>
              <a:cxn ang="0">
                <a:pos x="73" y="51"/>
              </a:cxn>
            </a:cxnLst>
            <a:rect l="0" t="0" r="r" b="b"/>
            <a:pathLst>
              <a:path w="77" h="64">
                <a:moveTo>
                  <a:pt x="77" y="51"/>
                </a:moveTo>
                <a:cubicBezTo>
                  <a:pt x="77" y="53"/>
                  <a:pt x="76" y="55"/>
                  <a:pt x="75" y="55"/>
                </a:cubicBezTo>
                <a:cubicBezTo>
                  <a:pt x="59" y="63"/>
                  <a:pt x="59" y="63"/>
                  <a:pt x="59" y="63"/>
                </a:cubicBezTo>
                <a:cubicBezTo>
                  <a:pt x="58" y="64"/>
                  <a:pt x="58" y="64"/>
                  <a:pt x="57" y="64"/>
                </a:cubicBezTo>
                <a:cubicBezTo>
                  <a:pt x="56" y="64"/>
                  <a:pt x="55" y="64"/>
                  <a:pt x="55" y="63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8" y="55"/>
                  <a:pt x="38" y="55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4"/>
                  <a:pt x="21" y="64"/>
                  <a:pt x="20" y="64"/>
                </a:cubicBezTo>
                <a:cubicBezTo>
                  <a:pt x="20" y="64"/>
                  <a:pt x="19" y="64"/>
                  <a:pt x="18" y="63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5"/>
                  <a:pt x="1" y="33"/>
                  <a:pt x="3" y="32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0"/>
                  <a:pt x="19" y="8"/>
                  <a:pt x="21" y="7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8" y="0"/>
                  <a:pt x="39" y="0"/>
                </a:cubicBezTo>
                <a:cubicBezTo>
                  <a:pt x="39" y="0"/>
                  <a:pt x="40" y="0"/>
                  <a:pt x="40" y="0"/>
                </a:cubicBezTo>
                <a:cubicBezTo>
                  <a:pt x="56" y="7"/>
                  <a:pt x="56" y="7"/>
                  <a:pt x="56" y="7"/>
                </a:cubicBezTo>
                <a:cubicBezTo>
                  <a:pt x="58" y="8"/>
                  <a:pt x="59" y="10"/>
                  <a:pt x="59" y="11"/>
                </a:cubicBezTo>
                <a:cubicBezTo>
                  <a:pt x="59" y="26"/>
                  <a:pt x="59" y="26"/>
                  <a:pt x="59" y="26"/>
                </a:cubicBezTo>
                <a:cubicBezTo>
                  <a:pt x="75" y="32"/>
                  <a:pt x="75" y="32"/>
                  <a:pt x="75" y="32"/>
                </a:cubicBezTo>
                <a:cubicBezTo>
                  <a:pt x="76" y="33"/>
                  <a:pt x="77" y="35"/>
                  <a:pt x="77" y="37"/>
                </a:cubicBezTo>
                <a:lnTo>
                  <a:pt x="77" y="51"/>
                </a:lnTo>
                <a:close/>
                <a:moveTo>
                  <a:pt x="35" y="36"/>
                </a:moveTo>
                <a:cubicBezTo>
                  <a:pt x="20" y="30"/>
                  <a:pt x="20" y="30"/>
                  <a:pt x="20" y="30"/>
                </a:cubicBezTo>
                <a:cubicBezTo>
                  <a:pt x="6" y="36"/>
                  <a:pt x="6" y="36"/>
                  <a:pt x="6" y="36"/>
                </a:cubicBezTo>
                <a:cubicBezTo>
                  <a:pt x="20" y="42"/>
                  <a:pt x="20" y="42"/>
                  <a:pt x="20" y="42"/>
                </a:cubicBezTo>
                <a:lnTo>
                  <a:pt x="35" y="36"/>
                </a:lnTo>
                <a:close/>
                <a:moveTo>
                  <a:pt x="36" y="51"/>
                </a:moveTo>
                <a:cubicBezTo>
                  <a:pt x="36" y="40"/>
                  <a:pt x="36" y="40"/>
                  <a:pt x="36" y="40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58"/>
                  <a:pt x="23" y="58"/>
                  <a:pt x="23" y="58"/>
                </a:cubicBezTo>
                <a:lnTo>
                  <a:pt x="36" y="51"/>
                </a:lnTo>
                <a:close/>
                <a:moveTo>
                  <a:pt x="54" y="11"/>
                </a:moveTo>
                <a:cubicBezTo>
                  <a:pt x="39" y="5"/>
                  <a:pt x="39" y="5"/>
                  <a:pt x="39" y="5"/>
                </a:cubicBezTo>
                <a:cubicBezTo>
                  <a:pt x="23" y="11"/>
                  <a:pt x="23" y="11"/>
                  <a:pt x="23" y="11"/>
                </a:cubicBezTo>
                <a:cubicBezTo>
                  <a:pt x="39" y="18"/>
                  <a:pt x="39" y="18"/>
                  <a:pt x="39" y="18"/>
                </a:cubicBezTo>
                <a:lnTo>
                  <a:pt x="54" y="11"/>
                </a:lnTo>
                <a:close/>
                <a:moveTo>
                  <a:pt x="55" y="26"/>
                </a:moveTo>
                <a:cubicBezTo>
                  <a:pt x="55" y="16"/>
                  <a:pt x="55" y="16"/>
                  <a:pt x="55" y="16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32"/>
                  <a:pt x="41" y="32"/>
                  <a:pt x="41" y="32"/>
                </a:cubicBezTo>
                <a:lnTo>
                  <a:pt x="55" y="26"/>
                </a:lnTo>
                <a:close/>
                <a:moveTo>
                  <a:pt x="71" y="36"/>
                </a:moveTo>
                <a:cubicBezTo>
                  <a:pt x="57" y="30"/>
                  <a:pt x="57" y="30"/>
                  <a:pt x="57" y="30"/>
                </a:cubicBezTo>
                <a:cubicBezTo>
                  <a:pt x="42" y="36"/>
                  <a:pt x="42" y="36"/>
                  <a:pt x="42" y="36"/>
                </a:cubicBezTo>
                <a:cubicBezTo>
                  <a:pt x="57" y="42"/>
                  <a:pt x="57" y="42"/>
                  <a:pt x="57" y="42"/>
                </a:cubicBezTo>
                <a:lnTo>
                  <a:pt x="71" y="36"/>
                </a:lnTo>
                <a:close/>
                <a:moveTo>
                  <a:pt x="73" y="51"/>
                </a:moveTo>
                <a:cubicBezTo>
                  <a:pt x="73" y="40"/>
                  <a:pt x="73" y="40"/>
                  <a:pt x="73" y="40"/>
                </a:cubicBezTo>
                <a:cubicBezTo>
                  <a:pt x="59" y="46"/>
                  <a:pt x="59" y="46"/>
                  <a:pt x="59" y="46"/>
                </a:cubicBezTo>
                <a:cubicBezTo>
                  <a:pt x="59" y="58"/>
                  <a:pt x="59" y="58"/>
                  <a:pt x="59" y="58"/>
                </a:cubicBezTo>
                <a:lnTo>
                  <a:pt x="73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4" name="Oval 24"/>
          <p:cNvSpPr>
            <a:spLocks noChangeArrowheads="1"/>
          </p:cNvSpPr>
          <p:nvPr/>
        </p:nvSpPr>
        <p:spPr bwMode="auto">
          <a:xfrm rot="1782731">
            <a:off x="6006408" y="1865488"/>
            <a:ext cx="420113" cy="420113"/>
          </a:xfrm>
          <a:prstGeom prst="ellipse">
            <a:avLst/>
          </a:pr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5" name="Freeform 25"/>
          <p:cNvSpPr/>
          <p:nvPr/>
        </p:nvSpPr>
        <p:spPr bwMode="auto">
          <a:xfrm rot="1782731">
            <a:off x="6091351" y="2250281"/>
            <a:ext cx="108753" cy="99815"/>
          </a:xfrm>
          <a:custGeom>
            <a:avLst/>
            <a:gdLst/>
            <a:ahLst/>
            <a:cxnLst>
              <a:cxn ang="0">
                <a:pos x="73" y="0"/>
              </a:cxn>
              <a:cxn ang="0">
                <a:pos x="68" y="67"/>
              </a:cxn>
              <a:cxn ang="0">
                <a:pos x="0" y="13"/>
              </a:cxn>
              <a:cxn ang="0">
                <a:pos x="73" y="0"/>
              </a:cxn>
            </a:cxnLst>
            <a:rect l="0" t="0" r="r" b="b"/>
            <a:pathLst>
              <a:path w="73" h="67">
                <a:moveTo>
                  <a:pt x="73" y="0"/>
                </a:moveTo>
                <a:lnTo>
                  <a:pt x="68" y="67"/>
                </a:lnTo>
                <a:lnTo>
                  <a:pt x="0" y="13"/>
                </a:lnTo>
                <a:lnTo>
                  <a:pt x="73" y="0"/>
                </a:lnTo>
                <a:close/>
              </a:path>
            </a:pathLst>
          </a:cu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7" name="Freeform 24"/>
          <p:cNvSpPr>
            <a:spLocks noEditPoints="1"/>
          </p:cNvSpPr>
          <p:nvPr/>
        </p:nvSpPr>
        <p:spPr bwMode="auto">
          <a:xfrm>
            <a:off x="6116923" y="1967969"/>
            <a:ext cx="190689" cy="207077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8" name="Oval 16"/>
          <p:cNvSpPr>
            <a:spLocks noChangeArrowheads="1"/>
          </p:cNvSpPr>
          <p:nvPr/>
        </p:nvSpPr>
        <p:spPr bwMode="auto">
          <a:xfrm rot="18646149">
            <a:off x="4947915" y="1609812"/>
            <a:ext cx="420113" cy="421603"/>
          </a:xfrm>
          <a:prstGeom prst="ellipse">
            <a:avLst/>
          </a:pr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79" name="Freeform 17"/>
          <p:cNvSpPr/>
          <p:nvPr/>
        </p:nvSpPr>
        <p:spPr bwMode="auto">
          <a:xfrm rot="18646149">
            <a:off x="5247014" y="1958776"/>
            <a:ext cx="108753" cy="10279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69"/>
              </a:cxn>
              <a:cxn ang="0">
                <a:pos x="73" y="12"/>
              </a:cxn>
              <a:cxn ang="0">
                <a:pos x="0" y="0"/>
              </a:cxn>
            </a:cxnLst>
            <a:rect l="0" t="0" r="r" b="b"/>
            <a:pathLst>
              <a:path w="73" h="69">
                <a:moveTo>
                  <a:pt x="0" y="0"/>
                </a:moveTo>
                <a:lnTo>
                  <a:pt x="7" y="69"/>
                </a:lnTo>
                <a:lnTo>
                  <a:pt x="73" y="12"/>
                </a:lnTo>
                <a:lnTo>
                  <a:pt x="0" y="0"/>
                </a:lnTo>
                <a:close/>
              </a:path>
            </a:pathLst>
          </a:cu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0" name="Freeform 100"/>
          <p:cNvSpPr>
            <a:spLocks noEditPoints="1"/>
          </p:cNvSpPr>
          <p:nvPr/>
        </p:nvSpPr>
        <p:spPr bwMode="auto">
          <a:xfrm>
            <a:off x="5045130" y="1719411"/>
            <a:ext cx="216016" cy="207077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2" name="Oval 26"/>
          <p:cNvSpPr>
            <a:spLocks noChangeArrowheads="1"/>
          </p:cNvSpPr>
          <p:nvPr/>
        </p:nvSpPr>
        <p:spPr bwMode="auto">
          <a:xfrm rot="20582167">
            <a:off x="4021040" y="2085296"/>
            <a:ext cx="377487" cy="378831"/>
          </a:xfrm>
          <a:prstGeom prst="ellipse">
            <a:avLst/>
          </a:pr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3" name="Freeform 27"/>
          <p:cNvSpPr/>
          <p:nvPr/>
        </p:nvSpPr>
        <p:spPr bwMode="auto">
          <a:xfrm rot="20582167">
            <a:off x="4265220" y="2415069"/>
            <a:ext cx="96722" cy="91350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67" y="68"/>
              </a:cxn>
              <a:cxn ang="0">
                <a:pos x="0" y="11"/>
              </a:cxn>
              <a:cxn ang="0">
                <a:pos x="72" y="0"/>
              </a:cxn>
            </a:cxnLst>
            <a:rect l="0" t="0" r="r" b="b"/>
            <a:pathLst>
              <a:path w="72" h="68">
                <a:moveTo>
                  <a:pt x="72" y="0"/>
                </a:moveTo>
                <a:lnTo>
                  <a:pt x="67" y="68"/>
                </a:lnTo>
                <a:lnTo>
                  <a:pt x="0" y="11"/>
                </a:lnTo>
                <a:lnTo>
                  <a:pt x="72" y="0"/>
                </a:lnTo>
                <a:close/>
              </a:path>
            </a:pathLst>
          </a:cu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5" name="Freeform 131"/>
          <p:cNvSpPr/>
          <p:nvPr/>
        </p:nvSpPr>
        <p:spPr bwMode="auto">
          <a:xfrm>
            <a:off x="4096423" y="2171409"/>
            <a:ext cx="196649" cy="199628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6" name="Oval 8"/>
          <p:cNvSpPr>
            <a:spLocks noChangeArrowheads="1"/>
          </p:cNvSpPr>
          <p:nvPr/>
        </p:nvSpPr>
        <p:spPr bwMode="auto">
          <a:xfrm>
            <a:off x="6142148" y="2398611"/>
            <a:ext cx="671883" cy="673373"/>
          </a:xfrm>
          <a:prstGeom prst="ellipse">
            <a:avLst/>
          </a:pr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7" name="Freeform 9"/>
          <p:cNvSpPr/>
          <p:nvPr/>
        </p:nvSpPr>
        <p:spPr bwMode="auto">
          <a:xfrm>
            <a:off x="6313470" y="3025801"/>
            <a:ext cx="172812" cy="15940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" y="107"/>
              </a:cxn>
              <a:cxn ang="0">
                <a:pos x="116" y="18"/>
              </a:cxn>
              <a:cxn ang="0">
                <a:pos x="0" y="0"/>
              </a:cxn>
            </a:cxnLst>
            <a:rect l="0" t="0" r="r" b="b"/>
            <a:pathLst>
              <a:path w="116" h="107">
                <a:moveTo>
                  <a:pt x="0" y="0"/>
                </a:moveTo>
                <a:lnTo>
                  <a:pt x="11" y="107"/>
                </a:lnTo>
                <a:lnTo>
                  <a:pt x="116" y="18"/>
                </a:lnTo>
                <a:lnTo>
                  <a:pt x="0" y="0"/>
                </a:lnTo>
                <a:close/>
              </a:path>
            </a:pathLst>
          </a:cu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89" name="Freeform 66"/>
          <p:cNvSpPr>
            <a:spLocks noEditPoints="1"/>
          </p:cNvSpPr>
          <p:nvPr/>
        </p:nvSpPr>
        <p:spPr bwMode="auto">
          <a:xfrm>
            <a:off x="6286358" y="2575532"/>
            <a:ext cx="399847" cy="310139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0" name="Oval 26"/>
          <p:cNvSpPr>
            <a:spLocks noChangeArrowheads="1"/>
          </p:cNvSpPr>
          <p:nvPr/>
        </p:nvSpPr>
        <p:spPr bwMode="auto">
          <a:xfrm rot="17590240">
            <a:off x="4021831" y="2565265"/>
            <a:ext cx="625135" cy="627359"/>
          </a:xfrm>
          <a:prstGeom prst="ellipse">
            <a:avLst/>
          </a:pr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1" name="Freeform 27"/>
          <p:cNvSpPr/>
          <p:nvPr/>
        </p:nvSpPr>
        <p:spPr bwMode="auto">
          <a:xfrm rot="17590240">
            <a:off x="4600644" y="2870470"/>
            <a:ext cx="160176" cy="151278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67" y="68"/>
              </a:cxn>
              <a:cxn ang="0">
                <a:pos x="0" y="11"/>
              </a:cxn>
              <a:cxn ang="0">
                <a:pos x="72" y="0"/>
              </a:cxn>
            </a:cxnLst>
            <a:rect l="0" t="0" r="r" b="b"/>
            <a:pathLst>
              <a:path w="72" h="68">
                <a:moveTo>
                  <a:pt x="72" y="0"/>
                </a:moveTo>
                <a:lnTo>
                  <a:pt x="67" y="68"/>
                </a:lnTo>
                <a:lnTo>
                  <a:pt x="0" y="11"/>
                </a:lnTo>
                <a:lnTo>
                  <a:pt x="72" y="0"/>
                </a:lnTo>
                <a:close/>
              </a:path>
            </a:pathLst>
          </a:cu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2" name="Freeform 171"/>
          <p:cNvSpPr/>
          <p:nvPr/>
        </p:nvSpPr>
        <p:spPr bwMode="auto">
          <a:xfrm>
            <a:off x="4179943" y="2765013"/>
            <a:ext cx="333016" cy="241316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2" y="44"/>
              </a:cxn>
              <a:cxn ang="0">
                <a:pos x="61" y="45"/>
              </a:cxn>
              <a:cxn ang="0">
                <a:pos x="60" y="44"/>
              </a:cxn>
              <a:cxn ang="0">
                <a:pos x="45" y="30"/>
              </a:cxn>
              <a:cxn ang="0">
                <a:pos x="45" y="36"/>
              </a:cxn>
              <a:cxn ang="0">
                <a:pos x="35" y="46"/>
              </a:cxn>
              <a:cxn ang="0">
                <a:pos x="10" y="46"/>
              </a:cxn>
              <a:cxn ang="0">
                <a:pos x="0" y="36"/>
              </a:cxn>
              <a:cxn ang="0">
                <a:pos x="0" y="10"/>
              </a:cxn>
              <a:cxn ang="0">
                <a:pos x="10" y="0"/>
              </a:cxn>
              <a:cxn ang="0">
                <a:pos x="35" y="0"/>
              </a:cxn>
              <a:cxn ang="0">
                <a:pos x="45" y="10"/>
              </a:cxn>
              <a:cxn ang="0">
                <a:pos x="45" y="16"/>
              </a:cxn>
              <a:cxn ang="0">
                <a:pos x="60" y="2"/>
              </a:cxn>
              <a:cxn ang="0">
                <a:pos x="61" y="1"/>
              </a:cxn>
              <a:cxn ang="0">
                <a:pos x="62" y="1"/>
              </a:cxn>
              <a:cxn ang="0">
                <a:pos x="64" y="4"/>
              </a:cxn>
              <a:cxn ang="0">
                <a:pos x="64" y="42"/>
              </a:cxn>
            </a:cxnLst>
            <a:rect l="0" t="0" r="r" b="b"/>
            <a:pathLst>
              <a:path w="64" h="46">
                <a:moveTo>
                  <a:pt x="64" y="42"/>
                </a:moveTo>
                <a:cubicBezTo>
                  <a:pt x="64" y="43"/>
                  <a:pt x="63" y="44"/>
                  <a:pt x="62" y="44"/>
                </a:cubicBezTo>
                <a:cubicBezTo>
                  <a:pt x="62" y="45"/>
                  <a:pt x="62" y="45"/>
                  <a:pt x="61" y="45"/>
                </a:cubicBezTo>
                <a:cubicBezTo>
                  <a:pt x="61" y="45"/>
                  <a:pt x="60" y="44"/>
                  <a:pt x="60" y="4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41"/>
                  <a:pt x="41" y="46"/>
                  <a:pt x="35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4" y="46"/>
                  <a:pt x="0" y="41"/>
                  <a:pt x="0" y="36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41" y="0"/>
                  <a:pt x="45" y="5"/>
                  <a:pt x="45" y="10"/>
                </a:cubicBezTo>
                <a:cubicBezTo>
                  <a:pt x="45" y="16"/>
                  <a:pt x="45" y="16"/>
                  <a:pt x="45" y="16"/>
                </a:cubicBezTo>
                <a:cubicBezTo>
                  <a:pt x="60" y="2"/>
                  <a:pt x="60" y="2"/>
                  <a:pt x="60" y="2"/>
                </a:cubicBezTo>
                <a:cubicBezTo>
                  <a:pt x="60" y="1"/>
                  <a:pt x="61" y="1"/>
                  <a:pt x="61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63" y="2"/>
                  <a:pt x="64" y="3"/>
                  <a:pt x="64" y="4"/>
                </a:cubicBezTo>
                <a:lnTo>
                  <a:pt x="64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3" name="Oval 26"/>
          <p:cNvSpPr>
            <a:spLocks noChangeArrowheads="1"/>
          </p:cNvSpPr>
          <p:nvPr/>
        </p:nvSpPr>
        <p:spPr bwMode="auto">
          <a:xfrm rot="18992570">
            <a:off x="4995531" y="2760068"/>
            <a:ext cx="418624" cy="420113"/>
          </a:xfrm>
          <a:prstGeom prst="ellipse">
            <a:avLst/>
          </a:pr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5" name="Freeform 27"/>
          <p:cNvSpPr/>
          <p:nvPr/>
        </p:nvSpPr>
        <p:spPr bwMode="auto">
          <a:xfrm rot="18992570">
            <a:off x="5346263" y="3052763"/>
            <a:ext cx="107263" cy="101304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67" y="68"/>
              </a:cxn>
              <a:cxn ang="0">
                <a:pos x="0" y="11"/>
              </a:cxn>
              <a:cxn ang="0">
                <a:pos x="72" y="0"/>
              </a:cxn>
            </a:cxnLst>
            <a:rect l="0" t="0" r="r" b="b"/>
            <a:pathLst>
              <a:path w="72" h="68">
                <a:moveTo>
                  <a:pt x="72" y="0"/>
                </a:moveTo>
                <a:lnTo>
                  <a:pt x="67" y="68"/>
                </a:lnTo>
                <a:lnTo>
                  <a:pt x="0" y="11"/>
                </a:lnTo>
                <a:lnTo>
                  <a:pt x="72" y="0"/>
                </a:lnTo>
                <a:close/>
              </a:path>
            </a:pathLst>
          </a:cu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6" name="Freeform 115"/>
          <p:cNvSpPr>
            <a:spLocks noEditPoints="1"/>
          </p:cNvSpPr>
          <p:nvPr/>
        </p:nvSpPr>
        <p:spPr bwMode="auto">
          <a:xfrm>
            <a:off x="5102238" y="2862965"/>
            <a:ext cx="205588" cy="207077"/>
          </a:xfrm>
          <a:custGeom>
            <a:avLst/>
            <a:gdLst/>
            <a:ahLst/>
            <a:cxnLst>
              <a:cxn ang="0">
                <a:pos x="64" y="32"/>
              </a:cxn>
              <a:cxn ang="0">
                <a:pos x="32" y="64"/>
              </a:cxn>
              <a:cxn ang="0">
                <a:pos x="0" y="32"/>
              </a:cxn>
              <a:cxn ang="0">
                <a:pos x="32" y="0"/>
              </a:cxn>
              <a:cxn ang="0">
                <a:pos x="64" y="32"/>
              </a:cxn>
              <a:cxn ang="0">
                <a:pos x="14" y="38"/>
              </a:cxn>
              <a:cxn ang="0">
                <a:pos x="13" y="32"/>
              </a:cxn>
              <a:cxn ang="0">
                <a:pos x="14" y="26"/>
              </a:cxn>
              <a:cxn ang="0">
                <a:pos x="8" y="19"/>
              </a:cxn>
              <a:cxn ang="0">
                <a:pos x="4" y="32"/>
              </a:cxn>
              <a:cxn ang="0">
                <a:pos x="8" y="45"/>
              </a:cxn>
              <a:cxn ang="0">
                <a:pos x="14" y="38"/>
              </a:cxn>
              <a:cxn ang="0">
                <a:pos x="45" y="32"/>
              </a:cxn>
              <a:cxn ang="0">
                <a:pos x="32" y="18"/>
              </a:cxn>
              <a:cxn ang="0">
                <a:pos x="18" y="32"/>
              </a:cxn>
              <a:cxn ang="0">
                <a:pos x="32" y="46"/>
              </a:cxn>
              <a:cxn ang="0">
                <a:pos x="45" y="32"/>
              </a:cxn>
              <a:cxn ang="0">
                <a:pos x="19" y="8"/>
              </a:cxn>
              <a:cxn ang="0">
                <a:pos x="26" y="15"/>
              </a:cxn>
              <a:cxn ang="0">
                <a:pos x="32" y="14"/>
              </a:cxn>
              <a:cxn ang="0">
                <a:pos x="38" y="15"/>
              </a:cxn>
              <a:cxn ang="0">
                <a:pos x="45" y="8"/>
              </a:cxn>
              <a:cxn ang="0">
                <a:pos x="32" y="5"/>
              </a:cxn>
              <a:cxn ang="0">
                <a:pos x="19" y="8"/>
              </a:cxn>
              <a:cxn ang="0">
                <a:pos x="45" y="56"/>
              </a:cxn>
              <a:cxn ang="0">
                <a:pos x="38" y="49"/>
              </a:cxn>
              <a:cxn ang="0">
                <a:pos x="32" y="50"/>
              </a:cxn>
              <a:cxn ang="0">
                <a:pos x="26" y="49"/>
              </a:cxn>
              <a:cxn ang="0">
                <a:pos x="19" y="56"/>
              </a:cxn>
              <a:cxn ang="0">
                <a:pos x="32" y="60"/>
              </a:cxn>
              <a:cxn ang="0">
                <a:pos x="45" y="56"/>
              </a:cxn>
              <a:cxn ang="0">
                <a:pos x="56" y="45"/>
              </a:cxn>
              <a:cxn ang="0">
                <a:pos x="59" y="32"/>
              </a:cxn>
              <a:cxn ang="0">
                <a:pos x="56" y="19"/>
              </a:cxn>
              <a:cxn ang="0">
                <a:pos x="49" y="26"/>
              </a:cxn>
              <a:cxn ang="0">
                <a:pos x="50" y="32"/>
              </a:cxn>
              <a:cxn ang="0">
                <a:pos x="49" y="38"/>
              </a:cxn>
              <a:cxn ang="0">
                <a:pos x="56" y="45"/>
              </a:cxn>
            </a:cxnLst>
            <a:rect l="0" t="0" r="r" b="b"/>
            <a:pathLst>
              <a:path w="64" h="64">
                <a:moveTo>
                  <a:pt x="64" y="32"/>
                </a:moveTo>
                <a:cubicBezTo>
                  <a:pt x="64" y="50"/>
                  <a:pt x="49" y="64"/>
                  <a:pt x="32" y="64"/>
                </a:cubicBezTo>
                <a:cubicBezTo>
                  <a:pt x="14" y="64"/>
                  <a:pt x="0" y="50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4" y="14"/>
                  <a:pt x="64" y="32"/>
                </a:cubicBezTo>
                <a:close/>
                <a:moveTo>
                  <a:pt x="14" y="38"/>
                </a:moveTo>
                <a:cubicBezTo>
                  <a:pt x="14" y="36"/>
                  <a:pt x="13" y="34"/>
                  <a:pt x="13" y="32"/>
                </a:cubicBezTo>
                <a:cubicBezTo>
                  <a:pt x="13" y="30"/>
                  <a:pt x="14" y="28"/>
                  <a:pt x="14" y="26"/>
                </a:cubicBezTo>
                <a:cubicBezTo>
                  <a:pt x="8" y="19"/>
                  <a:pt x="8" y="19"/>
                  <a:pt x="8" y="19"/>
                </a:cubicBezTo>
                <a:cubicBezTo>
                  <a:pt x="6" y="23"/>
                  <a:pt x="4" y="28"/>
                  <a:pt x="4" y="32"/>
                </a:cubicBezTo>
                <a:cubicBezTo>
                  <a:pt x="4" y="37"/>
                  <a:pt x="6" y="41"/>
                  <a:pt x="8" y="45"/>
                </a:cubicBezTo>
                <a:lnTo>
                  <a:pt x="14" y="38"/>
                </a:lnTo>
                <a:close/>
                <a:moveTo>
                  <a:pt x="45" y="32"/>
                </a:moveTo>
                <a:cubicBezTo>
                  <a:pt x="45" y="25"/>
                  <a:pt x="39" y="18"/>
                  <a:pt x="32" y="18"/>
                </a:cubicBezTo>
                <a:cubicBezTo>
                  <a:pt x="24" y="18"/>
                  <a:pt x="18" y="25"/>
                  <a:pt x="18" y="32"/>
                </a:cubicBezTo>
                <a:cubicBezTo>
                  <a:pt x="18" y="40"/>
                  <a:pt x="24" y="46"/>
                  <a:pt x="32" y="46"/>
                </a:cubicBezTo>
                <a:cubicBezTo>
                  <a:pt x="39" y="46"/>
                  <a:pt x="45" y="40"/>
                  <a:pt x="45" y="32"/>
                </a:cubicBezTo>
                <a:close/>
                <a:moveTo>
                  <a:pt x="19" y="8"/>
                </a:moveTo>
                <a:cubicBezTo>
                  <a:pt x="26" y="15"/>
                  <a:pt x="26" y="15"/>
                  <a:pt x="26" y="15"/>
                </a:cubicBezTo>
                <a:cubicBezTo>
                  <a:pt x="28" y="14"/>
                  <a:pt x="30" y="14"/>
                  <a:pt x="32" y="14"/>
                </a:cubicBezTo>
                <a:cubicBezTo>
                  <a:pt x="34" y="14"/>
                  <a:pt x="36" y="14"/>
                  <a:pt x="38" y="15"/>
                </a:cubicBezTo>
                <a:cubicBezTo>
                  <a:pt x="45" y="8"/>
                  <a:pt x="45" y="8"/>
                  <a:pt x="45" y="8"/>
                </a:cubicBezTo>
                <a:cubicBezTo>
                  <a:pt x="41" y="6"/>
                  <a:pt x="36" y="5"/>
                  <a:pt x="32" y="5"/>
                </a:cubicBezTo>
                <a:cubicBezTo>
                  <a:pt x="27" y="5"/>
                  <a:pt x="23" y="6"/>
                  <a:pt x="19" y="8"/>
                </a:cubicBezTo>
                <a:close/>
                <a:moveTo>
                  <a:pt x="45" y="56"/>
                </a:moveTo>
                <a:cubicBezTo>
                  <a:pt x="38" y="49"/>
                  <a:pt x="38" y="49"/>
                  <a:pt x="38" y="49"/>
                </a:cubicBezTo>
                <a:cubicBezTo>
                  <a:pt x="36" y="50"/>
                  <a:pt x="34" y="50"/>
                  <a:pt x="32" y="50"/>
                </a:cubicBezTo>
                <a:cubicBezTo>
                  <a:pt x="30" y="50"/>
                  <a:pt x="28" y="50"/>
                  <a:pt x="26" y="49"/>
                </a:cubicBezTo>
                <a:cubicBezTo>
                  <a:pt x="19" y="56"/>
                  <a:pt x="19" y="56"/>
                  <a:pt x="19" y="56"/>
                </a:cubicBezTo>
                <a:cubicBezTo>
                  <a:pt x="23" y="58"/>
                  <a:pt x="27" y="60"/>
                  <a:pt x="32" y="60"/>
                </a:cubicBezTo>
                <a:cubicBezTo>
                  <a:pt x="36" y="60"/>
                  <a:pt x="41" y="58"/>
                  <a:pt x="45" y="56"/>
                </a:cubicBezTo>
                <a:close/>
                <a:moveTo>
                  <a:pt x="56" y="45"/>
                </a:moveTo>
                <a:cubicBezTo>
                  <a:pt x="58" y="41"/>
                  <a:pt x="59" y="37"/>
                  <a:pt x="59" y="32"/>
                </a:cubicBezTo>
                <a:cubicBezTo>
                  <a:pt x="59" y="28"/>
                  <a:pt x="58" y="23"/>
                  <a:pt x="56" y="19"/>
                </a:cubicBezTo>
                <a:cubicBezTo>
                  <a:pt x="49" y="26"/>
                  <a:pt x="49" y="26"/>
                  <a:pt x="49" y="26"/>
                </a:cubicBezTo>
                <a:cubicBezTo>
                  <a:pt x="50" y="28"/>
                  <a:pt x="50" y="30"/>
                  <a:pt x="50" y="32"/>
                </a:cubicBezTo>
                <a:cubicBezTo>
                  <a:pt x="50" y="34"/>
                  <a:pt x="50" y="36"/>
                  <a:pt x="49" y="38"/>
                </a:cubicBezTo>
                <a:lnTo>
                  <a:pt x="56" y="4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7" name="Oval 6"/>
          <p:cNvSpPr>
            <a:spLocks noChangeArrowheads="1"/>
          </p:cNvSpPr>
          <p:nvPr/>
        </p:nvSpPr>
        <p:spPr bwMode="auto">
          <a:xfrm rot="1108877">
            <a:off x="6817438" y="2156590"/>
            <a:ext cx="396277" cy="396277"/>
          </a:xfrm>
          <a:prstGeom prst="ellipse">
            <a:avLst/>
          </a:pr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8" name="Freeform 7"/>
          <p:cNvSpPr/>
          <p:nvPr/>
        </p:nvSpPr>
        <p:spPr bwMode="auto">
          <a:xfrm rot="1108877">
            <a:off x="6850252" y="2499881"/>
            <a:ext cx="102794" cy="9534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" y="64"/>
              </a:cxn>
              <a:cxn ang="0">
                <a:pos x="69" y="11"/>
              </a:cxn>
              <a:cxn ang="0">
                <a:pos x="0" y="0"/>
              </a:cxn>
            </a:cxnLst>
            <a:rect l="0" t="0" r="r" b="b"/>
            <a:pathLst>
              <a:path w="69" h="64">
                <a:moveTo>
                  <a:pt x="0" y="0"/>
                </a:moveTo>
                <a:lnTo>
                  <a:pt x="6" y="64"/>
                </a:lnTo>
                <a:lnTo>
                  <a:pt x="69" y="11"/>
                </a:lnTo>
                <a:lnTo>
                  <a:pt x="0" y="0"/>
                </a:lnTo>
                <a:close/>
              </a:path>
            </a:pathLst>
          </a:cu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9" name="Freeform 13"/>
          <p:cNvSpPr>
            <a:spLocks noEditPoints="1"/>
          </p:cNvSpPr>
          <p:nvPr/>
        </p:nvSpPr>
        <p:spPr bwMode="auto">
          <a:xfrm>
            <a:off x="6929754" y="2269168"/>
            <a:ext cx="196649" cy="196649"/>
          </a:xfrm>
          <a:custGeom>
            <a:avLst/>
            <a:gdLst/>
            <a:ahLst/>
            <a:cxnLst>
              <a:cxn ang="0">
                <a:pos x="60" y="40"/>
              </a:cxn>
              <a:cxn ang="0">
                <a:pos x="40" y="60"/>
              </a:cxn>
              <a:cxn ang="0">
                <a:pos x="36" y="61"/>
              </a:cxn>
              <a:cxn ang="0">
                <a:pos x="33" y="60"/>
              </a:cxn>
              <a:cxn ang="0">
                <a:pos x="4" y="31"/>
              </a:cxn>
              <a:cxn ang="0">
                <a:pos x="0" y="22"/>
              </a:cxn>
              <a:cxn ang="0">
                <a:pos x="0" y="6"/>
              </a:cxn>
              <a:cxn ang="0">
                <a:pos x="6" y="0"/>
              </a:cxn>
              <a:cxn ang="0">
                <a:pos x="22" y="0"/>
              </a:cxn>
              <a:cxn ang="0">
                <a:pos x="31" y="4"/>
              </a:cxn>
              <a:cxn ang="0">
                <a:pos x="60" y="33"/>
              </a:cxn>
              <a:cxn ang="0">
                <a:pos x="61" y="36"/>
              </a:cxn>
              <a:cxn ang="0">
                <a:pos x="60" y="40"/>
              </a:cxn>
              <a:cxn ang="0">
                <a:pos x="13" y="8"/>
              </a:cxn>
              <a:cxn ang="0">
                <a:pos x="8" y="13"/>
              </a:cxn>
              <a:cxn ang="0">
                <a:pos x="13" y="18"/>
              </a:cxn>
              <a:cxn ang="0">
                <a:pos x="18" y="13"/>
              </a:cxn>
              <a:cxn ang="0">
                <a:pos x="13" y="8"/>
              </a:cxn>
            </a:cxnLst>
            <a:rect l="0" t="0" r="r" b="b"/>
            <a:pathLst>
              <a:path w="61" h="61">
                <a:moveTo>
                  <a:pt x="60" y="40"/>
                </a:moveTo>
                <a:cubicBezTo>
                  <a:pt x="40" y="60"/>
                  <a:pt x="40" y="60"/>
                  <a:pt x="40" y="60"/>
                </a:cubicBezTo>
                <a:cubicBezTo>
                  <a:pt x="39" y="61"/>
                  <a:pt x="38" y="61"/>
                  <a:pt x="36" y="61"/>
                </a:cubicBezTo>
                <a:cubicBezTo>
                  <a:pt x="35" y="61"/>
                  <a:pt x="34" y="61"/>
                  <a:pt x="33" y="60"/>
                </a:cubicBezTo>
                <a:cubicBezTo>
                  <a:pt x="4" y="31"/>
                  <a:pt x="4" y="31"/>
                  <a:pt x="4" y="31"/>
                </a:cubicBezTo>
                <a:cubicBezTo>
                  <a:pt x="2" y="29"/>
                  <a:pt x="0" y="25"/>
                  <a:pt x="0" y="22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5" y="0"/>
                  <a:pt x="29" y="2"/>
                  <a:pt x="31" y="4"/>
                </a:cubicBezTo>
                <a:cubicBezTo>
                  <a:pt x="60" y="33"/>
                  <a:pt x="60" y="33"/>
                  <a:pt x="60" y="33"/>
                </a:cubicBezTo>
                <a:cubicBezTo>
                  <a:pt x="61" y="34"/>
                  <a:pt x="61" y="35"/>
                  <a:pt x="61" y="36"/>
                </a:cubicBezTo>
                <a:cubicBezTo>
                  <a:pt x="61" y="38"/>
                  <a:pt x="61" y="39"/>
                  <a:pt x="60" y="40"/>
                </a:cubicBezTo>
                <a:close/>
                <a:moveTo>
                  <a:pt x="13" y="8"/>
                </a:moveTo>
                <a:cubicBezTo>
                  <a:pt x="10" y="8"/>
                  <a:pt x="8" y="10"/>
                  <a:pt x="8" y="13"/>
                </a:cubicBezTo>
                <a:cubicBezTo>
                  <a:pt x="8" y="16"/>
                  <a:pt x="10" y="18"/>
                  <a:pt x="13" y="18"/>
                </a:cubicBezTo>
                <a:cubicBezTo>
                  <a:pt x="16" y="18"/>
                  <a:pt x="18" y="16"/>
                  <a:pt x="18" y="13"/>
                </a:cubicBezTo>
                <a:cubicBezTo>
                  <a:pt x="18" y="10"/>
                  <a:pt x="16" y="8"/>
                  <a:pt x="13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0" name="Oval 14"/>
          <p:cNvSpPr>
            <a:spLocks noChangeArrowheads="1"/>
          </p:cNvSpPr>
          <p:nvPr/>
        </p:nvSpPr>
        <p:spPr bwMode="auto">
          <a:xfrm rot="1441643" flipH="1">
            <a:off x="6258130" y="1477037"/>
            <a:ext cx="345334" cy="345334"/>
          </a:xfrm>
          <a:prstGeom prst="ellipse">
            <a:avLst/>
          </a:pr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1" name="Freeform 15"/>
          <p:cNvSpPr/>
          <p:nvPr/>
        </p:nvSpPr>
        <p:spPr bwMode="auto">
          <a:xfrm rot="1441643" flipH="1">
            <a:off x="6346692" y="1798301"/>
            <a:ext cx="88026" cy="8222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85"/>
              </a:cxn>
              <a:cxn ang="0">
                <a:pos x="91" y="14"/>
              </a:cxn>
              <a:cxn ang="0">
                <a:pos x="0" y="0"/>
              </a:cxn>
            </a:cxnLst>
            <a:rect l="0" t="0" r="r" b="b"/>
            <a:pathLst>
              <a:path w="91" h="85">
                <a:moveTo>
                  <a:pt x="0" y="0"/>
                </a:moveTo>
                <a:lnTo>
                  <a:pt x="8" y="85"/>
                </a:lnTo>
                <a:lnTo>
                  <a:pt x="91" y="14"/>
                </a:lnTo>
                <a:lnTo>
                  <a:pt x="0" y="0"/>
                </a:lnTo>
                <a:close/>
              </a:path>
            </a:pathLst>
          </a:cu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2" name="Freeform 18"/>
          <p:cNvSpPr>
            <a:spLocks noEditPoints="1"/>
          </p:cNvSpPr>
          <p:nvPr/>
        </p:nvSpPr>
        <p:spPr bwMode="auto">
          <a:xfrm>
            <a:off x="6357863" y="1543777"/>
            <a:ext cx="135569" cy="190689"/>
          </a:xfrm>
          <a:custGeom>
            <a:avLst/>
            <a:gdLst/>
            <a:ahLst/>
            <a:cxnLst>
              <a:cxn ang="0">
                <a:pos x="21" y="59"/>
              </a:cxn>
              <a:cxn ang="0">
                <a:pos x="0" y="38"/>
              </a:cxn>
              <a:cxn ang="0">
                <a:pos x="4" y="27"/>
              </a:cxn>
              <a:cxn ang="0">
                <a:pos x="18" y="2"/>
              </a:cxn>
              <a:cxn ang="0">
                <a:pos x="21" y="0"/>
              </a:cxn>
              <a:cxn ang="0">
                <a:pos x="24" y="2"/>
              </a:cxn>
              <a:cxn ang="0">
                <a:pos x="38" y="27"/>
              </a:cxn>
              <a:cxn ang="0">
                <a:pos x="42" y="38"/>
              </a:cxn>
              <a:cxn ang="0">
                <a:pos x="21" y="59"/>
              </a:cxn>
              <a:cxn ang="0">
                <a:pos x="20" y="41"/>
              </a:cxn>
              <a:cxn ang="0">
                <a:pos x="17" y="35"/>
              </a:cxn>
              <a:cxn ang="0">
                <a:pos x="16" y="34"/>
              </a:cxn>
              <a:cxn ang="0">
                <a:pos x="15" y="35"/>
              </a:cxn>
              <a:cxn ang="0">
                <a:pos x="12" y="41"/>
              </a:cxn>
              <a:cxn ang="0">
                <a:pos x="11" y="44"/>
              </a:cxn>
              <a:cxn ang="0">
                <a:pos x="16" y="49"/>
              </a:cxn>
              <a:cxn ang="0">
                <a:pos x="21" y="44"/>
              </a:cxn>
              <a:cxn ang="0">
                <a:pos x="20" y="41"/>
              </a:cxn>
            </a:cxnLst>
            <a:rect l="0" t="0" r="r" b="b"/>
            <a:pathLst>
              <a:path w="42" h="59">
                <a:moveTo>
                  <a:pt x="21" y="59"/>
                </a:moveTo>
                <a:cubicBezTo>
                  <a:pt x="10" y="59"/>
                  <a:pt x="0" y="50"/>
                  <a:pt x="0" y="38"/>
                </a:cubicBezTo>
                <a:cubicBezTo>
                  <a:pt x="0" y="34"/>
                  <a:pt x="2" y="31"/>
                  <a:pt x="4" y="27"/>
                </a:cubicBezTo>
                <a:cubicBezTo>
                  <a:pt x="6" y="24"/>
                  <a:pt x="14" y="13"/>
                  <a:pt x="18" y="2"/>
                </a:cubicBezTo>
                <a:cubicBezTo>
                  <a:pt x="18" y="1"/>
                  <a:pt x="20" y="0"/>
                  <a:pt x="21" y="0"/>
                </a:cubicBezTo>
                <a:cubicBezTo>
                  <a:pt x="22" y="0"/>
                  <a:pt x="24" y="1"/>
                  <a:pt x="24" y="2"/>
                </a:cubicBezTo>
                <a:cubicBezTo>
                  <a:pt x="28" y="13"/>
                  <a:pt x="36" y="24"/>
                  <a:pt x="38" y="27"/>
                </a:cubicBezTo>
                <a:cubicBezTo>
                  <a:pt x="40" y="31"/>
                  <a:pt x="42" y="34"/>
                  <a:pt x="42" y="38"/>
                </a:cubicBezTo>
                <a:cubicBezTo>
                  <a:pt x="42" y="50"/>
                  <a:pt x="32" y="59"/>
                  <a:pt x="21" y="59"/>
                </a:cubicBezTo>
                <a:close/>
                <a:moveTo>
                  <a:pt x="20" y="41"/>
                </a:moveTo>
                <a:cubicBezTo>
                  <a:pt x="20" y="40"/>
                  <a:pt x="18" y="37"/>
                  <a:pt x="17" y="35"/>
                </a:cubicBezTo>
                <a:cubicBezTo>
                  <a:pt x="17" y="34"/>
                  <a:pt x="16" y="34"/>
                  <a:pt x="16" y="34"/>
                </a:cubicBezTo>
                <a:cubicBezTo>
                  <a:pt x="16" y="34"/>
                  <a:pt x="15" y="34"/>
                  <a:pt x="15" y="35"/>
                </a:cubicBezTo>
                <a:cubicBezTo>
                  <a:pt x="14" y="37"/>
                  <a:pt x="12" y="40"/>
                  <a:pt x="12" y="41"/>
                </a:cubicBezTo>
                <a:cubicBezTo>
                  <a:pt x="11" y="42"/>
                  <a:pt x="11" y="43"/>
                  <a:pt x="11" y="44"/>
                </a:cubicBezTo>
                <a:cubicBezTo>
                  <a:pt x="11" y="46"/>
                  <a:pt x="13" y="49"/>
                  <a:pt x="16" y="49"/>
                </a:cubicBezTo>
                <a:cubicBezTo>
                  <a:pt x="19" y="49"/>
                  <a:pt x="21" y="46"/>
                  <a:pt x="21" y="44"/>
                </a:cubicBezTo>
                <a:cubicBezTo>
                  <a:pt x="21" y="43"/>
                  <a:pt x="21" y="42"/>
                  <a:pt x="20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3" name="Oval 22"/>
          <p:cNvSpPr>
            <a:spLocks noChangeArrowheads="1"/>
          </p:cNvSpPr>
          <p:nvPr/>
        </p:nvSpPr>
        <p:spPr bwMode="auto">
          <a:xfrm>
            <a:off x="5102237" y="2103413"/>
            <a:ext cx="418624" cy="420113"/>
          </a:xfrm>
          <a:prstGeom prst="ellipse">
            <a:avLst/>
          </a:pr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4" name="Freeform 23"/>
          <p:cNvSpPr/>
          <p:nvPr/>
        </p:nvSpPr>
        <p:spPr bwMode="auto">
          <a:xfrm>
            <a:off x="5307825" y="2493731"/>
            <a:ext cx="107263" cy="101304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67" y="68"/>
              </a:cxn>
              <a:cxn ang="0">
                <a:pos x="0" y="13"/>
              </a:cxn>
              <a:cxn ang="0">
                <a:pos x="72" y="0"/>
              </a:cxn>
            </a:cxnLst>
            <a:rect l="0" t="0" r="r" b="b"/>
            <a:pathLst>
              <a:path w="72" h="68">
                <a:moveTo>
                  <a:pt x="72" y="0"/>
                </a:moveTo>
                <a:lnTo>
                  <a:pt x="67" y="68"/>
                </a:lnTo>
                <a:lnTo>
                  <a:pt x="0" y="13"/>
                </a:lnTo>
                <a:lnTo>
                  <a:pt x="72" y="0"/>
                </a:lnTo>
                <a:close/>
              </a:path>
            </a:pathLst>
          </a:cu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5" name="Freeform 48"/>
          <p:cNvSpPr/>
          <p:nvPr/>
        </p:nvSpPr>
        <p:spPr bwMode="auto">
          <a:xfrm>
            <a:off x="5249494" y="2218219"/>
            <a:ext cx="119181" cy="216016"/>
          </a:xfrm>
          <a:custGeom>
            <a:avLst/>
            <a:gdLst/>
            <a:ahLst/>
            <a:cxnLst>
              <a:cxn ang="0">
                <a:pos x="36" y="20"/>
              </a:cxn>
              <a:cxn ang="0">
                <a:pos x="15" y="66"/>
              </a:cxn>
              <a:cxn ang="0">
                <a:pos x="13" y="67"/>
              </a:cxn>
              <a:cxn ang="0">
                <a:pos x="12" y="67"/>
              </a:cxn>
              <a:cxn ang="0">
                <a:pos x="11" y="65"/>
              </a:cxn>
              <a:cxn ang="0">
                <a:pos x="19" y="33"/>
              </a:cxn>
              <a:cxn ang="0">
                <a:pos x="3" y="37"/>
              </a:cxn>
              <a:cxn ang="0">
                <a:pos x="2" y="37"/>
              </a:cxn>
              <a:cxn ang="0">
                <a:pos x="1" y="36"/>
              </a:cxn>
              <a:cxn ang="0">
                <a:pos x="1" y="35"/>
              </a:cxn>
              <a:cxn ang="0">
                <a:pos x="9" y="2"/>
              </a:cxn>
              <a:cxn ang="0">
                <a:pos x="10" y="0"/>
              </a:cxn>
              <a:cxn ang="0">
                <a:pos x="24" y="0"/>
              </a:cxn>
              <a:cxn ang="0">
                <a:pos x="25" y="2"/>
              </a:cxn>
              <a:cxn ang="0">
                <a:pos x="25" y="3"/>
              </a:cxn>
              <a:cxn ang="0">
                <a:pos x="18" y="21"/>
              </a:cxn>
              <a:cxn ang="0">
                <a:pos x="34" y="18"/>
              </a:cxn>
              <a:cxn ang="0">
                <a:pos x="35" y="17"/>
              </a:cxn>
              <a:cxn ang="0">
                <a:pos x="36" y="18"/>
              </a:cxn>
              <a:cxn ang="0">
                <a:pos x="36" y="20"/>
              </a:cxn>
            </a:cxnLst>
            <a:rect l="0" t="0" r="r" b="b"/>
            <a:pathLst>
              <a:path w="37" h="67">
                <a:moveTo>
                  <a:pt x="36" y="20"/>
                </a:moveTo>
                <a:cubicBezTo>
                  <a:pt x="15" y="66"/>
                  <a:pt x="15" y="66"/>
                  <a:pt x="15" y="66"/>
                </a:cubicBezTo>
                <a:cubicBezTo>
                  <a:pt x="14" y="67"/>
                  <a:pt x="14" y="67"/>
                  <a:pt x="13" y="67"/>
                </a:cubicBezTo>
                <a:cubicBezTo>
                  <a:pt x="13" y="67"/>
                  <a:pt x="13" y="67"/>
                  <a:pt x="12" y="67"/>
                </a:cubicBezTo>
                <a:cubicBezTo>
                  <a:pt x="11" y="67"/>
                  <a:pt x="11" y="66"/>
                  <a:pt x="11" y="65"/>
                </a:cubicBezTo>
                <a:cubicBezTo>
                  <a:pt x="19" y="33"/>
                  <a:pt x="19" y="33"/>
                  <a:pt x="19" y="33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7"/>
                  <a:pt x="2" y="37"/>
                  <a:pt x="2" y="37"/>
                </a:cubicBezTo>
                <a:cubicBezTo>
                  <a:pt x="2" y="37"/>
                  <a:pt x="1" y="37"/>
                  <a:pt x="1" y="36"/>
                </a:cubicBezTo>
                <a:cubicBezTo>
                  <a:pt x="1" y="36"/>
                  <a:pt x="0" y="35"/>
                  <a:pt x="1" y="35"/>
                </a:cubicBezTo>
                <a:cubicBezTo>
                  <a:pt x="9" y="2"/>
                  <a:pt x="9" y="2"/>
                  <a:pt x="9" y="2"/>
                </a:cubicBezTo>
                <a:cubicBezTo>
                  <a:pt x="9" y="1"/>
                  <a:pt x="10" y="0"/>
                  <a:pt x="1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5" y="1"/>
                  <a:pt x="25" y="2"/>
                </a:cubicBezTo>
                <a:cubicBezTo>
                  <a:pt x="25" y="2"/>
                  <a:pt x="25" y="3"/>
                  <a:pt x="25" y="3"/>
                </a:cubicBezTo>
                <a:cubicBezTo>
                  <a:pt x="18" y="21"/>
                  <a:pt x="18" y="21"/>
                  <a:pt x="18" y="21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7"/>
                  <a:pt x="34" y="17"/>
                  <a:pt x="35" y="17"/>
                </a:cubicBezTo>
                <a:cubicBezTo>
                  <a:pt x="35" y="17"/>
                  <a:pt x="36" y="18"/>
                  <a:pt x="36" y="18"/>
                </a:cubicBezTo>
                <a:cubicBezTo>
                  <a:pt x="36" y="19"/>
                  <a:pt x="37" y="19"/>
                  <a:pt x="36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6" name="Oval 8"/>
          <p:cNvSpPr>
            <a:spLocks noChangeArrowheads="1"/>
          </p:cNvSpPr>
          <p:nvPr/>
        </p:nvSpPr>
        <p:spPr bwMode="auto">
          <a:xfrm rot="15727265">
            <a:off x="4498471" y="3129742"/>
            <a:ext cx="671883" cy="673373"/>
          </a:xfrm>
          <a:prstGeom prst="ellipse">
            <a:avLst/>
          </a:pr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7" name="Freeform 9"/>
          <p:cNvSpPr/>
          <p:nvPr/>
        </p:nvSpPr>
        <p:spPr bwMode="auto">
          <a:xfrm rot="15727265">
            <a:off x="5125440" y="3413453"/>
            <a:ext cx="172812" cy="15940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" y="107"/>
              </a:cxn>
              <a:cxn ang="0">
                <a:pos x="116" y="18"/>
              </a:cxn>
              <a:cxn ang="0">
                <a:pos x="0" y="0"/>
              </a:cxn>
            </a:cxnLst>
            <a:rect l="0" t="0" r="r" b="b"/>
            <a:pathLst>
              <a:path w="116" h="107">
                <a:moveTo>
                  <a:pt x="0" y="0"/>
                </a:moveTo>
                <a:lnTo>
                  <a:pt x="11" y="107"/>
                </a:lnTo>
                <a:lnTo>
                  <a:pt x="116" y="18"/>
                </a:lnTo>
                <a:lnTo>
                  <a:pt x="0" y="0"/>
                </a:lnTo>
                <a:close/>
              </a:path>
            </a:pathLst>
          </a:cu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08" name="Freeform 101"/>
          <p:cNvSpPr>
            <a:spLocks noEditPoints="1"/>
          </p:cNvSpPr>
          <p:nvPr/>
        </p:nvSpPr>
        <p:spPr bwMode="auto">
          <a:xfrm>
            <a:off x="4676474" y="3336063"/>
            <a:ext cx="336721" cy="223128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7" name="Oval 8"/>
          <p:cNvSpPr>
            <a:spLocks noChangeArrowheads="1"/>
          </p:cNvSpPr>
          <p:nvPr/>
        </p:nvSpPr>
        <p:spPr bwMode="auto">
          <a:xfrm rot="5872735" flipH="1">
            <a:off x="6932116" y="3188905"/>
            <a:ext cx="671883" cy="673373"/>
          </a:xfrm>
          <a:prstGeom prst="ellipse">
            <a:avLst/>
          </a:pr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8" name="Freeform 9"/>
          <p:cNvSpPr/>
          <p:nvPr/>
        </p:nvSpPr>
        <p:spPr bwMode="auto">
          <a:xfrm rot="5872735" flipH="1">
            <a:off x="6804219" y="3472616"/>
            <a:ext cx="172812" cy="15940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" y="107"/>
              </a:cxn>
              <a:cxn ang="0">
                <a:pos x="116" y="18"/>
              </a:cxn>
              <a:cxn ang="0">
                <a:pos x="0" y="0"/>
              </a:cxn>
            </a:cxnLst>
            <a:rect l="0" t="0" r="r" b="b"/>
            <a:pathLst>
              <a:path w="116" h="107">
                <a:moveTo>
                  <a:pt x="0" y="0"/>
                </a:moveTo>
                <a:lnTo>
                  <a:pt x="11" y="107"/>
                </a:lnTo>
                <a:lnTo>
                  <a:pt x="116" y="18"/>
                </a:lnTo>
                <a:lnTo>
                  <a:pt x="0" y="0"/>
                </a:lnTo>
                <a:close/>
              </a:path>
            </a:pathLst>
          </a:cu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29" name="Freeform 148"/>
          <p:cNvSpPr>
            <a:spLocks noEditPoints="1"/>
          </p:cNvSpPr>
          <p:nvPr/>
        </p:nvSpPr>
        <p:spPr bwMode="auto">
          <a:xfrm>
            <a:off x="7137230" y="3357516"/>
            <a:ext cx="286319" cy="276020"/>
          </a:xfrm>
          <a:custGeom>
            <a:avLst/>
            <a:gdLst/>
            <a:ahLst/>
            <a:cxnLst>
              <a:cxn ang="0">
                <a:pos x="16" y="54"/>
              </a:cxn>
              <a:cxn ang="0">
                <a:pos x="14" y="57"/>
              </a:cxn>
              <a:cxn ang="0">
                <a:pos x="2" y="57"/>
              </a:cxn>
              <a:cxn ang="0">
                <a:pos x="0" y="54"/>
              </a:cxn>
              <a:cxn ang="0">
                <a:pos x="0" y="29"/>
              </a:cxn>
              <a:cxn ang="0">
                <a:pos x="2" y="26"/>
              </a:cxn>
              <a:cxn ang="0">
                <a:pos x="14" y="26"/>
              </a:cxn>
              <a:cxn ang="0">
                <a:pos x="16" y="29"/>
              </a:cxn>
              <a:cxn ang="0">
                <a:pos x="16" y="54"/>
              </a:cxn>
              <a:cxn ang="0">
                <a:pos x="7" y="47"/>
              </a:cxn>
              <a:cxn ang="0">
                <a:pos x="5" y="49"/>
              </a:cxn>
              <a:cxn ang="0">
                <a:pos x="7" y="52"/>
              </a:cxn>
              <a:cxn ang="0">
                <a:pos x="10" y="49"/>
              </a:cxn>
              <a:cxn ang="0">
                <a:pos x="7" y="47"/>
              </a:cxn>
              <a:cxn ang="0">
                <a:pos x="62" y="35"/>
              </a:cxn>
              <a:cxn ang="0">
                <a:pos x="62" y="38"/>
              </a:cxn>
              <a:cxn ang="0">
                <a:pos x="61" y="43"/>
              </a:cxn>
              <a:cxn ang="0">
                <a:pos x="61" y="48"/>
              </a:cxn>
              <a:cxn ang="0">
                <a:pos x="59" y="52"/>
              </a:cxn>
              <a:cxn ang="0">
                <a:pos x="57" y="59"/>
              </a:cxn>
              <a:cxn ang="0">
                <a:pos x="49" y="62"/>
              </a:cxn>
              <a:cxn ang="0">
                <a:pos x="47" y="62"/>
              </a:cxn>
              <a:cxn ang="0">
                <a:pos x="44" y="62"/>
              </a:cxn>
              <a:cxn ang="0">
                <a:pos x="43" y="62"/>
              </a:cxn>
              <a:cxn ang="0">
                <a:pos x="28" y="59"/>
              </a:cxn>
              <a:cxn ang="0">
                <a:pos x="22" y="57"/>
              </a:cxn>
              <a:cxn ang="0">
                <a:pos x="19" y="54"/>
              </a:cxn>
              <a:cxn ang="0">
                <a:pos x="19" y="29"/>
              </a:cxn>
              <a:cxn ang="0">
                <a:pos x="21" y="26"/>
              </a:cxn>
              <a:cxn ang="0">
                <a:pos x="29" y="19"/>
              </a:cxn>
              <a:cxn ang="0">
                <a:pos x="33" y="14"/>
              </a:cxn>
              <a:cxn ang="0">
                <a:pos x="35" y="8"/>
              </a:cxn>
              <a:cxn ang="0">
                <a:pos x="38" y="1"/>
              </a:cxn>
              <a:cxn ang="0">
                <a:pos x="40" y="0"/>
              </a:cxn>
              <a:cxn ang="0">
                <a:pos x="49" y="11"/>
              </a:cxn>
              <a:cxn ang="0">
                <a:pos x="46" y="18"/>
              </a:cxn>
              <a:cxn ang="0">
                <a:pos x="45" y="21"/>
              </a:cxn>
              <a:cxn ang="0">
                <a:pos x="56" y="21"/>
              </a:cxn>
              <a:cxn ang="0">
                <a:pos x="64" y="29"/>
              </a:cxn>
              <a:cxn ang="0">
                <a:pos x="62" y="35"/>
              </a:cxn>
            </a:cxnLst>
            <a:rect l="0" t="0" r="r" b="b"/>
            <a:pathLst>
              <a:path w="64" h="62">
                <a:moveTo>
                  <a:pt x="16" y="54"/>
                </a:moveTo>
                <a:cubicBezTo>
                  <a:pt x="16" y="56"/>
                  <a:pt x="15" y="57"/>
                  <a:pt x="14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1" y="57"/>
                  <a:pt x="0" y="56"/>
                  <a:pt x="0" y="5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7"/>
                  <a:pt x="1" y="26"/>
                  <a:pt x="2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6"/>
                  <a:pt x="16" y="27"/>
                  <a:pt x="16" y="29"/>
                </a:cubicBezTo>
                <a:lnTo>
                  <a:pt x="16" y="54"/>
                </a:lnTo>
                <a:close/>
                <a:moveTo>
                  <a:pt x="7" y="47"/>
                </a:moveTo>
                <a:cubicBezTo>
                  <a:pt x="6" y="47"/>
                  <a:pt x="5" y="48"/>
                  <a:pt x="5" y="49"/>
                </a:cubicBezTo>
                <a:cubicBezTo>
                  <a:pt x="5" y="51"/>
                  <a:pt x="6" y="52"/>
                  <a:pt x="7" y="52"/>
                </a:cubicBezTo>
                <a:cubicBezTo>
                  <a:pt x="9" y="52"/>
                  <a:pt x="10" y="51"/>
                  <a:pt x="10" y="49"/>
                </a:cubicBezTo>
                <a:cubicBezTo>
                  <a:pt x="10" y="48"/>
                  <a:pt x="9" y="47"/>
                  <a:pt x="7" y="47"/>
                </a:cubicBezTo>
                <a:close/>
                <a:moveTo>
                  <a:pt x="62" y="35"/>
                </a:moveTo>
                <a:cubicBezTo>
                  <a:pt x="62" y="36"/>
                  <a:pt x="62" y="37"/>
                  <a:pt x="62" y="38"/>
                </a:cubicBezTo>
                <a:cubicBezTo>
                  <a:pt x="62" y="40"/>
                  <a:pt x="62" y="42"/>
                  <a:pt x="61" y="43"/>
                </a:cubicBezTo>
                <a:cubicBezTo>
                  <a:pt x="61" y="45"/>
                  <a:pt x="61" y="46"/>
                  <a:pt x="61" y="48"/>
                </a:cubicBezTo>
                <a:cubicBezTo>
                  <a:pt x="60" y="49"/>
                  <a:pt x="60" y="51"/>
                  <a:pt x="59" y="52"/>
                </a:cubicBezTo>
                <a:cubicBezTo>
                  <a:pt x="59" y="55"/>
                  <a:pt x="58" y="57"/>
                  <a:pt x="57" y="59"/>
                </a:cubicBezTo>
                <a:cubicBezTo>
                  <a:pt x="55" y="61"/>
                  <a:pt x="52" y="62"/>
                  <a:pt x="49" y="62"/>
                </a:cubicBezTo>
                <a:cubicBezTo>
                  <a:pt x="48" y="62"/>
                  <a:pt x="48" y="62"/>
                  <a:pt x="47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38" y="62"/>
                  <a:pt x="32" y="60"/>
                  <a:pt x="28" y="59"/>
                </a:cubicBezTo>
                <a:cubicBezTo>
                  <a:pt x="25" y="58"/>
                  <a:pt x="23" y="57"/>
                  <a:pt x="22" y="57"/>
                </a:cubicBezTo>
                <a:cubicBezTo>
                  <a:pt x="20" y="57"/>
                  <a:pt x="19" y="56"/>
                  <a:pt x="19" y="54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7"/>
                  <a:pt x="20" y="26"/>
                  <a:pt x="21" y="26"/>
                </a:cubicBezTo>
                <a:cubicBezTo>
                  <a:pt x="23" y="26"/>
                  <a:pt x="27" y="21"/>
                  <a:pt x="29" y="19"/>
                </a:cubicBezTo>
                <a:cubicBezTo>
                  <a:pt x="30" y="17"/>
                  <a:pt x="31" y="15"/>
                  <a:pt x="33" y="14"/>
                </a:cubicBezTo>
                <a:cubicBezTo>
                  <a:pt x="34" y="13"/>
                  <a:pt x="35" y="10"/>
                  <a:pt x="35" y="8"/>
                </a:cubicBezTo>
                <a:cubicBezTo>
                  <a:pt x="36" y="5"/>
                  <a:pt x="36" y="3"/>
                  <a:pt x="38" y="1"/>
                </a:cubicBezTo>
                <a:cubicBezTo>
                  <a:pt x="38" y="1"/>
                  <a:pt x="39" y="0"/>
                  <a:pt x="40" y="0"/>
                </a:cubicBezTo>
                <a:cubicBezTo>
                  <a:pt x="49" y="0"/>
                  <a:pt x="49" y="8"/>
                  <a:pt x="49" y="11"/>
                </a:cubicBezTo>
                <a:cubicBezTo>
                  <a:pt x="49" y="14"/>
                  <a:pt x="47" y="16"/>
                  <a:pt x="46" y="18"/>
                </a:cubicBezTo>
                <a:cubicBezTo>
                  <a:pt x="46" y="19"/>
                  <a:pt x="46" y="20"/>
                  <a:pt x="4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60" y="21"/>
                  <a:pt x="64" y="25"/>
                  <a:pt x="64" y="29"/>
                </a:cubicBezTo>
                <a:cubicBezTo>
                  <a:pt x="64" y="31"/>
                  <a:pt x="63" y="33"/>
                  <a:pt x="62" y="3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0" name="Oval 12"/>
          <p:cNvSpPr>
            <a:spLocks noChangeArrowheads="1"/>
          </p:cNvSpPr>
          <p:nvPr/>
        </p:nvSpPr>
        <p:spPr bwMode="auto">
          <a:xfrm rot="4381353">
            <a:off x="7599753" y="2763115"/>
            <a:ext cx="527376" cy="530356"/>
          </a:xfrm>
          <a:prstGeom prst="ellipse">
            <a:avLst/>
          </a:pr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1" name="Freeform 13"/>
          <p:cNvSpPr/>
          <p:nvPr/>
        </p:nvSpPr>
        <p:spPr bwMode="auto">
          <a:xfrm rot="4381353">
            <a:off x="7496846" y="2990362"/>
            <a:ext cx="138549" cy="12811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86"/>
              </a:cxn>
              <a:cxn ang="0">
                <a:pos x="93" y="15"/>
              </a:cxn>
              <a:cxn ang="0">
                <a:pos x="0" y="0"/>
              </a:cxn>
            </a:cxnLst>
            <a:rect l="0" t="0" r="r" b="b"/>
            <a:pathLst>
              <a:path w="93" h="86">
                <a:moveTo>
                  <a:pt x="0" y="0"/>
                </a:moveTo>
                <a:lnTo>
                  <a:pt x="9" y="86"/>
                </a:lnTo>
                <a:lnTo>
                  <a:pt x="93" y="15"/>
                </a:lnTo>
                <a:lnTo>
                  <a:pt x="0" y="0"/>
                </a:lnTo>
                <a:close/>
              </a:path>
            </a:pathLst>
          </a:cu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2" name="Freeform 154"/>
          <p:cNvSpPr/>
          <p:nvPr/>
        </p:nvSpPr>
        <p:spPr bwMode="auto">
          <a:xfrm>
            <a:off x="7770384" y="2957622"/>
            <a:ext cx="205587" cy="163874"/>
          </a:xfrm>
          <a:custGeom>
            <a:avLst/>
            <a:gdLst/>
            <a:ahLst/>
            <a:cxnLst>
              <a:cxn ang="0">
                <a:pos x="57" y="12"/>
              </a:cxn>
              <a:cxn ang="0">
                <a:pos x="57" y="14"/>
              </a:cxn>
              <a:cxn ang="0">
                <a:pos x="20" y="51"/>
              </a:cxn>
              <a:cxn ang="0">
                <a:pos x="0" y="45"/>
              </a:cxn>
              <a:cxn ang="0">
                <a:pos x="3" y="45"/>
              </a:cxn>
              <a:cxn ang="0">
                <a:pos x="19" y="40"/>
              </a:cxn>
              <a:cxn ang="0">
                <a:pos x="7" y="31"/>
              </a:cxn>
              <a:cxn ang="0">
                <a:pos x="10" y="31"/>
              </a:cxn>
              <a:cxn ang="0">
                <a:pos x="13" y="31"/>
              </a:cxn>
              <a:cxn ang="0">
                <a:pos x="3" y="18"/>
              </a:cxn>
              <a:cxn ang="0">
                <a:pos x="3" y="18"/>
              </a:cxn>
              <a:cxn ang="0">
                <a:pos x="9" y="19"/>
              </a:cxn>
              <a:cxn ang="0">
                <a:pos x="3" y="9"/>
              </a:cxn>
              <a:cxn ang="0">
                <a:pos x="5" y="2"/>
              </a:cxn>
              <a:cxn ang="0">
                <a:pos x="31" y="16"/>
              </a:cxn>
              <a:cxn ang="0">
                <a:pos x="31" y="13"/>
              </a:cxn>
              <a:cxn ang="0">
                <a:pos x="44" y="0"/>
              </a:cxn>
              <a:cxn ang="0">
                <a:pos x="54" y="4"/>
              </a:cxn>
              <a:cxn ang="0">
                <a:pos x="62" y="1"/>
              </a:cxn>
              <a:cxn ang="0">
                <a:pos x="56" y="8"/>
              </a:cxn>
              <a:cxn ang="0">
                <a:pos x="64" y="6"/>
              </a:cxn>
              <a:cxn ang="0">
                <a:pos x="57" y="12"/>
              </a:cxn>
            </a:cxnLst>
            <a:rect l="0" t="0" r="r" b="b"/>
            <a:pathLst>
              <a:path w="64" h="51">
                <a:moveTo>
                  <a:pt x="57" y="12"/>
                </a:moveTo>
                <a:cubicBezTo>
                  <a:pt x="57" y="13"/>
                  <a:pt x="57" y="14"/>
                  <a:pt x="57" y="14"/>
                </a:cubicBezTo>
                <a:cubicBezTo>
                  <a:pt x="57" y="31"/>
                  <a:pt x="44" y="51"/>
                  <a:pt x="20" y="51"/>
                </a:cubicBezTo>
                <a:cubicBezTo>
                  <a:pt x="13" y="51"/>
                  <a:pt x="6" y="49"/>
                  <a:pt x="0" y="45"/>
                </a:cubicBezTo>
                <a:cubicBezTo>
                  <a:pt x="1" y="45"/>
                  <a:pt x="2" y="45"/>
                  <a:pt x="3" y="45"/>
                </a:cubicBezTo>
                <a:cubicBezTo>
                  <a:pt x="9" y="45"/>
                  <a:pt x="15" y="43"/>
                  <a:pt x="19" y="40"/>
                </a:cubicBezTo>
                <a:cubicBezTo>
                  <a:pt x="14" y="40"/>
                  <a:pt x="9" y="36"/>
                  <a:pt x="7" y="31"/>
                </a:cubicBezTo>
                <a:cubicBezTo>
                  <a:pt x="8" y="31"/>
                  <a:pt x="9" y="31"/>
                  <a:pt x="10" y="31"/>
                </a:cubicBezTo>
                <a:cubicBezTo>
                  <a:pt x="11" y="31"/>
                  <a:pt x="12" y="31"/>
                  <a:pt x="13" y="31"/>
                </a:cubicBezTo>
                <a:cubicBezTo>
                  <a:pt x="7" y="29"/>
                  <a:pt x="3" y="24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7" y="19"/>
                  <a:pt x="9" y="19"/>
                </a:cubicBezTo>
                <a:cubicBezTo>
                  <a:pt x="5" y="17"/>
                  <a:pt x="3" y="13"/>
                  <a:pt x="3" y="9"/>
                </a:cubicBezTo>
                <a:cubicBezTo>
                  <a:pt x="3" y="6"/>
                  <a:pt x="4" y="4"/>
                  <a:pt x="5" y="2"/>
                </a:cubicBezTo>
                <a:cubicBezTo>
                  <a:pt x="11" y="10"/>
                  <a:pt x="21" y="15"/>
                  <a:pt x="31" y="16"/>
                </a:cubicBezTo>
                <a:cubicBezTo>
                  <a:pt x="31" y="15"/>
                  <a:pt x="31" y="14"/>
                  <a:pt x="31" y="13"/>
                </a:cubicBezTo>
                <a:cubicBezTo>
                  <a:pt x="31" y="5"/>
                  <a:pt x="37" y="0"/>
                  <a:pt x="44" y="0"/>
                </a:cubicBezTo>
                <a:cubicBezTo>
                  <a:pt x="48" y="0"/>
                  <a:pt x="51" y="1"/>
                  <a:pt x="54" y="4"/>
                </a:cubicBezTo>
                <a:cubicBezTo>
                  <a:pt x="56" y="3"/>
                  <a:pt x="59" y="2"/>
                  <a:pt x="62" y="1"/>
                </a:cubicBezTo>
                <a:cubicBezTo>
                  <a:pt x="61" y="4"/>
                  <a:pt x="59" y="6"/>
                  <a:pt x="56" y="8"/>
                </a:cubicBezTo>
                <a:cubicBezTo>
                  <a:pt x="59" y="7"/>
                  <a:pt x="61" y="7"/>
                  <a:pt x="64" y="6"/>
                </a:cubicBezTo>
                <a:cubicBezTo>
                  <a:pt x="62" y="8"/>
                  <a:pt x="60" y="11"/>
                  <a:pt x="57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3" name="Oval 32"/>
          <p:cNvSpPr>
            <a:spLocks noChangeArrowheads="1"/>
          </p:cNvSpPr>
          <p:nvPr/>
        </p:nvSpPr>
        <p:spPr bwMode="auto">
          <a:xfrm rot="19836944">
            <a:off x="7132459" y="1699214"/>
            <a:ext cx="503540" cy="503540"/>
          </a:xfrm>
          <a:prstGeom prst="ellipse">
            <a:avLst/>
          </a:pr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4" name="Freeform 33"/>
          <p:cNvSpPr/>
          <p:nvPr/>
        </p:nvSpPr>
        <p:spPr bwMode="auto">
          <a:xfrm rot="19836944">
            <a:off x="7406236" y="2161157"/>
            <a:ext cx="128119" cy="12216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82"/>
              </a:cxn>
              <a:cxn ang="0">
                <a:pos x="86" y="14"/>
              </a:cxn>
              <a:cxn ang="0">
                <a:pos x="0" y="0"/>
              </a:cxn>
            </a:cxnLst>
            <a:rect l="0" t="0" r="r" b="b"/>
            <a:pathLst>
              <a:path w="86" h="82">
                <a:moveTo>
                  <a:pt x="0" y="0"/>
                </a:moveTo>
                <a:lnTo>
                  <a:pt x="7" y="82"/>
                </a:lnTo>
                <a:lnTo>
                  <a:pt x="86" y="14"/>
                </a:lnTo>
                <a:lnTo>
                  <a:pt x="0" y="0"/>
                </a:lnTo>
                <a:close/>
              </a:path>
            </a:pathLst>
          </a:cu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5" name="Freeform 104"/>
          <p:cNvSpPr>
            <a:spLocks noEditPoints="1"/>
          </p:cNvSpPr>
          <p:nvPr/>
        </p:nvSpPr>
        <p:spPr bwMode="auto">
          <a:xfrm>
            <a:off x="7287541" y="1855086"/>
            <a:ext cx="199628" cy="199628"/>
          </a:xfrm>
          <a:custGeom>
            <a:avLst/>
            <a:gdLst/>
            <a:ahLst/>
            <a:cxnLst>
              <a:cxn ang="0">
                <a:pos x="62" y="51"/>
              </a:cxn>
              <a:cxn ang="0">
                <a:pos x="51" y="62"/>
              </a:cxn>
              <a:cxn ang="0">
                <a:pos x="12" y="62"/>
              </a:cxn>
              <a:cxn ang="0">
                <a:pos x="0" y="51"/>
              </a:cxn>
              <a:cxn ang="0">
                <a:pos x="0" y="12"/>
              </a:cxn>
              <a:cxn ang="0">
                <a:pos x="12" y="0"/>
              </a:cxn>
              <a:cxn ang="0">
                <a:pos x="51" y="0"/>
              </a:cxn>
              <a:cxn ang="0">
                <a:pos x="62" y="12"/>
              </a:cxn>
              <a:cxn ang="0">
                <a:pos x="62" y="51"/>
              </a:cxn>
              <a:cxn ang="0">
                <a:pos x="15" y="11"/>
              </a:cxn>
              <a:cxn ang="0">
                <a:pos x="9" y="16"/>
              </a:cxn>
              <a:cxn ang="0">
                <a:pos x="15" y="20"/>
              </a:cxn>
              <a:cxn ang="0">
                <a:pos x="15" y="20"/>
              </a:cxn>
              <a:cxn ang="0">
                <a:pos x="20" y="16"/>
              </a:cxn>
              <a:cxn ang="0">
                <a:pos x="15" y="11"/>
              </a:cxn>
              <a:cxn ang="0">
                <a:pos x="19" y="52"/>
              </a:cxn>
              <a:cxn ang="0">
                <a:pos x="19" y="24"/>
              </a:cxn>
              <a:cxn ang="0">
                <a:pos x="10" y="24"/>
              </a:cxn>
              <a:cxn ang="0">
                <a:pos x="10" y="52"/>
              </a:cxn>
              <a:cxn ang="0">
                <a:pos x="19" y="52"/>
              </a:cxn>
              <a:cxn ang="0">
                <a:pos x="53" y="52"/>
              </a:cxn>
              <a:cxn ang="0">
                <a:pos x="53" y="36"/>
              </a:cxn>
              <a:cxn ang="0">
                <a:pos x="42" y="24"/>
              </a:cxn>
              <a:cxn ang="0">
                <a:pos x="34" y="28"/>
              </a:cxn>
              <a:cxn ang="0">
                <a:pos x="34" y="28"/>
              </a:cxn>
              <a:cxn ang="0">
                <a:pos x="34" y="24"/>
              </a:cxn>
              <a:cxn ang="0">
                <a:pos x="24" y="24"/>
              </a:cxn>
              <a:cxn ang="0">
                <a:pos x="24" y="52"/>
              </a:cxn>
              <a:cxn ang="0">
                <a:pos x="34" y="52"/>
              </a:cxn>
              <a:cxn ang="0">
                <a:pos x="34" y="37"/>
              </a:cxn>
              <a:cxn ang="0">
                <a:pos x="34" y="34"/>
              </a:cxn>
              <a:cxn ang="0">
                <a:pos x="39" y="31"/>
              </a:cxn>
              <a:cxn ang="0">
                <a:pos x="43" y="37"/>
              </a:cxn>
              <a:cxn ang="0">
                <a:pos x="43" y="52"/>
              </a:cxn>
              <a:cxn ang="0">
                <a:pos x="53" y="52"/>
              </a:cxn>
            </a:cxnLst>
            <a:rect l="0" t="0" r="r" b="b"/>
            <a:pathLst>
              <a:path w="62" h="62">
                <a:moveTo>
                  <a:pt x="62" y="51"/>
                </a:moveTo>
                <a:cubicBezTo>
                  <a:pt x="62" y="57"/>
                  <a:pt x="57" y="62"/>
                  <a:pt x="51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6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6"/>
                  <a:pt x="62" y="12"/>
                </a:cubicBezTo>
                <a:lnTo>
                  <a:pt x="62" y="51"/>
                </a:lnTo>
                <a:close/>
                <a:moveTo>
                  <a:pt x="15" y="11"/>
                </a:moveTo>
                <a:cubicBezTo>
                  <a:pt x="12" y="11"/>
                  <a:pt x="9" y="13"/>
                  <a:pt x="9" y="16"/>
                </a:cubicBezTo>
                <a:cubicBezTo>
                  <a:pt x="9" y="18"/>
                  <a:pt x="11" y="20"/>
                  <a:pt x="15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18" y="20"/>
                  <a:pt x="20" y="18"/>
                  <a:pt x="20" y="16"/>
                </a:cubicBezTo>
                <a:cubicBezTo>
                  <a:pt x="20" y="13"/>
                  <a:pt x="18" y="11"/>
                  <a:pt x="15" y="11"/>
                </a:cubicBezTo>
                <a:close/>
                <a:moveTo>
                  <a:pt x="19" y="52"/>
                </a:moveTo>
                <a:cubicBezTo>
                  <a:pt x="19" y="24"/>
                  <a:pt x="19" y="24"/>
                  <a:pt x="19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52"/>
                  <a:pt x="10" y="52"/>
                  <a:pt x="10" y="52"/>
                </a:cubicBezTo>
                <a:lnTo>
                  <a:pt x="19" y="52"/>
                </a:lnTo>
                <a:close/>
                <a:moveTo>
                  <a:pt x="53" y="52"/>
                </a:moveTo>
                <a:cubicBezTo>
                  <a:pt x="53" y="36"/>
                  <a:pt x="53" y="36"/>
                  <a:pt x="53" y="36"/>
                </a:cubicBezTo>
                <a:cubicBezTo>
                  <a:pt x="53" y="28"/>
                  <a:pt x="48" y="24"/>
                  <a:pt x="42" y="24"/>
                </a:cubicBezTo>
                <a:cubicBezTo>
                  <a:pt x="37" y="24"/>
                  <a:pt x="35" y="26"/>
                  <a:pt x="34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24"/>
                  <a:pt x="34" y="24"/>
                  <a:pt x="3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7"/>
                  <a:pt x="2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6"/>
                  <a:pt x="34" y="35"/>
                  <a:pt x="34" y="34"/>
                </a:cubicBezTo>
                <a:cubicBezTo>
                  <a:pt x="35" y="33"/>
                  <a:pt x="36" y="31"/>
                  <a:pt x="39" y="31"/>
                </a:cubicBezTo>
                <a:cubicBezTo>
                  <a:pt x="42" y="31"/>
                  <a:pt x="43" y="33"/>
                  <a:pt x="43" y="37"/>
                </a:cubicBezTo>
                <a:cubicBezTo>
                  <a:pt x="43" y="52"/>
                  <a:pt x="43" y="52"/>
                  <a:pt x="43" y="52"/>
                </a:cubicBezTo>
                <a:lnTo>
                  <a:pt x="53" y="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6" name="Oval 6"/>
          <p:cNvSpPr>
            <a:spLocks noChangeArrowheads="1"/>
          </p:cNvSpPr>
          <p:nvPr/>
        </p:nvSpPr>
        <p:spPr bwMode="auto">
          <a:xfrm rot="267234">
            <a:off x="7929165" y="2211093"/>
            <a:ext cx="396277" cy="396277"/>
          </a:xfrm>
          <a:prstGeom prst="ellipse">
            <a:avLst/>
          </a:pr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7" name="Freeform 7"/>
          <p:cNvSpPr/>
          <p:nvPr/>
        </p:nvSpPr>
        <p:spPr bwMode="auto">
          <a:xfrm rot="267234">
            <a:off x="8012114" y="2576248"/>
            <a:ext cx="102794" cy="9534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" y="64"/>
              </a:cxn>
              <a:cxn ang="0">
                <a:pos x="69" y="11"/>
              </a:cxn>
              <a:cxn ang="0">
                <a:pos x="0" y="0"/>
              </a:cxn>
            </a:cxnLst>
            <a:rect l="0" t="0" r="r" b="b"/>
            <a:pathLst>
              <a:path w="69" h="64">
                <a:moveTo>
                  <a:pt x="0" y="0"/>
                </a:moveTo>
                <a:lnTo>
                  <a:pt x="6" y="64"/>
                </a:lnTo>
                <a:lnTo>
                  <a:pt x="69" y="11"/>
                </a:lnTo>
                <a:lnTo>
                  <a:pt x="0" y="0"/>
                </a:lnTo>
                <a:close/>
              </a:path>
            </a:pathLst>
          </a:cu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8" name="Freeform 83"/>
          <p:cNvSpPr/>
          <p:nvPr/>
        </p:nvSpPr>
        <p:spPr bwMode="auto">
          <a:xfrm>
            <a:off x="8040573" y="2324140"/>
            <a:ext cx="177282" cy="177282"/>
          </a:xfrm>
          <a:custGeom>
            <a:avLst/>
            <a:gdLst/>
            <a:ahLst/>
            <a:cxnLst>
              <a:cxn ang="0">
                <a:pos x="44" y="55"/>
              </a:cxn>
              <a:cxn ang="0">
                <a:pos x="37" y="55"/>
              </a:cxn>
              <a:cxn ang="0">
                <a:pos x="37" y="33"/>
              </a:cxn>
              <a:cxn ang="0">
                <a:pos x="45" y="33"/>
              </a:cxn>
              <a:cxn ang="0">
                <a:pos x="46" y="25"/>
              </a:cxn>
              <a:cxn ang="0">
                <a:pos x="37" y="25"/>
              </a:cxn>
              <a:cxn ang="0">
                <a:pos x="37" y="20"/>
              </a:cxn>
              <a:cxn ang="0">
                <a:pos x="42" y="16"/>
              </a:cxn>
              <a:cxn ang="0">
                <a:pos x="47" y="16"/>
              </a:cxn>
              <a:cxn ang="0">
                <a:pos x="47" y="9"/>
              </a:cxn>
              <a:cxn ang="0">
                <a:pos x="40" y="8"/>
              </a:cxn>
              <a:cxn ang="0">
                <a:pos x="29" y="19"/>
              </a:cxn>
              <a:cxn ang="0">
                <a:pos x="29" y="25"/>
              </a:cxn>
              <a:cxn ang="0">
                <a:pos x="21" y="25"/>
              </a:cxn>
              <a:cxn ang="0">
                <a:pos x="21" y="33"/>
              </a:cxn>
              <a:cxn ang="0">
                <a:pos x="29" y="33"/>
              </a:cxn>
              <a:cxn ang="0">
                <a:pos x="29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5"/>
              </a:cxn>
              <a:cxn ang="0">
                <a:pos x="44" y="55"/>
              </a:cxn>
            </a:cxnLst>
            <a:rect l="0" t="0" r="r" b="b"/>
            <a:pathLst>
              <a:path w="55" h="55">
                <a:moveTo>
                  <a:pt x="44" y="55"/>
                </a:moveTo>
                <a:cubicBezTo>
                  <a:pt x="37" y="55"/>
                  <a:pt x="37" y="55"/>
                  <a:pt x="37" y="55"/>
                </a:cubicBezTo>
                <a:cubicBezTo>
                  <a:pt x="37" y="33"/>
                  <a:pt x="37" y="33"/>
                  <a:pt x="3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6" y="25"/>
                  <a:pt x="46" y="25"/>
                  <a:pt x="4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18"/>
                  <a:pt x="38" y="16"/>
                  <a:pt x="42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9"/>
                  <a:pt x="47" y="9"/>
                  <a:pt x="47" y="9"/>
                </a:cubicBezTo>
                <a:cubicBezTo>
                  <a:pt x="45" y="9"/>
                  <a:pt x="43" y="8"/>
                  <a:pt x="40" y="8"/>
                </a:cubicBezTo>
                <a:cubicBezTo>
                  <a:pt x="34" y="8"/>
                  <a:pt x="29" y="12"/>
                  <a:pt x="29" y="19"/>
                </a:cubicBezTo>
                <a:cubicBezTo>
                  <a:pt x="29" y="25"/>
                  <a:pt x="29" y="25"/>
                  <a:pt x="29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33"/>
                  <a:pt x="21" y="33"/>
                  <a:pt x="21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55"/>
                  <a:pt x="29" y="55"/>
                  <a:pt x="29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50"/>
                  <a:pt x="50" y="55"/>
                  <a:pt x="44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39" name="Oval 12"/>
          <p:cNvSpPr>
            <a:spLocks noChangeArrowheads="1"/>
          </p:cNvSpPr>
          <p:nvPr/>
        </p:nvSpPr>
        <p:spPr bwMode="auto">
          <a:xfrm>
            <a:off x="6573070" y="1554459"/>
            <a:ext cx="527376" cy="530356"/>
          </a:xfrm>
          <a:prstGeom prst="ellipse">
            <a:avLst/>
          </a:pr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0" name="Freeform 13"/>
          <p:cNvSpPr/>
          <p:nvPr/>
        </p:nvSpPr>
        <p:spPr bwMode="auto">
          <a:xfrm>
            <a:off x="6705658" y="2047570"/>
            <a:ext cx="138549" cy="12811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86"/>
              </a:cxn>
              <a:cxn ang="0">
                <a:pos x="93" y="15"/>
              </a:cxn>
              <a:cxn ang="0">
                <a:pos x="0" y="0"/>
              </a:cxn>
            </a:cxnLst>
            <a:rect l="0" t="0" r="r" b="b"/>
            <a:pathLst>
              <a:path w="93" h="86">
                <a:moveTo>
                  <a:pt x="0" y="0"/>
                </a:moveTo>
                <a:lnTo>
                  <a:pt x="9" y="86"/>
                </a:lnTo>
                <a:lnTo>
                  <a:pt x="93" y="15"/>
                </a:lnTo>
                <a:lnTo>
                  <a:pt x="0" y="0"/>
                </a:lnTo>
                <a:close/>
              </a:path>
            </a:pathLst>
          </a:cu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1" name="Freeform 141"/>
          <p:cNvSpPr>
            <a:spLocks noEditPoints="1"/>
          </p:cNvSpPr>
          <p:nvPr/>
        </p:nvSpPr>
        <p:spPr bwMode="auto">
          <a:xfrm>
            <a:off x="6728293" y="1720702"/>
            <a:ext cx="218996" cy="157915"/>
          </a:xfrm>
          <a:custGeom>
            <a:avLst/>
            <a:gdLst/>
            <a:ahLst/>
            <a:cxnLst>
              <a:cxn ang="0">
                <a:pos x="67" y="41"/>
              </a:cxn>
              <a:cxn ang="0">
                <a:pos x="59" y="48"/>
              </a:cxn>
              <a:cxn ang="0">
                <a:pos x="34" y="49"/>
              </a:cxn>
              <a:cxn ang="0">
                <a:pos x="8" y="48"/>
              </a:cxn>
              <a:cxn ang="0">
                <a:pos x="1" y="41"/>
              </a:cxn>
              <a:cxn ang="0">
                <a:pos x="0" y="25"/>
              </a:cxn>
              <a:cxn ang="0">
                <a:pos x="1" y="8"/>
              </a:cxn>
              <a:cxn ang="0">
                <a:pos x="8" y="1"/>
              </a:cxn>
              <a:cxn ang="0">
                <a:pos x="34" y="0"/>
              </a:cxn>
              <a:cxn ang="0">
                <a:pos x="59" y="1"/>
              </a:cxn>
              <a:cxn ang="0">
                <a:pos x="67" y="8"/>
              </a:cxn>
              <a:cxn ang="0">
                <a:pos x="68" y="25"/>
              </a:cxn>
              <a:cxn ang="0">
                <a:pos x="67" y="41"/>
              </a:cxn>
              <a:cxn ang="0">
                <a:pos x="47" y="23"/>
              </a:cxn>
              <a:cxn ang="0">
                <a:pos x="28" y="11"/>
              </a:cxn>
              <a:cxn ang="0">
                <a:pos x="25" y="10"/>
              </a:cxn>
              <a:cxn ang="0">
                <a:pos x="24" y="13"/>
              </a:cxn>
              <a:cxn ang="0">
                <a:pos x="24" y="37"/>
              </a:cxn>
              <a:cxn ang="0">
                <a:pos x="25" y="39"/>
              </a:cxn>
              <a:cxn ang="0">
                <a:pos x="26" y="39"/>
              </a:cxn>
              <a:cxn ang="0">
                <a:pos x="28" y="39"/>
              </a:cxn>
              <a:cxn ang="0">
                <a:pos x="47" y="27"/>
              </a:cxn>
              <a:cxn ang="0">
                <a:pos x="48" y="25"/>
              </a:cxn>
              <a:cxn ang="0">
                <a:pos x="47" y="23"/>
              </a:cxn>
            </a:cxnLst>
            <a:rect l="0" t="0" r="r" b="b"/>
            <a:pathLst>
              <a:path w="68" h="49">
                <a:moveTo>
                  <a:pt x="67" y="41"/>
                </a:moveTo>
                <a:cubicBezTo>
                  <a:pt x="66" y="45"/>
                  <a:pt x="63" y="48"/>
                  <a:pt x="59" y="48"/>
                </a:cubicBezTo>
                <a:cubicBezTo>
                  <a:pt x="51" y="49"/>
                  <a:pt x="42" y="49"/>
                  <a:pt x="34" y="49"/>
                </a:cubicBezTo>
                <a:cubicBezTo>
                  <a:pt x="25" y="49"/>
                  <a:pt x="17" y="49"/>
                  <a:pt x="8" y="48"/>
                </a:cubicBezTo>
                <a:cubicBezTo>
                  <a:pt x="5" y="48"/>
                  <a:pt x="2" y="45"/>
                  <a:pt x="1" y="41"/>
                </a:cubicBezTo>
                <a:cubicBezTo>
                  <a:pt x="0" y="36"/>
                  <a:pt x="0" y="30"/>
                  <a:pt x="0" y="25"/>
                </a:cubicBezTo>
                <a:cubicBezTo>
                  <a:pt x="0" y="19"/>
                  <a:pt x="0" y="14"/>
                  <a:pt x="1" y="8"/>
                </a:cubicBezTo>
                <a:cubicBezTo>
                  <a:pt x="2" y="5"/>
                  <a:pt x="5" y="2"/>
                  <a:pt x="8" y="1"/>
                </a:cubicBezTo>
                <a:cubicBezTo>
                  <a:pt x="17" y="0"/>
                  <a:pt x="25" y="0"/>
                  <a:pt x="34" y="0"/>
                </a:cubicBezTo>
                <a:cubicBezTo>
                  <a:pt x="42" y="0"/>
                  <a:pt x="51" y="0"/>
                  <a:pt x="59" y="1"/>
                </a:cubicBezTo>
                <a:cubicBezTo>
                  <a:pt x="63" y="2"/>
                  <a:pt x="66" y="5"/>
                  <a:pt x="67" y="8"/>
                </a:cubicBezTo>
                <a:cubicBezTo>
                  <a:pt x="68" y="14"/>
                  <a:pt x="68" y="19"/>
                  <a:pt x="68" y="25"/>
                </a:cubicBezTo>
                <a:cubicBezTo>
                  <a:pt x="68" y="30"/>
                  <a:pt x="68" y="36"/>
                  <a:pt x="67" y="41"/>
                </a:cubicBezTo>
                <a:close/>
                <a:moveTo>
                  <a:pt x="47" y="23"/>
                </a:moveTo>
                <a:cubicBezTo>
                  <a:pt x="28" y="11"/>
                  <a:pt x="28" y="11"/>
                  <a:pt x="28" y="11"/>
                </a:cubicBezTo>
                <a:cubicBezTo>
                  <a:pt x="27" y="10"/>
                  <a:pt x="26" y="10"/>
                  <a:pt x="25" y="10"/>
                </a:cubicBezTo>
                <a:cubicBezTo>
                  <a:pt x="25" y="11"/>
                  <a:pt x="24" y="12"/>
                  <a:pt x="24" y="13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8"/>
                  <a:pt x="25" y="39"/>
                  <a:pt x="25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7" y="39"/>
                  <a:pt x="27" y="39"/>
                  <a:pt x="28" y="39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6"/>
                  <a:pt x="48" y="26"/>
                  <a:pt x="48" y="25"/>
                </a:cubicBezTo>
                <a:cubicBezTo>
                  <a:pt x="48" y="24"/>
                  <a:pt x="48" y="23"/>
                  <a:pt x="47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2" name="Oval 30"/>
          <p:cNvSpPr>
            <a:spLocks noChangeArrowheads="1"/>
          </p:cNvSpPr>
          <p:nvPr/>
        </p:nvSpPr>
        <p:spPr bwMode="auto">
          <a:xfrm>
            <a:off x="5391616" y="1509337"/>
            <a:ext cx="484173" cy="485663"/>
          </a:xfrm>
          <a:prstGeom prst="ellipse">
            <a:avLst/>
          </a:pr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3" name="Freeform 31"/>
          <p:cNvSpPr/>
          <p:nvPr/>
        </p:nvSpPr>
        <p:spPr bwMode="auto">
          <a:xfrm>
            <a:off x="5629978" y="1952817"/>
            <a:ext cx="123650" cy="116202"/>
          </a:xfrm>
          <a:custGeom>
            <a:avLst/>
            <a:gdLst/>
            <a:ahLst/>
            <a:cxnLst>
              <a:cxn ang="0">
                <a:pos x="83" y="0"/>
              </a:cxn>
              <a:cxn ang="0">
                <a:pos x="76" y="78"/>
              </a:cxn>
              <a:cxn ang="0">
                <a:pos x="0" y="13"/>
              </a:cxn>
              <a:cxn ang="0">
                <a:pos x="83" y="0"/>
              </a:cxn>
            </a:cxnLst>
            <a:rect l="0" t="0" r="r" b="b"/>
            <a:pathLst>
              <a:path w="83" h="78">
                <a:moveTo>
                  <a:pt x="83" y="0"/>
                </a:moveTo>
                <a:lnTo>
                  <a:pt x="76" y="78"/>
                </a:lnTo>
                <a:lnTo>
                  <a:pt x="0" y="13"/>
                </a:lnTo>
                <a:lnTo>
                  <a:pt x="83" y="0"/>
                </a:lnTo>
                <a:close/>
              </a:path>
            </a:pathLst>
          </a:cu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4" name="Freeform 22"/>
          <p:cNvSpPr>
            <a:spLocks noEditPoints="1"/>
          </p:cNvSpPr>
          <p:nvPr/>
        </p:nvSpPr>
        <p:spPr bwMode="auto">
          <a:xfrm>
            <a:off x="5524503" y="1653424"/>
            <a:ext cx="196649" cy="199628"/>
          </a:xfrm>
          <a:custGeom>
            <a:avLst/>
            <a:gdLst/>
            <a:ahLst/>
            <a:cxnLst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61" y="51"/>
              </a:cxn>
              <a:cxn ang="0">
                <a:pos x="43" y="47"/>
              </a:cxn>
              <a:cxn ang="0">
                <a:pos x="39" y="48"/>
              </a:cxn>
              <a:cxn ang="0">
                <a:pos x="34" y="42"/>
              </a:cxn>
              <a:cxn ang="0">
                <a:pos x="34" y="26"/>
              </a:cxn>
              <a:cxn ang="0">
                <a:pos x="44" y="26"/>
              </a:cxn>
              <a:cxn ang="0">
                <a:pos x="44" y="19"/>
              </a:cxn>
              <a:cxn ang="0">
                <a:pos x="34" y="19"/>
              </a:cxn>
              <a:cxn ang="0">
                <a:pos x="34" y="6"/>
              </a:cxn>
              <a:cxn ang="0">
                <a:pos x="26" y="6"/>
              </a:cxn>
              <a:cxn ang="0">
                <a:pos x="26" y="6"/>
              </a:cxn>
              <a:cxn ang="0">
                <a:pos x="16" y="20"/>
              </a:cxn>
              <a:cxn ang="0">
                <a:pos x="16" y="26"/>
              </a:cxn>
              <a:cxn ang="0">
                <a:pos x="21" y="26"/>
              </a:cxn>
              <a:cxn ang="0">
                <a:pos x="21" y="43"/>
              </a:cxn>
              <a:cxn ang="0">
                <a:pos x="36" y="57"/>
              </a:cxn>
              <a:cxn ang="0">
                <a:pos x="45" y="54"/>
              </a:cxn>
              <a:cxn ang="0">
                <a:pos x="43" y="47"/>
              </a:cxn>
            </a:cxnLst>
            <a:rect l="0" t="0" r="r" b="b"/>
            <a:pathLst>
              <a:path w="61" h="62">
                <a:moveTo>
                  <a:pt x="61" y="51"/>
                </a:move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lnTo>
                  <a:pt x="61" y="51"/>
                </a:lnTo>
                <a:close/>
                <a:moveTo>
                  <a:pt x="43" y="47"/>
                </a:moveTo>
                <a:cubicBezTo>
                  <a:pt x="42" y="47"/>
                  <a:pt x="40" y="48"/>
                  <a:pt x="39" y="48"/>
                </a:cubicBezTo>
                <a:cubicBezTo>
                  <a:pt x="35" y="48"/>
                  <a:pt x="34" y="45"/>
                  <a:pt x="34" y="42"/>
                </a:cubicBezTo>
                <a:cubicBezTo>
                  <a:pt x="34" y="26"/>
                  <a:pt x="34" y="26"/>
                  <a:pt x="3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19"/>
                  <a:pt x="44" y="19"/>
                  <a:pt x="4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6"/>
                  <a:pt x="34" y="6"/>
                  <a:pt x="34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10"/>
                  <a:pt x="24" y="17"/>
                  <a:pt x="16" y="20"/>
                </a:cubicBezTo>
                <a:cubicBezTo>
                  <a:pt x="16" y="26"/>
                  <a:pt x="16" y="26"/>
                  <a:pt x="16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9"/>
                  <a:pt x="25" y="57"/>
                  <a:pt x="36" y="57"/>
                </a:cubicBezTo>
                <a:cubicBezTo>
                  <a:pt x="40" y="57"/>
                  <a:pt x="44" y="55"/>
                  <a:pt x="45" y="54"/>
                </a:cubicBezTo>
                <a:lnTo>
                  <a:pt x="43" y="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5" name="Oval 14"/>
          <p:cNvSpPr>
            <a:spLocks noChangeArrowheads="1"/>
          </p:cNvSpPr>
          <p:nvPr/>
        </p:nvSpPr>
        <p:spPr bwMode="auto">
          <a:xfrm rot="1546817">
            <a:off x="6840916" y="2645864"/>
            <a:ext cx="531846" cy="531845"/>
          </a:xfrm>
          <a:prstGeom prst="ellipse">
            <a:avLst/>
          </a:pr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6" name="Freeform 15"/>
          <p:cNvSpPr/>
          <p:nvPr/>
        </p:nvSpPr>
        <p:spPr bwMode="auto">
          <a:xfrm rot="1546817">
            <a:off x="6855718" y="3084189"/>
            <a:ext cx="135569" cy="12663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85"/>
              </a:cxn>
              <a:cxn ang="0">
                <a:pos x="91" y="14"/>
              </a:cxn>
              <a:cxn ang="0">
                <a:pos x="0" y="0"/>
              </a:cxn>
            </a:cxnLst>
            <a:rect l="0" t="0" r="r" b="b"/>
            <a:pathLst>
              <a:path w="91" h="85">
                <a:moveTo>
                  <a:pt x="0" y="0"/>
                </a:moveTo>
                <a:lnTo>
                  <a:pt x="8" y="85"/>
                </a:lnTo>
                <a:lnTo>
                  <a:pt x="91" y="14"/>
                </a:lnTo>
                <a:lnTo>
                  <a:pt x="0" y="0"/>
                </a:lnTo>
                <a:close/>
              </a:path>
            </a:pathLst>
          </a:cu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7" name="Freeform 116"/>
          <p:cNvSpPr>
            <a:spLocks noEditPoints="1"/>
          </p:cNvSpPr>
          <p:nvPr/>
        </p:nvSpPr>
        <p:spPr bwMode="auto">
          <a:xfrm>
            <a:off x="6967118" y="2776249"/>
            <a:ext cx="284885" cy="229746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8" name="Oval 28"/>
          <p:cNvSpPr>
            <a:spLocks noChangeArrowheads="1"/>
          </p:cNvSpPr>
          <p:nvPr/>
        </p:nvSpPr>
        <p:spPr bwMode="auto">
          <a:xfrm>
            <a:off x="5493439" y="2441386"/>
            <a:ext cx="588457" cy="588457"/>
          </a:xfrm>
          <a:prstGeom prst="ellipse">
            <a:avLst/>
          </a:pr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49" name="Freeform 29"/>
          <p:cNvSpPr/>
          <p:nvPr/>
        </p:nvSpPr>
        <p:spPr bwMode="auto">
          <a:xfrm>
            <a:off x="5780964" y="2989619"/>
            <a:ext cx="151956" cy="141528"/>
          </a:xfrm>
          <a:custGeom>
            <a:avLst/>
            <a:gdLst/>
            <a:ahLst/>
            <a:cxnLst>
              <a:cxn ang="0">
                <a:pos x="102" y="0"/>
              </a:cxn>
              <a:cxn ang="0">
                <a:pos x="92" y="95"/>
              </a:cxn>
              <a:cxn ang="0">
                <a:pos x="0" y="16"/>
              </a:cxn>
              <a:cxn ang="0">
                <a:pos x="102" y="0"/>
              </a:cxn>
            </a:cxnLst>
            <a:rect l="0" t="0" r="r" b="b"/>
            <a:pathLst>
              <a:path w="102" h="95">
                <a:moveTo>
                  <a:pt x="102" y="0"/>
                </a:moveTo>
                <a:lnTo>
                  <a:pt x="92" y="95"/>
                </a:lnTo>
                <a:lnTo>
                  <a:pt x="0" y="16"/>
                </a:lnTo>
                <a:lnTo>
                  <a:pt x="102" y="0"/>
                </a:lnTo>
                <a:close/>
              </a:path>
            </a:pathLst>
          </a:cu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0" name="Freeform 57"/>
          <p:cNvSpPr>
            <a:spLocks noEditPoints="1"/>
          </p:cNvSpPr>
          <p:nvPr/>
        </p:nvSpPr>
        <p:spPr bwMode="auto">
          <a:xfrm>
            <a:off x="5641323" y="2620787"/>
            <a:ext cx="290897" cy="25788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1" name="Oval 18"/>
          <p:cNvSpPr>
            <a:spLocks noChangeArrowheads="1"/>
          </p:cNvSpPr>
          <p:nvPr/>
        </p:nvSpPr>
        <p:spPr bwMode="auto">
          <a:xfrm rot="20478992">
            <a:off x="4490943" y="1761748"/>
            <a:ext cx="420113" cy="420113"/>
          </a:xfrm>
          <a:prstGeom prst="ellipse">
            <a:avLst/>
          </a:pr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2" name="Freeform 19"/>
          <p:cNvSpPr/>
          <p:nvPr/>
        </p:nvSpPr>
        <p:spPr bwMode="auto">
          <a:xfrm rot="20478992">
            <a:off x="4767632" y="2123950"/>
            <a:ext cx="108753" cy="99815"/>
          </a:xfrm>
          <a:custGeom>
            <a:avLst/>
            <a:gdLst/>
            <a:ahLst/>
            <a:cxnLst>
              <a:cxn ang="0">
                <a:pos x="73" y="0"/>
              </a:cxn>
              <a:cxn ang="0">
                <a:pos x="66" y="67"/>
              </a:cxn>
              <a:cxn ang="0">
                <a:pos x="0" y="13"/>
              </a:cxn>
              <a:cxn ang="0">
                <a:pos x="73" y="0"/>
              </a:cxn>
            </a:cxnLst>
            <a:rect l="0" t="0" r="r" b="b"/>
            <a:pathLst>
              <a:path w="73" h="67">
                <a:moveTo>
                  <a:pt x="73" y="0"/>
                </a:moveTo>
                <a:lnTo>
                  <a:pt x="66" y="67"/>
                </a:lnTo>
                <a:lnTo>
                  <a:pt x="0" y="13"/>
                </a:lnTo>
                <a:lnTo>
                  <a:pt x="73" y="0"/>
                </a:lnTo>
                <a:close/>
              </a:path>
            </a:pathLst>
          </a:cu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3" name="Freeform 145"/>
          <p:cNvSpPr>
            <a:spLocks noEditPoints="1"/>
          </p:cNvSpPr>
          <p:nvPr/>
        </p:nvSpPr>
        <p:spPr bwMode="auto">
          <a:xfrm>
            <a:off x="4577991" y="1860131"/>
            <a:ext cx="237267" cy="209117"/>
          </a:xfrm>
          <a:custGeom>
            <a:avLst/>
            <a:gdLst/>
            <a:ahLst/>
            <a:cxnLst>
              <a:cxn ang="0">
                <a:pos x="82" y="45"/>
              </a:cxn>
              <a:cxn ang="0">
                <a:pos x="82" y="61"/>
              </a:cxn>
              <a:cxn ang="0">
                <a:pos x="81" y="62"/>
              </a:cxn>
              <a:cxn ang="0">
                <a:pos x="77" y="62"/>
              </a:cxn>
              <a:cxn ang="0">
                <a:pos x="77" y="65"/>
              </a:cxn>
              <a:cxn ang="0">
                <a:pos x="69" y="72"/>
              </a:cxn>
              <a:cxn ang="0">
                <a:pos x="61" y="65"/>
              </a:cxn>
              <a:cxn ang="0">
                <a:pos x="61" y="62"/>
              </a:cxn>
              <a:cxn ang="0">
                <a:pos x="20" y="62"/>
              </a:cxn>
              <a:cxn ang="0">
                <a:pos x="20" y="65"/>
              </a:cxn>
              <a:cxn ang="0">
                <a:pos x="13" y="72"/>
              </a:cxn>
              <a:cxn ang="0">
                <a:pos x="5" y="65"/>
              </a:cxn>
              <a:cxn ang="0">
                <a:pos x="5" y="62"/>
              </a:cxn>
              <a:cxn ang="0">
                <a:pos x="1" y="62"/>
              </a:cxn>
              <a:cxn ang="0">
                <a:pos x="0" y="61"/>
              </a:cxn>
              <a:cxn ang="0">
                <a:pos x="0" y="45"/>
              </a:cxn>
              <a:cxn ang="0">
                <a:pos x="9" y="36"/>
              </a:cxn>
              <a:cxn ang="0">
                <a:pos x="10" y="36"/>
              </a:cxn>
              <a:cxn ang="0">
                <a:pos x="14" y="19"/>
              </a:cxn>
              <a:cxn ang="0">
                <a:pos x="25" y="11"/>
              </a:cxn>
              <a:cxn ang="0">
                <a:pos x="31" y="11"/>
              </a:cxn>
              <a:cxn ang="0">
                <a:pos x="31" y="2"/>
              </a:cxn>
              <a:cxn ang="0">
                <a:pos x="32" y="0"/>
              </a:cxn>
              <a:cxn ang="0">
                <a:pos x="50" y="0"/>
              </a:cxn>
              <a:cxn ang="0">
                <a:pos x="51" y="2"/>
              </a:cxn>
              <a:cxn ang="0">
                <a:pos x="51" y="11"/>
              </a:cxn>
              <a:cxn ang="0">
                <a:pos x="56" y="11"/>
              </a:cxn>
              <a:cxn ang="0">
                <a:pos x="68" y="19"/>
              </a:cxn>
              <a:cxn ang="0">
                <a:pos x="72" y="36"/>
              </a:cxn>
              <a:cxn ang="0">
                <a:pos x="73" y="36"/>
              </a:cxn>
              <a:cxn ang="0">
                <a:pos x="82" y="45"/>
              </a:cxn>
              <a:cxn ang="0">
                <a:pos x="19" y="49"/>
              </a:cxn>
              <a:cxn ang="0">
                <a:pos x="13" y="43"/>
              </a:cxn>
              <a:cxn ang="0">
                <a:pos x="6" y="49"/>
              </a:cxn>
              <a:cxn ang="0">
                <a:pos x="13" y="56"/>
              </a:cxn>
              <a:cxn ang="0">
                <a:pos x="19" y="49"/>
              </a:cxn>
              <a:cxn ang="0">
                <a:pos x="61" y="36"/>
              </a:cxn>
              <a:cxn ang="0">
                <a:pos x="58" y="22"/>
              </a:cxn>
              <a:cxn ang="0">
                <a:pos x="56" y="21"/>
              </a:cxn>
              <a:cxn ang="0">
                <a:pos x="25" y="21"/>
              </a:cxn>
              <a:cxn ang="0">
                <a:pos x="24" y="22"/>
              </a:cxn>
              <a:cxn ang="0">
                <a:pos x="20" y="36"/>
              </a:cxn>
              <a:cxn ang="0">
                <a:pos x="61" y="36"/>
              </a:cxn>
              <a:cxn ang="0">
                <a:pos x="76" y="49"/>
              </a:cxn>
              <a:cxn ang="0">
                <a:pos x="69" y="43"/>
              </a:cxn>
              <a:cxn ang="0">
                <a:pos x="63" y="49"/>
              </a:cxn>
              <a:cxn ang="0">
                <a:pos x="69" y="56"/>
              </a:cxn>
              <a:cxn ang="0">
                <a:pos x="76" y="49"/>
              </a:cxn>
            </a:cxnLst>
            <a:rect l="0" t="0" r="r" b="b"/>
            <a:pathLst>
              <a:path w="82" h="72">
                <a:moveTo>
                  <a:pt x="82" y="45"/>
                </a:moveTo>
                <a:cubicBezTo>
                  <a:pt x="82" y="61"/>
                  <a:pt x="82" y="61"/>
                  <a:pt x="82" y="61"/>
                </a:cubicBezTo>
                <a:cubicBezTo>
                  <a:pt x="82" y="61"/>
                  <a:pt x="81" y="62"/>
                  <a:pt x="81" y="62"/>
                </a:cubicBezTo>
                <a:cubicBezTo>
                  <a:pt x="77" y="62"/>
                  <a:pt x="77" y="62"/>
                  <a:pt x="77" y="62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9"/>
                  <a:pt x="73" y="72"/>
                  <a:pt x="69" y="72"/>
                </a:cubicBezTo>
                <a:cubicBezTo>
                  <a:pt x="65" y="72"/>
                  <a:pt x="61" y="69"/>
                  <a:pt x="61" y="65"/>
                </a:cubicBezTo>
                <a:cubicBezTo>
                  <a:pt x="61" y="62"/>
                  <a:pt x="61" y="62"/>
                  <a:pt x="6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0" y="65"/>
                  <a:pt x="20" y="65"/>
                  <a:pt x="20" y="65"/>
                </a:cubicBezTo>
                <a:cubicBezTo>
                  <a:pt x="20" y="69"/>
                  <a:pt x="17" y="72"/>
                  <a:pt x="13" y="72"/>
                </a:cubicBezTo>
                <a:cubicBezTo>
                  <a:pt x="8" y="72"/>
                  <a:pt x="5" y="69"/>
                  <a:pt x="5" y="65"/>
                </a:cubicBezTo>
                <a:cubicBezTo>
                  <a:pt x="5" y="62"/>
                  <a:pt x="5" y="62"/>
                  <a:pt x="5" y="62"/>
                </a:cubicBezTo>
                <a:cubicBezTo>
                  <a:pt x="1" y="62"/>
                  <a:pt x="1" y="62"/>
                  <a:pt x="1" y="62"/>
                </a:cubicBezTo>
                <a:cubicBezTo>
                  <a:pt x="0" y="62"/>
                  <a:pt x="0" y="61"/>
                  <a:pt x="0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0"/>
                  <a:pt x="4" y="36"/>
                  <a:pt x="9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14" y="19"/>
                  <a:pt x="14" y="19"/>
                  <a:pt x="14" y="19"/>
                </a:cubicBezTo>
                <a:cubicBezTo>
                  <a:pt x="15" y="14"/>
                  <a:pt x="20" y="11"/>
                  <a:pt x="25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1"/>
                  <a:pt x="31" y="0"/>
                  <a:pt x="3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1" y="0"/>
                  <a:pt x="51" y="1"/>
                  <a:pt x="51" y="2"/>
                </a:cubicBezTo>
                <a:cubicBezTo>
                  <a:pt x="51" y="11"/>
                  <a:pt x="51" y="11"/>
                  <a:pt x="51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62" y="11"/>
                  <a:pt x="66" y="14"/>
                  <a:pt x="68" y="19"/>
                </a:cubicBezTo>
                <a:cubicBezTo>
                  <a:pt x="72" y="36"/>
                  <a:pt x="72" y="36"/>
                  <a:pt x="72" y="36"/>
                </a:cubicBezTo>
                <a:cubicBezTo>
                  <a:pt x="73" y="36"/>
                  <a:pt x="73" y="36"/>
                  <a:pt x="73" y="36"/>
                </a:cubicBezTo>
                <a:cubicBezTo>
                  <a:pt x="78" y="36"/>
                  <a:pt x="82" y="40"/>
                  <a:pt x="82" y="45"/>
                </a:cubicBezTo>
                <a:close/>
                <a:moveTo>
                  <a:pt x="19" y="49"/>
                </a:moveTo>
                <a:cubicBezTo>
                  <a:pt x="19" y="46"/>
                  <a:pt x="16" y="43"/>
                  <a:pt x="13" y="43"/>
                </a:cubicBezTo>
                <a:cubicBezTo>
                  <a:pt x="9" y="43"/>
                  <a:pt x="6" y="46"/>
                  <a:pt x="6" y="49"/>
                </a:cubicBezTo>
                <a:cubicBezTo>
                  <a:pt x="6" y="53"/>
                  <a:pt x="9" y="56"/>
                  <a:pt x="13" y="56"/>
                </a:cubicBezTo>
                <a:cubicBezTo>
                  <a:pt x="16" y="56"/>
                  <a:pt x="19" y="53"/>
                  <a:pt x="19" y="49"/>
                </a:cubicBezTo>
                <a:close/>
                <a:moveTo>
                  <a:pt x="61" y="36"/>
                </a:moveTo>
                <a:cubicBezTo>
                  <a:pt x="58" y="22"/>
                  <a:pt x="58" y="22"/>
                  <a:pt x="58" y="22"/>
                </a:cubicBezTo>
                <a:cubicBezTo>
                  <a:pt x="58" y="22"/>
                  <a:pt x="57" y="21"/>
                  <a:pt x="56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4" y="22"/>
                  <a:pt x="24" y="22"/>
                </a:cubicBezTo>
                <a:cubicBezTo>
                  <a:pt x="20" y="36"/>
                  <a:pt x="20" y="36"/>
                  <a:pt x="20" y="36"/>
                </a:cubicBezTo>
                <a:lnTo>
                  <a:pt x="61" y="36"/>
                </a:lnTo>
                <a:close/>
                <a:moveTo>
                  <a:pt x="76" y="49"/>
                </a:moveTo>
                <a:cubicBezTo>
                  <a:pt x="76" y="46"/>
                  <a:pt x="73" y="43"/>
                  <a:pt x="69" y="43"/>
                </a:cubicBezTo>
                <a:cubicBezTo>
                  <a:pt x="66" y="43"/>
                  <a:pt x="63" y="46"/>
                  <a:pt x="63" y="49"/>
                </a:cubicBezTo>
                <a:cubicBezTo>
                  <a:pt x="63" y="53"/>
                  <a:pt x="66" y="56"/>
                  <a:pt x="69" y="56"/>
                </a:cubicBezTo>
                <a:cubicBezTo>
                  <a:pt x="73" y="56"/>
                  <a:pt x="76" y="53"/>
                  <a:pt x="76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4" name="Oval 24"/>
          <p:cNvSpPr>
            <a:spLocks noChangeArrowheads="1"/>
          </p:cNvSpPr>
          <p:nvPr/>
        </p:nvSpPr>
        <p:spPr bwMode="auto">
          <a:xfrm rot="1782731">
            <a:off x="7664038" y="1951658"/>
            <a:ext cx="318534" cy="318533"/>
          </a:xfrm>
          <a:prstGeom prst="ellipse">
            <a:avLst/>
          </a:pr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5" name="Freeform 25"/>
          <p:cNvSpPr/>
          <p:nvPr/>
        </p:nvSpPr>
        <p:spPr bwMode="auto">
          <a:xfrm rot="1782731">
            <a:off x="7728444" y="2243411"/>
            <a:ext cx="82458" cy="75680"/>
          </a:xfrm>
          <a:custGeom>
            <a:avLst/>
            <a:gdLst/>
            <a:ahLst/>
            <a:cxnLst>
              <a:cxn ang="0">
                <a:pos x="73" y="0"/>
              </a:cxn>
              <a:cxn ang="0">
                <a:pos x="68" y="67"/>
              </a:cxn>
              <a:cxn ang="0">
                <a:pos x="0" y="13"/>
              </a:cxn>
              <a:cxn ang="0">
                <a:pos x="73" y="0"/>
              </a:cxn>
            </a:cxnLst>
            <a:rect l="0" t="0" r="r" b="b"/>
            <a:pathLst>
              <a:path w="73" h="67">
                <a:moveTo>
                  <a:pt x="73" y="0"/>
                </a:moveTo>
                <a:lnTo>
                  <a:pt x="68" y="67"/>
                </a:lnTo>
                <a:lnTo>
                  <a:pt x="0" y="13"/>
                </a:lnTo>
                <a:lnTo>
                  <a:pt x="73" y="0"/>
                </a:lnTo>
                <a:close/>
              </a:path>
            </a:pathLst>
          </a:cu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6" name="Freeform 157"/>
          <p:cNvSpPr>
            <a:spLocks noEditPoints="1"/>
          </p:cNvSpPr>
          <p:nvPr/>
        </p:nvSpPr>
        <p:spPr bwMode="auto">
          <a:xfrm>
            <a:off x="7752134" y="2023602"/>
            <a:ext cx="132589" cy="162384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7" name="Oval 14"/>
          <p:cNvSpPr>
            <a:spLocks noChangeArrowheads="1"/>
          </p:cNvSpPr>
          <p:nvPr/>
        </p:nvSpPr>
        <p:spPr bwMode="auto">
          <a:xfrm rot="2101817">
            <a:off x="8232459" y="2602920"/>
            <a:ext cx="254385" cy="254386"/>
          </a:xfrm>
          <a:prstGeom prst="ellipse">
            <a:avLst/>
          </a:pr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8" name="Freeform 15"/>
          <p:cNvSpPr/>
          <p:nvPr/>
        </p:nvSpPr>
        <p:spPr bwMode="auto">
          <a:xfrm rot="2101817">
            <a:off x="8222555" y="2797014"/>
            <a:ext cx="64844" cy="6056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85"/>
              </a:cxn>
              <a:cxn ang="0">
                <a:pos x="91" y="14"/>
              </a:cxn>
              <a:cxn ang="0">
                <a:pos x="0" y="0"/>
              </a:cxn>
            </a:cxnLst>
            <a:rect l="0" t="0" r="r" b="b"/>
            <a:pathLst>
              <a:path w="91" h="85">
                <a:moveTo>
                  <a:pt x="0" y="0"/>
                </a:moveTo>
                <a:lnTo>
                  <a:pt x="8" y="85"/>
                </a:lnTo>
                <a:lnTo>
                  <a:pt x="91" y="14"/>
                </a:lnTo>
                <a:lnTo>
                  <a:pt x="0" y="0"/>
                </a:lnTo>
                <a:close/>
              </a:path>
            </a:pathLst>
          </a:cu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59" name="Freeform 157"/>
          <p:cNvSpPr>
            <a:spLocks noEditPoints="1"/>
          </p:cNvSpPr>
          <p:nvPr/>
        </p:nvSpPr>
        <p:spPr bwMode="auto">
          <a:xfrm>
            <a:off x="8298910" y="2643611"/>
            <a:ext cx="132589" cy="162385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0" name="Oval 14"/>
          <p:cNvSpPr>
            <a:spLocks noChangeArrowheads="1"/>
          </p:cNvSpPr>
          <p:nvPr/>
        </p:nvSpPr>
        <p:spPr bwMode="auto">
          <a:xfrm rot="17547923">
            <a:off x="3705156" y="2612257"/>
            <a:ext cx="254385" cy="254386"/>
          </a:xfrm>
          <a:prstGeom prst="ellipse">
            <a:avLst/>
          </a:pr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1" name="Freeform 15"/>
          <p:cNvSpPr/>
          <p:nvPr/>
        </p:nvSpPr>
        <p:spPr bwMode="auto">
          <a:xfrm rot="17547923">
            <a:off x="3917555" y="2790191"/>
            <a:ext cx="64844" cy="6056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85"/>
              </a:cxn>
              <a:cxn ang="0">
                <a:pos x="91" y="14"/>
              </a:cxn>
              <a:cxn ang="0">
                <a:pos x="0" y="0"/>
              </a:cxn>
            </a:cxnLst>
            <a:rect l="0" t="0" r="r" b="b"/>
            <a:pathLst>
              <a:path w="91" h="85">
                <a:moveTo>
                  <a:pt x="0" y="0"/>
                </a:moveTo>
                <a:lnTo>
                  <a:pt x="8" y="85"/>
                </a:lnTo>
                <a:lnTo>
                  <a:pt x="91" y="14"/>
                </a:lnTo>
                <a:lnTo>
                  <a:pt x="0" y="0"/>
                </a:lnTo>
                <a:close/>
              </a:path>
            </a:pathLst>
          </a:cu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2" name="Freeform 157"/>
          <p:cNvSpPr>
            <a:spLocks noEditPoints="1"/>
          </p:cNvSpPr>
          <p:nvPr/>
        </p:nvSpPr>
        <p:spPr bwMode="auto">
          <a:xfrm>
            <a:off x="3777012" y="2673679"/>
            <a:ext cx="106721" cy="130703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3" name="Oval 14"/>
          <p:cNvSpPr>
            <a:spLocks noChangeArrowheads="1"/>
          </p:cNvSpPr>
          <p:nvPr/>
        </p:nvSpPr>
        <p:spPr bwMode="auto">
          <a:xfrm rot="757797">
            <a:off x="5707160" y="2083228"/>
            <a:ext cx="254385" cy="254386"/>
          </a:xfrm>
          <a:prstGeom prst="ellipse">
            <a:avLst/>
          </a:pr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4" name="Freeform 15"/>
          <p:cNvSpPr/>
          <p:nvPr/>
        </p:nvSpPr>
        <p:spPr bwMode="auto">
          <a:xfrm rot="757797">
            <a:off x="5742190" y="2309877"/>
            <a:ext cx="64844" cy="6056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85"/>
              </a:cxn>
              <a:cxn ang="0">
                <a:pos x="91" y="14"/>
              </a:cxn>
              <a:cxn ang="0">
                <a:pos x="0" y="0"/>
              </a:cxn>
            </a:cxnLst>
            <a:rect l="0" t="0" r="r" b="b"/>
            <a:pathLst>
              <a:path w="91" h="85">
                <a:moveTo>
                  <a:pt x="0" y="0"/>
                </a:moveTo>
                <a:lnTo>
                  <a:pt x="8" y="85"/>
                </a:lnTo>
                <a:lnTo>
                  <a:pt x="91" y="14"/>
                </a:lnTo>
                <a:lnTo>
                  <a:pt x="0" y="0"/>
                </a:lnTo>
                <a:close/>
              </a:path>
            </a:pathLst>
          </a:custGeom>
          <a:solidFill>
            <a:srgbClr val="1273B8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5" name="Freeform 157"/>
          <p:cNvSpPr>
            <a:spLocks noEditPoints="1"/>
          </p:cNvSpPr>
          <p:nvPr/>
        </p:nvSpPr>
        <p:spPr bwMode="auto">
          <a:xfrm>
            <a:off x="5777984" y="2149886"/>
            <a:ext cx="106720" cy="130703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6" name="Oval 14"/>
          <p:cNvSpPr>
            <a:spLocks noChangeArrowheads="1"/>
          </p:cNvSpPr>
          <p:nvPr/>
        </p:nvSpPr>
        <p:spPr bwMode="auto">
          <a:xfrm rot="20419797">
            <a:off x="5913551" y="1491352"/>
            <a:ext cx="254385" cy="254386"/>
          </a:xfrm>
          <a:prstGeom prst="ellipse">
            <a:avLst/>
          </a:pr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7" name="Freeform 15"/>
          <p:cNvSpPr/>
          <p:nvPr/>
        </p:nvSpPr>
        <p:spPr bwMode="auto">
          <a:xfrm rot="20419797">
            <a:off x="6027152" y="1729849"/>
            <a:ext cx="64844" cy="6056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85"/>
              </a:cxn>
              <a:cxn ang="0">
                <a:pos x="91" y="14"/>
              </a:cxn>
              <a:cxn ang="0">
                <a:pos x="0" y="0"/>
              </a:cxn>
            </a:cxnLst>
            <a:rect l="0" t="0" r="r" b="b"/>
            <a:pathLst>
              <a:path w="91" h="85">
                <a:moveTo>
                  <a:pt x="0" y="0"/>
                </a:moveTo>
                <a:lnTo>
                  <a:pt x="8" y="85"/>
                </a:lnTo>
                <a:lnTo>
                  <a:pt x="91" y="14"/>
                </a:lnTo>
                <a:lnTo>
                  <a:pt x="0" y="0"/>
                </a:lnTo>
                <a:close/>
              </a:path>
            </a:pathLst>
          </a:custGeom>
          <a:solidFill>
            <a:srgbClr val="196E4E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8" name="Freeform 157"/>
          <p:cNvSpPr>
            <a:spLocks noEditPoints="1"/>
          </p:cNvSpPr>
          <p:nvPr/>
        </p:nvSpPr>
        <p:spPr bwMode="auto">
          <a:xfrm>
            <a:off x="5986941" y="1551323"/>
            <a:ext cx="106720" cy="130703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169" name="TextBox 42"/>
          <p:cNvSpPr txBox="1"/>
          <p:nvPr/>
        </p:nvSpPr>
        <p:spPr>
          <a:xfrm>
            <a:off x="8056763" y="4131036"/>
            <a:ext cx="2825995" cy="3897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335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</a:t>
            </a: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</a:endParaRPr>
          </a:p>
        </p:txBody>
      </p:sp>
      <p:sp>
        <p:nvSpPr>
          <p:cNvPr id="170" name="TextBox 44"/>
          <p:cNvSpPr txBox="1"/>
          <p:nvPr/>
        </p:nvSpPr>
        <p:spPr>
          <a:xfrm>
            <a:off x="8040572" y="3890725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71" name="TextBox 46"/>
          <p:cNvSpPr txBox="1"/>
          <p:nvPr/>
        </p:nvSpPr>
        <p:spPr>
          <a:xfrm>
            <a:off x="2948836" y="3855996"/>
            <a:ext cx="1231107" cy="24622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lvl="0"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172" name="TextBox 47"/>
          <p:cNvSpPr txBox="1"/>
          <p:nvPr/>
        </p:nvSpPr>
        <p:spPr>
          <a:xfrm>
            <a:off x="1322619" y="4137959"/>
            <a:ext cx="2838644" cy="3693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1218565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US" sz="1335" dirty="0">
              <a:solidFill>
                <a:srgbClr val="262626"/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0791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8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0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2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6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8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0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2" dur="2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4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6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8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2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4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6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8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0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2" dur="2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4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8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0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2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4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6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8" dur="2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0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2" dur="2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4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6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8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0" dur="2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2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4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6" dur="2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8" dur="2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0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2" dur="2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4" dur="2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6" dur="2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8" dur="2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0" dur="2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2" dur="2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4" dur="2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6" dur="2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8" dur="2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0" dur="2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2" dur="2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4" dur="2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1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1" grpId="0" animBg="1"/>
      <p:bldP spid="72" grpId="0" animBg="1"/>
      <p:bldP spid="74" grpId="0" animBg="1"/>
      <p:bldP spid="75" grpId="0" animBg="1"/>
      <p:bldP spid="77" grpId="0" animBg="1"/>
      <p:bldP spid="78" grpId="0" animBg="1"/>
      <p:bldP spid="79" grpId="0" animBg="1"/>
      <p:bldP spid="80" grpId="0" animBg="1"/>
      <p:bldP spid="82" grpId="0" animBg="1"/>
      <p:bldP spid="83" grpId="0" animBg="1"/>
      <p:bldP spid="85" grpId="0" animBg="1"/>
      <p:bldP spid="86" grpId="0" animBg="1"/>
      <p:bldP spid="87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/>
      <p:bldP spid="170" grpId="0"/>
      <p:bldP spid="171" grpId="0"/>
      <p:bldP spid="17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11567833" y="-121024"/>
            <a:ext cx="0" cy="7180729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11283764" y="2808754"/>
            <a:ext cx="568137" cy="56813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1399745" y="1911164"/>
            <a:ext cx="336176" cy="336176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1399745" y="914401"/>
            <a:ext cx="336176" cy="336176"/>
          </a:xfrm>
          <a:prstGeom prst="ellipse">
            <a:avLst/>
          </a:prstGeom>
          <a:solidFill>
            <a:srgbClr val="7898A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389660" y="3797114"/>
            <a:ext cx="336176" cy="336176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1399745" y="4740089"/>
            <a:ext cx="336176" cy="336176"/>
          </a:xfrm>
          <a:prstGeom prst="ellipse">
            <a:avLst/>
          </a:prstGeom>
          <a:solidFill>
            <a:srgbClr val="7898A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1399745" y="5683063"/>
            <a:ext cx="336176" cy="336176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1126184" y="2699494"/>
            <a:ext cx="9125516" cy="3388661"/>
            <a:chOff x="1126184" y="2699494"/>
            <a:chExt cx="9125516" cy="3388661"/>
          </a:xfrm>
        </p:grpSpPr>
        <p:sp>
          <p:nvSpPr>
            <p:cNvPr id="29" name="椭圆 28"/>
            <p:cNvSpPr/>
            <p:nvPr/>
          </p:nvSpPr>
          <p:spPr>
            <a:xfrm>
              <a:off x="1126184" y="2699496"/>
              <a:ext cx="3388659" cy="3388659"/>
            </a:xfrm>
            <a:prstGeom prst="ellipse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4001965" y="2699495"/>
              <a:ext cx="3388659" cy="3388659"/>
            </a:xfrm>
            <a:prstGeom prst="ellipse">
              <a:avLst/>
            </a:prstGeom>
            <a:noFill/>
            <a:ln>
              <a:solidFill>
                <a:srgbClr val="7898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/>
            </a:p>
          </p:txBody>
        </p:sp>
        <p:sp>
          <p:nvSpPr>
            <p:cNvPr id="31" name="椭圆 30"/>
            <p:cNvSpPr/>
            <p:nvPr/>
          </p:nvSpPr>
          <p:spPr>
            <a:xfrm>
              <a:off x="6863041" y="2699494"/>
              <a:ext cx="3388659" cy="3388659"/>
            </a:xfrm>
            <a:prstGeom prst="ellipse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椭圆 35"/>
          <p:cNvSpPr/>
          <p:nvPr/>
        </p:nvSpPr>
        <p:spPr>
          <a:xfrm>
            <a:off x="7233108" y="2602636"/>
            <a:ext cx="1158885" cy="115888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4256214" y="2588684"/>
            <a:ext cx="1158885" cy="1158885"/>
          </a:xfrm>
          <a:prstGeom prst="ellipse">
            <a:avLst/>
          </a:prstGeom>
          <a:solidFill>
            <a:srgbClr val="789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1303812" y="2611797"/>
            <a:ext cx="1158885" cy="115888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375361" y="2584990"/>
            <a:ext cx="9605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</a:rPr>
              <a:t>01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334506" y="2597844"/>
            <a:ext cx="9605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</a:rPr>
              <a:t>02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262164" y="2538823"/>
            <a:ext cx="10374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>
                <a:solidFill>
                  <a:schemeClr val="bg1"/>
                </a:solidFill>
              </a:rPr>
              <a:t>03</a:t>
            </a:r>
            <a:endParaRPr lang="zh-CN" altLang="en-US" sz="6600" b="1" dirty="0">
              <a:solidFill>
                <a:schemeClr val="bg1"/>
              </a:solidFill>
            </a:endParaRPr>
          </a:p>
        </p:txBody>
      </p:sp>
      <p:sp>
        <p:nvSpPr>
          <p:cNvPr id="37" name="弦形 36"/>
          <p:cNvSpPr/>
          <p:nvPr/>
        </p:nvSpPr>
        <p:spPr>
          <a:xfrm>
            <a:off x="1303812" y="2621462"/>
            <a:ext cx="1158885" cy="1158885"/>
          </a:xfrm>
          <a:prstGeom prst="chord">
            <a:avLst>
              <a:gd name="adj1" fmla="val 5382386"/>
              <a:gd name="adj2" fmla="val 16200000"/>
            </a:avLst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  </a:t>
            </a:r>
            <a:endParaRPr lang="zh-CN" altLang="en-US" dirty="0"/>
          </a:p>
        </p:txBody>
      </p:sp>
      <p:sp>
        <p:nvSpPr>
          <p:cNvPr id="38" name="弦形 37"/>
          <p:cNvSpPr/>
          <p:nvPr/>
        </p:nvSpPr>
        <p:spPr>
          <a:xfrm rot="5400000">
            <a:off x="4256212" y="2591069"/>
            <a:ext cx="1158885" cy="1158885"/>
          </a:xfrm>
          <a:prstGeom prst="chord">
            <a:avLst>
              <a:gd name="adj1" fmla="val 5382386"/>
              <a:gd name="adj2" fmla="val 16200000"/>
            </a:avLst>
          </a:prstGeom>
          <a:solidFill>
            <a:srgbClr val="BDD7EE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弦形 38"/>
          <p:cNvSpPr/>
          <p:nvPr/>
        </p:nvSpPr>
        <p:spPr>
          <a:xfrm rot="10800000">
            <a:off x="7233107" y="2597844"/>
            <a:ext cx="1158885" cy="1158885"/>
          </a:xfrm>
          <a:prstGeom prst="chord">
            <a:avLst>
              <a:gd name="adj1" fmla="val 5382386"/>
              <a:gd name="adj2" fmla="val 16200000"/>
            </a:avLst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 rot="20367748">
            <a:off x="531806" y="233070"/>
            <a:ext cx="1003563" cy="1241351"/>
            <a:chOff x="793750" y="825500"/>
            <a:chExt cx="3433763" cy="4584701"/>
          </a:xfrm>
        </p:grpSpPr>
        <p:sp>
          <p:nvSpPr>
            <p:cNvPr id="41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1496693" y="490826"/>
            <a:ext cx="36918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sp>
        <p:nvSpPr>
          <p:cNvPr id="59" name="Text Placeholder 2"/>
          <p:cNvSpPr txBox="1"/>
          <p:nvPr/>
        </p:nvSpPr>
        <p:spPr>
          <a:xfrm>
            <a:off x="1888377" y="4125467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0" name="TextBox 37"/>
          <p:cNvSpPr txBox="1"/>
          <p:nvPr/>
        </p:nvSpPr>
        <p:spPr>
          <a:xfrm>
            <a:off x="2053229" y="4522267"/>
            <a:ext cx="168103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1" name="Text Placeholder 2"/>
          <p:cNvSpPr txBox="1"/>
          <p:nvPr/>
        </p:nvSpPr>
        <p:spPr>
          <a:xfrm>
            <a:off x="7724944" y="4116848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2" name="TextBox 37"/>
          <p:cNvSpPr txBox="1"/>
          <p:nvPr/>
        </p:nvSpPr>
        <p:spPr>
          <a:xfrm>
            <a:off x="7800933" y="4463090"/>
            <a:ext cx="168103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63" name="Text Placeholder 2"/>
          <p:cNvSpPr txBox="1"/>
          <p:nvPr/>
        </p:nvSpPr>
        <p:spPr>
          <a:xfrm>
            <a:off x="4765191" y="4116848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64" name="TextBox 37"/>
          <p:cNvSpPr txBox="1"/>
          <p:nvPr/>
        </p:nvSpPr>
        <p:spPr>
          <a:xfrm>
            <a:off x="4862393" y="4421649"/>
            <a:ext cx="168103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72166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/>
          <p:nvPr/>
        </p:nvSpPr>
        <p:spPr bwMode="auto">
          <a:xfrm>
            <a:off x="2590329" y="2110845"/>
            <a:ext cx="6907462" cy="3351424"/>
          </a:xfrm>
          <a:custGeom>
            <a:avLst/>
            <a:gdLst>
              <a:gd name="T0" fmla="*/ 1251 w 2784"/>
              <a:gd name="T1" fmla="*/ 1349 h 1349"/>
              <a:gd name="T2" fmla="*/ 1067 w 2784"/>
              <a:gd name="T3" fmla="*/ 1319 h 1349"/>
              <a:gd name="T4" fmla="*/ 844 w 2784"/>
              <a:gd name="T5" fmla="*/ 1167 h 1349"/>
              <a:gd name="T6" fmla="*/ 720 w 2784"/>
              <a:gd name="T7" fmla="*/ 882 h 1349"/>
              <a:gd name="T8" fmla="*/ 516 w 2784"/>
              <a:gd name="T9" fmla="*/ 580 h 1349"/>
              <a:gd name="T10" fmla="*/ 261 w 2784"/>
              <a:gd name="T11" fmla="*/ 643 h 1349"/>
              <a:gd name="T12" fmla="*/ 168 w 2784"/>
              <a:gd name="T13" fmla="*/ 1182 h 1349"/>
              <a:gd name="T14" fmla="*/ 45 w 2784"/>
              <a:gd name="T15" fmla="*/ 1215 h 1349"/>
              <a:gd name="T16" fmla="*/ 26 w 2784"/>
              <a:gd name="T17" fmla="*/ 818 h 1349"/>
              <a:gd name="T18" fmla="*/ 174 w 2784"/>
              <a:gd name="T19" fmla="*/ 549 h 1349"/>
              <a:gd name="T20" fmla="*/ 557 w 2784"/>
              <a:gd name="T21" fmla="*/ 459 h 1349"/>
              <a:gd name="T22" fmla="*/ 846 w 2784"/>
              <a:gd name="T23" fmla="*/ 862 h 1349"/>
              <a:gd name="T24" fmla="*/ 1108 w 2784"/>
              <a:gd name="T25" fmla="*/ 1198 h 1349"/>
              <a:gd name="T26" fmla="*/ 1557 w 2784"/>
              <a:gd name="T27" fmla="*/ 1107 h 1349"/>
              <a:gd name="T28" fmla="*/ 1644 w 2784"/>
              <a:gd name="T29" fmla="*/ 778 h 1349"/>
              <a:gd name="T30" fmla="*/ 1668 w 2784"/>
              <a:gd name="T31" fmla="*/ 354 h 1349"/>
              <a:gd name="T32" fmla="*/ 1929 w 2784"/>
              <a:gd name="T33" fmla="*/ 87 h 1349"/>
              <a:gd name="T34" fmla="*/ 2368 w 2784"/>
              <a:gd name="T35" fmla="*/ 30 h 1349"/>
              <a:gd name="T36" fmla="*/ 2784 w 2784"/>
              <a:gd name="T37" fmla="*/ 289 h 1349"/>
              <a:gd name="T38" fmla="*/ 2684 w 2784"/>
              <a:gd name="T39" fmla="*/ 368 h 1349"/>
              <a:gd name="T40" fmla="*/ 1987 w 2784"/>
              <a:gd name="T41" fmla="*/ 201 h 1349"/>
              <a:gd name="T42" fmla="*/ 1767 w 2784"/>
              <a:gd name="T43" fmla="*/ 745 h 1349"/>
              <a:gd name="T44" fmla="*/ 1768 w 2784"/>
              <a:gd name="T45" fmla="*/ 1004 h 1349"/>
              <a:gd name="T46" fmla="*/ 1645 w 2784"/>
              <a:gd name="T47" fmla="*/ 1200 h 1349"/>
              <a:gd name="T48" fmla="*/ 1375 w 2784"/>
              <a:gd name="T49" fmla="*/ 1336 h 1349"/>
              <a:gd name="T50" fmla="*/ 1251 w 2784"/>
              <a:gd name="T51" fmla="*/ 1349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784" h="1349">
                <a:moveTo>
                  <a:pt x="1251" y="1349"/>
                </a:moveTo>
                <a:cubicBezTo>
                  <a:pt x="1188" y="1349"/>
                  <a:pt x="1126" y="1339"/>
                  <a:pt x="1067" y="1319"/>
                </a:cubicBezTo>
                <a:cubicBezTo>
                  <a:pt x="978" y="1289"/>
                  <a:pt x="903" y="1238"/>
                  <a:pt x="844" y="1167"/>
                </a:cubicBezTo>
                <a:cubicBezTo>
                  <a:pt x="780" y="1091"/>
                  <a:pt x="738" y="995"/>
                  <a:pt x="720" y="882"/>
                </a:cubicBezTo>
                <a:cubicBezTo>
                  <a:pt x="695" y="726"/>
                  <a:pt x="620" y="616"/>
                  <a:pt x="516" y="580"/>
                </a:cubicBezTo>
                <a:cubicBezTo>
                  <a:pt x="430" y="550"/>
                  <a:pt x="335" y="574"/>
                  <a:pt x="261" y="643"/>
                </a:cubicBezTo>
                <a:cubicBezTo>
                  <a:pt x="140" y="755"/>
                  <a:pt x="107" y="952"/>
                  <a:pt x="168" y="1182"/>
                </a:cubicBezTo>
                <a:cubicBezTo>
                  <a:pt x="45" y="1215"/>
                  <a:pt x="45" y="1215"/>
                  <a:pt x="45" y="1215"/>
                </a:cubicBezTo>
                <a:cubicBezTo>
                  <a:pt x="6" y="1071"/>
                  <a:pt x="0" y="937"/>
                  <a:pt x="26" y="818"/>
                </a:cubicBezTo>
                <a:cubicBezTo>
                  <a:pt x="50" y="710"/>
                  <a:pt x="101" y="617"/>
                  <a:pt x="174" y="549"/>
                </a:cubicBezTo>
                <a:cubicBezTo>
                  <a:pt x="281" y="449"/>
                  <a:pt x="428" y="414"/>
                  <a:pt x="557" y="459"/>
                </a:cubicBezTo>
                <a:cubicBezTo>
                  <a:pt x="708" y="510"/>
                  <a:pt x="813" y="657"/>
                  <a:pt x="846" y="862"/>
                </a:cubicBezTo>
                <a:cubicBezTo>
                  <a:pt x="873" y="1030"/>
                  <a:pt x="967" y="1149"/>
                  <a:pt x="1108" y="1198"/>
                </a:cubicBezTo>
                <a:cubicBezTo>
                  <a:pt x="1260" y="1250"/>
                  <a:pt x="1445" y="1212"/>
                  <a:pt x="1557" y="1107"/>
                </a:cubicBezTo>
                <a:cubicBezTo>
                  <a:pt x="1621" y="1047"/>
                  <a:pt x="1688" y="942"/>
                  <a:pt x="1644" y="778"/>
                </a:cubicBezTo>
                <a:cubicBezTo>
                  <a:pt x="1603" y="625"/>
                  <a:pt x="1611" y="478"/>
                  <a:pt x="1668" y="354"/>
                </a:cubicBezTo>
                <a:cubicBezTo>
                  <a:pt x="1721" y="239"/>
                  <a:pt x="1811" y="147"/>
                  <a:pt x="1929" y="87"/>
                </a:cubicBezTo>
                <a:cubicBezTo>
                  <a:pt x="2061" y="20"/>
                  <a:pt x="2217" y="0"/>
                  <a:pt x="2368" y="30"/>
                </a:cubicBezTo>
                <a:cubicBezTo>
                  <a:pt x="2531" y="64"/>
                  <a:pt x="2675" y="153"/>
                  <a:pt x="2784" y="289"/>
                </a:cubicBezTo>
                <a:cubicBezTo>
                  <a:pt x="2684" y="368"/>
                  <a:pt x="2684" y="368"/>
                  <a:pt x="2684" y="368"/>
                </a:cubicBezTo>
                <a:cubicBezTo>
                  <a:pt x="2489" y="125"/>
                  <a:pt x="2186" y="100"/>
                  <a:pt x="1987" y="201"/>
                </a:cubicBezTo>
                <a:cubicBezTo>
                  <a:pt x="1785" y="303"/>
                  <a:pt x="1703" y="507"/>
                  <a:pt x="1767" y="745"/>
                </a:cubicBezTo>
                <a:cubicBezTo>
                  <a:pt x="1792" y="836"/>
                  <a:pt x="1792" y="923"/>
                  <a:pt x="1768" y="1004"/>
                </a:cubicBezTo>
                <a:cubicBezTo>
                  <a:pt x="1746" y="1078"/>
                  <a:pt x="1704" y="1144"/>
                  <a:pt x="1645" y="1200"/>
                </a:cubicBezTo>
                <a:cubicBezTo>
                  <a:pt x="1573" y="1268"/>
                  <a:pt x="1479" y="1315"/>
                  <a:pt x="1375" y="1336"/>
                </a:cubicBezTo>
                <a:cubicBezTo>
                  <a:pt x="1334" y="1345"/>
                  <a:pt x="1292" y="1349"/>
                  <a:pt x="1251" y="1349"/>
                </a:cubicBezTo>
                <a:close/>
              </a:path>
            </a:pathLst>
          </a:custGeom>
          <a:solidFill>
            <a:srgbClr val="7898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2279740" y="4577720"/>
            <a:ext cx="1077619" cy="1077619"/>
          </a:xfrm>
          <a:prstGeom prst="ellipse">
            <a:avLst/>
          </a:prstGeom>
          <a:solidFill>
            <a:srgbClr val="A8AD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17560" y="4770115"/>
            <a:ext cx="20197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Bebas Neue" panose="020B0606020202050201" pitchFamily="34" charset="0"/>
              </a:rPr>
              <a:t>01</a:t>
            </a:r>
          </a:p>
        </p:txBody>
      </p:sp>
      <p:sp>
        <p:nvSpPr>
          <p:cNvPr id="25" name="Freeform 9"/>
          <p:cNvSpPr>
            <a:spLocks noEditPoints="1"/>
          </p:cNvSpPr>
          <p:nvPr/>
        </p:nvSpPr>
        <p:spPr bwMode="auto">
          <a:xfrm>
            <a:off x="2667329" y="5116529"/>
            <a:ext cx="302440" cy="315962"/>
          </a:xfrm>
          <a:custGeom>
            <a:avLst/>
            <a:gdLst>
              <a:gd name="T0" fmla="*/ 69 w 104"/>
              <a:gd name="T1" fmla="*/ 17 h 106"/>
              <a:gd name="T2" fmla="*/ 69 w 104"/>
              <a:gd name="T3" fmla="*/ 2 h 106"/>
              <a:gd name="T4" fmla="*/ 70 w 104"/>
              <a:gd name="T5" fmla="*/ 1 h 106"/>
              <a:gd name="T6" fmla="*/ 75 w 104"/>
              <a:gd name="T7" fmla="*/ 0 h 106"/>
              <a:gd name="T8" fmla="*/ 79 w 104"/>
              <a:gd name="T9" fmla="*/ 1 h 106"/>
              <a:gd name="T10" fmla="*/ 80 w 104"/>
              <a:gd name="T11" fmla="*/ 2 h 106"/>
              <a:gd name="T12" fmla="*/ 80 w 104"/>
              <a:gd name="T13" fmla="*/ 21 h 106"/>
              <a:gd name="T14" fmla="*/ 80 w 104"/>
              <a:gd name="T15" fmla="*/ 29 h 106"/>
              <a:gd name="T16" fmla="*/ 104 w 104"/>
              <a:gd name="T17" fmla="*/ 54 h 106"/>
              <a:gd name="T18" fmla="*/ 95 w 104"/>
              <a:gd name="T19" fmla="*/ 54 h 106"/>
              <a:gd name="T20" fmla="*/ 52 w 104"/>
              <a:gd name="T21" fmla="*/ 11 h 106"/>
              <a:gd name="T22" fmla="*/ 9 w 104"/>
              <a:gd name="T23" fmla="*/ 54 h 106"/>
              <a:gd name="T24" fmla="*/ 0 w 104"/>
              <a:gd name="T25" fmla="*/ 54 h 106"/>
              <a:gd name="T26" fmla="*/ 52 w 104"/>
              <a:gd name="T27" fmla="*/ 0 h 106"/>
              <a:gd name="T28" fmla="*/ 69 w 104"/>
              <a:gd name="T29" fmla="*/ 17 h 106"/>
              <a:gd name="T30" fmla="*/ 85 w 104"/>
              <a:gd name="T31" fmla="*/ 53 h 106"/>
              <a:gd name="T32" fmla="*/ 85 w 104"/>
              <a:gd name="T33" fmla="*/ 66 h 106"/>
              <a:gd name="T34" fmla="*/ 85 w 104"/>
              <a:gd name="T35" fmla="*/ 106 h 106"/>
              <a:gd name="T36" fmla="*/ 64 w 104"/>
              <a:gd name="T37" fmla="*/ 106 h 106"/>
              <a:gd name="T38" fmla="*/ 64 w 104"/>
              <a:gd name="T39" fmla="*/ 104 h 106"/>
              <a:gd name="T40" fmla="*/ 64 w 104"/>
              <a:gd name="T41" fmla="*/ 87 h 106"/>
              <a:gd name="T42" fmla="*/ 60 w 104"/>
              <a:gd name="T43" fmla="*/ 77 h 106"/>
              <a:gd name="T44" fmla="*/ 52 w 104"/>
              <a:gd name="T45" fmla="*/ 73 h 106"/>
              <a:gd name="T46" fmla="*/ 44 w 104"/>
              <a:gd name="T47" fmla="*/ 77 h 106"/>
              <a:gd name="T48" fmla="*/ 40 w 104"/>
              <a:gd name="T49" fmla="*/ 87 h 106"/>
              <a:gd name="T50" fmla="*/ 40 w 104"/>
              <a:gd name="T51" fmla="*/ 104 h 106"/>
              <a:gd name="T52" fmla="*/ 40 w 104"/>
              <a:gd name="T53" fmla="*/ 106 h 106"/>
              <a:gd name="T54" fmla="*/ 19 w 104"/>
              <a:gd name="T55" fmla="*/ 106 h 106"/>
              <a:gd name="T56" fmla="*/ 19 w 104"/>
              <a:gd name="T57" fmla="*/ 68 h 106"/>
              <a:gd name="T58" fmla="*/ 19 w 104"/>
              <a:gd name="T59" fmla="*/ 53 h 106"/>
              <a:gd name="T60" fmla="*/ 52 w 104"/>
              <a:gd name="T61" fmla="*/ 19 h 106"/>
              <a:gd name="T62" fmla="*/ 85 w 104"/>
              <a:gd name="T63" fmla="*/ 5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4" h="106">
                <a:moveTo>
                  <a:pt x="69" y="17"/>
                </a:moveTo>
                <a:cubicBezTo>
                  <a:pt x="69" y="2"/>
                  <a:pt x="69" y="2"/>
                  <a:pt x="69" y="2"/>
                </a:cubicBezTo>
                <a:cubicBezTo>
                  <a:pt x="69" y="2"/>
                  <a:pt x="69" y="1"/>
                  <a:pt x="70" y="1"/>
                </a:cubicBezTo>
                <a:cubicBezTo>
                  <a:pt x="72" y="0"/>
                  <a:pt x="73" y="0"/>
                  <a:pt x="75" y="0"/>
                </a:cubicBezTo>
                <a:cubicBezTo>
                  <a:pt x="76" y="0"/>
                  <a:pt x="78" y="0"/>
                  <a:pt x="79" y="1"/>
                </a:cubicBezTo>
                <a:cubicBezTo>
                  <a:pt x="80" y="1"/>
                  <a:pt x="80" y="2"/>
                  <a:pt x="80" y="2"/>
                </a:cubicBezTo>
                <a:cubicBezTo>
                  <a:pt x="80" y="21"/>
                  <a:pt x="80" y="21"/>
                  <a:pt x="80" y="21"/>
                </a:cubicBezTo>
                <a:cubicBezTo>
                  <a:pt x="80" y="29"/>
                  <a:pt x="80" y="29"/>
                  <a:pt x="80" y="29"/>
                </a:cubicBezTo>
                <a:cubicBezTo>
                  <a:pt x="104" y="54"/>
                  <a:pt x="104" y="54"/>
                  <a:pt x="104" y="54"/>
                </a:cubicBezTo>
                <a:cubicBezTo>
                  <a:pt x="95" y="54"/>
                  <a:pt x="95" y="54"/>
                  <a:pt x="95" y="54"/>
                </a:cubicBezTo>
                <a:cubicBezTo>
                  <a:pt x="52" y="11"/>
                  <a:pt x="52" y="11"/>
                  <a:pt x="52" y="11"/>
                </a:cubicBezTo>
                <a:cubicBezTo>
                  <a:pt x="9" y="54"/>
                  <a:pt x="9" y="54"/>
                  <a:pt x="9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52" y="0"/>
                  <a:pt x="52" y="0"/>
                  <a:pt x="52" y="0"/>
                </a:cubicBezTo>
                <a:lnTo>
                  <a:pt x="69" y="17"/>
                </a:lnTo>
                <a:close/>
                <a:moveTo>
                  <a:pt x="85" y="53"/>
                </a:moveTo>
                <a:cubicBezTo>
                  <a:pt x="85" y="66"/>
                  <a:pt x="85" y="66"/>
                  <a:pt x="85" y="66"/>
                </a:cubicBezTo>
                <a:cubicBezTo>
                  <a:pt x="85" y="106"/>
                  <a:pt x="85" y="106"/>
                  <a:pt x="85" y="106"/>
                </a:cubicBezTo>
                <a:cubicBezTo>
                  <a:pt x="64" y="106"/>
                  <a:pt x="64" y="106"/>
                  <a:pt x="64" y="106"/>
                </a:cubicBezTo>
                <a:cubicBezTo>
                  <a:pt x="64" y="105"/>
                  <a:pt x="64" y="105"/>
                  <a:pt x="64" y="104"/>
                </a:cubicBezTo>
                <a:cubicBezTo>
                  <a:pt x="64" y="87"/>
                  <a:pt x="64" y="87"/>
                  <a:pt x="64" y="87"/>
                </a:cubicBezTo>
                <a:cubicBezTo>
                  <a:pt x="64" y="83"/>
                  <a:pt x="63" y="80"/>
                  <a:pt x="60" y="77"/>
                </a:cubicBezTo>
                <a:cubicBezTo>
                  <a:pt x="58" y="74"/>
                  <a:pt x="55" y="73"/>
                  <a:pt x="52" y="73"/>
                </a:cubicBezTo>
                <a:cubicBezTo>
                  <a:pt x="49" y="73"/>
                  <a:pt x="46" y="74"/>
                  <a:pt x="44" y="77"/>
                </a:cubicBezTo>
                <a:cubicBezTo>
                  <a:pt x="41" y="80"/>
                  <a:pt x="40" y="83"/>
                  <a:pt x="40" y="87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0" y="105"/>
                  <a:pt x="40" y="105"/>
                  <a:pt x="40" y="106"/>
                </a:cubicBezTo>
                <a:cubicBezTo>
                  <a:pt x="19" y="106"/>
                  <a:pt x="19" y="106"/>
                  <a:pt x="19" y="106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53"/>
                  <a:pt x="19" y="53"/>
                  <a:pt x="19" y="53"/>
                </a:cubicBezTo>
                <a:cubicBezTo>
                  <a:pt x="52" y="19"/>
                  <a:pt x="52" y="19"/>
                  <a:pt x="52" y="19"/>
                </a:cubicBezTo>
                <a:lnTo>
                  <a:pt x="85" y="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>
            <a:off x="3961749" y="3648052"/>
            <a:ext cx="1077619" cy="107866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2" name="Freeform 6"/>
          <p:cNvSpPr/>
          <p:nvPr/>
        </p:nvSpPr>
        <p:spPr bwMode="auto">
          <a:xfrm>
            <a:off x="4300474" y="4145650"/>
            <a:ext cx="400168" cy="382958"/>
          </a:xfrm>
          <a:custGeom>
            <a:avLst/>
            <a:gdLst>
              <a:gd name="T0" fmla="*/ 46 w 118"/>
              <a:gd name="T1" fmla="*/ 63 h 110"/>
              <a:gd name="T2" fmla="*/ 25 w 118"/>
              <a:gd name="T3" fmla="*/ 63 h 110"/>
              <a:gd name="T4" fmla="*/ 12 w 118"/>
              <a:gd name="T5" fmla="*/ 75 h 110"/>
              <a:gd name="T6" fmla="*/ 0 w 118"/>
              <a:gd name="T7" fmla="*/ 75 h 110"/>
              <a:gd name="T8" fmla="*/ 9 w 118"/>
              <a:gd name="T9" fmla="*/ 55 h 110"/>
              <a:gd name="T10" fmla="*/ 0 w 118"/>
              <a:gd name="T11" fmla="*/ 35 h 110"/>
              <a:gd name="T12" fmla="*/ 12 w 118"/>
              <a:gd name="T13" fmla="*/ 35 h 110"/>
              <a:gd name="T14" fmla="*/ 25 w 118"/>
              <a:gd name="T15" fmla="*/ 47 h 110"/>
              <a:gd name="T16" fmla="*/ 46 w 118"/>
              <a:gd name="T17" fmla="*/ 47 h 110"/>
              <a:gd name="T18" fmla="*/ 31 w 118"/>
              <a:gd name="T19" fmla="*/ 0 h 110"/>
              <a:gd name="T20" fmla="*/ 43 w 118"/>
              <a:gd name="T21" fmla="*/ 0 h 110"/>
              <a:gd name="T22" fmla="*/ 69 w 118"/>
              <a:gd name="T23" fmla="*/ 47 h 110"/>
              <a:gd name="T24" fmla="*/ 100 w 118"/>
              <a:gd name="T25" fmla="*/ 47 h 110"/>
              <a:gd name="T26" fmla="*/ 118 w 118"/>
              <a:gd name="T27" fmla="*/ 55 h 110"/>
              <a:gd name="T28" fmla="*/ 100 w 118"/>
              <a:gd name="T29" fmla="*/ 63 h 110"/>
              <a:gd name="T30" fmla="*/ 69 w 118"/>
              <a:gd name="T31" fmla="*/ 63 h 110"/>
              <a:gd name="T32" fmla="*/ 43 w 118"/>
              <a:gd name="T33" fmla="*/ 110 h 110"/>
              <a:gd name="T34" fmla="*/ 31 w 118"/>
              <a:gd name="T35" fmla="*/ 110 h 110"/>
              <a:gd name="T36" fmla="*/ 46 w 118"/>
              <a:gd name="T37" fmla="*/ 6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8" h="110">
                <a:moveTo>
                  <a:pt x="46" y="63"/>
                </a:moveTo>
                <a:cubicBezTo>
                  <a:pt x="25" y="63"/>
                  <a:pt x="25" y="63"/>
                  <a:pt x="25" y="63"/>
                </a:cubicBezTo>
                <a:cubicBezTo>
                  <a:pt x="12" y="75"/>
                  <a:pt x="12" y="75"/>
                  <a:pt x="12" y="75"/>
                </a:cubicBezTo>
                <a:cubicBezTo>
                  <a:pt x="0" y="75"/>
                  <a:pt x="0" y="75"/>
                  <a:pt x="0" y="75"/>
                </a:cubicBezTo>
                <a:cubicBezTo>
                  <a:pt x="9" y="55"/>
                  <a:pt x="9" y="55"/>
                  <a:pt x="9" y="55"/>
                </a:cubicBezTo>
                <a:cubicBezTo>
                  <a:pt x="0" y="35"/>
                  <a:pt x="0" y="35"/>
                  <a:pt x="0" y="35"/>
                </a:cubicBezTo>
                <a:cubicBezTo>
                  <a:pt x="12" y="35"/>
                  <a:pt x="12" y="35"/>
                  <a:pt x="12" y="35"/>
                </a:cubicBezTo>
                <a:cubicBezTo>
                  <a:pt x="25" y="47"/>
                  <a:pt x="25" y="47"/>
                  <a:pt x="25" y="47"/>
                </a:cubicBezTo>
                <a:cubicBezTo>
                  <a:pt x="46" y="47"/>
                  <a:pt x="46" y="47"/>
                  <a:pt x="46" y="47"/>
                </a:cubicBezTo>
                <a:cubicBezTo>
                  <a:pt x="31" y="0"/>
                  <a:pt x="31" y="0"/>
                  <a:pt x="31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69" y="47"/>
                  <a:pt x="69" y="47"/>
                  <a:pt x="69" y="47"/>
                </a:cubicBezTo>
                <a:cubicBezTo>
                  <a:pt x="100" y="47"/>
                  <a:pt x="100" y="47"/>
                  <a:pt x="100" y="47"/>
                </a:cubicBezTo>
                <a:cubicBezTo>
                  <a:pt x="100" y="47"/>
                  <a:pt x="118" y="47"/>
                  <a:pt x="118" y="55"/>
                </a:cubicBezTo>
                <a:cubicBezTo>
                  <a:pt x="118" y="63"/>
                  <a:pt x="100" y="63"/>
                  <a:pt x="100" y="63"/>
                </a:cubicBezTo>
                <a:cubicBezTo>
                  <a:pt x="69" y="63"/>
                  <a:pt x="69" y="63"/>
                  <a:pt x="69" y="63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31" y="110"/>
                  <a:pt x="31" y="110"/>
                  <a:pt x="31" y="110"/>
                </a:cubicBezTo>
                <a:lnTo>
                  <a:pt x="46" y="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99569" y="3808889"/>
            <a:ext cx="20197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Bebas Neue" panose="020B0606020202050201" pitchFamily="34" charset="0"/>
              </a:rPr>
              <a:t>02</a:t>
            </a:r>
          </a:p>
        </p:txBody>
      </p:sp>
      <p:sp>
        <p:nvSpPr>
          <p:cNvPr id="13" name="Oval 8"/>
          <p:cNvSpPr>
            <a:spLocks noChangeArrowheads="1"/>
          </p:cNvSpPr>
          <p:nvPr/>
        </p:nvSpPr>
        <p:spPr bwMode="auto">
          <a:xfrm>
            <a:off x="5984775" y="4448658"/>
            <a:ext cx="1076569" cy="1077619"/>
          </a:xfrm>
          <a:prstGeom prst="ellipse">
            <a:avLst/>
          </a:prstGeom>
          <a:solidFill>
            <a:srgbClr val="A8AD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1" name="Freeform 5"/>
          <p:cNvSpPr>
            <a:spLocks noEditPoints="1"/>
          </p:cNvSpPr>
          <p:nvPr/>
        </p:nvSpPr>
        <p:spPr bwMode="auto">
          <a:xfrm>
            <a:off x="6331765" y="4933325"/>
            <a:ext cx="382588" cy="385763"/>
          </a:xfrm>
          <a:custGeom>
            <a:avLst/>
            <a:gdLst>
              <a:gd name="T0" fmla="*/ 50 w 99"/>
              <a:gd name="T1" fmla="*/ 100 h 100"/>
              <a:gd name="T2" fmla="*/ 50 w 99"/>
              <a:gd name="T3" fmla="*/ 0 h 100"/>
              <a:gd name="T4" fmla="*/ 25 w 99"/>
              <a:gd name="T5" fmla="*/ 63 h 100"/>
              <a:gd name="T6" fmla="*/ 25 w 99"/>
              <a:gd name="T7" fmla="*/ 42 h 100"/>
              <a:gd name="T8" fmla="*/ 9 w 99"/>
              <a:gd name="T9" fmla="*/ 50 h 100"/>
              <a:gd name="T10" fmla="*/ 25 w 99"/>
              <a:gd name="T11" fmla="*/ 63 h 100"/>
              <a:gd name="T12" fmla="*/ 27 w 99"/>
              <a:gd name="T13" fmla="*/ 69 h 100"/>
              <a:gd name="T14" fmla="*/ 21 w 99"/>
              <a:gd name="T15" fmla="*/ 79 h 100"/>
              <a:gd name="T16" fmla="*/ 13 w 99"/>
              <a:gd name="T17" fmla="*/ 33 h 100"/>
              <a:gd name="T18" fmla="*/ 35 w 99"/>
              <a:gd name="T19" fmla="*/ 13 h 100"/>
              <a:gd name="T20" fmla="*/ 13 w 99"/>
              <a:gd name="T21" fmla="*/ 33 h 100"/>
              <a:gd name="T22" fmla="*/ 46 w 99"/>
              <a:gd name="T23" fmla="*/ 65 h 100"/>
              <a:gd name="T24" fmla="*/ 30 w 99"/>
              <a:gd name="T25" fmla="*/ 43 h 100"/>
              <a:gd name="T26" fmla="*/ 31 w 99"/>
              <a:gd name="T27" fmla="*/ 64 h 100"/>
              <a:gd name="T28" fmla="*/ 46 w 99"/>
              <a:gd name="T29" fmla="*/ 38 h 100"/>
              <a:gd name="T30" fmla="*/ 46 w 99"/>
              <a:gd name="T31" fmla="*/ 10 h 100"/>
              <a:gd name="T32" fmla="*/ 46 w 99"/>
              <a:gd name="T33" fmla="*/ 90 h 100"/>
              <a:gd name="T34" fmla="*/ 32 w 99"/>
              <a:gd name="T35" fmla="*/ 70 h 100"/>
              <a:gd name="T36" fmla="*/ 46 w 99"/>
              <a:gd name="T37" fmla="*/ 90 h 100"/>
              <a:gd name="T38" fmla="*/ 52 w 99"/>
              <a:gd name="T39" fmla="*/ 38 h 100"/>
              <a:gd name="T40" fmla="*/ 56 w 99"/>
              <a:gd name="T41" fmla="*/ 12 h 100"/>
              <a:gd name="T42" fmla="*/ 68 w 99"/>
              <a:gd name="T43" fmla="*/ 64 h 100"/>
              <a:gd name="T44" fmla="*/ 69 w 99"/>
              <a:gd name="T45" fmla="*/ 43 h 100"/>
              <a:gd name="T46" fmla="*/ 52 w 99"/>
              <a:gd name="T47" fmla="*/ 65 h 100"/>
              <a:gd name="T48" fmla="*/ 67 w 99"/>
              <a:gd name="T49" fmla="*/ 70 h 100"/>
              <a:gd name="T50" fmla="*/ 52 w 99"/>
              <a:gd name="T51" fmla="*/ 90 h 100"/>
              <a:gd name="T52" fmla="*/ 64 w 99"/>
              <a:gd name="T53" fmla="*/ 12 h 100"/>
              <a:gd name="T54" fmla="*/ 86 w 99"/>
              <a:gd name="T55" fmla="*/ 33 h 100"/>
              <a:gd name="T56" fmla="*/ 87 w 99"/>
              <a:gd name="T57" fmla="*/ 64 h 100"/>
              <a:gd name="T58" fmla="*/ 65 w 99"/>
              <a:gd name="T59" fmla="*/ 87 h 100"/>
              <a:gd name="T60" fmla="*/ 87 w 99"/>
              <a:gd name="T61" fmla="*/ 64 h 100"/>
              <a:gd name="T62" fmla="*/ 73 w 99"/>
              <a:gd name="T63" fmla="*/ 63 h 100"/>
              <a:gd name="T64" fmla="*/ 88 w 99"/>
              <a:gd name="T65" fmla="*/ 38 h 100"/>
              <a:gd name="T66" fmla="*/ 74 w 99"/>
              <a:gd name="T67" fmla="*/ 5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9" h="100">
                <a:moveTo>
                  <a:pt x="99" y="50"/>
                </a:moveTo>
                <a:cubicBezTo>
                  <a:pt x="99" y="78"/>
                  <a:pt x="77" y="100"/>
                  <a:pt x="50" y="100"/>
                </a:cubicBezTo>
                <a:cubicBezTo>
                  <a:pt x="22" y="100"/>
                  <a:pt x="0" y="78"/>
                  <a:pt x="0" y="50"/>
                </a:cubicBezTo>
                <a:cubicBezTo>
                  <a:pt x="0" y="22"/>
                  <a:pt x="22" y="0"/>
                  <a:pt x="50" y="0"/>
                </a:cubicBezTo>
                <a:cubicBezTo>
                  <a:pt x="77" y="0"/>
                  <a:pt x="99" y="22"/>
                  <a:pt x="99" y="50"/>
                </a:cubicBezTo>
                <a:close/>
                <a:moveTo>
                  <a:pt x="25" y="63"/>
                </a:moveTo>
                <a:cubicBezTo>
                  <a:pt x="25" y="59"/>
                  <a:pt x="25" y="55"/>
                  <a:pt x="25" y="50"/>
                </a:cubicBezTo>
                <a:cubicBezTo>
                  <a:pt x="25" y="47"/>
                  <a:pt x="25" y="45"/>
                  <a:pt x="25" y="42"/>
                </a:cubicBezTo>
                <a:cubicBezTo>
                  <a:pt x="18" y="41"/>
                  <a:pt x="14" y="40"/>
                  <a:pt x="11" y="38"/>
                </a:cubicBezTo>
                <a:cubicBezTo>
                  <a:pt x="9" y="42"/>
                  <a:pt x="9" y="46"/>
                  <a:pt x="9" y="50"/>
                </a:cubicBezTo>
                <a:cubicBezTo>
                  <a:pt x="9" y="52"/>
                  <a:pt x="9" y="54"/>
                  <a:pt x="9" y="56"/>
                </a:cubicBezTo>
                <a:cubicBezTo>
                  <a:pt x="11" y="58"/>
                  <a:pt x="16" y="61"/>
                  <a:pt x="25" y="63"/>
                </a:cubicBezTo>
                <a:close/>
                <a:moveTo>
                  <a:pt x="34" y="87"/>
                </a:moveTo>
                <a:cubicBezTo>
                  <a:pt x="30" y="82"/>
                  <a:pt x="28" y="76"/>
                  <a:pt x="27" y="69"/>
                </a:cubicBezTo>
                <a:cubicBezTo>
                  <a:pt x="20" y="67"/>
                  <a:pt x="15" y="66"/>
                  <a:pt x="11" y="64"/>
                </a:cubicBezTo>
                <a:cubicBezTo>
                  <a:pt x="13" y="69"/>
                  <a:pt x="16" y="74"/>
                  <a:pt x="21" y="79"/>
                </a:cubicBezTo>
                <a:cubicBezTo>
                  <a:pt x="25" y="83"/>
                  <a:pt x="29" y="85"/>
                  <a:pt x="34" y="87"/>
                </a:cubicBezTo>
                <a:close/>
                <a:moveTo>
                  <a:pt x="13" y="33"/>
                </a:moveTo>
                <a:cubicBezTo>
                  <a:pt x="14" y="34"/>
                  <a:pt x="17" y="34"/>
                  <a:pt x="26" y="37"/>
                </a:cubicBezTo>
                <a:cubicBezTo>
                  <a:pt x="27" y="27"/>
                  <a:pt x="30" y="19"/>
                  <a:pt x="35" y="13"/>
                </a:cubicBezTo>
                <a:cubicBezTo>
                  <a:pt x="30" y="15"/>
                  <a:pt x="25" y="17"/>
                  <a:pt x="21" y="22"/>
                </a:cubicBezTo>
                <a:cubicBezTo>
                  <a:pt x="17" y="25"/>
                  <a:pt x="15" y="29"/>
                  <a:pt x="13" y="33"/>
                </a:cubicBezTo>
                <a:close/>
                <a:moveTo>
                  <a:pt x="31" y="64"/>
                </a:moveTo>
                <a:cubicBezTo>
                  <a:pt x="36" y="65"/>
                  <a:pt x="41" y="65"/>
                  <a:pt x="46" y="65"/>
                </a:cubicBezTo>
                <a:cubicBezTo>
                  <a:pt x="46" y="44"/>
                  <a:pt x="46" y="44"/>
                  <a:pt x="46" y="44"/>
                </a:cubicBezTo>
                <a:cubicBezTo>
                  <a:pt x="41" y="43"/>
                  <a:pt x="35" y="43"/>
                  <a:pt x="30" y="43"/>
                </a:cubicBezTo>
                <a:cubicBezTo>
                  <a:pt x="30" y="45"/>
                  <a:pt x="30" y="48"/>
                  <a:pt x="30" y="50"/>
                </a:cubicBezTo>
                <a:cubicBezTo>
                  <a:pt x="30" y="55"/>
                  <a:pt x="30" y="60"/>
                  <a:pt x="31" y="64"/>
                </a:cubicBezTo>
                <a:close/>
                <a:moveTo>
                  <a:pt x="31" y="37"/>
                </a:moveTo>
                <a:cubicBezTo>
                  <a:pt x="36" y="38"/>
                  <a:pt x="41" y="38"/>
                  <a:pt x="46" y="38"/>
                </a:cubicBezTo>
                <a:cubicBezTo>
                  <a:pt x="46" y="10"/>
                  <a:pt x="46" y="10"/>
                  <a:pt x="46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39" y="13"/>
                  <a:pt x="33" y="23"/>
                  <a:pt x="31" y="37"/>
                </a:cubicBezTo>
                <a:close/>
                <a:moveTo>
                  <a:pt x="46" y="90"/>
                </a:moveTo>
                <a:cubicBezTo>
                  <a:pt x="46" y="71"/>
                  <a:pt x="46" y="71"/>
                  <a:pt x="46" y="71"/>
                </a:cubicBezTo>
                <a:cubicBezTo>
                  <a:pt x="42" y="71"/>
                  <a:pt x="37" y="70"/>
                  <a:pt x="32" y="70"/>
                </a:cubicBezTo>
                <a:cubicBezTo>
                  <a:pt x="33" y="74"/>
                  <a:pt x="35" y="77"/>
                  <a:pt x="36" y="80"/>
                </a:cubicBezTo>
                <a:cubicBezTo>
                  <a:pt x="39" y="86"/>
                  <a:pt x="42" y="90"/>
                  <a:pt x="46" y="90"/>
                </a:cubicBezTo>
                <a:close/>
                <a:moveTo>
                  <a:pt x="52" y="10"/>
                </a:moveTo>
                <a:cubicBezTo>
                  <a:pt x="52" y="38"/>
                  <a:pt x="52" y="38"/>
                  <a:pt x="52" y="38"/>
                </a:cubicBezTo>
                <a:cubicBezTo>
                  <a:pt x="58" y="38"/>
                  <a:pt x="63" y="38"/>
                  <a:pt x="68" y="37"/>
                </a:cubicBezTo>
                <a:cubicBezTo>
                  <a:pt x="66" y="26"/>
                  <a:pt x="62" y="17"/>
                  <a:pt x="56" y="12"/>
                </a:cubicBezTo>
                <a:cubicBezTo>
                  <a:pt x="55" y="11"/>
                  <a:pt x="53" y="10"/>
                  <a:pt x="52" y="10"/>
                </a:cubicBezTo>
                <a:close/>
                <a:moveTo>
                  <a:pt x="68" y="64"/>
                </a:moveTo>
                <a:cubicBezTo>
                  <a:pt x="69" y="60"/>
                  <a:pt x="69" y="55"/>
                  <a:pt x="69" y="50"/>
                </a:cubicBezTo>
                <a:cubicBezTo>
                  <a:pt x="69" y="48"/>
                  <a:pt x="69" y="45"/>
                  <a:pt x="69" y="43"/>
                </a:cubicBezTo>
                <a:cubicBezTo>
                  <a:pt x="63" y="43"/>
                  <a:pt x="58" y="43"/>
                  <a:pt x="52" y="44"/>
                </a:cubicBezTo>
                <a:cubicBezTo>
                  <a:pt x="52" y="65"/>
                  <a:pt x="52" y="65"/>
                  <a:pt x="52" y="65"/>
                </a:cubicBezTo>
                <a:cubicBezTo>
                  <a:pt x="58" y="65"/>
                  <a:pt x="63" y="65"/>
                  <a:pt x="68" y="64"/>
                </a:cubicBezTo>
                <a:close/>
                <a:moveTo>
                  <a:pt x="67" y="70"/>
                </a:moveTo>
                <a:cubicBezTo>
                  <a:pt x="62" y="70"/>
                  <a:pt x="57" y="71"/>
                  <a:pt x="52" y="71"/>
                </a:cubicBezTo>
                <a:cubicBezTo>
                  <a:pt x="52" y="90"/>
                  <a:pt x="52" y="90"/>
                  <a:pt x="52" y="90"/>
                </a:cubicBezTo>
                <a:cubicBezTo>
                  <a:pt x="60" y="90"/>
                  <a:pt x="65" y="77"/>
                  <a:pt x="67" y="70"/>
                </a:cubicBezTo>
                <a:close/>
                <a:moveTo>
                  <a:pt x="64" y="12"/>
                </a:moveTo>
                <a:cubicBezTo>
                  <a:pt x="69" y="18"/>
                  <a:pt x="72" y="27"/>
                  <a:pt x="73" y="37"/>
                </a:cubicBezTo>
                <a:cubicBezTo>
                  <a:pt x="81" y="35"/>
                  <a:pt x="85" y="34"/>
                  <a:pt x="86" y="33"/>
                </a:cubicBezTo>
                <a:cubicBezTo>
                  <a:pt x="82" y="23"/>
                  <a:pt x="74" y="16"/>
                  <a:pt x="64" y="12"/>
                </a:cubicBezTo>
                <a:close/>
                <a:moveTo>
                  <a:pt x="87" y="64"/>
                </a:moveTo>
                <a:cubicBezTo>
                  <a:pt x="83" y="66"/>
                  <a:pt x="78" y="68"/>
                  <a:pt x="72" y="69"/>
                </a:cubicBezTo>
                <a:cubicBezTo>
                  <a:pt x="71" y="76"/>
                  <a:pt x="69" y="82"/>
                  <a:pt x="65" y="87"/>
                </a:cubicBezTo>
                <a:cubicBezTo>
                  <a:pt x="70" y="85"/>
                  <a:pt x="74" y="83"/>
                  <a:pt x="78" y="79"/>
                </a:cubicBezTo>
                <a:cubicBezTo>
                  <a:pt x="82" y="75"/>
                  <a:pt x="85" y="70"/>
                  <a:pt x="87" y="64"/>
                </a:cubicBezTo>
                <a:close/>
                <a:moveTo>
                  <a:pt x="74" y="50"/>
                </a:moveTo>
                <a:cubicBezTo>
                  <a:pt x="74" y="55"/>
                  <a:pt x="74" y="59"/>
                  <a:pt x="73" y="63"/>
                </a:cubicBezTo>
                <a:cubicBezTo>
                  <a:pt x="89" y="60"/>
                  <a:pt x="90" y="57"/>
                  <a:pt x="90" y="50"/>
                </a:cubicBezTo>
                <a:cubicBezTo>
                  <a:pt x="90" y="46"/>
                  <a:pt x="89" y="42"/>
                  <a:pt x="88" y="38"/>
                </a:cubicBezTo>
                <a:cubicBezTo>
                  <a:pt x="85" y="40"/>
                  <a:pt x="80" y="41"/>
                  <a:pt x="74" y="42"/>
                </a:cubicBezTo>
                <a:cubicBezTo>
                  <a:pt x="74" y="45"/>
                  <a:pt x="74" y="47"/>
                  <a:pt x="74" y="50"/>
                </a:cubicBez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22070" y="4603521"/>
            <a:ext cx="20197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Bebas Neue" panose="020B0606020202050201" pitchFamily="34" charset="0"/>
              </a:rPr>
              <a:t>03</a:t>
            </a:r>
          </a:p>
        </p:txBody>
      </p:sp>
      <p:sp>
        <p:nvSpPr>
          <p:cNvPr id="14" name="Oval 9"/>
          <p:cNvSpPr>
            <a:spLocks noChangeArrowheads="1"/>
          </p:cNvSpPr>
          <p:nvPr/>
        </p:nvSpPr>
        <p:spPr bwMode="auto">
          <a:xfrm>
            <a:off x="6523060" y="2230464"/>
            <a:ext cx="1076569" cy="107761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4" name="Freeform 8"/>
          <p:cNvSpPr>
            <a:spLocks noEditPoints="1"/>
          </p:cNvSpPr>
          <p:nvPr/>
        </p:nvSpPr>
        <p:spPr bwMode="auto">
          <a:xfrm>
            <a:off x="6935491" y="2721482"/>
            <a:ext cx="251706" cy="412570"/>
          </a:xfrm>
          <a:custGeom>
            <a:avLst/>
            <a:gdLst>
              <a:gd name="T0" fmla="*/ 56 w 56"/>
              <a:gd name="T1" fmla="*/ 28 h 90"/>
              <a:gd name="T2" fmla="*/ 28 w 56"/>
              <a:gd name="T3" fmla="*/ 90 h 90"/>
              <a:gd name="T4" fmla="*/ 0 w 56"/>
              <a:gd name="T5" fmla="*/ 28 h 90"/>
              <a:gd name="T6" fmla="*/ 28 w 56"/>
              <a:gd name="T7" fmla="*/ 0 h 90"/>
              <a:gd name="T8" fmla="*/ 56 w 56"/>
              <a:gd name="T9" fmla="*/ 28 h 90"/>
              <a:gd name="T10" fmla="*/ 43 w 56"/>
              <a:gd name="T11" fmla="*/ 29 h 90"/>
              <a:gd name="T12" fmla="*/ 28 w 56"/>
              <a:gd name="T13" fmla="*/ 13 h 90"/>
              <a:gd name="T14" fmla="*/ 13 w 56"/>
              <a:gd name="T15" fmla="*/ 29 h 90"/>
              <a:gd name="T16" fmla="*/ 28 w 56"/>
              <a:gd name="T17" fmla="*/ 44 h 90"/>
              <a:gd name="T18" fmla="*/ 43 w 56"/>
              <a:gd name="T19" fmla="*/ 29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" h="90">
                <a:moveTo>
                  <a:pt x="56" y="28"/>
                </a:moveTo>
                <a:cubicBezTo>
                  <a:pt x="56" y="55"/>
                  <a:pt x="28" y="90"/>
                  <a:pt x="28" y="90"/>
                </a:cubicBezTo>
                <a:cubicBezTo>
                  <a:pt x="28" y="90"/>
                  <a:pt x="0" y="55"/>
                  <a:pt x="0" y="28"/>
                </a:cubicBezTo>
                <a:cubicBezTo>
                  <a:pt x="0" y="13"/>
                  <a:pt x="13" y="0"/>
                  <a:pt x="28" y="0"/>
                </a:cubicBezTo>
                <a:cubicBezTo>
                  <a:pt x="44" y="0"/>
                  <a:pt x="56" y="13"/>
                  <a:pt x="56" y="28"/>
                </a:cubicBezTo>
                <a:close/>
                <a:moveTo>
                  <a:pt x="43" y="29"/>
                </a:moveTo>
                <a:cubicBezTo>
                  <a:pt x="43" y="20"/>
                  <a:pt x="36" y="13"/>
                  <a:pt x="28" y="13"/>
                </a:cubicBezTo>
                <a:cubicBezTo>
                  <a:pt x="20" y="13"/>
                  <a:pt x="13" y="20"/>
                  <a:pt x="13" y="29"/>
                </a:cubicBezTo>
                <a:cubicBezTo>
                  <a:pt x="13" y="37"/>
                  <a:pt x="20" y="44"/>
                  <a:pt x="28" y="44"/>
                </a:cubicBezTo>
                <a:cubicBezTo>
                  <a:pt x="36" y="44"/>
                  <a:pt x="43" y="37"/>
                  <a:pt x="43" y="2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60355" y="2378152"/>
            <a:ext cx="20197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Bebas Neue" panose="020B0606020202050201" pitchFamily="34" charset="0"/>
              </a:rPr>
              <a:t>04</a:t>
            </a:r>
          </a:p>
        </p:txBody>
      </p:sp>
      <p:sp>
        <p:nvSpPr>
          <p:cNvPr id="15" name="Oval 10"/>
          <p:cNvSpPr>
            <a:spLocks noChangeArrowheads="1"/>
          </p:cNvSpPr>
          <p:nvPr/>
        </p:nvSpPr>
        <p:spPr bwMode="auto">
          <a:xfrm>
            <a:off x="8834641" y="2354280"/>
            <a:ext cx="1077619" cy="1078668"/>
          </a:xfrm>
          <a:prstGeom prst="ellipse">
            <a:avLst/>
          </a:prstGeom>
          <a:solidFill>
            <a:srgbClr val="A8ADC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3" name="Freeform 7"/>
          <p:cNvSpPr>
            <a:spLocks noEditPoints="1"/>
          </p:cNvSpPr>
          <p:nvPr/>
        </p:nvSpPr>
        <p:spPr bwMode="auto">
          <a:xfrm>
            <a:off x="9194508" y="2900295"/>
            <a:ext cx="357884" cy="370368"/>
          </a:xfrm>
          <a:custGeom>
            <a:avLst/>
            <a:gdLst>
              <a:gd name="T0" fmla="*/ 109 w 109"/>
              <a:gd name="T1" fmla="*/ 54 h 110"/>
              <a:gd name="T2" fmla="*/ 56 w 109"/>
              <a:gd name="T3" fmla="*/ 109 h 110"/>
              <a:gd name="T4" fmla="*/ 1 w 109"/>
              <a:gd name="T5" fmla="*/ 56 h 110"/>
              <a:gd name="T6" fmla="*/ 54 w 109"/>
              <a:gd name="T7" fmla="*/ 1 h 110"/>
              <a:gd name="T8" fmla="*/ 109 w 109"/>
              <a:gd name="T9" fmla="*/ 54 h 110"/>
              <a:gd name="T10" fmla="*/ 22 w 109"/>
              <a:gd name="T11" fmla="*/ 55 h 110"/>
              <a:gd name="T12" fmla="*/ 25 w 109"/>
              <a:gd name="T13" fmla="*/ 41 h 110"/>
              <a:gd name="T14" fmla="*/ 13 w 109"/>
              <a:gd name="T15" fmla="*/ 33 h 110"/>
              <a:gd name="T16" fmla="*/ 8 w 109"/>
              <a:gd name="T17" fmla="*/ 56 h 110"/>
              <a:gd name="T18" fmla="*/ 13 w 109"/>
              <a:gd name="T19" fmla="*/ 77 h 110"/>
              <a:gd name="T20" fmla="*/ 25 w 109"/>
              <a:gd name="T21" fmla="*/ 69 h 110"/>
              <a:gd name="T22" fmla="*/ 22 w 109"/>
              <a:gd name="T23" fmla="*/ 55 h 110"/>
              <a:gd name="T24" fmla="*/ 81 w 109"/>
              <a:gd name="T25" fmla="*/ 55 h 110"/>
              <a:gd name="T26" fmla="*/ 55 w 109"/>
              <a:gd name="T27" fmla="*/ 29 h 110"/>
              <a:gd name="T28" fmla="*/ 29 w 109"/>
              <a:gd name="T29" fmla="*/ 55 h 110"/>
              <a:gd name="T30" fmla="*/ 55 w 109"/>
              <a:gd name="T31" fmla="*/ 81 h 110"/>
              <a:gd name="T32" fmla="*/ 81 w 109"/>
              <a:gd name="T33" fmla="*/ 55 h 110"/>
              <a:gd name="T34" fmla="*/ 33 w 109"/>
              <a:gd name="T35" fmla="*/ 13 h 110"/>
              <a:gd name="T36" fmla="*/ 40 w 109"/>
              <a:gd name="T37" fmla="*/ 25 h 110"/>
              <a:gd name="T38" fmla="*/ 55 w 109"/>
              <a:gd name="T39" fmla="*/ 22 h 110"/>
              <a:gd name="T40" fmla="*/ 69 w 109"/>
              <a:gd name="T41" fmla="*/ 25 h 110"/>
              <a:gd name="T42" fmla="*/ 77 w 109"/>
              <a:gd name="T43" fmla="*/ 13 h 110"/>
              <a:gd name="T44" fmla="*/ 54 w 109"/>
              <a:gd name="T45" fmla="*/ 8 h 110"/>
              <a:gd name="T46" fmla="*/ 33 w 109"/>
              <a:gd name="T47" fmla="*/ 13 h 110"/>
              <a:gd name="T48" fmla="*/ 77 w 109"/>
              <a:gd name="T49" fmla="*/ 97 h 110"/>
              <a:gd name="T50" fmla="*/ 69 w 109"/>
              <a:gd name="T51" fmla="*/ 85 h 110"/>
              <a:gd name="T52" fmla="*/ 55 w 109"/>
              <a:gd name="T53" fmla="*/ 88 h 110"/>
              <a:gd name="T54" fmla="*/ 40 w 109"/>
              <a:gd name="T55" fmla="*/ 85 h 110"/>
              <a:gd name="T56" fmla="*/ 33 w 109"/>
              <a:gd name="T57" fmla="*/ 97 h 110"/>
              <a:gd name="T58" fmla="*/ 55 w 109"/>
              <a:gd name="T59" fmla="*/ 102 h 110"/>
              <a:gd name="T60" fmla="*/ 77 w 109"/>
              <a:gd name="T61" fmla="*/ 97 h 110"/>
              <a:gd name="T62" fmla="*/ 97 w 109"/>
              <a:gd name="T63" fmla="*/ 77 h 110"/>
              <a:gd name="T64" fmla="*/ 102 w 109"/>
              <a:gd name="T65" fmla="*/ 54 h 110"/>
              <a:gd name="T66" fmla="*/ 97 w 109"/>
              <a:gd name="T67" fmla="*/ 33 h 110"/>
              <a:gd name="T68" fmla="*/ 84 w 109"/>
              <a:gd name="T69" fmla="*/ 41 h 110"/>
              <a:gd name="T70" fmla="*/ 88 w 109"/>
              <a:gd name="T71" fmla="*/ 55 h 110"/>
              <a:gd name="T72" fmla="*/ 84 w 109"/>
              <a:gd name="T73" fmla="*/ 69 h 110"/>
              <a:gd name="T74" fmla="*/ 97 w 109"/>
              <a:gd name="T75" fmla="*/ 77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" h="110">
                <a:moveTo>
                  <a:pt x="109" y="54"/>
                </a:moveTo>
                <a:cubicBezTo>
                  <a:pt x="109" y="84"/>
                  <a:pt x="85" y="109"/>
                  <a:pt x="56" y="109"/>
                </a:cubicBezTo>
                <a:cubicBezTo>
                  <a:pt x="26" y="110"/>
                  <a:pt x="1" y="86"/>
                  <a:pt x="1" y="56"/>
                </a:cubicBezTo>
                <a:cubicBezTo>
                  <a:pt x="0" y="26"/>
                  <a:pt x="24" y="1"/>
                  <a:pt x="54" y="1"/>
                </a:cubicBezTo>
                <a:cubicBezTo>
                  <a:pt x="84" y="0"/>
                  <a:pt x="109" y="24"/>
                  <a:pt x="109" y="54"/>
                </a:cubicBezTo>
                <a:close/>
                <a:moveTo>
                  <a:pt x="22" y="55"/>
                </a:moveTo>
                <a:cubicBezTo>
                  <a:pt x="22" y="50"/>
                  <a:pt x="23" y="45"/>
                  <a:pt x="25" y="41"/>
                </a:cubicBezTo>
                <a:cubicBezTo>
                  <a:pt x="13" y="33"/>
                  <a:pt x="13" y="33"/>
                  <a:pt x="13" y="33"/>
                </a:cubicBezTo>
                <a:cubicBezTo>
                  <a:pt x="10" y="40"/>
                  <a:pt x="8" y="47"/>
                  <a:pt x="8" y="56"/>
                </a:cubicBezTo>
                <a:cubicBezTo>
                  <a:pt x="8" y="63"/>
                  <a:pt x="10" y="71"/>
                  <a:pt x="13" y="77"/>
                </a:cubicBezTo>
                <a:cubicBezTo>
                  <a:pt x="25" y="69"/>
                  <a:pt x="25" y="69"/>
                  <a:pt x="25" y="69"/>
                </a:cubicBezTo>
                <a:cubicBezTo>
                  <a:pt x="23" y="65"/>
                  <a:pt x="22" y="60"/>
                  <a:pt x="22" y="55"/>
                </a:cubicBezTo>
                <a:close/>
                <a:moveTo>
                  <a:pt x="81" y="55"/>
                </a:moveTo>
                <a:cubicBezTo>
                  <a:pt x="81" y="41"/>
                  <a:pt x="69" y="29"/>
                  <a:pt x="55" y="29"/>
                </a:cubicBezTo>
                <a:cubicBezTo>
                  <a:pt x="41" y="29"/>
                  <a:pt x="29" y="41"/>
                  <a:pt x="29" y="55"/>
                </a:cubicBezTo>
                <a:cubicBezTo>
                  <a:pt x="29" y="69"/>
                  <a:pt x="41" y="81"/>
                  <a:pt x="55" y="81"/>
                </a:cubicBezTo>
                <a:cubicBezTo>
                  <a:pt x="69" y="81"/>
                  <a:pt x="81" y="69"/>
                  <a:pt x="81" y="55"/>
                </a:cubicBezTo>
                <a:close/>
                <a:moveTo>
                  <a:pt x="33" y="13"/>
                </a:moveTo>
                <a:cubicBezTo>
                  <a:pt x="40" y="25"/>
                  <a:pt x="40" y="25"/>
                  <a:pt x="40" y="25"/>
                </a:cubicBezTo>
                <a:cubicBezTo>
                  <a:pt x="45" y="23"/>
                  <a:pt x="50" y="22"/>
                  <a:pt x="55" y="22"/>
                </a:cubicBezTo>
                <a:cubicBezTo>
                  <a:pt x="60" y="22"/>
                  <a:pt x="65" y="23"/>
                  <a:pt x="69" y="25"/>
                </a:cubicBezTo>
                <a:cubicBezTo>
                  <a:pt x="77" y="13"/>
                  <a:pt x="77" y="13"/>
                  <a:pt x="77" y="13"/>
                </a:cubicBezTo>
                <a:cubicBezTo>
                  <a:pt x="70" y="10"/>
                  <a:pt x="62" y="8"/>
                  <a:pt x="54" y="8"/>
                </a:cubicBezTo>
                <a:cubicBezTo>
                  <a:pt x="47" y="8"/>
                  <a:pt x="39" y="10"/>
                  <a:pt x="33" y="13"/>
                </a:cubicBezTo>
                <a:close/>
                <a:moveTo>
                  <a:pt x="77" y="97"/>
                </a:moveTo>
                <a:cubicBezTo>
                  <a:pt x="69" y="85"/>
                  <a:pt x="69" y="85"/>
                  <a:pt x="69" y="85"/>
                </a:cubicBezTo>
                <a:cubicBezTo>
                  <a:pt x="65" y="87"/>
                  <a:pt x="60" y="88"/>
                  <a:pt x="55" y="88"/>
                </a:cubicBezTo>
                <a:cubicBezTo>
                  <a:pt x="50" y="88"/>
                  <a:pt x="45" y="87"/>
                  <a:pt x="40" y="85"/>
                </a:cubicBezTo>
                <a:cubicBezTo>
                  <a:pt x="33" y="97"/>
                  <a:pt x="33" y="97"/>
                  <a:pt x="33" y="97"/>
                </a:cubicBezTo>
                <a:cubicBezTo>
                  <a:pt x="40" y="100"/>
                  <a:pt x="47" y="102"/>
                  <a:pt x="55" y="102"/>
                </a:cubicBezTo>
                <a:cubicBezTo>
                  <a:pt x="63" y="102"/>
                  <a:pt x="70" y="100"/>
                  <a:pt x="77" y="97"/>
                </a:cubicBezTo>
                <a:close/>
                <a:moveTo>
                  <a:pt x="97" y="77"/>
                </a:moveTo>
                <a:cubicBezTo>
                  <a:pt x="100" y="70"/>
                  <a:pt x="102" y="63"/>
                  <a:pt x="102" y="54"/>
                </a:cubicBezTo>
                <a:cubicBezTo>
                  <a:pt x="102" y="47"/>
                  <a:pt x="100" y="40"/>
                  <a:pt x="97" y="33"/>
                </a:cubicBezTo>
                <a:cubicBezTo>
                  <a:pt x="84" y="41"/>
                  <a:pt x="84" y="41"/>
                  <a:pt x="84" y="41"/>
                </a:cubicBezTo>
                <a:cubicBezTo>
                  <a:pt x="86" y="45"/>
                  <a:pt x="88" y="50"/>
                  <a:pt x="88" y="55"/>
                </a:cubicBezTo>
                <a:cubicBezTo>
                  <a:pt x="88" y="60"/>
                  <a:pt x="86" y="65"/>
                  <a:pt x="84" y="69"/>
                </a:cubicBezTo>
                <a:lnTo>
                  <a:pt x="97" y="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72461" y="2532040"/>
            <a:ext cx="20197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Bebas Neue" panose="020B0606020202050201" pitchFamily="34" charset="0"/>
              </a:rPr>
              <a:t>05</a:t>
            </a:r>
          </a:p>
        </p:txBody>
      </p:sp>
      <p:sp>
        <p:nvSpPr>
          <p:cNvPr id="43" name="Text Placeholder 2"/>
          <p:cNvSpPr txBox="1"/>
          <p:nvPr/>
        </p:nvSpPr>
        <p:spPr>
          <a:xfrm>
            <a:off x="558778" y="4206239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TextBox 37"/>
          <p:cNvSpPr txBox="1"/>
          <p:nvPr/>
        </p:nvSpPr>
        <p:spPr>
          <a:xfrm>
            <a:off x="868588" y="4586415"/>
            <a:ext cx="13931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5" name="Text Placeholder 2"/>
          <p:cNvSpPr txBox="1"/>
          <p:nvPr/>
        </p:nvSpPr>
        <p:spPr>
          <a:xfrm>
            <a:off x="4300474" y="2655586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TextBox 37"/>
          <p:cNvSpPr txBox="1"/>
          <p:nvPr/>
        </p:nvSpPr>
        <p:spPr>
          <a:xfrm>
            <a:off x="4610284" y="3035762"/>
            <a:ext cx="13931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7" name="Text Placeholder 2"/>
          <p:cNvSpPr txBox="1"/>
          <p:nvPr/>
        </p:nvSpPr>
        <p:spPr>
          <a:xfrm>
            <a:off x="6840095" y="5104323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TextBox 37"/>
          <p:cNvSpPr txBox="1"/>
          <p:nvPr/>
        </p:nvSpPr>
        <p:spPr>
          <a:xfrm>
            <a:off x="7149905" y="5484499"/>
            <a:ext cx="13931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9" name="Text Placeholder 2"/>
          <p:cNvSpPr txBox="1"/>
          <p:nvPr/>
        </p:nvSpPr>
        <p:spPr>
          <a:xfrm>
            <a:off x="9674118" y="2459702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TextBox 37"/>
          <p:cNvSpPr txBox="1"/>
          <p:nvPr/>
        </p:nvSpPr>
        <p:spPr>
          <a:xfrm>
            <a:off x="9983928" y="2839878"/>
            <a:ext cx="13931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568954" y="480153"/>
            <a:ext cx="36918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grpSp>
        <p:nvGrpSpPr>
          <p:cNvPr id="31" name="组合 30"/>
          <p:cNvGrpSpPr/>
          <p:nvPr/>
        </p:nvGrpSpPr>
        <p:grpSpPr>
          <a:xfrm rot="20367748">
            <a:off x="531806" y="233070"/>
            <a:ext cx="1003563" cy="1241351"/>
            <a:chOff x="793750" y="825500"/>
            <a:chExt cx="3433763" cy="4584701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7" name="Text Placeholder 2"/>
          <p:cNvSpPr txBox="1"/>
          <p:nvPr/>
        </p:nvSpPr>
        <p:spPr>
          <a:xfrm>
            <a:off x="6143175" y="1039555"/>
            <a:ext cx="201346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8" name="TextBox 37"/>
          <p:cNvSpPr txBox="1"/>
          <p:nvPr/>
        </p:nvSpPr>
        <p:spPr>
          <a:xfrm>
            <a:off x="6452985" y="1419731"/>
            <a:ext cx="13931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0" grpId="0"/>
      <p:bldP spid="25" grpId="0" animBg="1"/>
      <p:bldP spid="12" grpId="0" animBg="1"/>
      <p:bldP spid="22" grpId="0" animBg="1"/>
      <p:bldP spid="26" grpId="0"/>
      <p:bldP spid="13" grpId="0" animBg="1"/>
      <p:bldP spid="21" grpId="0" animBg="1"/>
      <p:bldP spid="27" grpId="0"/>
      <p:bldP spid="14" grpId="0" animBg="1"/>
      <p:bldP spid="24" grpId="0" animBg="1"/>
      <p:bldP spid="28" grpId="0"/>
      <p:bldP spid="15" grpId="0" animBg="1"/>
      <p:bldP spid="23" grpId="0" animBg="1"/>
      <p:bldP spid="29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7" grpId="0"/>
      <p:bldP spid="5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2700000">
            <a:off x="5339627" y="2480556"/>
            <a:ext cx="1028700" cy="1028700"/>
          </a:xfrm>
          <a:prstGeom prst="rect">
            <a:avLst/>
          </a:prstGeom>
          <a:solidFill>
            <a:srgbClr val="A8AD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69141" y="2687129"/>
            <a:ext cx="192361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Bebas Neue" panose="020B0606020202050201" pitchFamily="34" charset="0"/>
              </a:rPr>
              <a:t>S</a:t>
            </a:r>
          </a:p>
        </p:txBody>
      </p:sp>
      <p:sp>
        <p:nvSpPr>
          <p:cNvPr id="14" name="Rectangle 13"/>
          <p:cNvSpPr/>
          <p:nvPr/>
        </p:nvSpPr>
        <p:spPr>
          <a:xfrm rot="2700000">
            <a:off x="6129413" y="3270342"/>
            <a:ext cx="1028700" cy="10287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99492" y="3476915"/>
            <a:ext cx="28854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Bebas Neue" panose="020B0606020202050201" pitchFamily="34" charset="0"/>
              </a:rPr>
              <a:t>w</a:t>
            </a:r>
          </a:p>
        </p:txBody>
      </p:sp>
      <p:sp>
        <p:nvSpPr>
          <p:cNvPr id="15" name="Rectangle 14"/>
          <p:cNvSpPr/>
          <p:nvPr/>
        </p:nvSpPr>
        <p:spPr>
          <a:xfrm rot="2700000">
            <a:off x="4764891" y="3486344"/>
            <a:ext cx="1028700" cy="10287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77451" y="3708990"/>
            <a:ext cx="20358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Bebas Neue" panose="020B0606020202050201" pitchFamily="34" charset="0"/>
              </a:rPr>
              <a:t>o</a:t>
            </a:r>
          </a:p>
        </p:txBody>
      </p:sp>
      <p:sp>
        <p:nvSpPr>
          <p:cNvPr id="16" name="Rectangle 15"/>
          <p:cNvSpPr/>
          <p:nvPr/>
        </p:nvSpPr>
        <p:spPr>
          <a:xfrm rot="2700000">
            <a:off x="5554677" y="4276130"/>
            <a:ext cx="1028700" cy="1028700"/>
          </a:xfrm>
          <a:prstGeom prst="rect">
            <a:avLst/>
          </a:prstGeom>
          <a:solidFill>
            <a:srgbClr val="A8AD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78235" y="4482703"/>
            <a:ext cx="18274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Bebas Neue" panose="020B0606020202050201" pitchFamily="34" charset="0"/>
              </a:rPr>
              <a:t>t</a:t>
            </a:r>
          </a:p>
        </p:txBody>
      </p:sp>
      <p:cxnSp>
        <p:nvCxnSpPr>
          <p:cNvPr id="23" name="Elbow Connector 22"/>
          <p:cNvCxnSpPr>
            <a:stCxn id="7" idx="1"/>
          </p:cNvCxnSpPr>
          <p:nvPr/>
        </p:nvCxnSpPr>
        <p:spPr>
          <a:xfrm rot="16200000" flipV="1">
            <a:off x="4775690" y="1916618"/>
            <a:ext cx="363701" cy="1065475"/>
          </a:xfrm>
          <a:prstGeom prst="bentConnector2">
            <a:avLst/>
          </a:prstGeom>
          <a:ln>
            <a:solidFill>
              <a:srgbClr val="1273B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617030" y="1618821"/>
            <a:ext cx="2685377" cy="347730"/>
          </a:xfrm>
          <a:prstGeom prst="rect">
            <a:avLst/>
          </a:prstGeom>
          <a:solidFill>
            <a:srgbClr val="A8AD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44165" y="1685405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lvl="0"/>
            <a:r>
              <a:rPr lang="zh-CN" altLang="en-US" sz="1600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prstClr val="white">
                  <a:lumMod val="95000"/>
                </a:prst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617030" y="2008281"/>
            <a:ext cx="2685378" cy="945978"/>
          </a:xfrm>
          <a:prstGeom prst="rect">
            <a:avLst/>
          </a:prstGeom>
          <a:noFill/>
          <a:ln>
            <a:solidFill>
              <a:srgbClr val="1273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cxnSp>
        <p:nvCxnSpPr>
          <p:cNvPr id="29" name="Elbow Connector 28"/>
          <p:cNvCxnSpPr/>
          <p:nvPr/>
        </p:nvCxnSpPr>
        <p:spPr>
          <a:xfrm flipV="1">
            <a:off x="6830810" y="2617205"/>
            <a:ext cx="963957" cy="696311"/>
          </a:xfrm>
          <a:prstGeom prst="bentConnector3">
            <a:avLst>
              <a:gd name="adj1" fmla="val 566"/>
            </a:avLst>
          </a:prstGeom>
          <a:ln>
            <a:solidFill>
              <a:srgbClr val="196E4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939384" y="1950833"/>
            <a:ext cx="2685377" cy="3477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666519" y="2001587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lvl="0"/>
            <a:r>
              <a:rPr lang="zh-CN" altLang="en-US" sz="1600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prstClr val="white">
                  <a:lumMod val="95000"/>
                </a:prst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939384" y="2340293"/>
            <a:ext cx="2685378" cy="945978"/>
          </a:xfrm>
          <a:prstGeom prst="rect">
            <a:avLst/>
          </a:prstGeom>
          <a:noFill/>
          <a:ln>
            <a:solidFill>
              <a:srgbClr val="196E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cxnSp>
        <p:nvCxnSpPr>
          <p:cNvPr id="35" name="Elbow Connector 34"/>
          <p:cNvCxnSpPr/>
          <p:nvPr/>
        </p:nvCxnSpPr>
        <p:spPr>
          <a:xfrm rot="16200000" flipH="1">
            <a:off x="6810933" y="4756470"/>
            <a:ext cx="363703" cy="1153489"/>
          </a:xfrm>
          <a:prstGeom prst="bentConnector2">
            <a:avLst/>
          </a:prstGeom>
          <a:ln>
            <a:solidFill>
              <a:srgbClr val="1273B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7711691" y="4857597"/>
            <a:ext cx="2685377" cy="347730"/>
          </a:xfrm>
          <a:prstGeom prst="rect">
            <a:avLst/>
          </a:prstGeom>
          <a:solidFill>
            <a:srgbClr val="A8AD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438826" y="4908351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lvl="0"/>
            <a:r>
              <a:rPr lang="zh-CN" altLang="en-US" sz="1600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prstClr val="white">
                  <a:lumMod val="95000"/>
                </a:prst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711691" y="5247057"/>
            <a:ext cx="2685378" cy="945978"/>
          </a:xfrm>
          <a:prstGeom prst="rect">
            <a:avLst/>
          </a:prstGeom>
          <a:noFill/>
          <a:ln>
            <a:solidFill>
              <a:srgbClr val="1273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cxnSp>
        <p:nvCxnSpPr>
          <p:cNvPr id="46" name="Elbow Connector 45"/>
          <p:cNvCxnSpPr/>
          <p:nvPr/>
        </p:nvCxnSpPr>
        <p:spPr>
          <a:xfrm rot="10800000" flipV="1">
            <a:off x="4068200" y="4434373"/>
            <a:ext cx="955122" cy="615553"/>
          </a:xfrm>
          <a:prstGeom prst="bentConnector3">
            <a:avLst>
              <a:gd name="adj1" fmla="val 109"/>
            </a:avLst>
          </a:prstGeom>
          <a:ln>
            <a:solidFill>
              <a:srgbClr val="196E4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1231629" y="4371737"/>
            <a:ext cx="2685377" cy="3477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79720" y="4422491"/>
            <a:ext cx="123110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lvl="0"/>
            <a:r>
              <a:rPr lang="zh-CN" altLang="en-US" sz="1600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prstClr val="white">
                  <a:lumMod val="95000"/>
                </a:prst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231629" y="4761197"/>
            <a:ext cx="2685378" cy="945978"/>
          </a:xfrm>
          <a:prstGeom prst="rect">
            <a:avLst/>
          </a:prstGeom>
          <a:noFill/>
          <a:ln>
            <a:solidFill>
              <a:srgbClr val="196E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38" name="Text Placeholder 1"/>
          <p:cNvSpPr txBox="1"/>
          <p:nvPr/>
        </p:nvSpPr>
        <p:spPr>
          <a:xfrm>
            <a:off x="1979720" y="2232724"/>
            <a:ext cx="1824147" cy="521756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9" name="Text Placeholder 1"/>
          <p:cNvSpPr txBox="1"/>
          <p:nvPr/>
        </p:nvSpPr>
        <p:spPr>
          <a:xfrm>
            <a:off x="8369998" y="2548272"/>
            <a:ext cx="1824147" cy="521756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0" name="Text Placeholder 1"/>
          <p:cNvSpPr txBox="1"/>
          <p:nvPr/>
        </p:nvSpPr>
        <p:spPr>
          <a:xfrm>
            <a:off x="8142305" y="5459168"/>
            <a:ext cx="1824147" cy="521756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41" name="Text Placeholder 1"/>
          <p:cNvSpPr txBox="1"/>
          <p:nvPr/>
        </p:nvSpPr>
        <p:spPr>
          <a:xfrm>
            <a:off x="1683199" y="4973308"/>
            <a:ext cx="1824147" cy="521756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621400" y="461745"/>
            <a:ext cx="36918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grpSp>
        <p:nvGrpSpPr>
          <p:cNvPr id="36" name="组合 35"/>
          <p:cNvGrpSpPr/>
          <p:nvPr/>
        </p:nvGrpSpPr>
        <p:grpSpPr>
          <a:xfrm rot="20367748">
            <a:off x="427613" y="220018"/>
            <a:ext cx="1003563" cy="1241351"/>
            <a:chOff x="793750" y="825500"/>
            <a:chExt cx="3433763" cy="458470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/>
      <p:bldP spid="14" grpId="0" animBg="1"/>
      <p:bldP spid="19" grpId="0"/>
      <p:bldP spid="15" grpId="0" animBg="1"/>
      <p:bldP spid="20" grpId="0"/>
      <p:bldP spid="16" grpId="0" animBg="1"/>
      <p:bldP spid="21" grpId="0"/>
      <p:bldP spid="8" grpId="0" animBg="1"/>
      <p:bldP spid="22" grpId="0"/>
      <p:bldP spid="27" grpId="0" animBg="1"/>
      <p:bldP spid="31" grpId="0" animBg="1"/>
      <p:bldP spid="32" grpId="0"/>
      <p:bldP spid="33" grpId="0" animBg="1"/>
      <p:bldP spid="42" grpId="0" animBg="1"/>
      <p:bldP spid="43" grpId="0"/>
      <p:bldP spid="44" grpId="0" animBg="1"/>
      <p:bldP spid="50" grpId="0" animBg="1"/>
      <p:bldP spid="51" grpId="0"/>
      <p:bldP spid="52" grpId="0" animBg="1"/>
      <p:bldP spid="38" grpId="0"/>
      <p:bldP spid="39" grpId="0"/>
      <p:bldP spid="40" grpId="0"/>
      <p:bldP spid="41" grpId="0"/>
      <p:bldP spid="3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任意多边形 69"/>
          <p:cNvSpPr/>
          <p:nvPr/>
        </p:nvSpPr>
        <p:spPr>
          <a:xfrm>
            <a:off x="561878" y="5459183"/>
            <a:ext cx="1379382" cy="1436917"/>
          </a:xfrm>
          <a:custGeom>
            <a:avLst/>
            <a:gdLst>
              <a:gd name="connsiteX0" fmla="*/ 988221 w 1379382"/>
              <a:gd name="connsiteY0" fmla="*/ 0 h 1436917"/>
              <a:gd name="connsiteX1" fmla="*/ 1010406 w 1379382"/>
              <a:gd name="connsiteY1" fmla="*/ 15258 h 1436917"/>
              <a:gd name="connsiteX2" fmla="*/ 1238011 w 1379382"/>
              <a:gd name="connsiteY2" fmla="*/ 370872 h 1436917"/>
              <a:gd name="connsiteX3" fmla="*/ 1235427 w 1379382"/>
              <a:gd name="connsiteY3" fmla="*/ 372649 h 1436917"/>
              <a:gd name="connsiteX4" fmla="*/ 1289073 w 1379382"/>
              <a:gd name="connsiteY4" fmla="*/ 450653 h 1436917"/>
              <a:gd name="connsiteX5" fmla="*/ 1379382 w 1379382"/>
              <a:gd name="connsiteY5" fmla="*/ 591754 h 1436917"/>
              <a:gd name="connsiteX6" fmla="*/ 798132 w 1379382"/>
              <a:gd name="connsiteY6" fmla="*/ 1436917 h 1436917"/>
              <a:gd name="connsiteX7" fmla="*/ 0 w 1379382"/>
              <a:gd name="connsiteY7" fmla="*/ 1436917 h 1436917"/>
              <a:gd name="connsiteX8" fmla="*/ 988221 w 1379382"/>
              <a:gd name="connsiteY8" fmla="*/ 0 h 1436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382" h="1436917">
                <a:moveTo>
                  <a:pt x="988221" y="0"/>
                </a:moveTo>
                <a:lnTo>
                  <a:pt x="1010406" y="15258"/>
                </a:lnTo>
                <a:lnTo>
                  <a:pt x="1238011" y="370872"/>
                </a:lnTo>
                <a:lnTo>
                  <a:pt x="1235427" y="372649"/>
                </a:lnTo>
                <a:lnTo>
                  <a:pt x="1289073" y="450653"/>
                </a:lnTo>
                <a:lnTo>
                  <a:pt x="1379382" y="591754"/>
                </a:lnTo>
                <a:lnTo>
                  <a:pt x="798132" y="1436917"/>
                </a:lnTo>
                <a:lnTo>
                  <a:pt x="0" y="1436917"/>
                </a:lnTo>
                <a:lnTo>
                  <a:pt x="988221" y="0"/>
                </a:lnTo>
                <a:close/>
              </a:path>
            </a:pathLst>
          </a:custGeom>
          <a:solidFill>
            <a:srgbClr val="DF9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1950042" y="5459184"/>
            <a:ext cx="1377333" cy="1436916"/>
          </a:xfrm>
          <a:custGeom>
            <a:avLst/>
            <a:gdLst>
              <a:gd name="connsiteX0" fmla="*/ 389113 w 1377333"/>
              <a:gd name="connsiteY0" fmla="*/ 0 h 1436916"/>
              <a:gd name="connsiteX1" fmla="*/ 1377333 w 1377333"/>
              <a:gd name="connsiteY1" fmla="*/ 1436916 h 1436916"/>
              <a:gd name="connsiteX2" fmla="*/ 579200 w 1377333"/>
              <a:gd name="connsiteY2" fmla="*/ 1436916 h 1436916"/>
              <a:gd name="connsiteX3" fmla="*/ 0 w 1377333"/>
              <a:gd name="connsiteY3" fmla="*/ 594733 h 1436916"/>
              <a:gd name="connsiteX4" fmla="*/ 373996 w 1377333"/>
              <a:gd name="connsiteY4" fmla="*/ 10397 h 1436916"/>
              <a:gd name="connsiteX5" fmla="*/ 389113 w 1377333"/>
              <a:gd name="connsiteY5" fmla="*/ 0 h 1436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7333" h="1436916">
                <a:moveTo>
                  <a:pt x="389113" y="0"/>
                </a:moveTo>
                <a:lnTo>
                  <a:pt x="1377333" y="1436916"/>
                </a:lnTo>
                <a:lnTo>
                  <a:pt x="579200" y="1436916"/>
                </a:lnTo>
                <a:lnTo>
                  <a:pt x="0" y="594733"/>
                </a:lnTo>
                <a:lnTo>
                  <a:pt x="373996" y="10397"/>
                </a:lnTo>
                <a:lnTo>
                  <a:pt x="389113" y="0"/>
                </a:lnTo>
                <a:close/>
              </a:path>
            </a:pathLst>
          </a:custGeom>
          <a:solidFill>
            <a:srgbClr val="EE8F82"/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9" name="任意多边形 818"/>
          <p:cNvSpPr/>
          <p:nvPr/>
        </p:nvSpPr>
        <p:spPr>
          <a:xfrm flipV="1">
            <a:off x="5466342" y="5123204"/>
            <a:ext cx="1608398" cy="1772896"/>
          </a:xfrm>
          <a:custGeom>
            <a:avLst/>
            <a:gdLst>
              <a:gd name="connsiteX0" fmla="*/ 1219285 w 1608398"/>
              <a:gd name="connsiteY0" fmla="*/ 1772896 h 1772896"/>
              <a:gd name="connsiteX1" fmla="*/ 1234402 w 1608398"/>
              <a:gd name="connsiteY1" fmla="*/ 1762499 h 1772896"/>
              <a:gd name="connsiteX2" fmla="*/ 1608398 w 1608398"/>
              <a:gd name="connsiteY2" fmla="*/ 1178163 h 1772896"/>
              <a:gd name="connsiteX3" fmla="*/ 798132 w 1608398"/>
              <a:gd name="connsiteY3" fmla="*/ 0 h 1772896"/>
              <a:gd name="connsiteX4" fmla="*/ 0 w 1608398"/>
              <a:gd name="connsiteY4" fmla="*/ 0 h 1772896"/>
              <a:gd name="connsiteX5" fmla="*/ 1219285 w 1608398"/>
              <a:gd name="connsiteY5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398" h="1772896">
                <a:moveTo>
                  <a:pt x="1219285" y="1772896"/>
                </a:moveTo>
                <a:lnTo>
                  <a:pt x="1234402" y="1762499"/>
                </a:lnTo>
                <a:lnTo>
                  <a:pt x="1608398" y="1178163"/>
                </a:lnTo>
                <a:lnTo>
                  <a:pt x="798132" y="0"/>
                </a:lnTo>
                <a:lnTo>
                  <a:pt x="0" y="0"/>
                </a:lnTo>
                <a:lnTo>
                  <a:pt x="1219285" y="1772896"/>
                </a:lnTo>
                <a:close/>
              </a:path>
            </a:pathLst>
          </a:custGeom>
          <a:solidFill>
            <a:srgbClr val="EF756B">
              <a:alpha val="88000"/>
            </a:srgbClr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4" name="任意多边形 823"/>
          <p:cNvSpPr/>
          <p:nvPr/>
        </p:nvSpPr>
        <p:spPr>
          <a:xfrm flipH="1" flipV="1">
            <a:off x="4399933" y="4206056"/>
            <a:ext cx="2239155" cy="2690045"/>
          </a:xfrm>
          <a:custGeom>
            <a:avLst/>
            <a:gdLst>
              <a:gd name="connsiteX0" fmla="*/ 1850042 w 2239155"/>
              <a:gd name="connsiteY0" fmla="*/ 2690045 h 2690045"/>
              <a:gd name="connsiteX1" fmla="*/ 0 w 2239155"/>
              <a:gd name="connsiteY1" fmla="*/ 0 h 2690045"/>
              <a:gd name="connsiteX2" fmla="*/ 798132 w 2239155"/>
              <a:gd name="connsiteY2" fmla="*/ 0 h 2690045"/>
              <a:gd name="connsiteX3" fmla="*/ 2239155 w 2239155"/>
              <a:gd name="connsiteY3" fmla="*/ 2095312 h 2690045"/>
              <a:gd name="connsiteX4" fmla="*/ 1865159 w 2239155"/>
              <a:gd name="connsiteY4" fmla="*/ 2679648 h 2690045"/>
              <a:gd name="connsiteX5" fmla="*/ 1850042 w 2239155"/>
              <a:gd name="connsiteY5" fmla="*/ 2690045 h 2690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39155" h="2690045">
                <a:moveTo>
                  <a:pt x="1850042" y="2690045"/>
                </a:moveTo>
                <a:lnTo>
                  <a:pt x="0" y="0"/>
                </a:lnTo>
                <a:lnTo>
                  <a:pt x="798132" y="0"/>
                </a:lnTo>
                <a:lnTo>
                  <a:pt x="2239155" y="2095312"/>
                </a:lnTo>
                <a:lnTo>
                  <a:pt x="1865159" y="2679648"/>
                </a:lnTo>
                <a:lnTo>
                  <a:pt x="1850042" y="2690045"/>
                </a:lnTo>
                <a:close/>
              </a:path>
            </a:pathLst>
          </a:custGeom>
          <a:solidFill>
            <a:srgbClr val="A8ADC4"/>
          </a:solidFill>
          <a:ln>
            <a:solidFill>
              <a:srgbClr val="A9BD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6" name="任意多边形 685"/>
          <p:cNvSpPr/>
          <p:nvPr/>
        </p:nvSpPr>
        <p:spPr>
          <a:xfrm>
            <a:off x="9482391" y="0"/>
            <a:ext cx="1474363" cy="1578002"/>
          </a:xfrm>
          <a:custGeom>
            <a:avLst/>
            <a:gdLst>
              <a:gd name="connsiteX0" fmla="*/ 0 w 1474363"/>
              <a:gd name="connsiteY0" fmla="*/ 0 h 1578002"/>
              <a:gd name="connsiteX1" fmla="*/ 798133 w 1474363"/>
              <a:gd name="connsiteY1" fmla="*/ 0 h 1578002"/>
              <a:gd name="connsiteX2" fmla="*/ 1474363 w 1474363"/>
              <a:gd name="connsiteY2" fmla="*/ 983269 h 1578002"/>
              <a:gd name="connsiteX3" fmla="*/ 1100367 w 1474363"/>
              <a:gd name="connsiteY3" fmla="*/ 1567605 h 1578002"/>
              <a:gd name="connsiteX4" fmla="*/ 1085250 w 1474363"/>
              <a:gd name="connsiteY4" fmla="*/ 1578002 h 1578002"/>
              <a:gd name="connsiteX5" fmla="*/ 0 w 1474363"/>
              <a:gd name="connsiteY5" fmla="*/ 0 h 157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363" h="1578002">
                <a:moveTo>
                  <a:pt x="0" y="0"/>
                </a:moveTo>
                <a:lnTo>
                  <a:pt x="798133" y="0"/>
                </a:lnTo>
                <a:lnTo>
                  <a:pt x="1474363" y="983269"/>
                </a:lnTo>
                <a:lnTo>
                  <a:pt x="1100367" y="1567605"/>
                </a:lnTo>
                <a:lnTo>
                  <a:pt x="1085250" y="1578002"/>
                </a:lnTo>
                <a:lnTo>
                  <a:pt x="0" y="0"/>
                </a:lnTo>
                <a:close/>
              </a:path>
            </a:pathLst>
          </a:custGeom>
          <a:solidFill>
            <a:srgbClr val="50F6CE">
              <a:alpha val="24706"/>
            </a:srgbClr>
          </a:solidFill>
          <a:ln>
            <a:solidFill>
              <a:srgbClr val="EFE3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4" name="任意多边形 703"/>
          <p:cNvSpPr/>
          <p:nvPr/>
        </p:nvSpPr>
        <p:spPr>
          <a:xfrm>
            <a:off x="11202884" y="1946822"/>
            <a:ext cx="798132" cy="1160519"/>
          </a:xfrm>
          <a:custGeom>
            <a:avLst/>
            <a:gdLst>
              <a:gd name="connsiteX0" fmla="*/ 399066 w 798132"/>
              <a:gd name="connsiteY0" fmla="*/ 0 h 1160519"/>
              <a:gd name="connsiteX1" fmla="*/ 798132 w 798132"/>
              <a:gd name="connsiteY1" fmla="*/ 580260 h 1160519"/>
              <a:gd name="connsiteX2" fmla="*/ 399066 w 798132"/>
              <a:gd name="connsiteY2" fmla="*/ 1160519 h 1160519"/>
              <a:gd name="connsiteX3" fmla="*/ 0 w 798132"/>
              <a:gd name="connsiteY3" fmla="*/ 580260 h 1160519"/>
              <a:gd name="connsiteX4" fmla="*/ 399066 w 798132"/>
              <a:gd name="connsiteY4" fmla="*/ 0 h 1160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8132" h="1160519">
                <a:moveTo>
                  <a:pt x="399066" y="0"/>
                </a:moveTo>
                <a:lnTo>
                  <a:pt x="798132" y="580260"/>
                </a:lnTo>
                <a:lnTo>
                  <a:pt x="399066" y="1160519"/>
                </a:lnTo>
                <a:lnTo>
                  <a:pt x="0" y="580260"/>
                </a:lnTo>
                <a:lnTo>
                  <a:pt x="399066" y="0"/>
                </a:lnTo>
                <a:close/>
              </a:path>
            </a:pathLst>
          </a:custGeom>
          <a:solidFill>
            <a:srgbClr val="D57053">
              <a:alpha val="25000"/>
            </a:srgbClr>
          </a:solidFill>
          <a:ln>
            <a:solidFill>
              <a:srgbClr val="EAD3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0" name="任意多边形 699"/>
          <p:cNvSpPr/>
          <p:nvPr/>
        </p:nvSpPr>
        <p:spPr>
          <a:xfrm>
            <a:off x="10965534" y="1590209"/>
            <a:ext cx="636416" cy="936872"/>
          </a:xfrm>
          <a:custGeom>
            <a:avLst/>
            <a:gdLst>
              <a:gd name="connsiteX0" fmla="*/ 391161 w 636416"/>
              <a:gd name="connsiteY0" fmla="*/ 0 h 936872"/>
              <a:gd name="connsiteX1" fmla="*/ 636416 w 636416"/>
              <a:gd name="connsiteY1" fmla="*/ 356612 h 936872"/>
              <a:gd name="connsiteX2" fmla="*/ 237350 w 636416"/>
              <a:gd name="connsiteY2" fmla="*/ 936872 h 936872"/>
              <a:gd name="connsiteX3" fmla="*/ 0 w 636416"/>
              <a:gd name="connsiteY3" fmla="*/ 591754 h 936872"/>
              <a:gd name="connsiteX4" fmla="*/ 90309 w 636416"/>
              <a:gd name="connsiteY4" fmla="*/ 450653 h 936872"/>
              <a:gd name="connsiteX5" fmla="*/ 143955 w 636416"/>
              <a:gd name="connsiteY5" fmla="*/ 372649 h 936872"/>
              <a:gd name="connsiteX6" fmla="*/ 141371 w 636416"/>
              <a:gd name="connsiteY6" fmla="*/ 370872 h 936872"/>
              <a:gd name="connsiteX7" fmla="*/ 368976 w 636416"/>
              <a:gd name="connsiteY7" fmla="*/ 15258 h 936872"/>
              <a:gd name="connsiteX8" fmla="*/ 391161 w 636416"/>
              <a:gd name="connsiteY8" fmla="*/ 0 h 936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6416" h="936872">
                <a:moveTo>
                  <a:pt x="391161" y="0"/>
                </a:moveTo>
                <a:lnTo>
                  <a:pt x="636416" y="356612"/>
                </a:lnTo>
                <a:lnTo>
                  <a:pt x="237350" y="936872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D2DBC4"/>
          </a:solidFill>
          <a:ln>
            <a:solidFill>
              <a:srgbClr val="D3DD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3" name="任意多边形 522"/>
          <p:cNvSpPr/>
          <p:nvPr/>
        </p:nvSpPr>
        <p:spPr>
          <a:xfrm>
            <a:off x="10576104" y="98326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>
              <a:alpha val="36000"/>
            </a:srgbClr>
          </a:solidFill>
          <a:ln>
            <a:solidFill>
              <a:srgbClr val="EBD09D">
                <a:alpha val="3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9" name="任意多边形 528"/>
          <p:cNvSpPr/>
          <p:nvPr/>
        </p:nvSpPr>
        <p:spPr>
          <a:xfrm flipV="1">
            <a:off x="10576104" y="159020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88A378">
              <a:alpha val="53000"/>
            </a:srgbClr>
          </a:solidFill>
          <a:ln>
            <a:solidFill>
              <a:srgbClr val="B3C4A5">
                <a:alpha val="53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4" name="任意多边形 533"/>
          <p:cNvSpPr/>
          <p:nvPr/>
        </p:nvSpPr>
        <p:spPr>
          <a:xfrm flipH="1" flipV="1">
            <a:off x="4012411" y="4206055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89A67A"/>
          </a:solidFill>
          <a:ln>
            <a:solidFill>
              <a:srgbClr val="89A6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2147990" y="4206055"/>
            <a:ext cx="2243162" cy="2702024"/>
          </a:xfrm>
          <a:custGeom>
            <a:avLst/>
            <a:gdLst>
              <a:gd name="connsiteX0" fmla="*/ 296787 w 2243162"/>
              <a:gd name="connsiteY0" fmla="*/ 2270482 h 2702024"/>
              <a:gd name="connsiteX1" fmla="*/ 593574 w 2243162"/>
              <a:gd name="connsiteY1" fmla="*/ 2702024 h 2702024"/>
              <a:gd name="connsiteX2" fmla="*/ 0 w 2243162"/>
              <a:gd name="connsiteY2" fmla="*/ 2702024 h 2702024"/>
              <a:gd name="connsiteX3" fmla="*/ 1852001 w 2243162"/>
              <a:gd name="connsiteY3" fmla="*/ 0 h 2702024"/>
              <a:gd name="connsiteX4" fmla="*/ 1874186 w 2243162"/>
              <a:gd name="connsiteY4" fmla="*/ 15258 h 2702024"/>
              <a:gd name="connsiteX5" fmla="*/ 2101791 w 2243162"/>
              <a:gd name="connsiteY5" fmla="*/ 370872 h 2702024"/>
              <a:gd name="connsiteX6" fmla="*/ 2099207 w 2243162"/>
              <a:gd name="connsiteY6" fmla="*/ 372649 h 2702024"/>
              <a:gd name="connsiteX7" fmla="*/ 2152853 w 2243162"/>
              <a:gd name="connsiteY7" fmla="*/ 450653 h 2702024"/>
              <a:gd name="connsiteX8" fmla="*/ 2243162 w 2243162"/>
              <a:gd name="connsiteY8" fmla="*/ 591754 h 2702024"/>
              <a:gd name="connsiteX9" fmla="*/ 800090 w 2243162"/>
              <a:gd name="connsiteY9" fmla="*/ 2690045 h 2702024"/>
              <a:gd name="connsiteX10" fmla="*/ 591618 w 2243162"/>
              <a:gd name="connsiteY10" fmla="*/ 2690045 h 2702024"/>
              <a:gd name="connsiteX11" fmla="*/ 296788 w 2243162"/>
              <a:gd name="connsiteY11" fmla="*/ 2261349 h 2702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43162" h="2702024">
                <a:moveTo>
                  <a:pt x="296787" y="2270482"/>
                </a:moveTo>
                <a:lnTo>
                  <a:pt x="593574" y="2702024"/>
                </a:lnTo>
                <a:lnTo>
                  <a:pt x="0" y="2702024"/>
                </a:lnTo>
                <a:close/>
                <a:moveTo>
                  <a:pt x="1852001" y="0"/>
                </a:moveTo>
                <a:lnTo>
                  <a:pt x="1874186" y="15258"/>
                </a:lnTo>
                <a:lnTo>
                  <a:pt x="2101791" y="370872"/>
                </a:lnTo>
                <a:lnTo>
                  <a:pt x="2099207" y="372649"/>
                </a:lnTo>
                <a:lnTo>
                  <a:pt x="2152853" y="450653"/>
                </a:lnTo>
                <a:lnTo>
                  <a:pt x="2243162" y="591754"/>
                </a:lnTo>
                <a:lnTo>
                  <a:pt x="800090" y="2690045"/>
                </a:lnTo>
                <a:lnTo>
                  <a:pt x="591618" y="2690045"/>
                </a:lnTo>
                <a:lnTo>
                  <a:pt x="296788" y="2261349"/>
                </a:lnTo>
                <a:close/>
              </a:path>
            </a:pathLst>
          </a:custGeom>
          <a:solidFill>
            <a:srgbClr val="A2B894">
              <a:alpha val="91000"/>
            </a:srgbClr>
          </a:solidFill>
          <a:ln>
            <a:solidFill>
              <a:srgbClr val="A9BD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-35280" y="4818139"/>
            <a:ext cx="1017046" cy="2052322"/>
          </a:xfrm>
          <a:custGeom>
            <a:avLst/>
            <a:gdLst>
              <a:gd name="connsiteX0" fmla="*/ 0 w 1017046"/>
              <a:gd name="connsiteY0" fmla="*/ 0 h 2052322"/>
              <a:gd name="connsiteX1" fmla="*/ 1017046 w 1017046"/>
              <a:gd name="connsiteY1" fmla="*/ 1478830 h 2052322"/>
              <a:gd name="connsiteX2" fmla="*/ 613325 w 1017046"/>
              <a:gd name="connsiteY2" fmla="*/ 2052322 h 2052322"/>
              <a:gd name="connsiteX3" fmla="*/ 0 w 1017046"/>
              <a:gd name="connsiteY3" fmla="*/ 1160520 h 2052322"/>
              <a:gd name="connsiteX4" fmla="*/ 0 w 1017046"/>
              <a:gd name="connsiteY4" fmla="*/ 0 h 205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046" h="2052322">
                <a:moveTo>
                  <a:pt x="0" y="0"/>
                </a:moveTo>
                <a:lnTo>
                  <a:pt x="1017046" y="1478830"/>
                </a:lnTo>
                <a:lnTo>
                  <a:pt x="613325" y="2052322"/>
                </a:lnTo>
                <a:lnTo>
                  <a:pt x="0" y="1160520"/>
                </a:lnTo>
                <a:lnTo>
                  <a:pt x="0" y="0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5087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2" name="任意多边形 811"/>
          <p:cNvSpPr/>
          <p:nvPr/>
        </p:nvSpPr>
        <p:spPr>
          <a:xfrm flipV="1">
            <a:off x="4397479" y="5881804"/>
            <a:ext cx="1088729" cy="1014296"/>
          </a:xfrm>
          <a:custGeom>
            <a:avLst/>
            <a:gdLst>
              <a:gd name="connsiteX0" fmla="*/ 391161 w 1088729"/>
              <a:gd name="connsiteY0" fmla="*/ 1014296 h 1014296"/>
              <a:gd name="connsiteX1" fmla="*/ 1088729 w 1088729"/>
              <a:gd name="connsiteY1" fmla="*/ 0 h 1014296"/>
              <a:gd name="connsiteX2" fmla="*/ 290598 w 1088729"/>
              <a:gd name="connsiteY2" fmla="*/ 0 h 1014296"/>
              <a:gd name="connsiteX3" fmla="*/ 0 w 1088729"/>
              <a:gd name="connsiteY3" fmla="*/ 422542 h 1014296"/>
              <a:gd name="connsiteX4" fmla="*/ 90309 w 1088729"/>
              <a:gd name="connsiteY4" fmla="*/ 563643 h 1014296"/>
              <a:gd name="connsiteX5" fmla="*/ 143955 w 1088729"/>
              <a:gd name="connsiteY5" fmla="*/ 641647 h 1014296"/>
              <a:gd name="connsiteX6" fmla="*/ 141371 w 1088729"/>
              <a:gd name="connsiteY6" fmla="*/ 643424 h 1014296"/>
              <a:gd name="connsiteX7" fmla="*/ 368976 w 1088729"/>
              <a:gd name="connsiteY7" fmla="*/ 999038 h 1014296"/>
              <a:gd name="connsiteX8" fmla="*/ 391161 w 1088729"/>
              <a:gd name="connsiteY8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8729" h="1014296">
                <a:moveTo>
                  <a:pt x="391161" y="1014296"/>
                </a:moveTo>
                <a:lnTo>
                  <a:pt x="1088729" y="0"/>
                </a:lnTo>
                <a:lnTo>
                  <a:pt x="290598" y="0"/>
                </a:lnTo>
                <a:lnTo>
                  <a:pt x="0" y="422542"/>
                </a:lnTo>
                <a:lnTo>
                  <a:pt x="90309" y="563643"/>
                </a:lnTo>
                <a:lnTo>
                  <a:pt x="143955" y="641647"/>
                </a:lnTo>
                <a:lnTo>
                  <a:pt x="141371" y="643424"/>
                </a:lnTo>
                <a:lnTo>
                  <a:pt x="368976" y="999038"/>
                </a:lnTo>
                <a:lnTo>
                  <a:pt x="391161" y="1014296"/>
                </a:lnTo>
                <a:close/>
              </a:path>
            </a:pathLst>
          </a:custGeom>
          <a:solidFill>
            <a:srgbClr val="DD957C"/>
          </a:solidFill>
          <a:ln>
            <a:solidFill>
              <a:srgbClr val="DD95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8" name="任意多边形 637"/>
          <p:cNvSpPr/>
          <p:nvPr/>
        </p:nvSpPr>
        <p:spPr>
          <a:xfrm flipV="1">
            <a:off x="4008048" y="58818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D57053"/>
          </a:solidFill>
          <a:ln>
            <a:solidFill>
              <a:srgbClr val="D570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8" name="任意多边形 647"/>
          <p:cNvSpPr/>
          <p:nvPr/>
        </p:nvSpPr>
        <p:spPr>
          <a:xfrm flipV="1">
            <a:off x="6694090" y="51232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6F65"/>
          </a:solidFill>
          <a:ln>
            <a:solidFill>
              <a:srgbClr val="ED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1" name="任意多边形 660"/>
          <p:cNvSpPr/>
          <p:nvPr/>
        </p:nvSpPr>
        <p:spPr>
          <a:xfrm flipV="1">
            <a:off x="10822507" y="549545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3778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6" name="任意多边形 665"/>
          <p:cNvSpPr/>
          <p:nvPr/>
        </p:nvSpPr>
        <p:spPr>
          <a:xfrm>
            <a:off x="9861917" y="5495459"/>
            <a:ext cx="1341240" cy="1384436"/>
          </a:xfrm>
          <a:custGeom>
            <a:avLst/>
            <a:gdLst>
              <a:gd name="connsiteX0" fmla="*/ 952127 w 1341240"/>
              <a:gd name="connsiteY0" fmla="*/ 0 h 1384436"/>
              <a:gd name="connsiteX1" fmla="*/ 967244 w 1341240"/>
              <a:gd name="connsiteY1" fmla="*/ 10397 h 1384436"/>
              <a:gd name="connsiteX2" fmla="*/ 1341240 w 1341240"/>
              <a:gd name="connsiteY2" fmla="*/ 594733 h 1384436"/>
              <a:gd name="connsiteX3" fmla="*/ 798132 w 1341240"/>
              <a:gd name="connsiteY3" fmla="*/ 1384436 h 1384436"/>
              <a:gd name="connsiteX4" fmla="*/ 0 w 1341240"/>
              <a:gd name="connsiteY4" fmla="*/ 1384436 h 1384436"/>
              <a:gd name="connsiteX5" fmla="*/ 952127 w 1341240"/>
              <a:gd name="connsiteY5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1240" h="1384436">
                <a:moveTo>
                  <a:pt x="952127" y="0"/>
                </a:moveTo>
                <a:lnTo>
                  <a:pt x="967244" y="10397"/>
                </a:lnTo>
                <a:lnTo>
                  <a:pt x="1341240" y="594733"/>
                </a:lnTo>
                <a:lnTo>
                  <a:pt x="798132" y="1384436"/>
                </a:lnTo>
                <a:lnTo>
                  <a:pt x="0" y="1384436"/>
                </a:lnTo>
                <a:lnTo>
                  <a:pt x="952127" y="0"/>
                </a:lnTo>
                <a:close/>
              </a:path>
            </a:pathLst>
          </a:custGeom>
          <a:solidFill>
            <a:srgbClr val="30728C">
              <a:alpha val="59000"/>
            </a:srgbClr>
          </a:solidFill>
          <a:ln>
            <a:solidFill>
              <a:srgbClr val="7CA5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0" name="任意多边形 709"/>
          <p:cNvSpPr/>
          <p:nvPr/>
        </p:nvSpPr>
        <p:spPr>
          <a:xfrm>
            <a:off x="11211938" y="5495459"/>
            <a:ext cx="980063" cy="1384436"/>
          </a:xfrm>
          <a:custGeom>
            <a:avLst/>
            <a:gdLst>
              <a:gd name="connsiteX0" fmla="*/ 391161 w 980063"/>
              <a:gd name="connsiteY0" fmla="*/ 0 h 1384436"/>
              <a:gd name="connsiteX1" fmla="*/ 980063 w 980063"/>
              <a:gd name="connsiteY1" fmla="*/ 856291 h 1384436"/>
              <a:gd name="connsiteX2" fmla="*/ 980063 w 980063"/>
              <a:gd name="connsiteY2" fmla="*/ 1384436 h 1384436"/>
              <a:gd name="connsiteX3" fmla="*/ 545157 w 980063"/>
              <a:gd name="connsiteY3" fmla="*/ 1384436 h 1384436"/>
              <a:gd name="connsiteX4" fmla="*/ 0 w 980063"/>
              <a:gd name="connsiteY4" fmla="*/ 591754 h 1384436"/>
              <a:gd name="connsiteX5" fmla="*/ 90309 w 980063"/>
              <a:gd name="connsiteY5" fmla="*/ 450653 h 1384436"/>
              <a:gd name="connsiteX6" fmla="*/ 143955 w 980063"/>
              <a:gd name="connsiteY6" fmla="*/ 372649 h 1384436"/>
              <a:gd name="connsiteX7" fmla="*/ 141371 w 980063"/>
              <a:gd name="connsiteY7" fmla="*/ 370872 h 1384436"/>
              <a:gd name="connsiteX8" fmla="*/ 368976 w 980063"/>
              <a:gd name="connsiteY8" fmla="*/ 15258 h 1384436"/>
              <a:gd name="connsiteX9" fmla="*/ 391161 w 980063"/>
              <a:gd name="connsiteY9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0063" h="1384436">
                <a:moveTo>
                  <a:pt x="391161" y="0"/>
                </a:moveTo>
                <a:lnTo>
                  <a:pt x="980063" y="856291"/>
                </a:lnTo>
                <a:lnTo>
                  <a:pt x="980063" y="1384436"/>
                </a:lnTo>
                <a:lnTo>
                  <a:pt x="545157" y="1384436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7CA5A8"/>
          </a:solidFill>
          <a:ln>
            <a:solidFill>
              <a:srgbClr val="7BA3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1" name="任意多边形 670"/>
          <p:cNvSpPr/>
          <p:nvPr/>
        </p:nvSpPr>
        <p:spPr>
          <a:xfrm flipV="1">
            <a:off x="9195717" y="550327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/>
          </a:solidFill>
          <a:ln>
            <a:solidFill>
              <a:srgbClr val="E49B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8221119" y="5503275"/>
            <a:ext cx="1355248" cy="1404805"/>
          </a:xfrm>
          <a:custGeom>
            <a:avLst/>
            <a:gdLst>
              <a:gd name="connsiteX0" fmla="*/ 966135 w 1355248"/>
              <a:gd name="connsiteY0" fmla="*/ 0 h 1404805"/>
              <a:gd name="connsiteX1" fmla="*/ 981252 w 1355248"/>
              <a:gd name="connsiteY1" fmla="*/ 10397 h 1404805"/>
              <a:gd name="connsiteX2" fmla="*/ 1355248 w 1355248"/>
              <a:gd name="connsiteY2" fmla="*/ 594733 h 1404805"/>
              <a:gd name="connsiteX3" fmla="*/ 798132 w 1355248"/>
              <a:gd name="connsiteY3" fmla="*/ 1404805 h 1404805"/>
              <a:gd name="connsiteX4" fmla="*/ 0 w 1355248"/>
              <a:gd name="connsiteY4" fmla="*/ 1404805 h 1404805"/>
              <a:gd name="connsiteX5" fmla="*/ 966135 w 1355248"/>
              <a:gd name="connsiteY5" fmla="*/ 0 h 1404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5248" h="1404805">
                <a:moveTo>
                  <a:pt x="966135" y="0"/>
                </a:moveTo>
                <a:lnTo>
                  <a:pt x="981252" y="10397"/>
                </a:lnTo>
                <a:lnTo>
                  <a:pt x="1355248" y="594733"/>
                </a:lnTo>
                <a:lnTo>
                  <a:pt x="798132" y="1404805"/>
                </a:lnTo>
                <a:lnTo>
                  <a:pt x="0" y="1404805"/>
                </a:lnTo>
                <a:lnTo>
                  <a:pt x="966135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>
            <a:off x="9585148" y="5503275"/>
            <a:ext cx="1352191" cy="1397381"/>
          </a:xfrm>
          <a:custGeom>
            <a:avLst/>
            <a:gdLst>
              <a:gd name="connsiteX0" fmla="*/ 391161 w 1352191"/>
              <a:gd name="connsiteY0" fmla="*/ 0 h 1397381"/>
              <a:gd name="connsiteX1" fmla="*/ 1352191 w 1352191"/>
              <a:gd name="connsiteY1" fmla="*/ 1397381 h 1397381"/>
              <a:gd name="connsiteX2" fmla="*/ 554059 w 1352191"/>
              <a:gd name="connsiteY2" fmla="*/ 1397381 h 1397381"/>
              <a:gd name="connsiteX3" fmla="*/ 0 w 1352191"/>
              <a:gd name="connsiteY3" fmla="*/ 591754 h 1397381"/>
              <a:gd name="connsiteX4" fmla="*/ 90309 w 1352191"/>
              <a:gd name="connsiteY4" fmla="*/ 450653 h 1397381"/>
              <a:gd name="connsiteX5" fmla="*/ 143955 w 1352191"/>
              <a:gd name="connsiteY5" fmla="*/ 372649 h 1397381"/>
              <a:gd name="connsiteX6" fmla="*/ 141371 w 1352191"/>
              <a:gd name="connsiteY6" fmla="*/ 370872 h 1397381"/>
              <a:gd name="connsiteX7" fmla="*/ 368976 w 1352191"/>
              <a:gd name="connsiteY7" fmla="*/ 15258 h 1397381"/>
              <a:gd name="connsiteX8" fmla="*/ 391161 w 1352191"/>
              <a:gd name="connsiteY8" fmla="*/ 0 h 1397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2191" h="1397381">
                <a:moveTo>
                  <a:pt x="391161" y="0"/>
                </a:moveTo>
                <a:lnTo>
                  <a:pt x="1352191" y="1397381"/>
                </a:lnTo>
                <a:lnTo>
                  <a:pt x="554059" y="1397381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89" name="任意多边形 788"/>
          <p:cNvSpPr/>
          <p:nvPr/>
        </p:nvSpPr>
        <p:spPr>
          <a:xfrm flipV="1">
            <a:off x="3302696" y="5881804"/>
            <a:ext cx="1086681" cy="1014296"/>
          </a:xfrm>
          <a:custGeom>
            <a:avLst/>
            <a:gdLst>
              <a:gd name="connsiteX0" fmla="*/ 697568 w 1086681"/>
              <a:gd name="connsiteY0" fmla="*/ 1014296 h 1014296"/>
              <a:gd name="connsiteX1" fmla="*/ 712685 w 1086681"/>
              <a:gd name="connsiteY1" fmla="*/ 1003899 h 1014296"/>
              <a:gd name="connsiteX2" fmla="*/ 1086681 w 1086681"/>
              <a:gd name="connsiteY2" fmla="*/ 419563 h 1014296"/>
              <a:gd name="connsiteX3" fmla="*/ 798132 w 1086681"/>
              <a:gd name="connsiteY3" fmla="*/ 0 h 1014296"/>
              <a:gd name="connsiteX4" fmla="*/ 0 w 1086681"/>
              <a:gd name="connsiteY4" fmla="*/ 0 h 1014296"/>
              <a:gd name="connsiteX5" fmla="*/ 697568 w 1086681"/>
              <a:gd name="connsiteY5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6681" h="1014296">
                <a:moveTo>
                  <a:pt x="697568" y="1014296"/>
                </a:moveTo>
                <a:lnTo>
                  <a:pt x="712685" y="1003899"/>
                </a:lnTo>
                <a:lnTo>
                  <a:pt x="1086681" y="419563"/>
                </a:lnTo>
                <a:lnTo>
                  <a:pt x="798132" y="0"/>
                </a:lnTo>
                <a:lnTo>
                  <a:pt x="0" y="0"/>
                </a:lnTo>
                <a:lnTo>
                  <a:pt x="697568" y="1014296"/>
                </a:lnTo>
                <a:close/>
              </a:path>
            </a:pathLst>
          </a:custGeom>
          <a:solidFill>
            <a:srgbClr val="DD957C">
              <a:alpha val="76000"/>
            </a:srgbClr>
          </a:solidFill>
          <a:ln>
            <a:solidFill>
              <a:srgbClr val="E2AB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6913017" y="0"/>
            <a:ext cx="5290879" cy="6896100"/>
            <a:chOff x="6913017" y="0"/>
            <a:chExt cx="5290879" cy="6896100"/>
          </a:xfrm>
        </p:grpSpPr>
        <p:sp>
          <p:nvSpPr>
            <p:cNvPr id="520" name="任意多边形 519"/>
            <p:cNvSpPr/>
            <p:nvPr/>
          </p:nvSpPr>
          <p:spPr>
            <a:xfrm>
              <a:off x="10576104" y="2869219"/>
              <a:ext cx="768171" cy="594733"/>
            </a:xfrm>
            <a:custGeom>
              <a:avLst/>
              <a:gdLst>
                <a:gd name="connsiteX0" fmla="*/ 380650 w 768171"/>
                <a:gd name="connsiteY0" fmla="*/ 0 h 594733"/>
                <a:gd name="connsiteX1" fmla="*/ 386064 w 768171"/>
                <a:gd name="connsiteY1" fmla="*/ 7873 h 594733"/>
                <a:gd name="connsiteX2" fmla="*/ 479739 w 768171"/>
                <a:gd name="connsiteY2" fmla="*/ 144080 h 594733"/>
                <a:gd name="connsiteX3" fmla="*/ 530801 w 768171"/>
                <a:gd name="connsiteY3" fmla="*/ 223861 h 594733"/>
                <a:gd name="connsiteX4" fmla="*/ 758406 w 768171"/>
                <a:gd name="connsiteY4" fmla="*/ 579475 h 594733"/>
                <a:gd name="connsiteX5" fmla="*/ 768171 w 768171"/>
                <a:gd name="connsiteY5" fmla="*/ 594733 h 594733"/>
                <a:gd name="connsiteX6" fmla="*/ 0 w 768171"/>
                <a:gd name="connsiteY6" fmla="*/ 594733 h 594733"/>
                <a:gd name="connsiteX7" fmla="*/ 6654 w 768171"/>
                <a:gd name="connsiteY7" fmla="*/ 584336 h 59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8171" h="594733">
                  <a:moveTo>
                    <a:pt x="380650" y="0"/>
                  </a:moveTo>
                  <a:lnTo>
                    <a:pt x="386064" y="7873"/>
                  </a:lnTo>
                  <a:lnTo>
                    <a:pt x="479739" y="144080"/>
                  </a:lnTo>
                  <a:lnTo>
                    <a:pt x="530801" y="223861"/>
                  </a:lnTo>
                  <a:lnTo>
                    <a:pt x="758406" y="579475"/>
                  </a:lnTo>
                  <a:lnTo>
                    <a:pt x="768171" y="594733"/>
                  </a:lnTo>
                  <a:lnTo>
                    <a:pt x="0" y="594733"/>
                  </a:lnTo>
                  <a:lnTo>
                    <a:pt x="6654" y="584336"/>
                  </a:lnTo>
                  <a:close/>
                </a:path>
              </a:pathLst>
            </a:custGeom>
            <a:solidFill>
              <a:srgbClr val="D57053">
                <a:alpha val="49000"/>
              </a:srgbClr>
            </a:solidFill>
            <a:ln>
              <a:solidFill>
                <a:srgbClr val="DF9B83">
                  <a:alpha val="49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10965534" y="0"/>
              <a:ext cx="1238362" cy="1578002"/>
            </a:xfrm>
            <a:custGeom>
              <a:avLst/>
              <a:gdLst>
                <a:gd name="connsiteX0" fmla="*/ 678279 w 1238362"/>
                <a:gd name="connsiteY0" fmla="*/ 0 h 1578002"/>
                <a:gd name="connsiteX1" fmla="*/ 1238362 w 1238362"/>
                <a:gd name="connsiteY1" fmla="*/ 0 h 1578002"/>
                <a:gd name="connsiteX2" fmla="*/ 1238362 w 1238362"/>
                <a:gd name="connsiteY2" fmla="*/ 346134 h 1578002"/>
                <a:gd name="connsiteX3" fmla="*/ 391161 w 1238362"/>
                <a:gd name="connsiteY3" fmla="*/ 1578002 h 1578002"/>
                <a:gd name="connsiteX4" fmla="*/ 368976 w 1238362"/>
                <a:gd name="connsiteY4" fmla="*/ 1562744 h 1578002"/>
                <a:gd name="connsiteX5" fmla="*/ 141371 w 1238362"/>
                <a:gd name="connsiteY5" fmla="*/ 1207130 h 1578002"/>
                <a:gd name="connsiteX6" fmla="*/ 143955 w 1238362"/>
                <a:gd name="connsiteY6" fmla="*/ 1205353 h 1578002"/>
                <a:gd name="connsiteX7" fmla="*/ 90309 w 1238362"/>
                <a:gd name="connsiteY7" fmla="*/ 1127349 h 1578002"/>
                <a:gd name="connsiteX8" fmla="*/ 0 w 1238362"/>
                <a:gd name="connsiteY8" fmla="*/ 986248 h 1578002"/>
                <a:gd name="connsiteX9" fmla="*/ 678279 w 1238362"/>
                <a:gd name="connsiteY9" fmla="*/ 0 h 157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362" h="1578002">
                  <a:moveTo>
                    <a:pt x="678279" y="0"/>
                  </a:moveTo>
                  <a:lnTo>
                    <a:pt x="1238362" y="0"/>
                  </a:lnTo>
                  <a:lnTo>
                    <a:pt x="1238362" y="346134"/>
                  </a:lnTo>
                  <a:lnTo>
                    <a:pt x="391161" y="1578002"/>
                  </a:lnTo>
                  <a:lnTo>
                    <a:pt x="368976" y="1562744"/>
                  </a:lnTo>
                  <a:lnTo>
                    <a:pt x="141371" y="1207130"/>
                  </a:lnTo>
                  <a:lnTo>
                    <a:pt x="143955" y="1205353"/>
                  </a:lnTo>
                  <a:lnTo>
                    <a:pt x="90309" y="1127349"/>
                  </a:lnTo>
                  <a:lnTo>
                    <a:pt x="0" y="986248"/>
                  </a:lnTo>
                  <a:lnTo>
                    <a:pt x="678279" y="0"/>
                  </a:lnTo>
                  <a:close/>
                </a:path>
              </a:pathLst>
            </a:custGeom>
            <a:solidFill>
              <a:srgbClr val="EFE3C2">
                <a:alpha val="71000"/>
              </a:srgbClr>
            </a:solidFill>
            <a:ln>
              <a:solidFill>
                <a:srgbClr val="EEE6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11601950" y="1071565"/>
              <a:ext cx="601946" cy="1455517"/>
            </a:xfrm>
            <a:custGeom>
              <a:avLst/>
              <a:gdLst>
                <a:gd name="connsiteX0" fmla="*/ 601946 w 601946"/>
                <a:gd name="connsiteY0" fmla="*/ 0 h 1455517"/>
                <a:gd name="connsiteX1" fmla="*/ 601946 w 601946"/>
                <a:gd name="connsiteY1" fmla="*/ 1160520 h 1455517"/>
                <a:gd name="connsiteX2" fmla="*/ 399066 w 601946"/>
                <a:gd name="connsiteY2" fmla="*/ 1455517 h 1455517"/>
                <a:gd name="connsiteX3" fmla="*/ 0 w 601946"/>
                <a:gd name="connsiteY3" fmla="*/ 875257 h 1455517"/>
                <a:gd name="connsiteX4" fmla="*/ 601946 w 601946"/>
                <a:gd name="connsiteY4" fmla="*/ 0 h 145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1946" h="1455517">
                  <a:moveTo>
                    <a:pt x="601946" y="0"/>
                  </a:moveTo>
                  <a:lnTo>
                    <a:pt x="601946" y="1160520"/>
                  </a:lnTo>
                  <a:lnTo>
                    <a:pt x="399066" y="1455517"/>
                  </a:lnTo>
                  <a:lnTo>
                    <a:pt x="0" y="875257"/>
                  </a:lnTo>
                  <a:lnTo>
                    <a:pt x="601946" y="0"/>
                  </a:lnTo>
                  <a:close/>
                </a:path>
              </a:pathLst>
            </a:custGeom>
            <a:solidFill>
              <a:srgbClr val="EBCEBC"/>
            </a:solidFill>
            <a:ln>
              <a:solidFill>
                <a:srgbClr val="EACD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99" name="任意多边形 698"/>
            <p:cNvSpPr/>
            <p:nvPr/>
          </p:nvSpPr>
          <p:spPr>
            <a:xfrm>
              <a:off x="10965534" y="2527082"/>
              <a:ext cx="636416" cy="936871"/>
            </a:xfrm>
            <a:custGeom>
              <a:avLst/>
              <a:gdLst>
                <a:gd name="connsiteX0" fmla="*/ 237350 w 636416"/>
                <a:gd name="connsiteY0" fmla="*/ 0 h 936871"/>
                <a:gd name="connsiteX1" fmla="*/ 636416 w 636416"/>
                <a:gd name="connsiteY1" fmla="*/ 580259 h 936871"/>
                <a:gd name="connsiteX2" fmla="*/ 391161 w 636416"/>
                <a:gd name="connsiteY2" fmla="*/ 936871 h 936871"/>
                <a:gd name="connsiteX3" fmla="*/ 368976 w 636416"/>
                <a:gd name="connsiteY3" fmla="*/ 921613 h 936871"/>
                <a:gd name="connsiteX4" fmla="*/ 141371 w 636416"/>
                <a:gd name="connsiteY4" fmla="*/ 565999 h 936871"/>
                <a:gd name="connsiteX5" fmla="*/ 143955 w 636416"/>
                <a:gd name="connsiteY5" fmla="*/ 564222 h 936871"/>
                <a:gd name="connsiteX6" fmla="*/ 90309 w 636416"/>
                <a:gd name="connsiteY6" fmla="*/ 486218 h 936871"/>
                <a:gd name="connsiteX7" fmla="*/ 0 w 636416"/>
                <a:gd name="connsiteY7" fmla="*/ 345117 h 936871"/>
                <a:gd name="connsiteX8" fmla="*/ 237350 w 636416"/>
                <a:gd name="connsiteY8" fmla="*/ 0 h 936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6416" h="936871">
                  <a:moveTo>
                    <a:pt x="237350" y="0"/>
                  </a:moveTo>
                  <a:lnTo>
                    <a:pt x="636416" y="580259"/>
                  </a:lnTo>
                  <a:lnTo>
                    <a:pt x="391161" y="936871"/>
                  </a:lnTo>
                  <a:lnTo>
                    <a:pt x="368976" y="921613"/>
                  </a:lnTo>
                  <a:lnTo>
                    <a:pt x="141371" y="565999"/>
                  </a:lnTo>
                  <a:lnTo>
                    <a:pt x="143955" y="564222"/>
                  </a:lnTo>
                  <a:lnTo>
                    <a:pt x="90309" y="486218"/>
                  </a:lnTo>
                  <a:lnTo>
                    <a:pt x="0" y="345117"/>
                  </a:lnTo>
                  <a:lnTo>
                    <a:pt x="237350" y="0"/>
                  </a:lnTo>
                  <a:close/>
                </a:path>
              </a:pathLst>
            </a:custGeom>
            <a:solidFill>
              <a:srgbClr val="E9CCBA"/>
            </a:solidFill>
            <a:ln>
              <a:solidFill>
                <a:srgbClr val="EACD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>
              <a:off x="11601950" y="2527081"/>
              <a:ext cx="601946" cy="1455516"/>
            </a:xfrm>
            <a:custGeom>
              <a:avLst/>
              <a:gdLst>
                <a:gd name="connsiteX0" fmla="*/ 399066 w 601946"/>
                <a:gd name="connsiteY0" fmla="*/ 0 h 1455516"/>
                <a:gd name="connsiteX1" fmla="*/ 601946 w 601946"/>
                <a:gd name="connsiteY1" fmla="*/ 294997 h 1455516"/>
                <a:gd name="connsiteX2" fmla="*/ 601946 w 601946"/>
                <a:gd name="connsiteY2" fmla="*/ 1455516 h 1455516"/>
                <a:gd name="connsiteX3" fmla="*/ 0 w 601946"/>
                <a:gd name="connsiteY3" fmla="*/ 580259 h 1455516"/>
                <a:gd name="connsiteX4" fmla="*/ 399066 w 601946"/>
                <a:gd name="connsiteY4" fmla="*/ 0 h 145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1946" h="1455516">
                  <a:moveTo>
                    <a:pt x="399066" y="0"/>
                  </a:moveTo>
                  <a:lnTo>
                    <a:pt x="601946" y="294997"/>
                  </a:lnTo>
                  <a:lnTo>
                    <a:pt x="601946" y="1455516"/>
                  </a:lnTo>
                  <a:lnTo>
                    <a:pt x="0" y="580259"/>
                  </a:lnTo>
                  <a:lnTo>
                    <a:pt x="399066" y="0"/>
                  </a:lnTo>
                  <a:close/>
                </a:path>
              </a:pathLst>
            </a:custGeom>
            <a:solidFill>
              <a:srgbClr val="D3DDC7"/>
            </a:solidFill>
            <a:ln>
              <a:solidFill>
                <a:srgbClr val="D3DC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87" name="任意多边形 686"/>
            <p:cNvSpPr/>
            <p:nvPr/>
          </p:nvSpPr>
          <p:spPr>
            <a:xfrm>
              <a:off x="8185355" y="0"/>
              <a:ext cx="2771399" cy="3463952"/>
            </a:xfrm>
            <a:custGeom>
              <a:avLst/>
              <a:gdLst>
                <a:gd name="connsiteX0" fmla="*/ 0 w 2771399"/>
                <a:gd name="connsiteY0" fmla="*/ 0 h 3463952"/>
                <a:gd name="connsiteX1" fmla="*/ 798131 w 2771399"/>
                <a:gd name="connsiteY1" fmla="*/ 0 h 3463952"/>
                <a:gd name="connsiteX2" fmla="*/ 2771399 w 2771399"/>
                <a:gd name="connsiteY2" fmla="*/ 2869219 h 3463952"/>
                <a:gd name="connsiteX3" fmla="*/ 2397403 w 2771399"/>
                <a:gd name="connsiteY3" fmla="*/ 3453555 h 3463952"/>
                <a:gd name="connsiteX4" fmla="*/ 2382286 w 2771399"/>
                <a:gd name="connsiteY4" fmla="*/ 3463952 h 3463952"/>
                <a:gd name="connsiteX5" fmla="*/ 0 w 2771399"/>
                <a:gd name="connsiteY5" fmla="*/ 0 h 3463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71399" h="3463952">
                  <a:moveTo>
                    <a:pt x="0" y="0"/>
                  </a:moveTo>
                  <a:lnTo>
                    <a:pt x="798131" y="0"/>
                  </a:lnTo>
                  <a:lnTo>
                    <a:pt x="2771399" y="2869219"/>
                  </a:lnTo>
                  <a:lnTo>
                    <a:pt x="2397403" y="3453555"/>
                  </a:lnTo>
                  <a:lnTo>
                    <a:pt x="2382286" y="34639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ADC4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5" name="任意多边形 824"/>
            <p:cNvSpPr/>
            <p:nvPr/>
          </p:nvSpPr>
          <p:spPr>
            <a:xfrm flipH="1" flipV="1">
              <a:off x="6913017" y="1590208"/>
              <a:ext cx="4043737" cy="5305892"/>
            </a:xfrm>
            <a:custGeom>
              <a:avLst/>
              <a:gdLst>
                <a:gd name="connsiteX0" fmla="*/ 389113 w 4043737"/>
                <a:gd name="connsiteY0" fmla="*/ 5305892 h 5305892"/>
                <a:gd name="connsiteX1" fmla="*/ 373996 w 4043737"/>
                <a:gd name="connsiteY1" fmla="*/ 5295495 h 5305892"/>
                <a:gd name="connsiteX2" fmla="*/ 0 w 4043737"/>
                <a:gd name="connsiteY2" fmla="*/ 4711159 h 5305892"/>
                <a:gd name="connsiteX3" fmla="*/ 2281471 w 4043737"/>
                <a:gd name="connsiteY3" fmla="*/ 1393799 h 5305892"/>
                <a:gd name="connsiteX4" fmla="*/ 2285250 w 4043737"/>
                <a:gd name="connsiteY4" fmla="*/ 1396398 h 5305892"/>
                <a:gd name="connsiteX5" fmla="*/ 3245605 w 4043737"/>
                <a:gd name="connsiteY5" fmla="*/ 0 h 5305892"/>
                <a:gd name="connsiteX6" fmla="*/ 4043737 w 4043737"/>
                <a:gd name="connsiteY6" fmla="*/ 0 h 5305892"/>
                <a:gd name="connsiteX7" fmla="*/ 1810872 w 4043737"/>
                <a:gd name="connsiteY7" fmla="*/ 3246685 h 5305892"/>
                <a:gd name="connsiteX8" fmla="*/ 1807092 w 4043737"/>
                <a:gd name="connsiteY8" fmla="*/ 3244086 h 5305892"/>
                <a:gd name="connsiteX9" fmla="*/ 389113 w 4043737"/>
                <a:gd name="connsiteY9" fmla="*/ 5305892 h 5305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43737" h="5305892">
                  <a:moveTo>
                    <a:pt x="389113" y="5305892"/>
                  </a:moveTo>
                  <a:lnTo>
                    <a:pt x="373996" y="5295495"/>
                  </a:lnTo>
                  <a:lnTo>
                    <a:pt x="0" y="4711159"/>
                  </a:lnTo>
                  <a:lnTo>
                    <a:pt x="2281471" y="1393799"/>
                  </a:lnTo>
                  <a:lnTo>
                    <a:pt x="2285250" y="1396398"/>
                  </a:lnTo>
                  <a:lnTo>
                    <a:pt x="3245605" y="0"/>
                  </a:lnTo>
                  <a:lnTo>
                    <a:pt x="4043737" y="0"/>
                  </a:lnTo>
                  <a:lnTo>
                    <a:pt x="1810872" y="3246685"/>
                  </a:lnTo>
                  <a:lnTo>
                    <a:pt x="1807092" y="3244086"/>
                  </a:lnTo>
                  <a:lnTo>
                    <a:pt x="389113" y="5305892"/>
                  </a:lnTo>
                  <a:close/>
                </a:path>
              </a:pathLst>
            </a:custGeom>
            <a:solidFill>
              <a:srgbClr val="00B0F0">
                <a:alpha val="30000"/>
              </a:srgbClr>
            </a:solidFill>
            <a:ln>
              <a:solidFill>
                <a:srgbClr val="D3DCC5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8" name="任意多边形 817"/>
          <p:cNvSpPr/>
          <p:nvPr/>
        </p:nvSpPr>
        <p:spPr>
          <a:xfrm flipV="1">
            <a:off x="7083520" y="5123204"/>
            <a:ext cx="1610447" cy="1772896"/>
          </a:xfrm>
          <a:custGeom>
            <a:avLst/>
            <a:gdLst>
              <a:gd name="connsiteX0" fmla="*/ 391161 w 1610447"/>
              <a:gd name="connsiteY0" fmla="*/ 1772896 h 1772896"/>
              <a:gd name="connsiteX1" fmla="*/ 1610447 w 1610447"/>
              <a:gd name="connsiteY1" fmla="*/ 0 h 1772896"/>
              <a:gd name="connsiteX2" fmla="*/ 812315 w 1610447"/>
              <a:gd name="connsiteY2" fmla="*/ 0 h 1772896"/>
              <a:gd name="connsiteX3" fmla="*/ 0 w 1610447"/>
              <a:gd name="connsiteY3" fmla="*/ 1181142 h 1772896"/>
              <a:gd name="connsiteX4" fmla="*/ 90309 w 1610447"/>
              <a:gd name="connsiteY4" fmla="*/ 1322243 h 1772896"/>
              <a:gd name="connsiteX5" fmla="*/ 143955 w 1610447"/>
              <a:gd name="connsiteY5" fmla="*/ 1400247 h 1772896"/>
              <a:gd name="connsiteX6" fmla="*/ 141371 w 1610447"/>
              <a:gd name="connsiteY6" fmla="*/ 1402024 h 1772896"/>
              <a:gd name="connsiteX7" fmla="*/ 368976 w 1610447"/>
              <a:gd name="connsiteY7" fmla="*/ 1757638 h 1772896"/>
              <a:gd name="connsiteX8" fmla="*/ 391161 w 1610447"/>
              <a:gd name="connsiteY8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0447" h="1772896">
                <a:moveTo>
                  <a:pt x="391161" y="1772896"/>
                </a:moveTo>
                <a:lnTo>
                  <a:pt x="1610447" y="0"/>
                </a:lnTo>
                <a:lnTo>
                  <a:pt x="812315" y="0"/>
                </a:lnTo>
                <a:lnTo>
                  <a:pt x="0" y="1181142"/>
                </a:lnTo>
                <a:lnTo>
                  <a:pt x="90309" y="1322243"/>
                </a:lnTo>
                <a:lnTo>
                  <a:pt x="143955" y="1400247"/>
                </a:lnTo>
                <a:lnTo>
                  <a:pt x="141371" y="1402024"/>
                </a:lnTo>
                <a:lnTo>
                  <a:pt x="368976" y="1757638"/>
                </a:lnTo>
                <a:lnTo>
                  <a:pt x="391161" y="1772896"/>
                </a:lnTo>
                <a:close/>
              </a:path>
            </a:pathLst>
          </a:custGeom>
          <a:solidFill>
            <a:srgbClr val="A8ADC4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flipH="1" flipV="1">
            <a:off x="1562519" y="5459183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5249">
              <a:alpha val="82000"/>
            </a:srgbClr>
          </a:solidFill>
          <a:ln>
            <a:solidFill>
              <a:srgbClr val="EE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9" name="组合 108"/>
          <p:cNvGrpSpPr/>
          <p:nvPr/>
        </p:nvGrpSpPr>
        <p:grpSpPr>
          <a:xfrm rot="20367748">
            <a:off x="531806" y="233070"/>
            <a:ext cx="1003563" cy="1241351"/>
            <a:chOff x="793750" y="825500"/>
            <a:chExt cx="3433763" cy="4584701"/>
          </a:xfrm>
        </p:grpSpPr>
        <p:sp>
          <p:nvSpPr>
            <p:cNvPr id="110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525233" y="1816076"/>
            <a:ext cx="705148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88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136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任意多边形 69"/>
          <p:cNvSpPr/>
          <p:nvPr/>
        </p:nvSpPr>
        <p:spPr>
          <a:xfrm>
            <a:off x="561878" y="5459183"/>
            <a:ext cx="1379382" cy="1436917"/>
          </a:xfrm>
          <a:custGeom>
            <a:avLst/>
            <a:gdLst>
              <a:gd name="connsiteX0" fmla="*/ 988221 w 1379382"/>
              <a:gd name="connsiteY0" fmla="*/ 0 h 1436917"/>
              <a:gd name="connsiteX1" fmla="*/ 1010406 w 1379382"/>
              <a:gd name="connsiteY1" fmla="*/ 15258 h 1436917"/>
              <a:gd name="connsiteX2" fmla="*/ 1238011 w 1379382"/>
              <a:gd name="connsiteY2" fmla="*/ 370872 h 1436917"/>
              <a:gd name="connsiteX3" fmla="*/ 1235427 w 1379382"/>
              <a:gd name="connsiteY3" fmla="*/ 372649 h 1436917"/>
              <a:gd name="connsiteX4" fmla="*/ 1289073 w 1379382"/>
              <a:gd name="connsiteY4" fmla="*/ 450653 h 1436917"/>
              <a:gd name="connsiteX5" fmla="*/ 1379382 w 1379382"/>
              <a:gd name="connsiteY5" fmla="*/ 591754 h 1436917"/>
              <a:gd name="connsiteX6" fmla="*/ 798132 w 1379382"/>
              <a:gd name="connsiteY6" fmla="*/ 1436917 h 1436917"/>
              <a:gd name="connsiteX7" fmla="*/ 0 w 1379382"/>
              <a:gd name="connsiteY7" fmla="*/ 1436917 h 1436917"/>
              <a:gd name="connsiteX8" fmla="*/ 988221 w 1379382"/>
              <a:gd name="connsiteY8" fmla="*/ 0 h 1436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382" h="1436917">
                <a:moveTo>
                  <a:pt x="988221" y="0"/>
                </a:moveTo>
                <a:lnTo>
                  <a:pt x="1010406" y="15258"/>
                </a:lnTo>
                <a:lnTo>
                  <a:pt x="1238011" y="370872"/>
                </a:lnTo>
                <a:lnTo>
                  <a:pt x="1235427" y="372649"/>
                </a:lnTo>
                <a:lnTo>
                  <a:pt x="1289073" y="450653"/>
                </a:lnTo>
                <a:lnTo>
                  <a:pt x="1379382" y="591754"/>
                </a:lnTo>
                <a:lnTo>
                  <a:pt x="798132" y="1436917"/>
                </a:lnTo>
                <a:lnTo>
                  <a:pt x="0" y="1436917"/>
                </a:lnTo>
                <a:lnTo>
                  <a:pt x="988221" y="0"/>
                </a:lnTo>
                <a:close/>
              </a:path>
            </a:pathLst>
          </a:custGeom>
          <a:solidFill>
            <a:srgbClr val="DF9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1950042" y="5459184"/>
            <a:ext cx="1377333" cy="1436916"/>
          </a:xfrm>
          <a:custGeom>
            <a:avLst/>
            <a:gdLst>
              <a:gd name="connsiteX0" fmla="*/ 389113 w 1377333"/>
              <a:gd name="connsiteY0" fmla="*/ 0 h 1436916"/>
              <a:gd name="connsiteX1" fmla="*/ 1377333 w 1377333"/>
              <a:gd name="connsiteY1" fmla="*/ 1436916 h 1436916"/>
              <a:gd name="connsiteX2" fmla="*/ 579200 w 1377333"/>
              <a:gd name="connsiteY2" fmla="*/ 1436916 h 1436916"/>
              <a:gd name="connsiteX3" fmla="*/ 0 w 1377333"/>
              <a:gd name="connsiteY3" fmla="*/ 594733 h 1436916"/>
              <a:gd name="connsiteX4" fmla="*/ 373996 w 1377333"/>
              <a:gd name="connsiteY4" fmla="*/ 10397 h 1436916"/>
              <a:gd name="connsiteX5" fmla="*/ 389113 w 1377333"/>
              <a:gd name="connsiteY5" fmla="*/ 0 h 1436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7333" h="1436916">
                <a:moveTo>
                  <a:pt x="389113" y="0"/>
                </a:moveTo>
                <a:lnTo>
                  <a:pt x="1377333" y="1436916"/>
                </a:lnTo>
                <a:lnTo>
                  <a:pt x="579200" y="1436916"/>
                </a:lnTo>
                <a:lnTo>
                  <a:pt x="0" y="594733"/>
                </a:lnTo>
                <a:lnTo>
                  <a:pt x="373996" y="10397"/>
                </a:lnTo>
                <a:lnTo>
                  <a:pt x="389113" y="0"/>
                </a:lnTo>
                <a:close/>
              </a:path>
            </a:pathLst>
          </a:custGeom>
          <a:solidFill>
            <a:srgbClr val="EE8F82"/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9" name="任意多边形 818"/>
          <p:cNvSpPr/>
          <p:nvPr/>
        </p:nvSpPr>
        <p:spPr>
          <a:xfrm flipV="1">
            <a:off x="5466342" y="5123204"/>
            <a:ext cx="1608398" cy="1772896"/>
          </a:xfrm>
          <a:custGeom>
            <a:avLst/>
            <a:gdLst>
              <a:gd name="connsiteX0" fmla="*/ 1219285 w 1608398"/>
              <a:gd name="connsiteY0" fmla="*/ 1772896 h 1772896"/>
              <a:gd name="connsiteX1" fmla="*/ 1234402 w 1608398"/>
              <a:gd name="connsiteY1" fmla="*/ 1762499 h 1772896"/>
              <a:gd name="connsiteX2" fmla="*/ 1608398 w 1608398"/>
              <a:gd name="connsiteY2" fmla="*/ 1178163 h 1772896"/>
              <a:gd name="connsiteX3" fmla="*/ 798132 w 1608398"/>
              <a:gd name="connsiteY3" fmla="*/ 0 h 1772896"/>
              <a:gd name="connsiteX4" fmla="*/ 0 w 1608398"/>
              <a:gd name="connsiteY4" fmla="*/ 0 h 1772896"/>
              <a:gd name="connsiteX5" fmla="*/ 1219285 w 1608398"/>
              <a:gd name="connsiteY5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398" h="1772896">
                <a:moveTo>
                  <a:pt x="1219285" y="1772896"/>
                </a:moveTo>
                <a:lnTo>
                  <a:pt x="1234402" y="1762499"/>
                </a:lnTo>
                <a:lnTo>
                  <a:pt x="1608398" y="1178163"/>
                </a:lnTo>
                <a:lnTo>
                  <a:pt x="798132" y="0"/>
                </a:lnTo>
                <a:lnTo>
                  <a:pt x="0" y="0"/>
                </a:lnTo>
                <a:lnTo>
                  <a:pt x="1219285" y="1772896"/>
                </a:lnTo>
                <a:close/>
              </a:path>
            </a:pathLst>
          </a:custGeom>
          <a:solidFill>
            <a:srgbClr val="EF756B">
              <a:alpha val="88000"/>
            </a:srgbClr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4" name="任意多边形 823"/>
          <p:cNvSpPr/>
          <p:nvPr/>
        </p:nvSpPr>
        <p:spPr>
          <a:xfrm flipH="1" flipV="1">
            <a:off x="4399933" y="4206056"/>
            <a:ext cx="2239155" cy="2690045"/>
          </a:xfrm>
          <a:custGeom>
            <a:avLst/>
            <a:gdLst>
              <a:gd name="connsiteX0" fmla="*/ 1850042 w 2239155"/>
              <a:gd name="connsiteY0" fmla="*/ 2690045 h 2690045"/>
              <a:gd name="connsiteX1" fmla="*/ 0 w 2239155"/>
              <a:gd name="connsiteY1" fmla="*/ 0 h 2690045"/>
              <a:gd name="connsiteX2" fmla="*/ 798132 w 2239155"/>
              <a:gd name="connsiteY2" fmla="*/ 0 h 2690045"/>
              <a:gd name="connsiteX3" fmla="*/ 2239155 w 2239155"/>
              <a:gd name="connsiteY3" fmla="*/ 2095312 h 2690045"/>
              <a:gd name="connsiteX4" fmla="*/ 1865159 w 2239155"/>
              <a:gd name="connsiteY4" fmla="*/ 2679648 h 2690045"/>
              <a:gd name="connsiteX5" fmla="*/ 1850042 w 2239155"/>
              <a:gd name="connsiteY5" fmla="*/ 2690045 h 2690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39155" h="2690045">
                <a:moveTo>
                  <a:pt x="1850042" y="2690045"/>
                </a:moveTo>
                <a:lnTo>
                  <a:pt x="0" y="0"/>
                </a:lnTo>
                <a:lnTo>
                  <a:pt x="798132" y="0"/>
                </a:lnTo>
                <a:lnTo>
                  <a:pt x="2239155" y="2095312"/>
                </a:lnTo>
                <a:lnTo>
                  <a:pt x="1865159" y="2679648"/>
                </a:lnTo>
                <a:lnTo>
                  <a:pt x="1850042" y="2690045"/>
                </a:lnTo>
                <a:close/>
              </a:path>
            </a:pathLst>
          </a:custGeom>
          <a:solidFill>
            <a:srgbClr val="A8ADC4"/>
          </a:solidFill>
          <a:ln>
            <a:solidFill>
              <a:srgbClr val="A9BD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6" name="任意多边形 685"/>
          <p:cNvSpPr/>
          <p:nvPr/>
        </p:nvSpPr>
        <p:spPr>
          <a:xfrm>
            <a:off x="9482391" y="0"/>
            <a:ext cx="1474363" cy="1578002"/>
          </a:xfrm>
          <a:custGeom>
            <a:avLst/>
            <a:gdLst>
              <a:gd name="connsiteX0" fmla="*/ 0 w 1474363"/>
              <a:gd name="connsiteY0" fmla="*/ 0 h 1578002"/>
              <a:gd name="connsiteX1" fmla="*/ 798133 w 1474363"/>
              <a:gd name="connsiteY1" fmla="*/ 0 h 1578002"/>
              <a:gd name="connsiteX2" fmla="*/ 1474363 w 1474363"/>
              <a:gd name="connsiteY2" fmla="*/ 983269 h 1578002"/>
              <a:gd name="connsiteX3" fmla="*/ 1100367 w 1474363"/>
              <a:gd name="connsiteY3" fmla="*/ 1567605 h 1578002"/>
              <a:gd name="connsiteX4" fmla="*/ 1085250 w 1474363"/>
              <a:gd name="connsiteY4" fmla="*/ 1578002 h 1578002"/>
              <a:gd name="connsiteX5" fmla="*/ 0 w 1474363"/>
              <a:gd name="connsiteY5" fmla="*/ 0 h 157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363" h="1578002">
                <a:moveTo>
                  <a:pt x="0" y="0"/>
                </a:moveTo>
                <a:lnTo>
                  <a:pt x="798133" y="0"/>
                </a:lnTo>
                <a:lnTo>
                  <a:pt x="1474363" y="983269"/>
                </a:lnTo>
                <a:lnTo>
                  <a:pt x="1100367" y="1567605"/>
                </a:lnTo>
                <a:lnTo>
                  <a:pt x="1085250" y="1578002"/>
                </a:lnTo>
                <a:lnTo>
                  <a:pt x="0" y="0"/>
                </a:lnTo>
                <a:close/>
              </a:path>
            </a:pathLst>
          </a:custGeom>
          <a:solidFill>
            <a:srgbClr val="50F6CE">
              <a:alpha val="24706"/>
            </a:srgbClr>
          </a:solidFill>
          <a:ln>
            <a:solidFill>
              <a:srgbClr val="EFE3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4" name="任意多边形 703"/>
          <p:cNvSpPr/>
          <p:nvPr/>
        </p:nvSpPr>
        <p:spPr>
          <a:xfrm>
            <a:off x="11202884" y="1946822"/>
            <a:ext cx="798132" cy="1160519"/>
          </a:xfrm>
          <a:custGeom>
            <a:avLst/>
            <a:gdLst>
              <a:gd name="connsiteX0" fmla="*/ 399066 w 798132"/>
              <a:gd name="connsiteY0" fmla="*/ 0 h 1160519"/>
              <a:gd name="connsiteX1" fmla="*/ 798132 w 798132"/>
              <a:gd name="connsiteY1" fmla="*/ 580260 h 1160519"/>
              <a:gd name="connsiteX2" fmla="*/ 399066 w 798132"/>
              <a:gd name="connsiteY2" fmla="*/ 1160519 h 1160519"/>
              <a:gd name="connsiteX3" fmla="*/ 0 w 798132"/>
              <a:gd name="connsiteY3" fmla="*/ 580260 h 1160519"/>
              <a:gd name="connsiteX4" fmla="*/ 399066 w 798132"/>
              <a:gd name="connsiteY4" fmla="*/ 0 h 1160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8132" h="1160519">
                <a:moveTo>
                  <a:pt x="399066" y="0"/>
                </a:moveTo>
                <a:lnTo>
                  <a:pt x="798132" y="580260"/>
                </a:lnTo>
                <a:lnTo>
                  <a:pt x="399066" y="1160519"/>
                </a:lnTo>
                <a:lnTo>
                  <a:pt x="0" y="580260"/>
                </a:lnTo>
                <a:lnTo>
                  <a:pt x="399066" y="0"/>
                </a:lnTo>
                <a:close/>
              </a:path>
            </a:pathLst>
          </a:custGeom>
          <a:solidFill>
            <a:srgbClr val="D57053">
              <a:alpha val="25000"/>
            </a:srgbClr>
          </a:solidFill>
          <a:ln>
            <a:solidFill>
              <a:srgbClr val="EAD3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0" name="任意多边形 699"/>
          <p:cNvSpPr/>
          <p:nvPr/>
        </p:nvSpPr>
        <p:spPr>
          <a:xfrm>
            <a:off x="10965534" y="1590209"/>
            <a:ext cx="636416" cy="936872"/>
          </a:xfrm>
          <a:custGeom>
            <a:avLst/>
            <a:gdLst>
              <a:gd name="connsiteX0" fmla="*/ 391161 w 636416"/>
              <a:gd name="connsiteY0" fmla="*/ 0 h 936872"/>
              <a:gd name="connsiteX1" fmla="*/ 636416 w 636416"/>
              <a:gd name="connsiteY1" fmla="*/ 356612 h 936872"/>
              <a:gd name="connsiteX2" fmla="*/ 237350 w 636416"/>
              <a:gd name="connsiteY2" fmla="*/ 936872 h 936872"/>
              <a:gd name="connsiteX3" fmla="*/ 0 w 636416"/>
              <a:gd name="connsiteY3" fmla="*/ 591754 h 936872"/>
              <a:gd name="connsiteX4" fmla="*/ 90309 w 636416"/>
              <a:gd name="connsiteY4" fmla="*/ 450653 h 936872"/>
              <a:gd name="connsiteX5" fmla="*/ 143955 w 636416"/>
              <a:gd name="connsiteY5" fmla="*/ 372649 h 936872"/>
              <a:gd name="connsiteX6" fmla="*/ 141371 w 636416"/>
              <a:gd name="connsiteY6" fmla="*/ 370872 h 936872"/>
              <a:gd name="connsiteX7" fmla="*/ 368976 w 636416"/>
              <a:gd name="connsiteY7" fmla="*/ 15258 h 936872"/>
              <a:gd name="connsiteX8" fmla="*/ 391161 w 636416"/>
              <a:gd name="connsiteY8" fmla="*/ 0 h 936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6416" h="936872">
                <a:moveTo>
                  <a:pt x="391161" y="0"/>
                </a:moveTo>
                <a:lnTo>
                  <a:pt x="636416" y="356612"/>
                </a:lnTo>
                <a:lnTo>
                  <a:pt x="237350" y="936872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D2DBC4"/>
          </a:solidFill>
          <a:ln>
            <a:solidFill>
              <a:srgbClr val="D3DD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3" name="任意多边形 522"/>
          <p:cNvSpPr/>
          <p:nvPr/>
        </p:nvSpPr>
        <p:spPr>
          <a:xfrm>
            <a:off x="10576104" y="98326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>
              <a:alpha val="36000"/>
            </a:srgbClr>
          </a:solidFill>
          <a:ln>
            <a:solidFill>
              <a:srgbClr val="EBD09D">
                <a:alpha val="3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9" name="任意多边形 528"/>
          <p:cNvSpPr/>
          <p:nvPr/>
        </p:nvSpPr>
        <p:spPr>
          <a:xfrm flipV="1">
            <a:off x="10576104" y="159020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88A378">
              <a:alpha val="53000"/>
            </a:srgbClr>
          </a:solidFill>
          <a:ln>
            <a:solidFill>
              <a:srgbClr val="B3C4A5">
                <a:alpha val="53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4" name="任意多边形 533"/>
          <p:cNvSpPr/>
          <p:nvPr/>
        </p:nvSpPr>
        <p:spPr>
          <a:xfrm flipH="1" flipV="1">
            <a:off x="4012411" y="4206055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89A67A"/>
          </a:solidFill>
          <a:ln>
            <a:solidFill>
              <a:srgbClr val="89A6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2147990" y="4206055"/>
            <a:ext cx="2243162" cy="2702024"/>
          </a:xfrm>
          <a:custGeom>
            <a:avLst/>
            <a:gdLst>
              <a:gd name="connsiteX0" fmla="*/ 296787 w 2243162"/>
              <a:gd name="connsiteY0" fmla="*/ 2270482 h 2702024"/>
              <a:gd name="connsiteX1" fmla="*/ 593574 w 2243162"/>
              <a:gd name="connsiteY1" fmla="*/ 2702024 h 2702024"/>
              <a:gd name="connsiteX2" fmla="*/ 0 w 2243162"/>
              <a:gd name="connsiteY2" fmla="*/ 2702024 h 2702024"/>
              <a:gd name="connsiteX3" fmla="*/ 1852001 w 2243162"/>
              <a:gd name="connsiteY3" fmla="*/ 0 h 2702024"/>
              <a:gd name="connsiteX4" fmla="*/ 1874186 w 2243162"/>
              <a:gd name="connsiteY4" fmla="*/ 15258 h 2702024"/>
              <a:gd name="connsiteX5" fmla="*/ 2101791 w 2243162"/>
              <a:gd name="connsiteY5" fmla="*/ 370872 h 2702024"/>
              <a:gd name="connsiteX6" fmla="*/ 2099207 w 2243162"/>
              <a:gd name="connsiteY6" fmla="*/ 372649 h 2702024"/>
              <a:gd name="connsiteX7" fmla="*/ 2152853 w 2243162"/>
              <a:gd name="connsiteY7" fmla="*/ 450653 h 2702024"/>
              <a:gd name="connsiteX8" fmla="*/ 2243162 w 2243162"/>
              <a:gd name="connsiteY8" fmla="*/ 591754 h 2702024"/>
              <a:gd name="connsiteX9" fmla="*/ 800090 w 2243162"/>
              <a:gd name="connsiteY9" fmla="*/ 2690045 h 2702024"/>
              <a:gd name="connsiteX10" fmla="*/ 591618 w 2243162"/>
              <a:gd name="connsiteY10" fmla="*/ 2690045 h 2702024"/>
              <a:gd name="connsiteX11" fmla="*/ 296788 w 2243162"/>
              <a:gd name="connsiteY11" fmla="*/ 2261349 h 2702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43162" h="2702024">
                <a:moveTo>
                  <a:pt x="296787" y="2270482"/>
                </a:moveTo>
                <a:lnTo>
                  <a:pt x="593574" y="2702024"/>
                </a:lnTo>
                <a:lnTo>
                  <a:pt x="0" y="2702024"/>
                </a:lnTo>
                <a:close/>
                <a:moveTo>
                  <a:pt x="1852001" y="0"/>
                </a:moveTo>
                <a:lnTo>
                  <a:pt x="1874186" y="15258"/>
                </a:lnTo>
                <a:lnTo>
                  <a:pt x="2101791" y="370872"/>
                </a:lnTo>
                <a:lnTo>
                  <a:pt x="2099207" y="372649"/>
                </a:lnTo>
                <a:lnTo>
                  <a:pt x="2152853" y="450653"/>
                </a:lnTo>
                <a:lnTo>
                  <a:pt x="2243162" y="591754"/>
                </a:lnTo>
                <a:lnTo>
                  <a:pt x="800090" y="2690045"/>
                </a:lnTo>
                <a:lnTo>
                  <a:pt x="591618" y="2690045"/>
                </a:lnTo>
                <a:lnTo>
                  <a:pt x="296788" y="2261349"/>
                </a:lnTo>
                <a:close/>
              </a:path>
            </a:pathLst>
          </a:custGeom>
          <a:solidFill>
            <a:srgbClr val="A2B894">
              <a:alpha val="91000"/>
            </a:srgbClr>
          </a:solidFill>
          <a:ln>
            <a:solidFill>
              <a:srgbClr val="A9BD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-35280" y="4818139"/>
            <a:ext cx="1017046" cy="2052322"/>
          </a:xfrm>
          <a:custGeom>
            <a:avLst/>
            <a:gdLst>
              <a:gd name="connsiteX0" fmla="*/ 0 w 1017046"/>
              <a:gd name="connsiteY0" fmla="*/ 0 h 2052322"/>
              <a:gd name="connsiteX1" fmla="*/ 1017046 w 1017046"/>
              <a:gd name="connsiteY1" fmla="*/ 1478830 h 2052322"/>
              <a:gd name="connsiteX2" fmla="*/ 613325 w 1017046"/>
              <a:gd name="connsiteY2" fmla="*/ 2052322 h 2052322"/>
              <a:gd name="connsiteX3" fmla="*/ 0 w 1017046"/>
              <a:gd name="connsiteY3" fmla="*/ 1160520 h 2052322"/>
              <a:gd name="connsiteX4" fmla="*/ 0 w 1017046"/>
              <a:gd name="connsiteY4" fmla="*/ 0 h 205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046" h="2052322">
                <a:moveTo>
                  <a:pt x="0" y="0"/>
                </a:moveTo>
                <a:lnTo>
                  <a:pt x="1017046" y="1478830"/>
                </a:lnTo>
                <a:lnTo>
                  <a:pt x="613325" y="2052322"/>
                </a:lnTo>
                <a:lnTo>
                  <a:pt x="0" y="1160520"/>
                </a:lnTo>
                <a:lnTo>
                  <a:pt x="0" y="0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5087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2" name="任意多边形 811"/>
          <p:cNvSpPr/>
          <p:nvPr/>
        </p:nvSpPr>
        <p:spPr>
          <a:xfrm flipV="1">
            <a:off x="4397479" y="5881804"/>
            <a:ext cx="1088729" cy="1014296"/>
          </a:xfrm>
          <a:custGeom>
            <a:avLst/>
            <a:gdLst>
              <a:gd name="connsiteX0" fmla="*/ 391161 w 1088729"/>
              <a:gd name="connsiteY0" fmla="*/ 1014296 h 1014296"/>
              <a:gd name="connsiteX1" fmla="*/ 1088729 w 1088729"/>
              <a:gd name="connsiteY1" fmla="*/ 0 h 1014296"/>
              <a:gd name="connsiteX2" fmla="*/ 290598 w 1088729"/>
              <a:gd name="connsiteY2" fmla="*/ 0 h 1014296"/>
              <a:gd name="connsiteX3" fmla="*/ 0 w 1088729"/>
              <a:gd name="connsiteY3" fmla="*/ 422542 h 1014296"/>
              <a:gd name="connsiteX4" fmla="*/ 90309 w 1088729"/>
              <a:gd name="connsiteY4" fmla="*/ 563643 h 1014296"/>
              <a:gd name="connsiteX5" fmla="*/ 143955 w 1088729"/>
              <a:gd name="connsiteY5" fmla="*/ 641647 h 1014296"/>
              <a:gd name="connsiteX6" fmla="*/ 141371 w 1088729"/>
              <a:gd name="connsiteY6" fmla="*/ 643424 h 1014296"/>
              <a:gd name="connsiteX7" fmla="*/ 368976 w 1088729"/>
              <a:gd name="connsiteY7" fmla="*/ 999038 h 1014296"/>
              <a:gd name="connsiteX8" fmla="*/ 391161 w 1088729"/>
              <a:gd name="connsiteY8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8729" h="1014296">
                <a:moveTo>
                  <a:pt x="391161" y="1014296"/>
                </a:moveTo>
                <a:lnTo>
                  <a:pt x="1088729" y="0"/>
                </a:lnTo>
                <a:lnTo>
                  <a:pt x="290598" y="0"/>
                </a:lnTo>
                <a:lnTo>
                  <a:pt x="0" y="422542"/>
                </a:lnTo>
                <a:lnTo>
                  <a:pt x="90309" y="563643"/>
                </a:lnTo>
                <a:lnTo>
                  <a:pt x="143955" y="641647"/>
                </a:lnTo>
                <a:lnTo>
                  <a:pt x="141371" y="643424"/>
                </a:lnTo>
                <a:lnTo>
                  <a:pt x="368976" y="999038"/>
                </a:lnTo>
                <a:lnTo>
                  <a:pt x="391161" y="1014296"/>
                </a:lnTo>
                <a:close/>
              </a:path>
            </a:pathLst>
          </a:custGeom>
          <a:solidFill>
            <a:srgbClr val="DD957C"/>
          </a:solidFill>
          <a:ln>
            <a:solidFill>
              <a:srgbClr val="DD95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8" name="任意多边形 637"/>
          <p:cNvSpPr/>
          <p:nvPr/>
        </p:nvSpPr>
        <p:spPr>
          <a:xfrm flipV="1">
            <a:off x="4008048" y="58818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D57053"/>
          </a:solidFill>
          <a:ln>
            <a:solidFill>
              <a:srgbClr val="D570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8" name="任意多边形 647"/>
          <p:cNvSpPr/>
          <p:nvPr/>
        </p:nvSpPr>
        <p:spPr>
          <a:xfrm flipV="1">
            <a:off x="6694090" y="51232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6F65"/>
          </a:solidFill>
          <a:ln>
            <a:solidFill>
              <a:srgbClr val="ED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1" name="任意多边形 660"/>
          <p:cNvSpPr/>
          <p:nvPr/>
        </p:nvSpPr>
        <p:spPr>
          <a:xfrm flipV="1">
            <a:off x="10822507" y="549545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3778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6" name="任意多边形 665"/>
          <p:cNvSpPr/>
          <p:nvPr/>
        </p:nvSpPr>
        <p:spPr>
          <a:xfrm>
            <a:off x="9861917" y="5495459"/>
            <a:ext cx="1341240" cy="1384436"/>
          </a:xfrm>
          <a:custGeom>
            <a:avLst/>
            <a:gdLst>
              <a:gd name="connsiteX0" fmla="*/ 952127 w 1341240"/>
              <a:gd name="connsiteY0" fmla="*/ 0 h 1384436"/>
              <a:gd name="connsiteX1" fmla="*/ 967244 w 1341240"/>
              <a:gd name="connsiteY1" fmla="*/ 10397 h 1384436"/>
              <a:gd name="connsiteX2" fmla="*/ 1341240 w 1341240"/>
              <a:gd name="connsiteY2" fmla="*/ 594733 h 1384436"/>
              <a:gd name="connsiteX3" fmla="*/ 798132 w 1341240"/>
              <a:gd name="connsiteY3" fmla="*/ 1384436 h 1384436"/>
              <a:gd name="connsiteX4" fmla="*/ 0 w 1341240"/>
              <a:gd name="connsiteY4" fmla="*/ 1384436 h 1384436"/>
              <a:gd name="connsiteX5" fmla="*/ 952127 w 1341240"/>
              <a:gd name="connsiteY5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1240" h="1384436">
                <a:moveTo>
                  <a:pt x="952127" y="0"/>
                </a:moveTo>
                <a:lnTo>
                  <a:pt x="967244" y="10397"/>
                </a:lnTo>
                <a:lnTo>
                  <a:pt x="1341240" y="594733"/>
                </a:lnTo>
                <a:lnTo>
                  <a:pt x="798132" y="1384436"/>
                </a:lnTo>
                <a:lnTo>
                  <a:pt x="0" y="1384436"/>
                </a:lnTo>
                <a:lnTo>
                  <a:pt x="952127" y="0"/>
                </a:lnTo>
                <a:close/>
              </a:path>
            </a:pathLst>
          </a:custGeom>
          <a:solidFill>
            <a:srgbClr val="30728C">
              <a:alpha val="59000"/>
            </a:srgbClr>
          </a:solidFill>
          <a:ln>
            <a:solidFill>
              <a:srgbClr val="7CA5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0" name="任意多边形 709"/>
          <p:cNvSpPr/>
          <p:nvPr/>
        </p:nvSpPr>
        <p:spPr>
          <a:xfrm>
            <a:off x="11211938" y="5495459"/>
            <a:ext cx="980063" cy="1384436"/>
          </a:xfrm>
          <a:custGeom>
            <a:avLst/>
            <a:gdLst>
              <a:gd name="connsiteX0" fmla="*/ 391161 w 980063"/>
              <a:gd name="connsiteY0" fmla="*/ 0 h 1384436"/>
              <a:gd name="connsiteX1" fmla="*/ 980063 w 980063"/>
              <a:gd name="connsiteY1" fmla="*/ 856291 h 1384436"/>
              <a:gd name="connsiteX2" fmla="*/ 980063 w 980063"/>
              <a:gd name="connsiteY2" fmla="*/ 1384436 h 1384436"/>
              <a:gd name="connsiteX3" fmla="*/ 545157 w 980063"/>
              <a:gd name="connsiteY3" fmla="*/ 1384436 h 1384436"/>
              <a:gd name="connsiteX4" fmla="*/ 0 w 980063"/>
              <a:gd name="connsiteY4" fmla="*/ 591754 h 1384436"/>
              <a:gd name="connsiteX5" fmla="*/ 90309 w 980063"/>
              <a:gd name="connsiteY5" fmla="*/ 450653 h 1384436"/>
              <a:gd name="connsiteX6" fmla="*/ 143955 w 980063"/>
              <a:gd name="connsiteY6" fmla="*/ 372649 h 1384436"/>
              <a:gd name="connsiteX7" fmla="*/ 141371 w 980063"/>
              <a:gd name="connsiteY7" fmla="*/ 370872 h 1384436"/>
              <a:gd name="connsiteX8" fmla="*/ 368976 w 980063"/>
              <a:gd name="connsiteY8" fmla="*/ 15258 h 1384436"/>
              <a:gd name="connsiteX9" fmla="*/ 391161 w 980063"/>
              <a:gd name="connsiteY9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0063" h="1384436">
                <a:moveTo>
                  <a:pt x="391161" y="0"/>
                </a:moveTo>
                <a:lnTo>
                  <a:pt x="980063" y="856291"/>
                </a:lnTo>
                <a:lnTo>
                  <a:pt x="980063" y="1384436"/>
                </a:lnTo>
                <a:lnTo>
                  <a:pt x="545157" y="1384436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7CA5A8"/>
          </a:solidFill>
          <a:ln>
            <a:solidFill>
              <a:srgbClr val="7BA3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1" name="任意多边形 670"/>
          <p:cNvSpPr/>
          <p:nvPr/>
        </p:nvSpPr>
        <p:spPr>
          <a:xfrm flipV="1">
            <a:off x="9195717" y="550327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/>
          </a:solidFill>
          <a:ln>
            <a:solidFill>
              <a:srgbClr val="E49B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8221119" y="5503275"/>
            <a:ext cx="1355248" cy="1404805"/>
          </a:xfrm>
          <a:custGeom>
            <a:avLst/>
            <a:gdLst>
              <a:gd name="connsiteX0" fmla="*/ 966135 w 1355248"/>
              <a:gd name="connsiteY0" fmla="*/ 0 h 1404805"/>
              <a:gd name="connsiteX1" fmla="*/ 981252 w 1355248"/>
              <a:gd name="connsiteY1" fmla="*/ 10397 h 1404805"/>
              <a:gd name="connsiteX2" fmla="*/ 1355248 w 1355248"/>
              <a:gd name="connsiteY2" fmla="*/ 594733 h 1404805"/>
              <a:gd name="connsiteX3" fmla="*/ 798132 w 1355248"/>
              <a:gd name="connsiteY3" fmla="*/ 1404805 h 1404805"/>
              <a:gd name="connsiteX4" fmla="*/ 0 w 1355248"/>
              <a:gd name="connsiteY4" fmla="*/ 1404805 h 1404805"/>
              <a:gd name="connsiteX5" fmla="*/ 966135 w 1355248"/>
              <a:gd name="connsiteY5" fmla="*/ 0 h 1404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5248" h="1404805">
                <a:moveTo>
                  <a:pt x="966135" y="0"/>
                </a:moveTo>
                <a:lnTo>
                  <a:pt x="981252" y="10397"/>
                </a:lnTo>
                <a:lnTo>
                  <a:pt x="1355248" y="594733"/>
                </a:lnTo>
                <a:lnTo>
                  <a:pt x="798132" y="1404805"/>
                </a:lnTo>
                <a:lnTo>
                  <a:pt x="0" y="1404805"/>
                </a:lnTo>
                <a:lnTo>
                  <a:pt x="966135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>
            <a:off x="9585148" y="5503275"/>
            <a:ext cx="1352191" cy="1397381"/>
          </a:xfrm>
          <a:custGeom>
            <a:avLst/>
            <a:gdLst>
              <a:gd name="connsiteX0" fmla="*/ 391161 w 1352191"/>
              <a:gd name="connsiteY0" fmla="*/ 0 h 1397381"/>
              <a:gd name="connsiteX1" fmla="*/ 1352191 w 1352191"/>
              <a:gd name="connsiteY1" fmla="*/ 1397381 h 1397381"/>
              <a:gd name="connsiteX2" fmla="*/ 554059 w 1352191"/>
              <a:gd name="connsiteY2" fmla="*/ 1397381 h 1397381"/>
              <a:gd name="connsiteX3" fmla="*/ 0 w 1352191"/>
              <a:gd name="connsiteY3" fmla="*/ 591754 h 1397381"/>
              <a:gd name="connsiteX4" fmla="*/ 90309 w 1352191"/>
              <a:gd name="connsiteY4" fmla="*/ 450653 h 1397381"/>
              <a:gd name="connsiteX5" fmla="*/ 143955 w 1352191"/>
              <a:gd name="connsiteY5" fmla="*/ 372649 h 1397381"/>
              <a:gd name="connsiteX6" fmla="*/ 141371 w 1352191"/>
              <a:gd name="connsiteY6" fmla="*/ 370872 h 1397381"/>
              <a:gd name="connsiteX7" fmla="*/ 368976 w 1352191"/>
              <a:gd name="connsiteY7" fmla="*/ 15258 h 1397381"/>
              <a:gd name="connsiteX8" fmla="*/ 391161 w 1352191"/>
              <a:gd name="connsiteY8" fmla="*/ 0 h 1397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2191" h="1397381">
                <a:moveTo>
                  <a:pt x="391161" y="0"/>
                </a:moveTo>
                <a:lnTo>
                  <a:pt x="1352191" y="1397381"/>
                </a:lnTo>
                <a:lnTo>
                  <a:pt x="554059" y="1397381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89" name="任意多边形 788"/>
          <p:cNvSpPr/>
          <p:nvPr/>
        </p:nvSpPr>
        <p:spPr>
          <a:xfrm flipV="1">
            <a:off x="3302696" y="5881804"/>
            <a:ext cx="1086681" cy="1014296"/>
          </a:xfrm>
          <a:custGeom>
            <a:avLst/>
            <a:gdLst>
              <a:gd name="connsiteX0" fmla="*/ 697568 w 1086681"/>
              <a:gd name="connsiteY0" fmla="*/ 1014296 h 1014296"/>
              <a:gd name="connsiteX1" fmla="*/ 712685 w 1086681"/>
              <a:gd name="connsiteY1" fmla="*/ 1003899 h 1014296"/>
              <a:gd name="connsiteX2" fmla="*/ 1086681 w 1086681"/>
              <a:gd name="connsiteY2" fmla="*/ 419563 h 1014296"/>
              <a:gd name="connsiteX3" fmla="*/ 798132 w 1086681"/>
              <a:gd name="connsiteY3" fmla="*/ 0 h 1014296"/>
              <a:gd name="connsiteX4" fmla="*/ 0 w 1086681"/>
              <a:gd name="connsiteY4" fmla="*/ 0 h 1014296"/>
              <a:gd name="connsiteX5" fmla="*/ 697568 w 1086681"/>
              <a:gd name="connsiteY5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6681" h="1014296">
                <a:moveTo>
                  <a:pt x="697568" y="1014296"/>
                </a:moveTo>
                <a:lnTo>
                  <a:pt x="712685" y="1003899"/>
                </a:lnTo>
                <a:lnTo>
                  <a:pt x="1086681" y="419563"/>
                </a:lnTo>
                <a:lnTo>
                  <a:pt x="798132" y="0"/>
                </a:lnTo>
                <a:lnTo>
                  <a:pt x="0" y="0"/>
                </a:lnTo>
                <a:lnTo>
                  <a:pt x="697568" y="1014296"/>
                </a:lnTo>
                <a:close/>
              </a:path>
            </a:pathLst>
          </a:custGeom>
          <a:solidFill>
            <a:srgbClr val="DD957C">
              <a:alpha val="76000"/>
            </a:srgbClr>
          </a:solidFill>
          <a:ln>
            <a:solidFill>
              <a:srgbClr val="E2AB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6913017" y="0"/>
            <a:ext cx="5290879" cy="6896100"/>
            <a:chOff x="6913017" y="0"/>
            <a:chExt cx="5290879" cy="6896100"/>
          </a:xfrm>
        </p:grpSpPr>
        <p:sp>
          <p:nvSpPr>
            <p:cNvPr id="520" name="任意多边形 519"/>
            <p:cNvSpPr/>
            <p:nvPr/>
          </p:nvSpPr>
          <p:spPr>
            <a:xfrm>
              <a:off x="10576104" y="2869219"/>
              <a:ext cx="768171" cy="594733"/>
            </a:xfrm>
            <a:custGeom>
              <a:avLst/>
              <a:gdLst>
                <a:gd name="connsiteX0" fmla="*/ 380650 w 768171"/>
                <a:gd name="connsiteY0" fmla="*/ 0 h 594733"/>
                <a:gd name="connsiteX1" fmla="*/ 386064 w 768171"/>
                <a:gd name="connsiteY1" fmla="*/ 7873 h 594733"/>
                <a:gd name="connsiteX2" fmla="*/ 479739 w 768171"/>
                <a:gd name="connsiteY2" fmla="*/ 144080 h 594733"/>
                <a:gd name="connsiteX3" fmla="*/ 530801 w 768171"/>
                <a:gd name="connsiteY3" fmla="*/ 223861 h 594733"/>
                <a:gd name="connsiteX4" fmla="*/ 758406 w 768171"/>
                <a:gd name="connsiteY4" fmla="*/ 579475 h 594733"/>
                <a:gd name="connsiteX5" fmla="*/ 768171 w 768171"/>
                <a:gd name="connsiteY5" fmla="*/ 594733 h 594733"/>
                <a:gd name="connsiteX6" fmla="*/ 0 w 768171"/>
                <a:gd name="connsiteY6" fmla="*/ 594733 h 594733"/>
                <a:gd name="connsiteX7" fmla="*/ 6654 w 768171"/>
                <a:gd name="connsiteY7" fmla="*/ 584336 h 59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8171" h="594733">
                  <a:moveTo>
                    <a:pt x="380650" y="0"/>
                  </a:moveTo>
                  <a:lnTo>
                    <a:pt x="386064" y="7873"/>
                  </a:lnTo>
                  <a:lnTo>
                    <a:pt x="479739" y="144080"/>
                  </a:lnTo>
                  <a:lnTo>
                    <a:pt x="530801" y="223861"/>
                  </a:lnTo>
                  <a:lnTo>
                    <a:pt x="758406" y="579475"/>
                  </a:lnTo>
                  <a:lnTo>
                    <a:pt x="768171" y="594733"/>
                  </a:lnTo>
                  <a:lnTo>
                    <a:pt x="0" y="594733"/>
                  </a:lnTo>
                  <a:lnTo>
                    <a:pt x="6654" y="584336"/>
                  </a:lnTo>
                  <a:close/>
                </a:path>
              </a:pathLst>
            </a:custGeom>
            <a:solidFill>
              <a:srgbClr val="D57053">
                <a:alpha val="49000"/>
              </a:srgbClr>
            </a:solidFill>
            <a:ln>
              <a:solidFill>
                <a:srgbClr val="DF9B83">
                  <a:alpha val="49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10965534" y="0"/>
              <a:ext cx="1238362" cy="1578002"/>
            </a:xfrm>
            <a:custGeom>
              <a:avLst/>
              <a:gdLst>
                <a:gd name="connsiteX0" fmla="*/ 678279 w 1238362"/>
                <a:gd name="connsiteY0" fmla="*/ 0 h 1578002"/>
                <a:gd name="connsiteX1" fmla="*/ 1238362 w 1238362"/>
                <a:gd name="connsiteY1" fmla="*/ 0 h 1578002"/>
                <a:gd name="connsiteX2" fmla="*/ 1238362 w 1238362"/>
                <a:gd name="connsiteY2" fmla="*/ 346134 h 1578002"/>
                <a:gd name="connsiteX3" fmla="*/ 391161 w 1238362"/>
                <a:gd name="connsiteY3" fmla="*/ 1578002 h 1578002"/>
                <a:gd name="connsiteX4" fmla="*/ 368976 w 1238362"/>
                <a:gd name="connsiteY4" fmla="*/ 1562744 h 1578002"/>
                <a:gd name="connsiteX5" fmla="*/ 141371 w 1238362"/>
                <a:gd name="connsiteY5" fmla="*/ 1207130 h 1578002"/>
                <a:gd name="connsiteX6" fmla="*/ 143955 w 1238362"/>
                <a:gd name="connsiteY6" fmla="*/ 1205353 h 1578002"/>
                <a:gd name="connsiteX7" fmla="*/ 90309 w 1238362"/>
                <a:gd name="connsiteY7" fmla="*/ 1127349 h 1578002"/>
                <a:gd name="connsiteX8" fmla="*/ 0 w 1238362"/>
                <a:gd name="connsiteY8" fmla="*/ 986248 h 1578002"/>
                <a:gd name="connsiteX9" fmla="*/ 678279 w 1238362"/>
                <a:gd name="connsiteY9" fmla="*/ 0 h 157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362" h="1578002">
                  <a:moveTo>
                    <a:pt x="678279" y="0"/>
                  </a:moveTo>
                  <a:lnTo>
                    <a:pt x="1238362" y="0"/>
                  </a:lnTo>
                  <a:lnTo>
                    <a:pt x="1238362" y="346134"/>
                  </a:lnTo>
                  <a:lnTo>
                    <a:pt x="391161" y="1578002"/>
                  </a:lnTo>
                  <a:lnTo>
                    <a:pt x="368976" y="1562744"/>
                  </a:lnTo>
                  <a:lnTo>
                    <a:pt x="141371" y="1207130"/>
                  </a:lnTo>
                  <a:lnTo>
                    <a:pt x="143955" y="1205353"/>
                  </a:lnTo>
                  <a:lnTo>
                    <a:pt x="90309" y="1127349"/>
                  </a:lnTo>
                  <a:lnTo>
                    <a:pt x="0" y="986248"/>
                  </a:lnTo>
                  <a:lnTo>
                    <a:pt x="678279" y="0"/>
                  </a:lnTo>
                  <a:close/>
                </a:path>
              </a:pathLst>
            </a:custGeom>
            <a:solidFill>
              <a:srgbClr val="EFE3C2">
                <a:alpha val="71000"/>
              </a:srgbClr>
            </a:solidFill>
            <a:ln>
              <a:solidFill>
                <a:srgbClr val="EEE6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11601950" y="1071565"/>
              <a:ext cx="601946" cy="1455517"/>
            </a:xfrm>
            <a:custGeom>
              <a:avLst/>
              <a:gdLst>
                <a:gd name="connsiteX0" fmla="*/ 601946 w 601946"/>
                <a:gd name="connsiteY0" fmla="*/ 0 h 1455517"/>
                <a:gd name="connsiteX1" fmla="*/ 601946 w 601946"/>
                <a:gd name="connsiteY1" fmla="*/ 1160520 h 1455517"/>
                <a:gd name="connsiteX2" fmla="*/ 399066 w 601946"/>
                <a:gd name="connsiteY2" fmla="*/ 1455517 h 1455517"/>
                <a:gd name="connsiteX3" fmla="*/ 0 w 601946"/>
                <a:gd name="connsiteY3" fmla="*/ 875257 h 1455517"/>
                <a:gd name="connsiteX4" fmla="*/ 601946 w 601946"/>
                <a:gd name="connsiteY4" fmla="*/ 0 h 145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1946" h="1455517">
                  <a:moveTo>
                    <a:pt x="601946" y="0"/>
                  </a:moveTo>
                  <a:lnTo>
                    <a:pt x="601946" y="1160520"/>
                  </a:lnTo>
                  <a:lnTo>
                    <a:pt x="399066" y="1455517"/>
                  </a:lnTo>
                  <a:lnTo>
                    <a:pt x="0" y="875257"/>
                  </a:lnTo>
                  <a:lnTo>
                    <a:pt x="601946" y="0"/>
                  </a:lnTo>
                  <a:close/>
                </a:path>
              </a:pathLst>
            </a:custGeom>
            <a:solidFill>
              <a:srgbClr val="EBCEBC"/>
            </a:solidFill>
            <a:ln>
              <a:solidFill>
                <a:srgbClr val="EACD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99" name="任意多边形 698"/>
            <p:cNvSpPr/>
            <p:nvPr/>
          </p:nvSpPr>
          <p:spPr>
            <a:xfrm>
              <a:off x="10965534" y="2527082"/>
              <a:ext cx="636416" cy="936871"/>
            </a:xfrm>
            <a:custGeom>
              <a:avLst/>
              <a:gdLst>
                <a:gd name="connsiteX0" fmla="*/ 237350 w 636416"/>
                <a:gd name="connsiteY0" fmla="*/ 0 h 936871"/>
                <a:gd name="connsiteX1" fmla="*/ 636416 w 636416"/>
                <a:gd name="connsiteY1" fmla="*/ 580259 h 936871"/>
                <a:gd name="connsiteX2" fmla="*/ 391161 w 636416"/>
                <a:gd name="connsiteY2" fmla="*/ 936871 h 936871"/>
                <a:gd name="connsiteX3" fmla="*/ 368976 w 636416"/>
                <a:gd name="connsiteY3" fmla="*/ 921613 h 936871"/>
                <a:gd name="connsiteX4" fmla="*/ 141371 w 636416"/>
                <a:gd name="connsiteY4" fmla="*/ 565999 h 936871"/>
                <a:gd name="connsiteX5" fmla="*/ 143955 w 636416"/>
                <a:gd name="connsiteY5" fmla="*/ 564222 h 936871"/>
                <a:gd name="connsiteX6" fmla="*/ 90309 w 636416"/>
                <a:gd name="connsiteY6" fmla="*/ 486218 h 936871"/>
                <a:gd name="connsiteX7" fmla="*/ 0 w 636416"/>
                <a:gd name="connsiteY7" fmla="*/ 345117 h 936871"/>
                <a:gd name="connsiteX8" fmla="*/ 237350 w 636416"/>
                <a:gd name="connsiteY8" fmla="*/ 0 h 936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6416" h="936871">
                  <a:moveTo>
                    <a:pt x="237350" y="0"/>
                  </a:moveTo>
                  <a:lnTo>
                    <a:pt x="636416" y="580259"/>
                  </a:lnTo>
                  <a:lnTo>
                    <a:pt x="391161" y="936871"/>
                  </a:lnTo>
                  <a:lnTo>
                    <a:pt x="368976" y="921613"/>
                  </a:lnTo>
                  <a:lnTo>
                    <a:pt x="141371" y="565999"/>
                  </a:lnTo>
                  <a:lnTo>
                    <a:pt x="143955" y="564222"/>
                  </a:lnTo>
                  <a:lnTo>
                    <a:pt x="90309" y="486218"/>
                  </a:lnTo>
                  <a:lnTo>
                    <a:pt x="0" y="345117"/>
                  </a:lnTo>
                  <a:lnTo>
                    <a:pt x="237350" y="0"/>
                  </a:lnTo>
                  <a:close/>
                </a:path>
              </a:pathLst>
            </a:custGeom>
            <a:solidFill>
              <a:srgbClr val="E9CCBA"/>
            </a:solidFill>
            <a:ln>
              <a:solidFill>
                <a:srgbClr val="EACD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>
              <a:off x="11601950" y="2527081"/>
              <a:ext cx="601946" cy="1455516"/>
            </a:xfrm>
            <a:custGeom>
              <a:avLst/>
              <a:gdLst>
                <a:gd name="connsiteX0" fmla="*/ 399066 w 601946"/>
                <a:gd name="connsiteY0" fmla="*/ 0 h 1455516"/>
                <a:gd name="connsiteX1" fmla="*/ 601946 w 601946"/>
                <a:gd name="connsiteY1" fmla="*/ 294997 h 1455516"/>
                <a:gd name="connsiteX2" fmla="*/ 601946 w 601946"/>
                <a:gd name="connsiteY2" fmla="*/ 1455516 h 1455516"/>
                <a:gd name="connsiteX3" fmla="*/ 0 w 601946"/>
                <a:gd name="connsiteY3" fmla="*/ 580259 h 1455516"/>
                <a:gd name="connsiteX4" fmla="*/ 399066 w 601946"/>
                <a:gd name="connsiteY4" fmla="*/ 0 h 145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1946" h="1455516">
                  <a:moveTo>
                    <a:pt x="399066" y="0"/>
                  </a:moveTo>
                  <a:lnTo>
                    <a:pt x="601946" y="294997"/>
                  </a:lnTo>
                  <a:lnTo>
                    <a:pt x="601946" y="1455516"/>
                  </a:lnTo>
                  <a:lnTo>
                    <a:pt x="0" y="580259"/>
                  </a:lnTo>
                  <a:lnTo>
                    <a:pt x="399066" y="0"/>
                  </a:lnTo>
                  <a:close/>
                </a:path>
              </a:pathLst>
            </a:custGeom>
            <a:solidFill>
              <a:srgbClr val="D3DDC7"/>
            </a:solidFill>
            <a:ln>
              <a:solidFill>
                <a:srgbClr val="D3DC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87" name="任意多边形 686"/>
            <p:cNvSpPr/>
            <p:nvPr/>
          </p:nvSpPr>
          <p:spPr>
            <a:xfrm>
              <a:off x="8185355" y="0"/>
              <a:ext cx="2771399" cy="3463952"/>
            </a:xfrm>
            <a:custGeom>
              <a:avLst/>
              <a:gdLst>
                <a:gd name="connsiteX0" fmla="*/ 0 w 2771399"/>
                <a:gd name="connsiteY0" fmla="*/ 0 h 3463952"/>
                <a:gd name="connsiteX1" fmla="*/ 798131 w 2771399"/>
                <a:gd name="connsiteY1" fmla="*/ 0 h 3463952"/>
                <a:gd name="connsiteX2" fmla="*/ 2771399 w 2771399"/>
                <a:gd name="connsiteY2" fmla="*/ 2869219 h 3463952"/>
                <a:gd name="connsiteX3" fmla="*/ 2397403 w 2771399"/>
                <a:gd name="connsiteY3" fmla="*/ 3453555 h 3463952"/>
                <a:gd name="connsiteX4" fmla="*/ 2382286 w 2771399"/>
                <a:gd name="connsiteY4" fmla="*/ 3463952 h 3463952"/>
                <a:gd name="connsiteX5" fmla="*/ 0 w 2771399"/>
                <a:gd name="connsiteY5" fmla="*/ 0 h 3463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71399" h="3463952">
                  <a:moveTo>
                    <a:pt x="0" y="0"/>
                  </a:moveTo>
                  <a:lnTo>
                    <a:pt x="798131" y="0"/>
                  </a:lnTo>
                  <a:lnTo>
                    <a:pt x="2771399" y="2869219"/>
                  </a:lnTo>
                  <a:lnTo>
                    <a:pt x="2397403" y="3453555"/>
                  </a:lnTo>
                  <a:lnTo>
                    <a:pt x="2382286" y="34639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ADC4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5" name="任意多边形 824"/>
            <p:cNvSpPr/>
            <p:nvPr/>
          </p:nvSpPr>
          <p:spPr>
            <a:xfrm flipH="1" flipV="1">
              <a:off x="6913017" y="1590208"/>
              <a:ext cx="4043737" cy="5305892"/>
            </a:xfrm>
            <a:custGeom>
              <a:avLst/>
              <a:gdLst>
                <a:gd name="connsiteX0" fmla="*/ 389113 w 4043737"/>
                <a:gd name="connsiteY0" fmla="*/ 5305892 h 5305892"/>
                <a:gd name="connsiteX1" fmla="*/ 373996 w 4043737"/>
                <a:gd name="connsiteY1" fmla="*/ 5295495 h 5305892"/>
                <a:gd name="connsiteX2" fmla="*/ 0 w 4043737"/>
                <a:gd name="connsiteY2" fmla="*/ 4711159 h 5305892"/>
                <a:gd name="connsiteX3" fmla="*/ 2281471 w 4043737"/>
                <a:gd name="connsiteY3" fmla="*/ 1393799 h 5305892"/>
                <a:gd name="connsiteX4" fmla="*/ 2285250 w 4043737"/>
                <a:gd name="connsiteY4" fmla="*/ 1396398 h 5305892"/>
                <a:gd name="connsiteX5" fmla="*/ 3245605 w 4043737"/>
                <a:gd name="connsiteY5" fmla="*/ 0 h 5305892"/>
                <a:gd name="connsiteX6" fmla="*/ 4043737 w 4043737"/>
                <a:gd name="connsiteY6" fmla="*/ 0 h 5305892"/>
                <a:gd name="connsiteX7" fmla="*/ 1810872 w 4043737"/>
                <a:gd name="connsiteY7" fmla="*/ 3246685 h 5305892"/>
                <a:gd name="connsiteX8" fmla="*/ 1807092 w 4043737"/>
                <a:gd name="connsiteY8" fmla="*/ 3244086 h 5305892"/>
                <a:gd name="connsiteX9" fmla="*/ 389113 w 4043737"/>
                <a:gd name="connsiteY9" fmla="*/ 5305892 h 5305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43737" h="5305892">
                  <a:moveTo>
                    <a:pt x="389113" y="5305892"/>
                  </a:moveTo>
                  <a:lnTo>
                    <a:pt x="373996" y="5295495"/>
                  </a:lnTo>
                  <a:lnTo>
                    <a:pt x="0" y="4711159"/>
                  </a:lnTo>
                  <a:lnTo>
                    <a:pt x="2281471" y="1393799"/>
                  </a:lnTo>
                  <a:lnTo>
                    <a:pt x="2285250" y="1396398"/>
                  </a:lnTo>
                  <a:lnTo>
                    <a:pt x="3245605" y="0"/>
                  </a:lnTo>
                  <a:lnTo>
                    <a:pt x="4043737" y="0"/>
                  </a:lnTo>
                  <a:lnTo>
                    <a:pt x="1810872" y="3246685"/>
                  </a:lnTo>
                  <a:lnTo>
                    <a:pt x="1807092" y="3244086"/>
                  </a:lnTo>
                  <a:lnTo>
                    <a:pt x="389113" y="5305892"/>
                  </a:lnTo>
                  <a:close/>
                </a:path>
              </a:pathLst>
            </a:custGeom>
            <a:solidFill>
              <a:srgbClr val="00B0F0">
                <a:alpha val="30000"/>
              </a:srgbClr>
            </a:solidFill>
            <a:ln>
              <a:solidFill>
                <a:srgbClr val="D3DCC5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8" name="任意多边形 817"/>
          <p:cNvSpPr/>
          <p:nvPr/>
        </p:nvSpPr>
        <p:spPr>
          <a:xfrm flipV="1">
            <a:off x="7083520" y="5123204"/>
            <a:ext cx="1610447" cy="1772896"/>
          </a:xfrm>
          <a:custGeom>
            <a:avLst/>
            <a:gdLst>
              <a:gd name="connsiteX0" fmla="*/ 391161 w 1610447"/>
              <a:gd name="connsiteY0" fmla="*/ 1772896 h 1772896"/>
              <a:gd name="connsiteX1" fmla="*/ 1610447 w 1610447"/>
              <a:gd name="connsiteY1" fmla="*/ 0 h 1772896"/>
              <a:gd name="connsiteX2" fmla="*/ 812315 w 1610447"/>
              <a:gd name="connsiteY2" fmla="*/ 0 h 1772896"/>
              <a:gd name="connsiteX3" fmla="*/ 0 w 1610447"/>
              <a:gd name="connsiteY3" fmla="*/ 1181142 h 1772896"/>
              <a:gd name="connsiteX4" fmla="*/ 90309 w 1610447"/>
              <a:gd name="connsiteY4" fmla="*/ 1322243 h 1772896"/>
              <a:gd name="connsiteX5" fmla="*/ 143955 w 1610447"/>
              <a:gd name="connsiteY5" fmla="*/ 1400247 h 1772896"/>
              <a:gd name="connsiteX6" fmla="*/ 141371 w 1610447"/>
              <a:gd name="connsiteY6" fmla="*/ 1402024 h 1772896"/>
              <a:gd name="connsiteX7" fmla="*/ 368976 w 1610447"/>
              <a:gd name="connsiteY7" fmla="*/ 1757638 h 1772896"/>
              <a:gd name="connsiteX8" fmla="*/ 391161 w 1610447"/>
              <a:gd name="connsiteY8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0447" h="1772896">
                <a:moveTo>
                  <a:pt x="391161" y="1772896"/>
                </a:moveTo>
                <a:lnTo>
                  <a:pt x="1610447" y="0"/>
                </a:lnTo>
                <a:lnTo>
                  <a:pt x="812315" y="0"/>
                </a:lnTo>
                <a:lnTo>
                  <a:pt x="0" y="1181142"/>
                </a:lnTo>
                <a:lnTo>
                  <a:pt x="90309" y="1322243"/>
                </a:lnTo>
                <a:lnTo>
                  <a:pt x="143955" y="1400247"/>
                </a:lnTo>
                <a:lnTo>
                  <a:pt x="141371" y="1402024"/>
                </a:lnTo>
                <a:lnTo>
                  <a:pt x="368976" y="1757638"/>
                </a:lnTo>
                <a:lnTo>
                  <a:pt x="391161" y="1772896"/>
                </a:lnTo>
                <a:close/>
              </a:path>
            </a:pathLst>
          </a:custGeom>
          <a:solidFill>
            <a:srgbClr val="A8ADC4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flipH="1" flipV="1">
            <a:off x="1562519" y="5459183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5249">
              <a:alpha val="82000"/>
            </a:srgbClr>
          </a:solidFill>
          <a:ln>
            <a:solidFill>
              <a:srgbClr val="EE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9" name="组合 108"/>
          <p:cNvGrpSpPr/>
          <p:nvPr/>
        </p:nvGrpSpPr>
        <p:grpSpPr>
          <a:xfrm rot="20367748">
            <a:off x="531806" y="233070"/>
            <a:ext cx="1003563" cy="1241351"/>
            <a:chOff x="793750" y="825500"/>
            <a:chExt cx="3433763" cy="4584701"/>
          </a:xfrm>
        </p:grpSpPr>
        <p:sp>
          <p:nvSpPr>
            <p:cNvPr id="110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744003" y="529542"/>
            <a:ext cx="3781242" cy="3773591"/>
            <a:chOff x="3744003" y="529542"/>
            <a:chExt cx="3781242" cy="3773591"/>
          </a:xfrm>
        </p:grpSpPr>
        <p:sp>
          <p:nvSpPr>
            <p:cNvPr id="52" name="椭圆 51"/>
            <p:cNvSpPr/>
            <p:nvPr/>
          </p:nvSpPr>
          <p:spPr>
            <a:xfrm>
              <a:off x="4128247" y="551330"/>
              <a:ext cx="3375212" cy="337521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0" dirty="0"/>
                <a:t>1</a:t>
              </a:r>
              <a:endParaRPr lang="zh-CN" altLang="en-US" sz="12000" dirty="0"/>
            </a:p>
          </p:txBody>
        </p:sp>
        <p:sp>
          <p:nvSpPr>
            <p:cNvPr id="53" name="弦形 52"/>
            <p:cNvSpPr/>
            <p:nvPr/>
          </p:nvSpPr>
          <p:spPr>
            <a:xfrm rot="17100000">
              <a:off x="4106459" y="529542"/>
              <a:ext cx="3418786" cy="3418786"/>
            </a:xfrm>
            <a:prstGeom prst="chord">
              <a:avLst>
                <a:gd name="adj1" fmla="val 8633478"/>
                <a:gd name="adj2" fmla="val 16200000"/>
              </a:avLst>
            </a:prstGeom>
            <a:solidFill>
              <a:srgbClr val="FFFFFF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3744003" y="1435305"/>
              <a:ext cx="3190736" cy="2867828"/>
            </a:xfrm>
            <a:prstGeom prst="line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6618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任意多边形 69"/>
          <p:cNvSpPr/>
          <p:nvPr/>
        </p:nvSpPr>
        <p:spPr>
          <a:xfrm>
            <a:off x="561878" y="5459183"/>
            <a:ext cx="1379382" cy="1436917"/>
          </a:xfrm>
          <a:custGeom>
            <a:avLst/>
            <a:gdLst>
              <a:gd name="connsiteX0" fmla="*/ 988221 w 1379382"/>
              <a:gd name="connsiteY0" fmla="*/ 0 h 1436917"/>
              <a:gd name="connsiteX1" fmla="*/ 1010406 w 1379382"/>
              <a:gd name="connsiteY1" fmla="*/ 15258 h 1436917"/>
              <a:gd name="connsiteX2" fmla="*/ 1238011 w 1379382"/>
              <a:gd name="connsiteY2" fmla="*/ 370872 h 1436917"/>
              <a:gd name="connsiteX3" fmla="*/ 1235427 w 1379382"/>
              <a:gd name="connsiteY3" fmla="*/ 372649 h 1436917"/>
              <a:gd name="connsiteX4" fmla="*/ 1289073 w 1379382"/>
              <a:gd name="connsiteY4" fmla="*/ 450653 h 1436917"/>
              <a:gd name="connsiteX5" fmla="*/ 1379382 w 1379382"/>
              <a:gd name="connsiteY5" fmla="*/ 591754 h 1436917"/>
              <a:gd name="connsiteX6" fmla="*/ 798132 w 1379382"/>
              <a:gd name="connsiteY6" fmla="*/ 1436917 h 1436917"/>
              <a:gd name="connsiteX7" fmla="*/ 0 w 1379382"/>
              <a:gd name="connsiteY7" fmla="*/ 1436917 h 1436917"/>
              <a:gd name="connsiteX8" fmla="*/ 988221 w 1379382"/>
              <a:gd name="connsiteY8" fmla="*/ 0 h 1436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382" h="1436917">
                <a:moveTo>
                  <a:pt x="988221" y="0"/>
                </a:moveTo>
                <a:lnTo>
                  <a:pt x="1010406" y="15258"/>
                </a:lnTo>
                <a:lnTo>
                  <a:pt x="1238011" y="370872"/>
                </a:lnTo>
                <a:lnTo>
                  <a:pt x="1235427" y="372649"/>
                </a:lnTo>
                <a:lnTo>
                  <a:pt x="1289073" y="450653"/>
                </a:lnTo>
                <a:lnTo>
                  <a:pt x="1379382" y="591754"/>
                </a:lnTo>
                <a:lnTo>
                  <a:pt x="798132" y="1436917"/>
                </a:lnTo>
                <a:lnTo>
                  <a:pt x="0" y="1436917"/>
                </a:lnTo>
                <a:lnTo>
                  <a:pt x="988221" y="0"/>
                </a:lnTo>
                <a:close/>
              </a:path>
            </a:pathLst>
          </a:custGeom>
          <a:solidFill>
            <a:srgbClr val="DF9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1950042" y="5459184"/>
            <a:ext cx="1377333" cy="1436916"/>
          </a:xfrm>
          <a:custGeom>
            <a:avLst/>
            <a:gdLst>
              <a:gd name="connsiteX0" fmla="*/ 389113 w 1377333"/>
              <a:gd name="connsiteY0" fmla="*/ 0 h 1436916"/>
              <a:gd name="connsiteX1" fmla="*/ 1377333 w 1377333"/>
              <a:gd name="connsiteY1" fmla="*/ 1436916 h 1436916"/>
              <a:gd name="connsiteX2" fmla="*/ 579200 w 1377333"/>
              <a:gd name="connsiteY2" fmla="*/ 1436916 h 1436916"/>
              <a:gd name="connsiteX3" fmla="*/ 0 w 1377333"/>
              <a:gd name="connsiteY3" fmla="*/ 594733 h 1436916"/>
              <a:gd name="connsiteX4" fmla="*/ 373996 w 1377333"/>
              <a:gd name="connsiteY4" fmla="*/ 10397 h 1436916"/>
              <a:gd name="connsiteX5" fmla="*/ 389113 w 1377333"/>
              <a:gd name="connsiteY5" fmla="*/ 0 h 1436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7333" h="1436916">
                <a:moveTo>
                  <a:pt x="389113" y="0"/>
                </a:moveTo>
                <a:lnTo>
                  <a:pt x="1377333" y="1436916"/>
                </a:lnTo>
                <a:lnTo>
                  <a:pt x="579200" y="1436916"/>
                </a:lnTo>
                <a:lnTo>
                  <a:pt x="0" y="594733"/>
                </a:lnTo>
                <a:lnTo>
                  <a:pt x="373996" y="10397"/>
                </a:lnTo>
                <a:lnTo>
                  <a:pt x="389113" y="0"/>
                </a:lnTo>
                <a:close/>
              </a:path>
            </a:pathLst>
          </a:custGeom>
          <a:solidFill>
            <a:srgbClr val="EE8F82"/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9" name="任意多边形 818"/>
          <p:cNvSpPr/>
          <p:nvPr/>
        </p:nvSpPr>
        <p:spPr>
          <a:xfrm flipV="1">
            <a:off x="5466342" y="5123204"/>
            <a:ext cx="1608398" cy="1772896"/>
          </a:xfrm>
          <a:custGeom>
            <a:avLst/>
            <a:gdLst>
              <a:gd name="connsiteX0" fmla="*/ 1219285 w 1608398"/>
              <a:gd name="connsiteY0" fmla="*/ 1772896 h 1772896"/>
              <a:gd name="connsiteX1" fmla="*/ 1234402 w 1608398"/>
              <a:gd name="connsiteY1" fmla="*/ 1762499 h 1772896"/>
              <a:gd name="connsiteX2" fmla="*/ 1608398 w 1608398"/>
              <a:gd name="connsiteY2" fmla="*/ 1178163 h 1772896"/>
              <a:gd name="connsiteX3" fmla="*/ 798132 w 1608398"/>
              <a:gd name="connsiteY3" fmla="*/ 0 h 1772896"/>
              <a:gd name="connsiteX4" fmla="*/ 0 w 1608398"/>
              <a:gd name="connsiteY4" fmla="*/ 0 h 1772896"/>
              <a:gd name="connsiteX5" fmla="*/ 1219285 w 1608398"/>
              <a:gd name="connsiteY5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398" h="1772896">
                <a:moveTo>
                  <a:pt x="1219285" y="1772896"/>
                </a:moveTo>
                <a:lnTo>
                  <a:pt x="1234402" y="1762499"/>
                </a:lnTo>
                <a:lnTo>
                  <a:pt x="1608398" y="1178163"/>
                </a:lnTo>
                <a:lnTo>
                  <a:pt x="798132" y="0"/>
                </a:lnTo>
                <a:lnTo>
                  <a:pt x="0" y="0"/>
                </a:lnTo>
                <a:lnTo>
                  <a:pt x="1219285" y="1772896"/>
                </a:lnTo>
                <a:close/>
              </a:path>
            </a:pathLst>
          </a:custGeom>
          <a:solidFill>
            <a:srgbClr val="EF756B">
              <a:alpha val="88000"/>
            </a:srgbClr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4" name="任意多边形 823"/>
          <p:cNvSpPr/>
          <p:nvPr/>
        </p:nvSpPr>
        <p:spPr>
          <a:xfrm flipH="1" flipV="1">
            <a:off x="4399933" y="4206056"/>
            <a:ext cx="2239155" cy="2690045"/>
          </a:xfrm>
          <a:custGeom>
            <a:avLst/>
            <a:gdLst>
              <a:gd name="connsiteX0" fmla="*/ 1850042 w 2239155"/>
              <a:gd name="connsiteY0" fmla="*/ 2690045 h 2690045"/>
              <a:gd name="connsiteX1" fmla="*/ 0 w 2239155"/>
              <a:gd name="connsiteY1" fmla="*/ 0 h 2690045"/>
              <a:gd name="connsiteX2" fmla="*/ 798132 w 2239155"/>
              <a:gd name="connsiteY2" fmla="*/ 0 h 2690045"/>
              <a:gd name="connsiteX3" fmla="*/ 2239155 w 2239155"/>
              <a:gd name="connsiteY3" fmla="*/ 2095312 h 2690045"/>
              <a:gd name="connsiteX4" fmla="*/ 1865159 w 2239155"/>
              <a:gd name="connsiteY4" fmla="*/ 2679648 h 2690045"/>
              <a:gd name="connsiteX5" fmla="*/ 1850042 w 2239155"/>
              <a:gd name="connsiteY5" fmla="*/ 2690045 h 2690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39155" h="2690045">
                <a:moveTo>
                  <a:pt x="1850042" y="2690045"/>
                </a:moveTo>
                <a:lnTo>
                  <a:pt x="0" y="0"/>
                </a:lnTo>
                <a:lnTo>
                  <a:pt x="798132" y="0"/>
                </a:lnTo>
                <a:lnTo>
                  <a:pt x="2239155" y="2095312"/>
                </a:lnTo>
                <a:lnTo>
                  <a:pt x="1865159" y="2679648"/>
                </a:lnTo>
                <a:lnTo>
                  <a:pt x="1850042" y="2690045"/>
                </a:lnTo>
                <a:close/>
              </a:path>
            </a:pathLst>
          </a:custGeom>
          <a:solidFill>
            <a:srgbClr val="A8ADC4"/>
          </a:solidFill>
          <a:ln>
            <a:solidFill>
              <a:srgbClr val="A9BD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4" name="任意多边形 533"/>
          <p:cNvSpPr/>
          <p:nvPr/>
        </p:nvSpPr>
        <p:spPr>
          <a:xfrm flipH="1" flipV="1">
            <a:off x="4012411" y="4206055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89A67A"/>
          </a:solidFill>
          <a:ln>
            <a:solidFill>
              <a:srgbClr val="89A6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2147990" y="4206055"/>
            <a:ext cx="2243162" cy="2702024"/>
          </a:xfrm>
          <a:custGeom>
            <a:avLst/>
            <a:gdLst>
              <a:gd name="connsiteX0" fmla="*/ 296787 w 2243162"/>
              <a:gd name="connsiteY0" fmla="*/ 2270482 h 2702024"/>
              <a:gd name="connsiteX1" fmla="*/ 593574 w 2243162"/>
              <a:gd name="connsiteY1" fmla="*/ 2702024 h 2702024"/>
              <a:gd name="connsiteX2" fmla="*/ 0 w 2243162"/>
              <a:gd name="connsiteY2" fmla="*/ 2702024 h 2702024"/>
              <a:gd name="connsiteX3" fmla="*/ 1852001 w 2243162"/>
              <a:gd name="connsiteY3" fmla="*/ 0 h 2702024"/>
              <a:gd name="connsiteX4" fmla="*/ 1874186 w 2243162"/>
              <a:gd name="connsiteY4" fmla="*/ 15258 h 2702024"/>
              <a:gd name="connsiteX5" fmla="*/ 2101791 w 2243162"/>
              <a:gd name="connsiteY5" fmla="*/ 370872 h 2702024"/>
              <a:gd name="connsiteX6" fmla="*/ 2099207 w 2243162"/>
              <a:gd name="connsiteY6" fmla="*/ 372649 h 2702024"/>
              <a:gd name="connsiteX7" fmla="*/ 2152853 w 2243162"/>
              <a:gd name="connsiteY7" fmla="*/ 450653 h 2702024"/>
              <a:gd name="connsiteX8" fmla="*/ 2243162 w 2243162"/>
              <a:gd name="connsiteY8" fmla="*/ 591754 h 2702024"/>
              <a:gd name="connsiteX9" fmla="*/ 800090 w 2243162"/>
              <a:gd name="connsiteY9" fmla="*/ 2690045 h 2702024"/>
              <a:gd name="connsiteX10" fmla="*/ 591618 w 2243162"/>
              <a:gd name="connsiteY10" fmla="*/ 2690045 h 2702024"/>
              <a:gd name="connsiteX11" fmla="*/ 296788 w 2243162"/>
              <a:gd name="connsiteY11" fmla="*/ 2261349 h 2702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43162" h="2702024">
                <a:moveTo>
                  <a:pt x="296787" y="2270482"/>
                </a:moveTo>
                <a:lnTo>
                  <a:pt x="593574" y="2702024"/>
                </a:lnTo>
                <a:lnTo>
                  <a:pt x="0" y="2702024"/>
                </a:lnTo>
                <a:close/>
                <a:moveTo>
                  <a:pt x="1852001" y="0"/>
                </a:moveTo>
                <a:lnTo>
                  <a:pt x="1874186" y="15258"/>
                </a:lnTo>
                <a:lnTo>
                  <a:pt x="2101791" y="370872"/>
                </a:lnTo>
                <a:lnTo>
                  <a:pt x="2099207" y="372649"/>
                </a:lnTo>
                <a:lnTo>
                  <a:pt x="2152853" y="450653"/>
                </a:lnTo>
                <a:lnTo>
                  <a:pt x="2243162" y="591754"/>
                </a:lnTo>
                <a:lnTo>
                  <a:pt x="800090" y="2690045"/>
                </a:lnTo>
                <a:lnTo>
                  <a:pt x="591618" y="2690045"/>
                </a:lnTo>
                <a:lnTo>
                  <a:pt x="296788" y="2261349"/>
                </a:lnTo>
                <a:close/>
              </a:path>
            </a:pathLst>
          </a:custGeom>
          <a:solidFill>
            <a:srgbClr val="A2B894">
              <a:alpha val="91000"/>
            </a:srgbClr>
          </a:solidFill>
          <a:ln>
            <a:solidFill>
              <a:srgbClr val="A9BD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-35280" y="4818139"/>
            <a:ext cx="1017046" cy="2052322"/>
          </a:xfrm>
          <a:custGeom>
            <a:avLst/>
            <a:gdLst>
              <a:gd name="connsiteX0" fmla="*/ 0 w 1017046"/>
              <a:gd name="connsiteY0" fmla="*/ 0 h 2052322"/>
              <a:gd name="connsiteX1" fmla="*/ 1017046 w 1017046"/>
              <a:gd name="connsiteY1" fmla="*/ 1478830 h 2052322"/>
              <a:gd name="connsiteX2" fmla="*/ 613325 w 1017046"/>
              <a:gd name="connsiteY2" fmla="*/ 2052322 h 2052322"/>
              <a:gd name="connsiteX3" fmla="*/ 0 w 1017046"/>
              <a:gd name="connsiteY3" fmla="*/ 1160520 h 2052322"/>
              <a:gd name="connsiteX4" fmla="*/ 0 w 1017046"/>
              <a:gd name="connsiteY4" fmla="*/ 0 h 205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046" h="2052322">
                <a:moveTo>
                  <a:pt x="0" y="0"/>
                </a:moveTo>
                <a:lnTo>
                  <a:pt x="1017046" y="1478830"/>
                </a:lnTo>
                <a:lnTo>
                  <a:pt x="613325" y="2052322"/>
                </a:lnTo>
                <a:lnTo>
                  <a:pt x="0" y="1160520"/>
                </a:lnTo>
                <a:lnTo>
                  <a:pt x="0" y="0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5087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2" name="任意多边形 811"/>
          <p:cNvSpPr/>
          <p:nvPr/>
        </p:nvSpPr>
        <p:spPr>
          <a:xfrm flipV="1">
            <a:off x="4397479" y="5881804"/>
            <a:ext cx="1088729" cy="1014296"/>
          </a:xfrm>
          <a:custGeom>
            <a:avLst/>
            <a:gdLst>
              <a:gd name="connsiteX0" fmla="*/ 391161 w 1088729"/>
              <a:gd name="connsiteY0" fmla="*/ 1014296 h 1014296"/>
              <a:gd name="connsiteX1" fmla="*/ 1088729 w 1088729"/>
              <a:gd name="connsiteY1" fmla="*/ 0 h 1014296"/>
              <a:gd name="connsiteX2" fmla="*/ 290598 w 1088729"/>
              <a:gd name="connsiteY2" fmla="*/ 0 h 1014296"/>
              <a:gd name="connsiteX3" fmla="*/ 0 w 1088729"/>
              <a:gd name="connsiteY3" fmla="*/ 422542 h 1014296"/>
              <a:gd name="connsiteX4" fmla="*/ 90309 w 1088729"/>
              <a:gd name="connsiteY4" fmla="*/ 563643 h 1014296"/>
              <a:gd name="connsiteX5" fmla="*/ 143955 w 1088729"/>
              <a:gd name="connsiteY5" fmla="*/ 641647 h 1014296"/>
              <a:gd name="connsiteX6" fmla="*/ 141371 w 1088729"/>
              <a:gd name="connsiteY6" fmla="*/ 643424 h 1014296"/>
              <a:gd name="connsiteX7" fmla="*/ 368976 w 1088729"/>
              <a:gd name="connsiteY7" fmla="*/ 999038 h 1014296"/>
              <a:gd name="connsiteX8" fmla="*/ 391161 w 1088729"/>
              <a:gd name="connsiteY8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8729" h="1014296">
                <a:moveTo>
                  <a:pt x="391161" y="1014296"/>
                </a:moveTo>
                <a:lnTo>
                  <a:pt x="1088729" y="0"/>
                </a:lnTo>
                <a:lnTo>
                  <a:pt x="290598" y="0"/>
                </a:lnTo>
                <a:lnTo>
                  <a:pt x="0" y="422542"/>
                </a:lnTo>
                <a:lnTo>
                  <a:pt x="90309" y="563643"/>
                </a:lnTo>
                <a:lnTo>
                  <a:pt x="143955" y="641647"/>
                </a:lnTo>
                <a:lnTo>
                  <a:pt x="141371" y="643424"/>
                </a:lnTo>
                <a:lnTo>
                  <a:pt x="368976" y="999038"/>
                </a:lnTo>
                <a:lnTo>
                  <a:pt x="391161" y="1014296"/>
                </a:lnTo>
                <a:close/>
              </a:path>
            </a:pathLst>
          </a:custGeom>
          <a:solidFill>
            <a:srgbClr val="DD957C"/>
          </a:solidFill>
          <a:ln>
            <a:solidFill>
              <a:srgbClr val="DD95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8" name="任意多边形 637"/>
          <p:cNvSpPr/>
          <p:nvPr/>
        </p:nvSpPr>
        <p:spPr>
          <a:xfrm flipV="1">
            <a:off x="4008048" y="58818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D57053"/>
          </a:solidFill>
          <a:ln>
            <a:solidFill>
              <a:srgbClr val="D570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8" name="任意多边形 647"/>
          <p:cNvSpPr/>
          <p:nvPr/>
        </p:nvSpPr>
        <p:spPr>
          <a:xfrm flipV="1">
            <a:off x="6694090" y="51232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6F65"/>
          </a:solidFill>
          <a:ln>
            <a:solidFill>
              <a:srgbClr val="ED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1" name="任意多边形 660"/>
          <p:cNvSpPr/>
          <p:nvPr/>
        </p:nvSpPr>
        <p:spPr>
          <a:xfrm flipV="1">
            <a:off x="10822507" y="549545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3778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6" name="任意多边形 665"/>
          <p:cNvSpPr/>
          <p:nvPr/>
        </p:nvSpPr>
        <p:spPr>
          <a:xfrm>
            <a:off x="9861917" y="5495459"/>
            <a:ext cx="1341240" cy="1384436"/>
          </a:xfrm>
          <a:custGeom>
            <a:avLst/>
            <a:gdLst>
              <a:gd name="connsiteX0" fmla="*/ 952127 w 1341240"/>
              <a:gd name="connsiteY0" fmla="*/ 0 h 1384436"/>
              <a:gd name="connsiteX1" fmla="*/ 967244 w 1341240"/>
              <a:gd name="connsiteY1" fmla="*/ 10397 h 1384436"/>
              <a:gd name="connsiteX2" fmla="*/ 1341240 w 1341240"/>
              <a:gd name="connsiteY2" fmla="*/ 594733 h 1384436"/>
              <a:gd name="connsiteX3" fmla="*/ 798132 w 1341240"/>
              <a:gd name="connsiteY3" fmla="*/ 1384436 h 1384436"/>
              <a:gd name="connsiteX4" fmla="*/ 0 w 1341240"/>
              <a:gd name="connsiteY4" fmla="*/ 1384436 h 1384436"/>
              <a:gd name="connsiteX5" fmla="*/ 952127 w 1341240"/>
              <a:gd name="connsiteY5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1240" h="1384436">
                <a:moveTo>
                  <a:pt x="952127" y="0"/>
                </a:moveTo>
                <a:lnTo>
                  <a:pt x="967244" y="10397"/>
                </a:lnTo>
                <a:lnTo>
                  <a:pt x="1341240" y="594733"/>
                </a:lnTo>
                <a:lnTo>
                  <a:pt x="798132" y="1384436"/>
                </a:lnTo>
                <a:lnTo>
                  <a:pt x="0" y="1384436"/>
                </a:lnTo>
                <a:lnTo>
                  <a:pt x="952127" y="0"/>
                </a:lnTo>
                <a:close/>
              </a:path>
            </a:pathLst>
          </a:custGeom>
          <a:solidFill>
            <a:srgbClr val="30728C">
              <a:alpha val="59000"/>
            </a:srgbClr>
          </a:solidFill>
          <a:ln>
            <a:solidFill>
              <a:srgbClr val="7CA5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0" name="任意多边形 709"/>
          <p:cNvSpPr/>
          <p:nvPr/>
        </p:nvSpPr>
        <p:spPr>
          <a:xfrm>
            <a:off x="11211938" y="5495459"/>
            <a:ext cx="980063" cy="1384436"/>
          </a:xfrm>
          <a:custGeom>
            <a:avLst/>
            <a:gdLst>
              <a:gd name="connsiteX0" fmla="*/ 391161 w 980063"/>
              <a:gd name="connsiteY0" fmla="*/ 0 h 1384436"/>
              <a:gd name="connsiteX1" fmla="*/ 980063 w 980063"/>
              <a:gd name="connsiteY1" fmla="*/ 856291 h 1384436"/>
              <a:gd name="connsiteX2" fmla="*/ 980063 w 980063"/>
              <a:gd name="connsiteY2" fmla="*/ 1384436 h 1384436"/>
              <a:gd name="connsiteX3" fmla="*/ 545157 w 980063"/>
              <a:gd name="connsiteY3" fmla="*/ 1384436 h 1384436"/>
              <a:gd name="connsiteX4" fmla="*/ 0 w 980063"/>
              <a:gd name="connsiteY4" fmla="*/ 591754 h 1384436"/>
              <a:gd name="connsiteX5" fmla="*/ 90309 w 980063"/>
              <a:gd name="connsiteY5" fmla="*/ 450653 h 1384436"/>
              <a:gd name="connsiteX6" fmla="*/ 143955 w 980063"/>
              <a:gd name="connsiteY6" fmla="*/ 372649 h 1384436"/>
              <a:gd name="connsiteX7" fmla="*/ 141371 w 980063"/>
              <a:gd name="connsiteY7" fmla="*/ 370872 h 1384436"/>
              <a:gd name="connsiteX8" fmla="*/ 368976 w 980063"/>
              <a:gd name="connsiteY8" fmla="*/ 15258 h 1384436"/>
              <a:gd name="connsiteX9" fmla="*/ 391161 w 980063"/>
              <a:gd name="connsiteY9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0063" h="1384436">
                <a:moveTo>
                  <a:pt x="391161" y="0"/>
                </a:moveTo>
                <a:lnTo>
                  <a:pt x="980063" y="856291"/>
                </a:lnTo>
                <a:lnTo>
                  <a:pt x="980063" y="1384436"/>
                </a:lnTo>
                <a:lnTo>
                  <a:pt x="545157" y="1384436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7CA5A8"/>
          </a:solidFill>
          <a:ln>
            <a:solidFill>
              <a:srgbClr val="7BA3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1" name="任意多边形 670"/>
          <p:cNvSpPr/>
          <p:nvPr/>
        </p:nvSpPr>
        <p:spPr>
          <a:xfrm flipV="1">
            <a:off x="9195717" y="550327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/>
          </a:solidFill>
          <a:ln>
            <a:solidFill>
              <a:srgbClr val="E49B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8221119" y="5503275"/>
            <a:ext cx="1355248" cy="1404805"/>
          </a:xfrm>
          <a:custGeom>
            <a:avLst/>
            <a:gdLst>
              <a:gd name="connsiteX0" fmla="*/ 966135 w 1355248"/>
              <a:gd name="connsiteY0" fmla="*/ 0 h 1404805"/>
              <a:gd name="connsiteX1" fmla="*/ 981252 w 1355248"/>
              <a:gd name="connsiteY1" fmla="*/ 10397 h 1404805"/>
              <a:gd name="connsiteX2" fmla="*/ 1355248 w 1355248"/>
              <a:gd name="connsiteY2" fmla="*/ 594733 h 1404805"/>
              <a:gd name="connsiteX3" fmla="*/ 798132 w 1355248"/>
              <a:gd name="connsiteY3" fmla="*/ 1404805 h 1404805"/>
              <a:gd name="connsiteX4" fmla="*/ 0 w 1355248"/>
              <a:gd name="connsiteY4" fmla="*/ 1404805 h 1404805"/>
              <a:gd name="connsiteX5" fmla="*/ 966135 w 1355248"/>
              <a:gd name="connsiteY5" fmla="*/ 0 h 1404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5248" h="1404805">
                <a:moveTo>
                  <a:pt x="966135" y="0"/>
                </a:moveTo>
                <a:lnTo>
                  <a:pt x="981252" y="10397"/>
                </a:lnTo>
                <a:lnTo>
                  <a:pt x="1355248" y="594733"/>
                </a:lnTo>
                <a:lnTo>
                  <a:pt x="798132" y="1404805"/>
                </a:lnTo>
                <a:lnTo>
                  <a:pt x="0" y="1404805"/>
                </a:lnTo>
                <a:lnTo>
                  <a:pt x="966135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>
            <a:off x="9585148" y="5503275"/>
            <a:ext cx="1352191" cy="1397381"/>
          </a:xfrm>
          <a:custGeom>
            <a:avLst/>
            <a:gdLst>
              <a:gd name="connsiteX0" fmla="*/ 391161 w 1352191"/>
              <a:gd name="connsiteY0" fmla="*/ 0 h 1397381"/>
              <a:gd name="connsiteX1" fmla="*/ 1352191 w 1352191"/>
              <a:gd name="connsiteY1" fmla="*/ 1397381 h 1397381"/>
              <a:gd name="connsiteX2" fmla="*/ 554059 w 1352191"/>
              <a:gd name="connsiteY2" fmla="*/ 1397381 h 1397381"/>
              <a:gd name="connsiteX3" fmla="*/ 0 w 1352191"/>
              <a:gd name="connsiteY3" fmla="*/ 591754 h 1397381"/>
              <a:gd name="connsiteX4" fmla="*/ 90309 w 1352191"/>
              <a:gd name="connsiteY4" fmla="*/ 450653 h 1397381"/>
              <a:gd name="connsiteX5" fmla="*/ 143955 w 1352191"/>
              <a:gd name="connsiteY5" fmla="*/ 372649 h 1397381"/>
              <a:gd name="connsiteX6" fmla="*/ 141371 w 1352191"/>
              <a:gd name="connsiteY6" fmla="*/ 370872 h 1397381"/>
              <a:gd name="connsiteX7" fmla="*/ 368976 w 1352191"/>
              <a:gd name="connsiteY7" fmla="*/ 15258 h 1397381"/>
              <a:gd name="connsiteX8" fmla="*/ 391161 w 1352191"/>
              <a:gd name="connsiteY8" fmla="*/ 0 h 1397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2191" h="1397381">
                <a:moveTo>
                  <a:pt x="391161" y="0"/>
                </a:moveTo>
                <a:lnTo>
                  <a:pt x="1352191" y="1397381"/>
                </a:lnTo>
                <a:lnTo>
                  <a:pt x="554059" y="1397381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89" name="任意多边形 788"/>
          <p:cNvSpPr/>
          <p:nvPr/>
        </p:nvSpPr>
        <p:spPr>
          <a:xfrm flipV="1">
            <a:off x="3302696" y="5881804"/>
            <a:ext cx="1086681" cy="1014296"/>
          </a:xfrm>
          <a:custGeom>
            <a:avLst/>
            <a:gdLst>
              <a:gd name="connsiteX0" fmla="*/ 697568 w 1086681"/>
              <a:gd name="connsiteY0" fmla="*/ 1014296 h 1014296"/>
              <a:gd name="connsiteX1" fmla="*/ 712685 w 1086681"/>
              <a:gd name="connsiteY1" fmla="*/ 1003899 h 1014296"/>
              <a:gd name="connsiteX2" fmla="*/ 1086681 w 1086681"/>
              <a:gd name="connsiteY2" fmla="*/ 419563 h 1014296"/>
              <a:gd name="connsiteX3" fmla="*/ 798132 w 1086681"/>
              <a:gd name="connsiteY3" fmla="*/ 0 h 1014296"/>
              <a:gd name="connsiteX4" fmla="*/ 0 w 1086681"/>
              <a:gd name="connsiteY4" fmla="*/ 0 h 1014296"/>
              <a:gd name="connsiteX5" fmla="*/ 697568 w 1086681"/>
              <a:gd name="connsiteY5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6681" h="1014296">
                <a:moveTo>
                  <a:pt x="697568" y="1014296"/>
                </a:moveTo>
                <a:lnTo>
                  <a:pt x="712685" y="1003899"/>
                </a:lnTo>
                <a:lnTo>
                  <a:pt x="1086681" y="419563"/>
                </a:lnTo>
                <a:lnTo>
                  <a:pt x="798132" y="0"/>
                </a:lnTo>
                <a:lnTo>
                  <a:pt x="0" y="0"/>
                </a:lnTo>
                <a:lnTo>
                  <a:pt x="697568" y="1014296"/>
                </a:lnTo>
                <a:close/>
              </a:path>
            </a:pathLst>
          </a:custGeom>
          <a:solidFill>
            <a:srgbClr val="DD957C">
              <a:alpha val="76000"/>
            </a:srgbClr>
          </a:solidFill>
          <a:ln>
            <a:solidFill>
              <a:srgbClr val="E2AB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8" name="任意多边形 817"/>
          <p:cNvSpPr/>
          <p:nvPr/>
        </p:nvSpPr>
        <p:spPr>
          <a:xfrm flipV="1">
            <a:off x="7083520" y="5123204"/>
            <a:ext cx="1610447" cy="1772896"/>
          </a:xfrm>
          <a:custGeom>
            <a:avLst/>
            <a:gdLst>
              <a:gd name="connsiteX0" fmla="*/ 391161 w 1610447"/>
              <a:gd name="connsiteY0" fmla="*/ 1772896 h 1772896"/>
              <a:gd name="connsiteX1" fmla="*/ 1610447 w 1610447"/>
              <a:gd name="connsiteY1" fmla="*/ 0 h 1772896"/>
              <a:gd name="connsiteX2" fmla="*/ 812315 w 1610447"/>
              <a:gd name="connsiteY2" fmla="*/ 0 h 1772896"/>
              <a:gd name="connsiteX3" fmla="*/ 0 w 1610447"/>
              <a:gd name="connsiteY3" fmla="*/ 1181142 h 1772896"/>
              <a:gd name="connsiteX4" fmla="*/ 90309 w 1610447"/>
              <a:gd name="connsiteY4" fmla="*/ 1322243 h 1772896"/>
              <a:gd name="connsiteX5" fmla="*/ 143955 w 1610447"/>
              <a:gd name="connsiteY5" fmla="*/ 1400247 h 1772896"/>
              <a:gd name="connsiteX6" fmla="*/ 141371 w 1610447"/>
              <a:gd name="connsiteY6" fmla="*/ 1402024 h 1772896"/>
              <a:gd name="connsiteX7" fmla="*/ 368976 w 1610447"/>
              <a:gd name="connsiteY7" fmla="*/ 1757638 h 1772896"/>
              <a:gd name="connsiteX8" fmla="*/ 391161 w 1610447"/>
              <a:gd name="connsiteY8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0447" h="1772896">
                <a:moveTo>
                  <a:pt x="391161" y="1772896"/>
                </a:moveTo>
                <a:lnTo>
                  <a:pt x="1610447" y="0"/>
                </a:lnTo>
                <a:lnTo>
                  <a:pt x="812315" y="0"/>
                </a:lnTo>
                <a:lnTo>
                  <a:pt x="0" y="1181142"/>
                </a:lnTo>
                <a:lnTo>
                  <a:pt x="90309" y="1322243"/>
                </a:lnTo>
                <a:lnTo>
                  <a:pt x="143955" y="1400247"/>
                </a:lnTo>
                <a:lnTo>
                  <a:pt x="141371" y="1402024"/>
                </a:lnTo>
                <a:lnTo>
                  <a:pt x="368976" y="1757638"/>
                </a:lnTo>
                <a:lnTo>
                  <a:pt x="391161" y="1772896"/>
                </a:lnTo>
                <a:close/>
              </a:path>
            </a:pathLst>
          </a:custGeom>
          <a:solidFill>
            <a:srgbClr val="A8ADC4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flipH="1" flipV="1">
            <a:off x="1562519" y="5459183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5249">
              <a:alpha val="82000"/>
            </a:srgbClr>
          </a:solidFill>
          <a:ln>
            <a:solidFill>
              <a:srgbClr val="EE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9" name="组合 108"/>
          <p:cNvGrpSpPr/>
          <p:nvPr/>
        </p:nvGrpSpPr>
        <p:grpSpPr>
          <a:xfrm rot="20694707">
            <a:off x="144268" y="112798"/>
            <a:ext cx="1003563" cy="1241351"/>
            <a:chOff x="793750" y="825500"/>
            <a:chExt cx="3433763" cy="4584701"/>
          </a:xfrm>
        </p:grpSpPr>
        <p:sp>
          <p:nvSpPr>
            <p:cNvPr id="110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36506" y="1264895"/>
            <a:ext cx="10868348" cy="2923928"/>
            <a:chOff x="646124" y="1745343"/>
            <a:chExt cx="10868348" cy="2923928"/>
          </a:xfrm>
        </p:grpSpPr>
        <p:sp>
          <p:nvSpPr>
            <p:cNvPr id="53" name="Bent Arrow 6"/>
            <p:cNvSpPr/>
            <p:nvPr/>
          </p:nvSpPr>
          <p:spPr>
            <a:xfrm rot="10800000" flipV="1">
              <a:off x="8006647" y="2174615"/>
              <a:ext cx="1024176" cy="1559886"/>
            </a:xfrm>
            <a:prstGeom prst="bentArrow">
              <a:avLst>
                <a:gd name="adj1" fmla="val 25864"/>
                <a:gd name="adj2" fmla="val 12932"/>
                <a:gd name="adj3" fmla="val 0"/>
                <a:gd name="adj4" fmla="val 51957"/>
              </a:avLst>
            </a:prstGeom>
            <a:solidFill>
              <a:srgbClr val="1273B8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335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54" name="Bent Arrow 10"/>
            <p:cNvSpPr/>
            <p:nvPr/>
          </p:nvSpPr>
          <p:spPr>
            <a:xfrm rot="5400000" flipH="1" flipV="1">
              <a:off x="8766050" y="3157682"/>
              <a:ext cx="1094346" cy="1099216"/>
            </a:xfrm>
            <a:prstGeom prst="bentArrow">
              <a:avLst>
                <a:gd name="adj1" fmla="val 25864"/>
                <a:gd name="adj2" fmla="val 12062"/>
                <a:gd name="adj3" fmla="val 0"/>
                <a:gd name="adj4" fmla="val 51957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56" name="Bent Arrow 5"/>
            <p:cNvSpPr/>
            <p:nvPr/>
          </p:nvSpPr>
          <p:spPr>
            <a:xfrm rot="10800000" flipH="1" flipV="1">
              <a:off x="6982472" y="2174615"/>
              <a:ext cx="1024176" cy="1559885"/>
            </a:xfrm>
            <a:prstGeom prst="bentArrow">
              <a:avLst>
                <a:gd name="adj1" fmla="val 25610"/>
                <a:gd name="adj2" fmla="val 12932"/>
                <a:gd name="adj3" fmla="val 0"/>
                <a:gd name="adj4" fmla="val 51957"/>
              </a:avLst>
            </a:prstGeom>
            <a:solidFill>
              <a:schemeClr val="accent1">
                <a:lumMod val="75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335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57" name="Bent Arrow 13"/>
            <p:cNvSpPr/>
            <p:nvPr/>
          </p:nvSpPr>
          <p:spPr>
            <a:xfrm flipH="1" flipV="1">
              <a:off x="6222064" y="3160118"/>
              <a:ext cx="1024176" cy="1094345"/>
            </a:xfrm>
            <a:prstGeom prst="bentArrow">
              <a:avLst>
                <a:gd name="adj1" fmla="val 25864"/>
                <a:gd name="adj2" fmla="val 12932"/>
                <a:gd name="adj3" fmla="val 0"/>
                <a:gd name="adj4" fmla="val 51957"/>
              </a:avLst>
            </a:prstGeom>
            <a:solidFill>
              <a:schemeClr val="tx2">
                <a:lumMod val="60000"/>
                <a:lumOff val="4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335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58" name="Bent Arrow 16"/>
            <p:cNvSpPr/>
            <p:nvPr/>
          </p:nvSpPr>
          <p:spPr>
            <a:xfrm rot="10800000" flipV="1">
              <a:off x="4402587" y="2174615"/>
              <a:ext cx="1024176" cy="1559886"/>
            </a:xfrm>
            <a:prstGeom prst="bentArrow">
              <a:avLst>
                <a:gd name="adj1" fmla="val 25864"/>
                <a:gd name="adj2" fmla="val 12932"/>
                <a:gd name="adj3" fmla="val 0"/>
                <a:gd name="adj4" fmla="val 51957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59" name="Bent Arrow 17"/>
            <p:cNvSpPr/>
            <p:nvPr/>
          </p:nvSpPr>
          <p:spPr>
            <a:xfrm rot="5400000" flipH="1" flipV="1">
              <a:off x="5165164" y="3157682"/>
              <a:ext cx="1094346" cy="1099216"/>
            </a:xfrm>
            <a:prstGeom prst="bentArrow">
              <a:avLst>
                <a:gd name="adj1" fmla="val 25864"/>
                <a:gd name="adj2" fmla="val 12061"/>
                <a:gd name="adj3" fmla="val 290"/>
                <a:gd name="adj4" fmla="val 51957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60" name="Bent Arrow 15"/>
            <p:cNvSpPr/>
            <p:nvPr/>
          </p:nvSpPr>
          <p:spPr>
            <a:xfrm rot="10800000" flipH="1" flipV="1">
              <a:off x="3382019" y="2174615"/>
              <a:ext cx="1024176" cy="1559885"/>
            </a:xfrm>
            <a:prstGeom prst="bentArrow">
              <a:avLst>
                <a:gd name="adj1" fmla="val 25610"/>
                <a:gd name="adj2" fmla="val 12932"/>
                <a:gd name="adj3" fmla="val 0"/>
                <a:gd name="adj4" fmla="val 51957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335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1" name="Bent Arrow 18"/>
            <p:cNvSpPr/>
            <p:nvPr/>
          </p:nvSpPr>
          <p:spPr>
            <a:xfrm flipH="1" flipV="1">
              <a:off x="2618003" y="3160118"/>
              <a:ext cx="1024176" cy="1094345"/>
            </a:xfrm>
            <a:prstGeom prst="bentArrow">
              <a:avLst>
                <a:gd name="adj1" fmla="val 25864"/>
                <a:gd name="adj2" fmla="val 12622"/>
                <a:gd name="adj3" fmla="val 0"/>
                <a:gd name="adj4" fmla="val 51957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335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3" name="Right Arrow 19"/>
            <p:cNvSpPr/>
            <p:nvPr/>
          </p:nvSpPr>
          <p:spPr>
            <a:xfrm rot="10800000" flipH="1" flipV="1">
              <a:off x="1007570" y="4004277"/>
              <a:ext cx="1094345" cy="243940"/>
            </a:xfrm>
            <a:prstGeom prst="rightArrow">
              <a:avLst>
                <a:gd name="adj1" fmla="val 100000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64" name="Rounded Rectangle 23"/>
            <p:cNvSpPr/>
            <p:nvPr/>
          </p:nvSpPr>
          <p:spPr>
            <a:xfrm>
              <a:off x="2066639" y="3563180"/>
              <a:ext cx="1075331" cy="1075331"/>
            </a:xfrm>
            <a:prstGeom prst="roundRect">
              <a:avLst>
                <a:gd name="adj" fmla="val 13124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65" name="Rounded Rectangle 27"/>
            <p:cNvSpPr/>
            <p:nvPr/>
          </p:nvSpPr>
          <p:spPr>
            <a:xfrm>
              <a:off x="5687532" y="3593940"/>
              <a:ext cx="1075331" cy="1075331"/>
            </a:xfrm>
            <a:prstGeom prst="roundRect">
              <a:avLst>
                <a:gd name="adj" fmla="val 13124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66" name="Rounded Rectangle 24"/>
            <p:cNvSpPr/>
            <p:nvPr/>
          </p:nvSpPr>
          <p:spPr>
            <a:xfrm>
              <a:off x="3864920" y="1758465"/>
              <a:ext cx="1075331" cy="1075331"/>
            </a:xfrm>
            <a:prstGeom prst="roundRect">
              <a:avLst>
                <a:gd name="adj" fmla="val 13124"/>
              </a:avLst>
            </a:prstGeom>
            <a:solidFill>
              <a:srgbClr val="196E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67" name="Rounded Rectangle 28"/>
            <p:cNvSpPr/>
            <p:nvPr/>
          </p:nvSpPr>
          <p:spPr>
            <a:xfrm>
              <a:off x="9283501" y="3535355"/>
              <a:ext cx="1075331" cy="1075331"/>
            </a:xfrm>
            <a:prstGeom prst="roundRect">
              <a:avLst>
                <a:gd name="adj" fmla="val 13124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68" name="Rounded Rectangle 29"/>
            <p:cNvSpPr/>
            <p:nvPr/>
          </p:nvSpPr>
          <p:spPr>
            <a:xfrm>
              <a:off x="7427885" y="1745343"/>
              <a:ext cx="1075331" cy="1075331"/>
            </a:xfrm>
            <a:prstGeom prst="roundRect">
              <a:avLst>
                <a:gd name="adj" fmla="val 13124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71" name="Right Arrow 136"/>
            <p:cNvSpPr/>
            <p:nvPr/>
          </p:nvSpPr>
          <p:spPr>
            <a:xfrm rot="10800000" flipH="1" flipV="1">
              <a:off x="10358833" y="4004277"/>
              <a:ext cx="910428" cy="243940"/>
            </a:xfrm>
            <a:prstGeom prst="rightArrow">
              <a:avLst>
                <a:gd name="adj1" fmla="val 100000"/>
                <a:gd name="adj2" fmla="val 0"/>
              </a:avLst>
            </a:prstGeom>
            <a:solidFill>
              <a:srgbClr val="196E4E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335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72" name="Oval 139"/>
            <p:cNvSpPr>
              <a:spLocks noChangeAspect="1"/>
            </p:cNvSpPr>
            <p:nvPr/>
          </p:nvSpPr>
          <p:spPr>
            <a:xfrm>
              <a:off x="10849346" y="3807931"/>
              <a:ext cx="665126" cy="665684"/>
            </a:xfrm>
            <a:prstGeom prst="ellipse">
              <a:avLst/>
            </a:prstGeom>
            <a:solidFill>
              <a:srgbClr val="196E4E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5335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74" name="Oval 141"/>
            <p:cNvSpPr>
              <a:spLocks noChangeAspect="1"/>
            </p:cNvSpPr>
            <p:nvPr/>
          </p:nvSpPr>
          <p:spPr>
            <a:xfrm>
              <a:off x="646124" y="3708078"/>
              <a:ext cx="864665" cy="86538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" b="1" dirty="0">
                <a:solidFill>
                  <a:schemeClr val="bg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714361" y="3926217"/>
              <a:ext cx="7231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4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250735" y="1857293"/>
            <a:ext cx="18401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7" name="Freeform 245"/>
          <p:cNvSpPr/>
          <p:nvPr/>
        </p:nvSpPr>
        <p:spPr bwMode="auto">
          <a:xfrm>
            <a:off x="2137419" y="3445035"/>
            <a:ext cx="586602" cy="586602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8" name="Text Placeholder 3"/>
          <p:cNvSpPr txBox="1"/>
          <p:nvPr/>
        </p:nvSpPr>
        <p:spPr>
          <a:xfrm>
            <a:off x="1374306" y="1467097"/>
            <a:ext cx="1231107" cy="2462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565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79" name="Text Placeholder 3"/>
          <p:cNvSpPr txBox="1"/>
          <p:nvPr/>
        </p:nvSpPr>
        <p:spPr>
          <a:xfrm>
            <a:off x="3597762" y="3092935"/>
            <a:ext cx="1231107" cy="2462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565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80" name="Text Placeholder 3"/>
          <p:cNvSpPr txBox="1"/>
          <p:nvPr/>
        </p:nvSpPr>
        <p:spPr>
          <a:xfrm>
            <a:off x="5323788" y="1416348"/>
            <a:ext cx="1231107" cy="2462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565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82" name="Text Placeholder 3"/>
          <p:cNvSpPr txBox="1"/>
          <p:nvPr/>
        </p:nvSpPr>
        <p:spPr>
          <a:xfrm>
            <a:off x="7237941" y="3166585"/>
            <a:ext cx="1231107" cy="2462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565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85" name="Text Placeholder 3"/>
          <p:cNvSpPr txBox="1"/>
          <p:nvPr/>
        </p:nvSpPr>
        <p:spPr>
          <a:xfrm>
            <a:off x="8965693" y="1436532"/>
            <a:ext cx="1231107" cy="2462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565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8927548" y="1866047"/>
            <a:ext cx="17185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5145714" y="1764696"/>
            <a:ext cx="17405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3472648" y="3461460"/>
            <a:ext cx="18496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7105293" y="3577917"/>
            <a:ext cx="17385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2" name="Freeform 105"/>
          <p:cNvSpPr>
            <a:spLocks noEditPoints="1"/>
          </p:cNvSpPr>
          <p:nvPr/>
        </p:nvSpPr>
        <p:spPr bwMode="auto">
          <a:xfrm>
            <a:off x="3971845" y="1595946"/>
            <a:ext cx="510497" cy="503099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335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93" name="Freeform 55"/>
          <p:cNvSpPr>
            <a:spLocks noEditPoints="1"/>
          </p:cNvSpPr>
          <p:nvPr/>
        </p:nvSpPr>
        <p:spPr bwMode="auto">
          <a:xfrm>
            <a:off x="5721375" y="3523828"/>
            <a:ext cx="537666" cy="401355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95" name="Freeform 40"/>
          <p:cNvSpPr>
            <a:spLocks noEditPoints="1"/>
          </p:cNvSpPr>
          <p:nvPr/>
        </p:nvSpPr>
        <p:spPr bwMode="auto">
          <a:xfrm>
            <a:off x="7550346" y="1590207"/>
            <a:ext cx="479112" cy="482635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335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96" name="Freeform 34"/>
          <p:cNvSpPr>
            <a:spLocks noEditPoints="1"/>
          </p:cNvSpPr>
          <p:nvPr/>
        </p:nvSpPr>
        <p:spPr bwMode="auto">
          <a:xfrm>
            <a:off x="9426057" y="3368882"/>
            <a:ext cx="441083" cy="44108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27" y="55"/>
              </a:cxn>
              <a:cxn ang="0">
                <a:pos x="27" y="5"/>
              </a:cxn>
              <a:cxn ang="0">
                <a:pos x="4" y="28"/>
              </a:cxn>
              <a:cxn ang="0">
                <a:pos x="27" y="51"/>
              </a:cxn>
              <a:cxn ang="0">
                <a:pos x="50" y="28"/>
              </a:cxn>
              <a:cxn ang="0">
                <a:pos x="27" y="5"/>
              </a:cxn>
              <a:cxn ang="0">
                <a:pos x="27" y="46"/>
              </a:cxn>
              <a:cxn ang="0">
                <a:pos x="9" y="28"/>
              </a:cxn>
              <a:cxn ang="0">
                <a:pos x="27" y="9"/>
              </a:cxn>
              <a:cxn ang="0">
                <a:pos x="45" y="28"/>
              </a:cxn>
              <a:cxn ang="0">
                <a:pos x="27" y="46"/>
              </a:cxn>
              <a:cxn ang="0">
                <a:pos x="27" y="14"/>
              </a:cxn>
              <a:cxn ang="0">
                <a:pos x="13" y="28"/>
              </a:cxn>
              <a:cxn ang="0">
                <a:pos x="27" y="41"/>
              </a:cxn>
              <a:cxn ang="0">
                <a:pos x="41" y="28"/>
              </a:cxn>
              <a:cxn ang="0">
                <a:pos x="27" y="14"/>
              </a:cxn>
              <a:cxn ang="0">
                <a:pos x="27" y="37"/>
              </a:cxn>
              <a:cxn ang="0">
                <a:pos x="18" y="28"/>
              </a:cxn>
              <a:cxn ang="0">
                <a:pos x="27" y="19"/>
              </a:cxn>
              <a:cxn ang="0">
                <a:pos x="36" y="28"/>
              </a:cxn>
              <a:cxn ang="0">
                <a:pos x="27" y="37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ubicBezTo>
                  <a:pt x="55" y="43"/>
                  <a:pt x="42" y="55"/>
                  <a:pt x="27" y="55"/>
                </a:cubicBezTo>
                <a:close/>
                <a:moveTo>
                  <a:pt x="27" y="5"/>
                </a:moveTo>
                <a:cubicBezTo>
                  <a:pt x="15" y="5"/>
                  <a:pt x="4" y="15"/>
                  <a:pt x="4" y="28"/>
                </a:cubicBezTo>
                <a:cubicBezTo>
                  <a:pt x="4" y="40"/>
                  <a:pt x="15" y="51"/>
                  <a:pt x="27" y="51"/>
                </a:cubicBezTo>
                <a:cubicBezTo>
                  <a:pt x="40" y="51"/>
                  <a:pt x="50" y="40"/>
                  <a:pt x="50" y="28"/>
                </a:cubicBezTo>
                <a:cubicBezTo>
                  <a:pt x="50" y="15"/>
                  <a:pt x="40" y="5"/>
                  <a:pt x="27" y="5"/>
                </a:cubicBezTo>
                <a:close/>
                <a:moveTo>
                  <a:pt x="27" y="46"/>
                </a:moveTo>
                <a:cubicBezTo>
                  <a:pt x="17" y="46"/>
                  <a:pt x="9" y="38"/>
                  <a:pt x="9" y="28"/>
                </a:cubicBezTo>
                <a:cubicBezTo>
                  <a:pt x="9" y="18"/>
                  <a:pt x="17" y="9"/>
                  <a:pt x="27" y="9"/>
                </a:cubicBezTo>
                <a:cubicBezTo>
                  <a:pt x="37" y="9"/>
                  <a:pt x="45" y="18"/>
                  <a:pt x="45" y="28"/>
                </a:cubicBezTo>
                <a:cubicBezTo>
                  <a:pt x="45" y="38"/>
                  <a:pt x="37" y="46"/>
                  <a:pt x="27" y="46"/>
                </a:cubicBezTo>
                <a:close/>
                <a:moveTo>
                  <a:pt x="27" y="14"/>
                </a:moveTo>
                <a:cubicBezTo>
                  <a:pt x="20" y="14"/>
                  <a:pt x="13" y="20"/>
                  <a:pt x="13" y="28"/>
                </a:cubicBezTo>
                <a:cubicBezTo>
                  <a:pt x="13" y="35"/>
                  <a:pt x="20" y="41"/>
                  <a:pt x="27" y="41"/>
                </a:cubicBezTo>
                <a:cubicBezTo>
                  <a:pt x="35" y="41"/>
                  <a:pt x="41" y="35"/>
                  <a:pt x="41" y="28"/>
                </a:cubicBezTo>
                <a:cubicBezTo>
                  <a:pt x="41" y="20"/>
                  <a:pt x="35" y="14"/>
                  <a:pt x="27" y="14"/>
                </a:cubicBezTo>
                <a:close/>
                <a:moveTo>
                  <a:pt x="27" y="37"/>
                </a:moveTo>
                <a:cubicBezTo>
                  <a:pt x="22" y="37"/>
                  <a:pt x="18" y="33"/>
                  <a:pt x="18" y="28"/>
                </a:cubicBezTo>
                <a:cubicBezTo>
                  <a:pt x="18" y="23"/>
                  <a:pt x="22" y="19"/>
                  <a:pt x="27" y="19"/>
                </a:cubicBezTo>
                <a:cubicBezTo>
                  <a:pt x="32" y="19"/>
                  <a:pt x="36" y="23"/>
                  <a:pt x="36" y="28"/>
                </a:cubicBezTo>
                <a:cubicBezTo>
                  <a:pt x="36" y="33"/>
                  <a:pt x="32" y="37"/>
                  <a:pt x="27" y="3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43281" y="3491935"/>
            <a:ext cx="470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02523" y="382629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  <p:extLst>
      <p:ext uri="{BB962C8B-B14F-4D97-AF65-F5344CB8AC3E}">
        <p14:creationId xmlns:p14="http://schemas.microsoft.com/office/powerpoint/2010/main" val="28255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856627" y="4662520"/>
            <a:ext cx="785599" cy="773151"/>
            <a:chOff x="6856627" y="4662520"/>
            <a:chExt cx="785599" cy="773151"/>
          </a:xfrm>
        </p:grpSpPr>
        <p:sp>
          <p:nvSpPr>
            <p:cNvPr id="73" name="Oval 72"/>
            <p:cNvSpPr/>
            <p:nvPr/>
          </p:nvSpPr>
          <p:spPr>
            <a:xfrm>
              <a:off x="6964893" y="4758338"/>
              <a:ext cx="677333" cy="677333"/>
            </a:xfrm>
            <a:prstGeom prst="ellipse">
              <a:avLst/>
            </a:prstGeom>
            <a:solidFill>
              <a:srgbClr val="BDD7EE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>
                <a:solidFill>
                  <a:prstClr val="white"/>
                </a:solidFill>
              </a:endParaRPr>
            </a:p>
          </p:txBody>
        </p:sp>
        <p:cxnSp>
          <p:nvCxnSpPr>
            <p:cNvPr id="93" name="Straight Connector 92"/>
            <p:cNvCxnSpPr>
              <a:stCxn id="73" idx="1"/>
            </p:cNvCxnSpPr>
            <p:nvPr/>
          </p:nvCxnSpPr>
          <p:spPr>
            <a:xfrm flipH="1" flipV="1">
              <a:off x="6856627" y="4662520"/>
              <a:ext cx="207458" cy="195010"/>
            </a:xfrm>
            <a:prstGeom prst="line">
              <a:avLst/>
            </a:prstGeom>
            <a:ln w="12700">
              <a:solidFill>
                <a:srgbClr val="196E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9" name="Freeform 71"/>
            <p:cNvSpPr>
              <a:spLocks noEditPoints="1"/>
            </p:cNvSpPr>
            <p:nvPr/>
          </p:nvSpPr>
          <p:spPr bwMode="auto">
            <a:xfrm>
              <a:off x="7139721" y="4940655"/>
              <a:ext cx="312699" cy="312697"/>
            </a:xfrm>
            <a:custGeom>
              <a:avLst/>
              <a:gdLst/>
              <a:ahLst/>
              <a:cxnLst>
                <a:cxn ang="0">
                  <a:pos x="228" y="58"/>
                </a:cxn>
                <a:cxn ang="0">
                  <a:pos x="224" y="16"/>
                </a:cxn>
                <a:cxn ang="0">
                  <a:pos x="214" y="2"/>
                </a:cxn>
                <a:cxn ang="0">
                  <a:pos x="48" y="0"/>
                </a:cxn>
                <a:cxn ang="0">
                  <a:pos x="34" y="10"/>
                </a:cxn>
                <a:cxn ang="0">
                  <a:pos x="32" y="54"/>
                </a:cxn>
                <a:cxn ang="0">
                  <a:pos x="4" y="90"/>
                </a:cxn>
                <a:cxn ang="0">
                  <a:pos x="0" y="112"/>
                </a:cxn>
                <a:cxn ang="0">
                  <a:pos x="8" y="128"/>
                </a:cxn>
                <a:cxn ang="0">
                  <a:pos x="24" y="240"/>
                </a:cxn>
                <a:cxn ang="0">
                  <a:pos x="28" y="252"/>
                </a:cxn>
                <a:cxn ang="0">
                  <a:pos x="216" y="256"/>
                </a:cxn>
                <a:cxn ang="0">
                  <a:pos x="228" y="252"/>
                </a:cxn>
                <a:cxn ang="0">
                  <a:pos x="232" y="136"/>
                </a:cxn>
                <a:cxn ang="0">
                  <a:pos x="248" y="128"/>
                </a:cxn>
                <a:cxn ang="0">
                  <a:pos x="256" y="104"/>
                </a:cxn>
                <a:cxn ang="0">
                  <a:pos x="252" y="90"/>
                </a:cxn>
                <a:cxn ang="0">
                  <a:pos x="48" y="48"/>
                </a:cxn>
                <a:cxn ang="0">
                  <a:pos x="82" y="120"/>
                </a:cxn>
                <a:cxn ang="0">
                  <a:pos x="98" y="64"/>
                </a:cxn>
                <a:cxn ang="0">
                  <a:pos x="124" y="64"/>
                </a:cxn>
                <a:cxn ang="0">
                  <a:pos x="106" y="64"/>
                </a:cxn>
                <a:cxn ang="0">
                  <a:pos x="166" y="120"/>
                </a:cxn>
                <a:cxn ang="0">
                  <a:pos x="158" y="64"/>
                </a:cxn>
                <a:cxn ang="0">
                  <a:pos x="174" y="120"/>
                </a:cxn>
                <a:cxn ang="0">
                  <a:pos x="16" y="104"/>
                </a:cxn>
                <a:cxn ang="0">
                  <a:pos x="42" y="68"/>
                </a:cxn>
                <a:cxn ang="0">
                  <a:pos x="48" y="64"/>
                </a:cxn>
                <a:cxn ang="0">
                  <a:pos x="24" y="120"/>
                </a:cxn>
                <a:cxn ang="0">
                  <a:pos x="18" y="118"/>
                </a:cxn>
                <a:cxn ang="0">
                  <a:pos x="160" y="240"/>
                </a:cxn>
                <a:cxn ang="0">
                  <a:pos x="160" y="160"/>
                </a:cxn>
                <a:cxn ang="0">
                  <a:pos x="168" y="240"/>
                </a:cxn>
                <a:cxn ang="0">
                  <a:pos x="168" y="156"/>
                </a:cxn>
                <a:cxn ang="0">
                  <a:pos x="160" y="152"/>
                </a:cxn>
                <a:cxn ang="0">
                  <a:pos x="96" y="152"/>
                </a:cxn>
                <a:cxn ang="0">
                  <a:pos x="92" y="160"/>
                </a:cxn>
                <a:cxn ang="0">
                  <a:pos x="40" y="136"/>
                </a:cxn>
                <a:cxn ang="0">
                  <a:pos x="240" y="112"/>
                </a:cxn>
                <a:cxn ang="0">
                  <a:pos x="238" y="118"/>
                </a:cxn>
                <a:cxn ang="0">
                  <a:pos x="218" y="120"/>
                </a:cxn>
                <a:cxn ang="0">
                  <a:pos x="208" y="64"/>
                </a:cxn>
                <a:cxn ang="0">
                  <a:pos x="238" y="100"/>
                </a:cxn>
                <a:cxn ang="0">
                  <a:pos x="240" y="112"/>
                </a:cxn>
              </a:cxnLst>
              <a:rect l="0" t="0" r="r" b="b"/>
              <a:pathLst>
                <a:path w="256" h="256">
                  <a:moveTo>
                    <a:pt x="252" y="90"/>
                  </a:moveTo>
                  <a:lnTo>
                    <a:pt x="228" y="58"/>
                  </a:lnTo>
                  <a:lnTo>
                    <a:pt x="228" y="58"/>
                  </a:lnTo>
                  <a:lnTo>
                    <a:pt x="224" y="54"/>
                  </a:lnTo>
                  <a:lnTo>
                    <a:pt x="224" y="16"/>
                  </a:lnTo>
                  <a:lnTo>
                    <a:pt x="224" y="16"/>
                  </a:lnTo>
                  <a:lnTo>
                    <a:pt x="222" y="10"/>
                  </a:lnTo>
                  <a:lnTo>
                    <a:pt x="220" y="4"/>
                  </a:lnTo>
                  <a:lnTo>
                    <a:pt x="214" y="2"/>
                  </a:lnTo>
                  <a:lnTo>
                    <a:pt x="20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2" y="2"/>
                  </a:lnTo>
                  <a:lnTo>
                    <a:pt x="36" y="4"/>
                  </a:lnTo>
                  <a:lnTo>
                    <a:pt x="34" y="10"/>
                  </a:lnTo>
                  <a:lnTo>
                    <a:pt x="32" y="16"/>
                  </a:lnTo>
                  <a:lnTo>
                    <a:pt x="32" y="54"/>
                  </a:lnTo>
                  <a:lnTo>
                    <a:pt x="32" y="54"/>
                  </a:lnTo>
                  <a:lnTo>
                    <a:pt x="28" y="58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2" y="96"/>
                  </a:lnTo>
                  <a:lnTo>
                    <a:pt x="0" y="10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8" y="128"/>
                  </a:lnTo>
                  <a:lnTo>
                    <a:pt x="14" y="134"/>
                  </a:lnTo>
                  <a:lnTo>
                    <a:pt x="24" y="136"/>
                  </a:lnTo>
                  <a:lnTo>
                    <a:pt x="24" y="240"/>
                  </a:lnTo>
                  <a:lnTo>
                    <a:pt x="24" y="240"/>
                  </a:lnTo>
                  <a:lnTo>
                    <a:pt x="26" y="246"/>
                  </a:lnTo>
                  <a:lnTo>
                    <a:pt x="28" y="252"/>
                  </a:lnTo>
                  <a:lnTo>
                    <a:pt x="34" y="254"/>
                  </a:lnTo>
                  <a:lnTo>
                    <a:pt x="40" y="256"/>
                  </a:lnTo>
                  <a:lnTo>
                    <a:pt x="216" y="256"/>
                  </a:lnTo>
                  <a:lnTo>
                    <a:pt x="216" y="256"/>
                  </a:lnTo>
                  <a:lnTo>
                    <a:pt x="222" y="254"/>
                  </a:lnTo>
                  <a:lnTo>
                    <a:pt x="228" y="252"/>
                  </a:lnTo>
                  <a:lnTo>
                    <a:pt x="230" y="246"/>
                  </a:lnTo>
                  <a:lnTo>
                    <a:pt x="232" y="240"/>
                  </a:lnTo>
                  <a:lnTo>
                    <a:pt x="232" y="136"/>
                  </a:lnTo>
                  <a:lnTo>
                    <a:pt x="232" y="136"/>
                  </a:lnTo>
                  <a:lnTo>
                    <a:pt x="242" y="134"/>
                  </a:lnTo>
                  <a:lnTo>
                    <a:pt x="248" y="128"/>
                  </a:lnTo>
                  <a:lnTo>
                    <a:pt x="254" y="122"/>
                  </a:lnTo>
                  <a:lnTo>
                    <a:pt x="256" y="112"/>
                  </a:lnTo>
                  <a:lnTo>
                    <a:pt x="256" y="104"/>
                  </a:lnTo>
                  <a:lnTo>
                    <a:pt x="256" y="104"/>
                  </a:lnTo>
                  <a:lnTo>
                    <a:pt x="254" y="96"/>
                  </a:lnTo>
                  <a:lnTo>
                    <a:pt x="252" y="90"/>
                  </a:lnTo>
                  <a:close/>
                  <a:moveTo>
                    <a:pt x="208" y="16"/>
                  </a:moveTo>
                  <a:lnTo>
                    <a:pt x="208" y="48"/>
                  </a:lnTo>
                  <a:lnTo>
                    <a:pt x="48" y="48"/>
                  </a:lnTo>
                  <a:lnTo>
                    <a:pt x="48" y="16"/>
                  </a:lnTo>
                  <a:lnTo>
                    <a:pt x="208" y="16"/>
                  </a:lnTo>
                  <a:close/>
                  <a:moveTo>
                    <a:pt x="82" y="120"/>
                  </a:moveTo>
                  <a:lnTo>
                    <a:pt x="48" y="120"/>
                  </a:lnTo>
                  <a:lnTo>
                    <a:pt x="80" y="64"/>
                  </a:lnTo>
                  <a:lnTo>
                    <a:pt x="98" y="64"/>
                  </a:lnTo>
                  <a:lnTo>
                    <a:pt x="82" y="120"/>
                  </a:lnTo>
                  <a:close/>
                  <a:moveTo>
                    <a:pt x="106" y="64"/>
                  </a:moveTo>
                  <a:lnTo>
                    <a:pt x="124" y="64"/>
                  </a:lnTo>
                  <a:lnTo>
                    <a:pt x="124" y="120"/>
                  </a:lnTo>
                  <a:lnTo>
                    <a:pt x="90" y="120"/>
                  </a:lnTo>
                  <a:lnTo>
                    <a:pt x="106" y="64"/>
                  </a:lnTo>
                  <a:close/>
                  <a:moveTo>
                    <a:pt x="132" y="64"/>
                  </a:moveTo>
                  <a:lnTo>
                    <a:pt x="150" y="64"/>
                  </a:lnTo>
                  <a:lnTo>
                    <a:pt x="166" y="120"/>
                  </a:lnTo>
                  <a:lnTo>
                    <a:pt x="132" y="120"/>
                  </a:lnTo>
                  <a:lnTo>
                    <a:pt x="132" y="64"/>
                  </a:lnTo>
                  <a:close/>
                  <a:moveTo>
                    <a:pt x="158" y="64"/>
                  </a:moveTo>
                  <a:lnTo>
                    <a:pt x="176" y="64"/>
                  </a:lnTo>
                  <a:lnTo>
                    <a:pt x="208" y="120"/>
                  </a:lnTo>
                  <a:lnTo>
                    <a:pt x="174" y="120"/>
                  </a:lnTo>
                  <a:lnTo>
                    <a:pt x="158" y="64"/>
                  </a:lnTo>
                  <a:close/>
                  <a:moveTo>
                    <a:pt x="16" y="112"/>
                  </a:moveTo>
                  <a:lnTo>
                    <a:pt x="16" y="104"/>
                  </a:lnTo>
                  <a:lnTo>
                    <a:pt x="16" y="104"/>
                  </a:lnTo>
                  <a:lnTo>
                    <a:pt x="18" y="100"/>
                  </a:lnTo>
                  <a:lnTo>
                    <a:pt x="42" y="68"/>
                  </a:lnTo>
                  <a:lnTo>
                    <a:pt x="42" y="68"/>
                  </a:lnTo>
                  <a:lnTo>
                    <a:pt x="44" y="64"/>
                  </a:lnTo>
                  <a:lnTo>
                    <a:pt x="48" y="64"/>
                  </a:lnTo>
                  <a:lnTo>
                    <a:pt x="70" y="64"/>
                  </a:lnTo>
                  <a:lnTo>
                    <a:pt x="38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0" y="120"/>
                  </a:lnTo>
                  <a:lnTo>
                    <a:pt x="18" y="118"/>
                  </a:lnTo>
                  <a:lnTo>
                    <a:pt x="16" y="116"/>
                  </a:lnTo>
                  <a:lnTo>
                    <a:pt x="16" y="112"/>
                  </a:lnTo>
                  <a:close/>
                  <a:moveTo>
                    <a:pt x="160" y="240"/>
                  </a:moveTo>
                  <a:lnTo>
                    <a:pt x="100" y="240"/>
                  </a:lnTo>
                  <a:lnTo>
                    <a:pt x="100" y="160"/>
                  </a:lnTo>
                  <a:lnTo>
                    <a:pt x="160" y="160"/>
                  </a:lnTo>
                  <a:lnTo>
                    <a:pt x="160" y="240"/>
                  </a:lnTo>
                  <a:close/>
                  <a:moveTo>
                    <a:pt x="216" y="240"/>
                  </a:moveTo>
                  <a:lnTo>
                    <a:pt x="168" y="240"/>
                  </a:lnTo>
                  <a:lnTo>
                    <a:pt x="168" y="160"/>
                  </a:lnTo>
                  <a:lnTo>
                    <a:pt x="168" y="160"/>
                  </a:lnTo>
                  <a:lnTo>
                    <a:pt x="168" y="156"/>
                  </a:lnTo>
                  <a:lnTo>
                    <a:pt x="166" y="154"/>
                  </a:lnTo>
                  <a:lnTo>
                    <a:pt x="164" y="152"/>
                  </a:lnTo>
                  <a:lnTo>
                    <a:pt x="160" y="152"/>
                  </a:lnTo>
                  <a:lnTo>
                    <a:pt x="100" y="152"/>
                  </a:lnTo>
                  <a:lnTo>
                    <a:pt x="100" y="152"/>
                  </a:lnTo>
                  <a:lnTo>
                    <a:pt x="96" y="152"/>
                  </a:lnTo>
                  <a:lnTo>
                    <a:pt x="94" y="154"/>
                  </a:lnTo>
                  <a:lnTo>
                    <a:pt x="92" y="156"/>
                  </a:lnTo>
                  <a:lnTo>
                    <a:pt x="92" y="160"/>
                  </a:lnTo>
                  <a:lnTo>
                    <a:pt x="92" y="240"/>
                  </a:lnTo>
                  <a:lnTo>
                    <a:pt x="40" y="240"/>
                  </a:lnTo>
                  <a:lnTo>
                    <a:pt x="40" y="136"/>
                  </a:lnTo>
                  <a:lnTo>
                    <a:pt x="216" y="136"/>
                  </a:lnTo>
                  <a:lnTo>
                    <a:pt x="216" y="240"/>
                  </a:lnTo>
                  <a:close/>
                  <a:moveTo>
                    <a:pt x="240" y="112"/>
                  </a:moveTo>
                  <a:lnTo>
                    <a:pt x="240" y="112"/>
                  </a:lnTo>
                  <a:lnTo>
                    <a:pt x="240" y="116"/>
                  </a:lnTo>
                  <a:lnTo>
                    <a:pt x="238" y="118"/>
                  </a:lnTo>
                  <a:lnTo>
                    <a:pt x="236" y="120"/>
                  </a:lnTo>
                  <a:lnTo>
                    <a:pt x="232" y="120"/>
                  </a:lnTo>
                  <a:lnTo>
                    <a:pt x="218" y="120"/>
                  </a:lnTo>
                  <a:lnTo>
                    <a:pt x="186" y="64"/>
                  </a:lnTo>
                  <a:lnTo>
                    <a:pt x="208" y="64"/>
                  </a:lnTo>
                  <a:lnTo>
                    <a:pt x="208" y="64"/>
                  </a:lnTo>
                  <a:lnTo>
                    <a:pt x="212" y="64"/>
                  </a:lnTo>
                  <a:lnTo>
                    <a:pt x="214" y="68"/>
                  </a:lnTo>
                  <a:lnTo>
                    <a:pt x="238" y="100"/>
                  </a:lnTo>
                  <a:lnTo>
                    <a:pt x="238" y="100"/>
                  </a:lnTo>
                  <a:lnTo>
                    <a:pt x="240" y="104"/>
                  </a:lnTo>
                  <a:lnTo>
                    <a:pt x="240" y="1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856627" y="2355418"/>
            <a:ext cx="785599" cy="773150"/>
            <a:chOff x="6856627" y="2355418"/>
            <a:chExt cx="785599" cy="773150"/>
          </a:xfrm>
        </p:grpSpPr>
        <p:sp>
          <p:nvSpPr>
            <p:cNvPr id="69" name="Oval 68"/>
            <p:cNvSpPr/>
            <p:nvPr/>
          </p:nvSpPr>
          <p:spPr>
            <a:xfrm>
              <a:off x="6964893" y="2355418"/>
              <a:ext cx="677333" cy="677333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>
                <a:solidFill>
                  <a:prstClr val="white"/>
                </a:solidFill>
              </a:endParaRPr>
            </a:p>
          </p:txBody>
        </p:sp>
        <p:cxnSp>
          <p:nvCxnSpPr>
            <p:cNvPr id="83" name="Straight Connector 82"/>
            <p:cNvCxnSpPr>
              <a:endCxn id="69" idx="3"/>
            </p:cNvCxnSpPr>
            <p:nvPr/>
          </p:nvCxnSpPr>
          <p:spPr>
            <a:xfrm flipV="1">
              <a:off x="6856627" y="2933558"/>
              <a:ext cx="207458" cy="195010"/>
            </a:xfrm>
            <a:prstGeom prst="line">
              <a:avLst/>
            </a:prstGeom>
            <a:ln w="12700">
              <a:solidFill>
                <a:srgbClr val="196E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0" name="Freeform 5"/>
            <p:cNvSpPr>
              <a:spLocks noEditPoints="1"/>
            </p:cNvSpPr>
            <p:nvPr/>
          </p:nvSpPr>
          <p:spPr bwMode="auto">
            <a:xfrm>
              <a:off x="7152096" y="2542623"/>
              <a:ext cx="302926" cy="302923"/>
            </a:xfrm>
            <a:custGeom>
              <a:avLst/>
              <a:gdLst/>
              <a:ahLst/>
              <a:cxnLst>
                <a:cxn ang="0">
                  <a:pos x="100" y="2"/>
                </a:cxn>
                <a:cxn ang="0">
                  <a:pos x="36" y="36"/>
                </a:cxn>
                <a:cxn ang="0">
                  <a:pos x="2" y="100"/>
                </a:cxn>
                <a:cxn ang="0">
                  <a:pos x="0" y="136"/>
                </a:cxn>
                <a:cxn ang="0">
                  <a:pos x="22" y="194"/>
                </a:cxn>
                <a:cxn ang="0">
                  <a:pos x="88" y="242"/>
                </a:cxn>
                <a:cxn ang="0">
                  <a:pos x="124" y="248"/>
                </a:cxn>
                <a:cxn ang="0">
                  <a:pos x="172" y="238"/>
                </a:cxn>
                <a:cxn ang="0">
                  <a:pos x="238" y="172"/>
                </a:cxn>
                <a:cxn ang="0">
                  <a:pos x="248" y="124"/>
                </a:cxn>
                <a:cxn ang="0">
                  <a:pos x="242" y="88"/>
                </a:cxn>
                <a:cxn ang="0">
                  <a:pos x="194" y="22"/>
                </a:cxn>
                <a:cxn ang="0">
                  <a:pos x="136" y="0"/>
                </a:cxn>
                <a:cxn ang="0">
                  <a:pos x="184" y="120"/>
                </a:cxn>
                <a:cxn ang="0">
                  <a:pos x="190" y="62"/>
                </a:cxn>
                <a:cxn ang="0">
                  <a:pos x="224" y="84"/>
                </a:cxn>
                <a:cxn ang="0">
                  <a:pos x="120" y="232"/>
                </a:cxn>
                <a:cxn ang="0">
                  <a:pos x="86" y="190"/>
                </a:cxn>
                <a:cxn ang="0">
                  <a:pos x="120" y="232"/>
                </a:cxn>
                <a:cxn ang="0">
                  <a:pos x="140" y="26"/>
                </a:cxn>
                <a:cxn ang="0">
                  <a:pos x="164" y="66"/>
                </a:cxn>
                <a:cxn ang="0">
                  <a:pos x="128" y="16"/>
                </a:cxn>
                <a:cxn ang="0">
                  <a:pos x="158" y="22"/>
                </a:cxn>
                <a:cxn ang="0">
                  <a:pos x="200" y="46"/>
                </a:cxn>
                <a:cxn ang="0">
                  <a:pos x="166" y="50"/>
                </a:cxn>
                <a:cxn ang="0">
                  <a:pos x="120" y="16"/>
                </a:cxn>
                <a:cxn ang="0">
                  <a:pos x="84" y="66"/>
                </a:cxn>
                <a:cxn ang="0">
                  <a:pos x="108" y="26"/>
                </a:cxn>
                <a:cxn ang="0">
                  <a:pos x="76" y="62"/>
                </a:cxn>
                <a:cxn ang="0">
                  <a:pos x="48" y="46"/>
                </a:cxn>
                <a:cxn ang="0">
                  <a:pos x="106" y="18"/>
                </a:cxn>
                <a:cxn ang="0">
                  <a:pos x="82" y="50"/>
                </a:cxn>
                <a:cxn ang="0">
                  <a:pos x="100" y="78"/>
                </a:cxn>
                <a:cxn ang="0">
                  <a:pos x="72" y="120"/>
                </a:cxn>
                <a:cxn ang="0">
                  <a:pos x="120" y="176"/>
                </a:cxn>
                <a:cxn ang="0">
                  <a:pos x="84" y="182"/>
                </a:cxn>
                <a:cxn ang="0">
                  <a:pos x="72" y="128"/>
                </a:cxn>
                <a:cxn ang="0">
                  <a:pos x="92" y="226"/>
                </a:cxn>
                <a:cxn ang="0">
                  <a:pos x="54" y="206"/>
                </a:cxn>
                <a:cxn ang="0">
                  <a:pos x="92" y="212"/>
                </a:cxn>
                <a:cxn ang="0">
                  <a:pos x="128" y="184"/>
                </a:cxn>
                <a:cxn ang="0">
                  <a:pos x="154" y="202"/>
                </a:cxn>
                <a:cxn ang="0">
                  <a:pos x="128" y="232"/>
                </a:cxn>
                <a:cxn ang="0">
                  <a:pos x="194" y="206"/>
                </a:cxn>
                <a:cxn ang="0">
                  <a:pos x="156" y="226"/>
                </a:cxn>
                <a:cxn ang="0">
                  <a:pos x="168" y="192"/>
                </a:cxn>
                <a:cxn ang="0">
                  <a:pos x="128" y="176"/>
                </a:cxn>
                <a:cxn ang="0">
                  <a:pos x="174" y="142"/>
                </a:cxn>
                <a:cxn ang="0">
                  <a:pos x="128" y="120"/>
                </a:cxn>
                <a:cxn ang="0">
                  <a:pos x="168" y="72"/>
                </a:cxn>
                <a:cxn ang="0">
                  <a:pos x="128" y="120"/>
                </a:cxn>
                <a:cxn ang="0">
                  <a:pos x="74" y="70"/>
                </a:cxn>
                <a:cxn ang="0">
                  <a:pos x="16" y="120"/>
                </a:cxn>
                <a:cxn ang="0">
                  <a:pos x="32" y="66"/>
                </a:cxn>
                <a:cxn ang="0">
                  <a:pos x="64" y="128"/>
                </a:cxn>
                <a:cxn ang="0">
                  <a:pos x="76" y="186"/>
                </a:cxn>
                <a:cxn ang="0">
                  <a:pos x="48" y="200"/>
                </a:cxn>
                <a:cxn ang="0">
                  <a:pos x="16" y="128"/>
                </a:cxn>
                <a:cxn ang="0">
                  <a:pos x="172" y="186"/>
                </a:cxn>
                <a:cxn ang="0">
                  <a:pos x="182" y="144"/>
                </a:cxn>
                <a:cxn ang="0">
                  <a:pos x="230" y="148"/>
                </a:cxn>
              </a:cxnLst>
              <a:rect l="0" t="0" r="r" b="b"/>
              <a:pathLst>
                <a:path w="248" h="248">
                  <a:moveTo>
                    <a:pt x="124" y="0"/>
                  </a:moveTo>
                  <a:lnTo>
                    <a:pt x="124" y="0"/>
                  </a:lnTo>
                  <a:lnTo>
                    <a:pt x="112" y="0"/>
                  </a:lnTo>
                  <a:lnTo>
                    <a:pt x="100" y="2"/>
                  </a:lnTo>
                  <a:lnTo>
                    <a:pt x="88" y="6"/>
                  </a:lnTo>
                  <a:lnTo>
                    <a:pt x="76" y="10"/>
                  </a:lnTo>
                  <a:lnTo>
                    <a:pt x="54" y="22"/>
                  </a:lnTo>
                  <a:lnTo>
                    <a:pt x="36" y="36"/>
                  </a:lnTo>
                  <a:lnTo>
                    <a:pt x="22" y="54"/>
                  </a:lnTo>
                  <a:lnTo>
                    <a:pt x="10" y="76"/>
                  </a:lnTo>
                  <a:lnTo>
                    <a:pt x="6" y="88"/>
                  </a:lnTo>
                  <a:lnTo>
                    <a:pt x="2" y="100"/>
                  </a:lnTo>
                  <a:lnTo>
                    <a:pt x="0" y="11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0" y="136"/>
                  </a:lnTo>
                  <a:lnTo>
                    <a:pt x="2" y="148"/>
                  </a:lnTo>
                  <a:lnTo>
                    <a:pt x="6" y="160"/>
                  </a:lnTo>
                  <a:lnTo>
                    <a:pt x="10" y="172"/>
                  </a:lnTo>
                  <a:lnTo>
                    <a:pt x="22" y="194"/>
                  </a:lnTo>
                  <a:lnTo>
                    <a:pt x="36" y="212"/>
                  </a:lnTo>
                  <a:lnTo>
                    <a:pt x="54" y="226"/>
                  </a:lnTo>
                  <a:lnTo>
                    <a:pt x="76" y="238"/>
                  </a:lnTo>
                  <a:lnTo>
                    <a:pt x="88" y="242"/>
                  </a:lnTo>
                  <a:lnTo>
                    <a:pt x="100" y="246"/>
                  </a:lnTo>
                  <a:lnTo>
                    <a:pt x="112" y="248"/>
                  </a:lnTo>
                  <a:lnTo>
                    <a:pt x="124" y="248"/>
                  </a:lnTo>
                  <a:lnTo>
                    <a:pt x="124" y="248"/>
                  </a:lnTo>
                  <a:lnTo>
                    <a:pt x="136" y="248"/>
                  </a:lnTo>
                  <a:lnTo>
                    <a:pt x="148" y="246"/>
                  </a:lnTo>
                  <a:lnTo>
                    <a:pt x="160" y="242"/>
                  </a:lnTo>
                  <a:lnTo>
                    <a:pt x="172" y="238"/>
                  </a:lnTo>
                  <a:lnTo>
                    <a:pt x="194" y="226"/>
                  </a:lnTo>
                  <a:lnTo>
                    <a:pt x="212" y="212"/>
                  </a:lnTo>
                  <a:lnTo>
                    <a:pt x="226" y="194"/>
                  </a:lnTo>
                  <a:lnTo>
                    <a:pt x="238" y="172"/>
                  </a:lnTo>
                  <a:lnTo>
                    <a:pt x="242" y="160"/>
                  </a:lnTo>
                  <a:lnTo>
                    <a:pt x="246" y="148"/>
                  </a:lnTo>
                  <a:lnTo>
                    <a:pt x="248" y="136"/>
                  </a:lnTo>
                  <a:lnTo>
                    <a:pt x="248" y="124"/>
                  </a:lnTo>
                  <a:lnTo>
                    <a:pt x="248" y="124"/>
                  </a:lnTo>
                  <a:lnTo>
                    <a:pt x="248" y="112"/>
                  </a:lnTo>
                  <a:lnTo>
                    <a:pt x="246" y="100"/>
                  </a:lnTo>
                  <a:lnTo>
                    <a:pt x="242" y="88"/>
                  </a:lnTo>
                  <a:lnTo>
                    <a:pt x="238" y="76"/>
                  </a:lnTo>
                  <a:lnTo>
                    <a:pt x="226" y="54"/>
                  </a:lnTo>
                  <a:lnTo>
                    <a:pt x="212" y="36"/>
                  </a:lnTo>
                  <a:lnTo>
                    <a:pt x="194" y="22"/>
                  </a:lnTo>
                  <a:lnTo>
                    <a:pt x="172" y="10"/>
                  </a:lnTo>
                  <a:lnTo>
                    <a:pt x="160" y="6"/>
                  </a:lnTo>
                  <a:lnTo>
                    <a:pt x="148" y="2"/>
                  </a:lnTo>
                  <a:lnTo>
                    <a:pt x="136" y="0"/>
                  </a:lnTo>
                  <a:lnTo>
                    <a:pt x="124" y="0"/>
                  </a:lnTo>
                  <a:close/>
                  <a:moveTo>
                    <a:pt x="232" y="120"/>
                  </a:moveTo>
                  <a:lnTo>
                    <a:pt x="184" y="120"/>
                  </a:lnTo>
                  <a:lnTo>
                    <a:pt x="184" y="120"/>
                  </a:lnTo>
                  <a:lnTo>
                    <a:pt x="182" y="94"/>
                  </a:lnTo>
                  <a:lnTo>
                    <a:pt x="174" y="70"/>
                  </a:lnTo>
                  <a:lnTo>
                    <a:pt x="174" y="70"/>
                  </a:lnTo>
                  <a:lnTo>
                    <a:pt x="190" y="62"/>
                  </a:lnTo>
                  <a:lnTo>
                    <a:pt x="204" y="52"/>
                  </a:lnTo>
                  <a:lnTo>
                    <a:pt x="204" y="52"/>
                  </a:lnTo>
                  <a:lnTo>
                    <a:pt x="216" y="66"/>
                  </a:lnTo>
                  <a:lnTo>
                    <a:pt x="224" y="84"/>
                  </a:lnTo>
                  <a:lnTo>
                    <a:pt x="230" y="102"/>
                  </a:lnTo>
                  <a:lnTo>
                    <a:pt x="232" y="120"/>
                  </a:lnTo>
                  <a:close/>
                  <a:moveTo>
                    <a:pt x="120" y="232"/>
                  </a:moveTo>
                  <a:lnTo>
                    <a:pt x="120" y="232"/>
                  </a:lnTo>
                  <a:lnTo>
                    <a:pt x="110" y="222"/>
                  </a:lnTo>
                  <a:lnTo>
                    <a:pt x="102" y="212"/>
                  </a:lnTo>
                  <a:lnTo>
                    <a:pt x="94" y="202"/>
                  </a:lnTo>
                  <a:lnTo>
                    <a:pt x="86" y="190"/>
                  </a:lnTo>
                  <a:lnTo>
                    <a:pt x="86" y="190"/>
                  </a:lnTo>
                  <a:lnTo>
                    <a:pt x="104" y="186"/>
                  </a:lnTo>
                  <a:lnTo>
                    <a:pt x="120" y="184"/>
                  </a:lnTo>
                  <a:lnTo>
                    <a:pt x="120" y="232"/>
                  </a:lnTo>
                  <a:lnTo>
                    <a:pt x="120" y="232"/>
                  </a:lnTo>
                  <a:close/>
                  <a:moveTo>
                    <a:pt x="128" y="16"/>
                  </a:moveTo>
                  <a:lnTo>
                    <a:pt x="128" y="16"/>
                  </a:lnTo>
                  <a:lnTo>
                    <a:pt x="140" y="26"/>
                  </a:lnTo>
                  <a:lnTo>
                    <a:pt x="148" y="38"/>
                  </a:lnTo>
                  <a:lnTo>
                    <a:pt x="158" y="52"/>
                  </a:lnTo>
                  <a:lnTo>
                    <a:pt x="164" y="66"/>
                  </a:lnTo>
                  <a:lnTo>
                    <a:pt x="164" y="66"/>
                  </a:lnTo>
                  <a:lnTo>
                    <a:pt x="146" y="70"/>
                  </a:lnTo>
                  <a:lnTo>
                    <a:pt x="128" y="72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8" y="16"/>
                  </a:lnTo>
                  <a:close/>
                  <a:moveTo>
                    <a:pt x="142" y="18"/>
                  </a:moveTo>
                  <a:lnTo>
                    <a:pt x="142" y="18"/>
                  </a:lnTo>
                  <a:lnTo>
                    <a:pt x="158" y="22"/>
                  </a:lnTo>
                  <a:lnTo>
                    <a:pt x="172" y="28"/>
                  </a:lnTo>
                  <a:lnTo>
                    <a:pt x="186" y="36"/>
                  </a:lnTo>
                  <a:lnTo>
                    <a:pt x="200" y="46"/>
                  </a:lnTo>
                  <a:lnTo>
                    <a:pt x="200" y="46"/>
                  </a:lnTo>
                  <a:lnTo>
                    <a:pt x="186" y="56"/>
                  </a:lnTo>
                  <a:lnTo>
                    <a:pt x="172" y="62"/>
                  </a:lnTo>
                  <a:lnTo>
                    <a:pt x="172" y="62"/>
                  </a:lnTo>
                  <a:lnTo>
                    <a:pt x="166" y="50"/>
                  </a:lnTo>
                  <a:lnTo>
                    <a:pt x="158" y="38"/>
                  </a:lnTo>
                  <a:lnTo>
                    <a:pt x="150" y="28"/>
                  </a:lnTo>
                  <a:lnTo>
                    <a:pt x="142" y="18"/>
                  </a:lnTo>
                  <a:close/>
                  <a:moveTo>
                    <a:pt x="120" y="16"/>
                  </a:moveTo>
                  <a:lnTo>
                    <a:pt x="120" y="72"/>
                  </a:lnTo>
                  <a:lnTo>
                    <a:pt x="120" y="72"/>
                  </a:lnTo>
                  <a:lnTo>
                    <a:pt x="102" y="70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90" y="52"/>
                  </a:lnTo>
                  <a:lnTo>
                    <a:pt x="100" y="38"/>
                  </a:lnTo>
                  <a:lnTo>
                    <a:pt x="108" y="26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20" y="16"/>
                  </a:lnTo>
                  <a:close/>
                  <a:moveTo>
                    <a:pt x="76" y="62"/>
                  </a:moveTo>
                  <a:lnTo>
                    <a:pt x="76" y="62"/>
                  </a:lnTo>
                  <a:lnTo>
                    <a:pt x="62" y="56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62" y="36"/>
                  </a:lnTo>
                  <a:lnTo>
                    <a:pt x="76" y="28"/>
                  </a:lnTo>
                  <a:lnTo>
                    <a:pt x="90" y="22"/>
                  </a:lnTo>
                  <a:lnTo>
                    <a:pt x="106" y="18"/>
                  </a:lnTo>
                  <a:lnTo>
                    <a:pt x="106" y="18"/>
                  </a:lnTo>
                  <a:lnTo>
                    <a:pt x="98" y="28"/>
                  </a:lnTo>
                  <a:lnTo>
                    <a:pt x="90" y="38"/>
                  </a:lnTo>
                  <a:lnTo>
                    <a:pt x="82" y="50"/>
                  </a:lnTo>
                  <a:lnTo>
                    <a:pt x="76" y="62"/>
                  </a:lnTo>
                  <a:close/>
                  <a:moveTo>
                    <a:pt x="80" y="72"/>
                  </a:moveTo>
                  <a:lnTo>
                    <a:pt x="80" y="72"/>
                  </a:lnTo>
                  <a:lnTo>
                    <a:pt x="100" y="78"/>
                  </a:lnTo>
                  <a:lnTo>
                    <a:pt x="120" y="80"/>
                  </a:lnTo>
                  <a:lnTo>
                    <a:pt x="120" y="120"/>
                  </a:lnTo>
                  <a:lnTo>
                    <a:pt x="72" y="120"/>
                  </a:lnTo>
                  <a:lnTo>
                    <a:pt x="72" y="120"/>
                  </a:lnTo>
                  <a:lnTo>
                    <a:pt x="74" y="96"/>
                  </a:lnTo>
                  <a:lnTo>
                    <a:pt x="80" y="72"/>
                  </a:lnTo>
                  <a:close/>
                  <a:moveTo>
                    <a:pt x="120" y="128"/>
                  </a:moveTo>
                  <a:lnTo>
                    <a:pt x="120" y="176"/>
                  </a:lnTo>
                  <a:lnTo>
                    <a:pt x="120" y="176"/>
                  </a:lnTo>
                  <a:lnTo>
                    <a:pt x="102" y="178"/>
                  </a:lnTo>
                  <a:lnTo>
                    <a:pt x="84" y="182"/>
                  </a:lnTo>
                  <a:lnTo>
                    <a:pt x="84" y="182"/>
                  </a:lnTo>
                  <a:lnTo>
                    <a:pt x="80" y="170"/>
                  </a:lnTo>
                  <a:lnTo>
                    <a:pt x="76" y="156"/>
                  </a:lnTo>
                  <a:lnTo>
                    <a:pt x="74" y="142"/>
                  </a:lnTo>
                  <a:lnTo>
                    <a:pt x="72" y="128"/>
                  </a:lnTo>
                  <a:lnTo>
                    <a:pt x="120" y="128"/>
                  </a:lnTo>
                  <a:close/>
                  <a:moveTo>
                    <a:pt x="106" y="230"/>
                  </a:moveTo>
                  <a:lnTo>
                    <a:pt x="106" y="230"/>
                  </a:lnTo>
                  <a:lnTo>
                    <a:pt x="92" y="226"/>
                  </a:lnTo>
                  <a:lnTo>
                    <a:pt x="78" y="222"/>
                  </a:lnTo>
                  <a:lnTo>
                    <a:pt x="66" y="214"/>
                  </a:lnTo>
                  <a:lnTo>
                    <a:pt x="54" y="206"/>
                  </a:lnTo>
                  <a:lnTo>
                    <a:pt x="54" y="206"/>
                  </a:lnTo>
                  <a:lnTo>
                    <a:pt x="66" y="198"/>
                  </a:lnTo>
                  <a:lnTo>
                    <a:pt x="80" y="192"/>
                  </a:lnTo>
                  <a:lnTo>
                    <a:pt x="80" y="192"/>
                  </a:lnTo>
                  <a:lnTo>
                    <a:pt x="92" y="212"/>
                  </a:lnTo>
                  <a:lnTo>
                    <a:pt x="106" y="230"/>
                  </a:lnTo>
                  <a:close/>
                  <a:moveTo>
                    <a:pt x="128" y="232"/>
                  </a:moveTo>
                  <a:lnTo>
                    <a:pt x="128" y="184"/>
                  </a:lnTo>
                  <a:lnTo>
                    <a:pt x="128" y="184"/>
                  </a:lnTo>
                  <a:lnTo>
                    <a:pt x="144" y="186"/>
                  </a:lnTo>
                  <a:lnTo>
                    <a:pt x="162" y="190"/>
                  </a:lnTo>
                  <a:lnTo>
                    <a:pt x="162" y="190"/>
                  </a:lnTo>
                  <a:lnTo>
                    <a:pt x="154" y="202"/>
                  </a:lnTo>
                  <a:lnTo>
                    <a:pt x="146" y="212"/>
                  </a:lnTo>
                  <a:lnTo>
                    <a:pt x="138" y="222"/>
                  </a:lnTo>
                  <a:lnTo>
                    <a:pt x="128" y="232"/>
                  </a:lnTo>
                  <a:lnTo>
                    <a:pt x="128" y="232"/>
                  </a:lnTo>
                  <a:close/>
                  <a:moveTo>
                    <a:pt x="168" y="192"/>
                  </a:moveTo>
                  <a:lnTo>
                    <a:pt x="168" y="192"/>
                  </a:lnTo>
                  <a:lnTo>
                    <a:pt x="182" y="198"/>
                  </a:lnTo>
                  <a:lnTo>
                    <a:pt x="194" y="206"/>
                  </a:lnTo>
                  <a:lnTo>
                    <a:pt x="194" y="206"/>
                  </a:lnTo>
                  <a:lnTo>
                    <a:pt x="182" y="214"/>
                  </a:lnTo>
                  <a:lnTo>
                    <a:pt x="170" y="222"/>
                  </a:lnTo>
                  <a:lnTo>
                    <a:pt x="156" y="226"/>
                  </a:lnTo>
                  <a:lnTo>
                    <a:pt x="142" y="230"/>
                  </a:lnTo>
                  <a:lnTo>
                    <a:pt x="142" y="230"/>
                  </a:lnTo>
                  <a:lnTo>
                    <a:pt x="156" y="212"/>
                  </a:lnTo>
                  <a:lnTo>
                    <a:pt x="168" y="192"/>
                  </a:lnTo>
                  <a:close/>
                  <a:moveTo>
                    <a:pt x="164" y="182"/>
                  </a:moveTo>
                  <a:lnTo>
                    <a:pt x="164" y="182"/>
                  </a:lnTo>
                  <a:lnTo>
                    <a:pt x="146" y="178"/>
                  </a:lnTo>
                  <a:lnTo>
                    <a:pt x="128" y="176"/>
                  </a:lnTo>
                  <a:lnTo>
                    <a:pt x="128" y="128"/>
                  </a:lnTo>
                  <a:lnTo>
                    <a:pt x="176" y="128"/>
                  </a:lnTo>
                  <a:lnTo>
                    <a:pt x="176" y="128"/>
                  </a:lnTo>
                  <a:lnTo>
                    <a:pt x="174" y="142"/>
                  </a:lnTo>
                  <a:lnTo>
                    <a:pt x="172" y="156"/>
                  </a:lnTo>
                  <a:lnTo>
                    <a:pt x="168" y="170"/>
                  </a:lnTo>
                  <a:lnTo>
                    <a:pt x="164" y="182"/>
                  </a:lnTo>
                  <a:close/>
                  <a:moveTo>
                    <a:pt x="128" y="120"/>
                  </a:moveTo>
                  <a:lnTo>
                    <a:pt x="128" y="80"/>
                  </a:lnTo>
                  <a:lnTo>
                    <a:pt x="128" y="80"/>
                  </a:lnTo>
                  <a:lnTo>
                    <a:pt x="148" y="78"/>
                  </a:lnTo>
                  <a:lnTo>
                    <a:pt x="168" y="72"/>
                  </a:lnTo>
                  <a:lnTo>
                    <a:pt x="168" y="72"/>
                  </a:lnTo>
                  <a:lnTo>
                    <a:pt x="174" y="96"/>
                  </a:lnTo>
                  <a:lnTo>
                    <a:pt x="176" y="120"/>
                  </a:lnTo>
                  <a:lnTo>
                    <a:pt x="128" y="120"/>
                  </a:lnTo>
                  <a:close/>
                  <a:moveTo>
                    <a:pt x="44" y="52"/>
                  </a:moveTo>
                  <a:lnTo>
                    <a:pt x="44" y="52"/>
                  </a:lnTo>
                  <a:lnTo>
                    <a:pt x="58" y="62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66" y="94"/>
                  </a:lnTo>
                  <a:lnTo>
                    <a:pt x="64" y="120"/>
                  </a:lnTo>
                  <a:lnTo>
                    <a:pt x="16" y="120"/>
                  </a:lnTo>
                  <a:lnTo>
                    <a:pt x="16" y="120"/>
                  </a:lnTo>
                  <a:lnTo>
                    <a:pt x="18" y="102"/>
                  </a:lnTo>
                  <a:lnTo>
                    <a:pt x="24" y="84"/>
                  </a:lnTo>
                  <a:lnTo>
                    <a:pt x="32" y="66"/>
                  </a:lnTo>
                  <a:lnTo>
                    <a:pt x="44" y="52"/>
                  </a:lnTo>
                  <a:close/>
                  <a:moveTo>
                    <a:pt x="16" y="128"/>
                  </a:moveTo>
                  <a:lnTo>
                    <a:pt x="64" y="128"/>
                  </a:lnTo>
                  <a:lnTo>
                    <a:pt x="64" y="128"/>
                  </a:lnTo>
                  <a:lnTo>
                    <a:pt x="66" y="144"/>
                  </a:lnTo>
                  <a:lnTo>
                    <a:pt x="68" y="158"/>
                  </a:lnTo>
                  <a:lnTo>
                    <a:pt x="72" y="172"/>
                  </a:lnTo>
                  <a:lnTo>
                    <a:pt x="76" y="186"/>
                  </a:lnTo>
                  <a:lnTo>
                    <a:pt x="76" y="186"/>
                  </a:lnTo>
                  <a:lnTo>
                    <a:pt x="62" y="192"/>
                  </a:lnTo>
                  <a:lnTo>
                    <a:pt x="48" y="200"/>
                  </a:lnTo>
                  <a:lnTo>
                    <a:pt x="48" y="200"/>
                  </a:lnTo>
                  <a:lnTo>
                    <a:pt x="36" y="186"/>
                  </a:lnTo>
                  <a:lnTo>
                    <a:pt x="26" y="168"/>
                  </a:lnTo>
                  <a:lnTo>
                    <a:pt x="18" y="148"/>
                  </a:lnTo>
                  <a:lnTo>
                    <a:pt x="16" y="128"/>
                  </a:lnTo>
                  <a:close/>
                  <a:moveTo>
                    <a:pt x="200" y="200"/>
                  </a:moveTo>
                  <a:lnTo>
                    <a:pt x="200" y="200"/>
                  </a:lnTo>
                  <a:lnTo>
                    <a:pt x="186" y="192"/>
                  </a:lnTo>
                  <a:lnTo>
                    <a:pt x="172" y="186"/>
                  </a:lnTo>
                  <a:lnTo>
                    <a:pt x="172" y="186"/>
                  </a:lnTo>
                  <a:lnTo>
                    <a:pt x="176" y="172"/>
                  </a:lnTo>
                  <a:lnTo>
                    <a:pt x="180" y="158"/>
                  </a:lnTo>
                  <a:lnTo>
                    <a:pt x="182" y="144"/>
                  </a:lnTo>
                  <a:lnTo>
                    <a:pt x="184" y="128"/>
                  </a:lnTo>
                  <a:lnTo>
                    <a:pt x="232" y="128"/>
                  </a:lnTo>
                  <a:lnTo>
                    <a:pt x="232" y="128"/>
                  </a:lnTo>
                  <a:lnTo>
                    <a:pt x="230" y="148"/>
                  </a:lnTo>
                  <a:lnTo>
                    <a:pt x="222" y="168"/>
                  </a:lnTo>
                  <a:lnTo>
                    <a:pt x="212" y="186"/>
                  </a:lnTo>
                  <a:lnTo>
                    <a:pt x="200" y="20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>
                <a:solidFill>
                  <a:prstClr val="black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174320" y="3555876"/>
            <a:ext cx="969544" cy="677333"/>
            <a:chOff x="7174320" y="3555876"/>
            <a:chExt cx="969544" cy="677333"/>
          </a:xfrm>
        </p:grpSpPr>
        <p:sp>
          <p:nvSpPr>
            <p:cNvPr id="70" name="Oval 69"/>
            <p:cNvSpPr/>
            <p:nvPr/>
          </p:nvSpPr>
          <p:spPr>
            <a:xfrm>
              <a:off x="7466531" y="3555876"/>
              <a:ext cx="677333" cy="677333"/>
            </a:xfrm>
            <a:prstGeom prst="ellipse">
              <a:avLst/>
            </a:prstGeom>
            <a:solidFill>
              <a:srgbClr val="1273B8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>
                <a:solidFill>
                  <a:prstClr val="white"/>
                </a:solidFill>
              </a:endParaRPr>
            </a:p>
          </p:txBody>
        </p:sp>
        <p:cxnSp>
          <p:nvCxnSpPr>
            <p:cNvPr id="89" name="Straight Connector 88"/>
            <p:cNvCxnSpPr>
              <a:stCxn id="70" idx="2"/>
            </p:cNvCxnSpPr>
            <p:nvPr/>
          </p:nvCxnSpPr>
          <p:spPr>
            <a:xfrm flipH="1">
              <a:off x="7174320" y="3894542"/>
              <a:ext cx="292212" cy="1003"/>
            </a:xfrm>
            <a:prstGeom prst="line">
              <a:avLst/>
            </a:prstGeom>
            <a:ln w="12700">
              <a:solidFill>
                <a:srgbClr val="196E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1" name="Group 250"/>
            <p:cNvGrpSpPr/>
            <p:nvPr/>
          </p:nvGrpSpPr>
          <p:grpSpPr>
            <a:xfrm>
              <a:off x="7648848" y="3765571"/>
              <a:ext cx="312699" cy="254066"/>
              <a:chOff x="5588000" y="3625850"/>
              <a:chExt cx="406400" cy="330200"/>
            </a:xfrm>
            <a:solidFill>
              <a:schemeClr val="bg1"/>
            </a:solidFill>
          </p:grpSpPr>
          <p:sp>
            <p:nvSpPr>
              <p:cNvPr id="252" name="Freeform 23"/>
              <p:cNvSpPr>
                <a:spLocks noEditPoints="1"/>
              </p:cNvSpPr>
              <p:nvPr/>
            </p:nvSpPr>
            <p:spPr bwMode="auto">
              <a:xfrm>
                <a:off x="5867400" y="3727450"/>
                <a:ext cx="76200" cy="101600"/>
              </a:xfrm>
              <a:custGeom>
                <a:avLst/>
                <a:gdLst/>
                <a:ahLst/>
                <a:cxnLst>
                  <a:cxn ang="0">
                    <a:pos x="22" y="4"/>
                  </a:cxn>
                  <a:cxn ang="0">
                    <a:pos x="22" y="4"/>
                  </a:cxn>
                  <a:cxn ang="0">
                    <a:pos x="20" y="0"/>
                  </a:cxn>
                  <a:cxn ang="0">
                    <a:pos x="16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56"/>
                  </a:cxn>
                  <a:cxn ang="0">
                    <a:pos x="0" y="56"/>
                  </a:cxn>
                  <a:cxn ang="0">
                    <a:pos x="0" y="60"/>
                  </a:cxn>
                  <a:cxn ang="0">
                    <a:pos x="2" y="62"/>
                  </a:cxn>
                  <a:cxn ang="0">
                    <a:pos x="4" y="64"/>
                  </a:cxn>
                  <a:cxn ang="0">
                    <a:pos x="8" y="64"/>
                  </a:cxn>
                  <a:cxn ang="0">
                    <a:pos x="40" y="64"/>
                  </a:cxn>
                  <a:cxn ang="0">
                    <a:pos x="40" y="64"/>
                  </a:cxn>
                  <a:cxn ang="0">
                    <a:pos x="44" y="64"/>
                  </a:cxn>
                  <a:cxn ang="0">
                    <a:pos x="46" y="62"/>
                  </a:cxn>
                  <a:cxn ang="0">
                    <a:pos x="48" y="60"/>
                  </a:cxn>
                  <a:cxn ang="0">
                    <a:pos x="48" y="56"/>
                  </a:cxn>
                  <a:cxn ang="0">
                    <a:pos x="48" y="44"/>
                  </a:cxn>
                  <a:cxn ang="0">
                    <a:pos x="48" y="44"/>
                  </a:cxn>
                  <a:cxn ang="0">
                    <a:pos x="46" y="40"/>
                  </a:cxn>
                  <a:cxn ang="0">
                    <a:pos x="22" y="4"/>
                  </a:cxn>
                  <a:cxn ang="0">
                    <a:pos x="40" y="56"/>
                  </a:cxn>
                  <a:cxn ang="0">
                    <a:pos x="8" y="56"/>
                  </a:cxn>
                  <a:cxn ang="0">
                    <a:pos x="8" y="8"/>
                  </a:cxn>
                  <a:cxn ang="0">
                    <a:pos x="16" y="8"/>
                  </a:cxn>
                  <a:cxn ang="0">
                    <a:pos x="40" y="44"/>
                  </a:cxn>
                  <a:cxn ang="0">
                    <a:pos x="40" y="56"/>
                  </a:cxn>
                </a:cxnLst>
                <a:rect l="0" t="0" r="r" b="b"/>
                <a:pathLst>
                  <a:path w="48" h="64">
                    <a:moveTo>
                      <a:pt x="22" y="4"/>
                    </a:moveTo>
                    <a:lnTo>
                      <a:pt x="22" y="4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60"/>
                    </a:lnTo>
                    <a:lnTo>
                      <a:pt x="2" y="62"/>
                    </a:lnTo>
                    <a:lnTo>
                      <a:pt x="4" y="64"/>
                    </a:lnTo>
                    <a:lnTo>
                      <a:pt x="8" y="64"/>
                    </a:lnTo>
                    <a:lnTo>
                      <a:pt x="40" y="64"/>
                    </a:lnTo>
                    <a:lnTo>
                      <a:pt x="40" y="64"/>
                    </a:lnTo>
                    <a:lnTo>
                      <a:pt x="44" y="64"/>
                    </a:lnTo>
                    <a:lnTo>
                      <a:pt x="46" y="62"/>
                    </a:lnTo>
                    <a:lnTo>
                      <a:pt x="48" y="60"/>
                    </a:lnTo>
                    <a:lnTo>
                      <a:pt x="48" y="56"/>
                    </a:lnTo>
                    <a:lnTo>
                      <a:pt x="48" y="44"/>
                    </a:lnTo>
                    <a:lnTo>
                      <a:pt x="48" y="44"/>
                    </a:lnTo>
                    <a:lnTo>
                      <a:pt x="46" y="40"/>
                    </a:lnTo>
                    <a:lnTo>
                      <a:pt x="22" y="4"/>
                    </a:lnTo>
                    <a:close/>
                    <a:moveTo>
                      <a:pt x="40" y="56"/>
                    </a:moveTo>
                    <a:lnTo>
                      <a:pt x="8" y="56"/>
                    </a:lnTo>
                    <a:lnTo>
                      <a:pt x="8" y="8"/>
                    </a:lnTo>
                    <a:lnTo>
                      <a:pt x="16" y="8"/>
                    </a:lnTo>
                    <a:lnTo>
                      <a:pt x="40" y="44"/>
                    </a:lnTo>
                    <a:lnTo>
                      <a:pt x="40" y="5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2110">
                  <a:solidFill>
                    <a:prstClr val="black"/>
                  </a:solidFill>
                </a:endParaRPr>
              </a:p>
            </p:txBody>
          </p:sp>
          <p:sp>
            <p:nvSpPr>
              <p:cNvPr id="253" name="Freeform 24"/>
              <p:cNvSpPr>
                <a:spLocks noEditPoints="1"/>
              </p:cNvSpPr>
              <p:nvPr/>
            </p:nvSpPr>
            <p:spPr bwMode="auto">
              <a:xfrm>
                <a:off x="5588000" y="3625850"/>
                <a:ext cx="406400" cy="330200"/>
              </a:xfrm>
              <a:custGeom>
                <a:avLst/>
                <a:gdLst/>
                <a:ahLst/>
                <a:cxnLst>
                  <a:cxn ang="0">
                    <a:pos x="220" y="50"/>
                  </a:cxn>
                  <a:cxn ang="0">
                    <a:pos x="206" y="40"/>
                  </a:cxn>
                  <a:cxn ang="0">
                    <a:pos x="168" y="24"/>
                  </a:cxn>
                  <a:cxn ang="0">
                    <a:pos x="160" y="8"/>
                  </a:cxn>
                  <a:cxn ang="0">
                    <a:pos x="24" y="0"/>
                  </a:cxn>
                  <a:cxn ang="0">
                    <a:pos x="8" y="8"/>
                  </a:cxn>
                  <a:cxn ang="0">
                    <a:pos x="0" y="112"/>
                  </a:cxn>
                  <a:cxn ang="0">
                    <a:pos x="8" y="128"/>
                  </a:cxn>
                  <a:cxn ang="0">
                    <a:pos x="24" y="136"/>
                  </a:cxn>
                  <a:cxn ang="0">
                    <a:pos x="26" y="170"/>
                  </a:cxn>
                  <a:cxn ang="0">
                    <a:pos x="48" y="184"/>
                  </a:cxn>
                  <a:cxn ang="0">
                    <a:pos x="62" y="194"/>
                  </a:cxn>
                  <a:cxn ang="0">
                    <a:pos x="88" y="208"/>
                  </a:cxn>
                  <a:cxn ang="0">
                    <a:pos x="108" y="202"/>
                  </a:cxn>
                  <a:cxn ang="0">
                    <a:pos x="162" y="184"/>
                  </a:cxn>
                  <a:cxn ang="0">
                    <a:pos x="172" y="202"/>
                  </a:cxn>
                  <a:cxn ang="0">
                    <a:pos x="192" y="208"/>
                  </a:cxn>
                  <a:cxn ang="0">
                    <a:pos x="218" y="194"/>
                  </a:cxn>
                  <a:cxn ang="0">
                    <a:pos x="232" y="184"/>
                  </a:cxn>
                  <a:cxn ang="0">
                    <a:pos x="254" y="170"/>
                  </a:cxn>
                  <a:cxn ang="0">
                    <a:pos x="256" y="112"/>
                  </a:cxn>
                  <a:cxn ang="0">
                    <a:pos x="24" y="120"/>
                  </a:cxn>
                  <a:cxn ang="0">
                    <a:pos x="18" y="118"/>
                  </a:cxn>
                  <a:cxn ang="0">
                    <a:pos x="16" y="24"/>
                  </a:cxn>
                  <a:cxn ang="0">
                    <a:pos x="18" y="18"/>
                  </a:cxn>
                  <a:cxn ang="0">
                    <a:pos x="144" y="16"/>
                  </a:cxn>
                  <a:cxn ang="0">
                    <a:pos x="150" y="18"/>
                  </a:cxn>
                  <a:cxn ang="0">
                    <a:pos x="152" y="40"/>
                  </a:cxn>
                  <a:cxn ang="0">
                    <a:pos x="152" y="112"/>
                  </a:cxn>
                  <a:cxn ang="0">
                    <a:pos x="148" y="120"/>
                  </a:cxn>
                  <a:cxn ang="0">
                    <a:pos x="88" y="192"/>
                  </a:cxn>
                  <a:cxn ang="0">
                    <a:pos x="76" y="188"/>
                  </a:cxn>
                  <a:cxn ang="0">
                    <a:pos x="72" y="176"/>
                  </a:cxn>
                  <a:cxn ang="0">
                    <a:pos x="82" y="162"/>
                  </a:cxn>
                  <a:cxn ang="0">
                    <a:pos x="94" y="162"/>
                  </a:cxn>
                  <a:cxn ang="0">
                    <a:pos x="104" y="176"/>
                  </a:cxn>
                  <a:cxn ang="0">
                    <a:pos x="100" y="188"/>
                  </a:cxn>
                  <a:cxn ang="0">
                    <a:pos x="192" y="192"/>
                  </a:cxn>
                  <a:cxn ang="0">
                    <a:pos x="180" y="188"/>
                  </a:cxn>
                  <a:cxn ang="0">
                    <a:pos x="176" y="176"/>
                  </a:cxn>
                  <a:cxn ang="0">
                    <a:pos x="186" y="162"/>
                  </a:cxn>
                  <a:cxn ang="0">
                    <a:pos x="198" y="162"/>
                  </a:cxn>
                  <a:cxn ang="0">
                    <a:pos x="208" y="176"/>
                  </a:cxn>
                  <a:cxn ang="0">
                    <a:pos x="204" y="188"/>
                  </a:cxn>
                  <a:cxn ang="0">
                    <a:pos x="240" y="160"/>
                  </a:cxn>
                  <a:cxn ang="0">
                    <a:pos x="238" y="166"/>
                  </a:cxn>
                  <a:cxn ang="0">
                    <a:pos x="222" y="168"/>
                  </a:cxn>
                  <a:cxn ang="0">
                    <a:pos x="212" y="150"/>
                  </a:cxn>
                  <a:cxn ang="0">
                    <a:pos x="192" y="144"/>
                  </a:cxn>
                  <a:cxn ang="0">
                    <a:pos x="166" y="158"/>
                  </a:cxn>
                  <a:cxn ang="0">
                    <a:pos x="118" y="168"/>
                  </a:cxn>
                  <a:cxn ang="0">
                    <a:pos x="98" y="146"/>
                  </a:cxn>
                  <a:cxn ang="0">
                    <a:pos x="78" y="146"/>
                  </a:cxn>
                  <a:cxn ang="0">
                    <a:pos x="58" y="168"/>
                  </a:cxn>
                  <a:cxn ang="0">
                    <a:pos x="44" y="168"/>
                  </a:cxn>
                  <a:cxn ang="0">
                    <a:pos x="40" y="160"/>
                  </a:cxn>
                  <a:cxn ang="0">
                    <a:pos x="144" y="136"/>
                  </a:cxn>
                  <a:cxn ang="0">
                    <a:pos x="166" y="122"/>
                  </a:cxn>
                  <a:cxn ang="0">
                    <a:pos x="200" y="56"/>
                  </a:cxn>
                  <a:cxn ang="0">
                    <a:pos x="206" y="60"/>
                  </a:cxn>
                  <a:cxn ang="0">
                    <a:pos x="240" y="112"/>
                  </a:cxn>
                </a:cxnLst>
                <a:rect l="0" t="0" r="r" b="b"/>
                <a:pathLst>
                  <a:path w="256" h="208">
                    <a:moveTo>
                      <a:pt x="252" y="98"/>
                    </a:moveTo>
                    <a:lnTo>
                      <a:pt x="220" y="50"/>
                    </a:lnTo>
                    <a:lnTo>
                      <a:pt x="220" y="50"/>
                    </a:lnTo>
                    <a:lnTo>
                      <a:pt x="216" y="46"/>
                    </a:lnTo>
                    <a:lnTo>
                      <a:pt x="212" y="42"/>
                    </a:lnTo>
                    <a:lnTo>
                      <a:pt x="206" y="40"/>
                    </a:lnTo>
                    <a:lnTo>
                      <a:pt x="200" y="40"/>
                    </a:lnTo>
                    <a:lnTo>
                      <a:pt x="168" y="40"/>
                    </a:lnTo>
                    <a:lnTo>
                      <a:pt x="168" y="24"/>
                    </a:lnTo>
                    <a:lnTo>
                      <a:pt x="168" y="24"/>
                    </a:lnTo>
                    <a:lnTo>
                      <a:pt x="166" y="14"/>
                    </a:lnTo>
                    <a:lnTo>
                      <a:pt x="160" y="8"/>
                    </a:lnTo>
                    <a:lnTo>
                      <a:pt x="154" y="2"/>
                    </a:lnTo>
                    <a:lnTo>
                      <a:pt x="144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8" y="8"/>
                    </a:lnTo>
                    <a:lnTo>
                      <a:pt x="2" y="14"/>
                    </a:lnTo>
                    <a:lnTo>
                      <a:pt x="0" y="24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2" y="122"/>
                    </a:lnTo>
                    <a:lnTo>
                      <a:pt x="8" y="128"/>
                    </a:lnTo>
                    <a:lnTo>
                      <a:pt x="14" y="134"/>
                    </a:lnTo>
                    <a:lnTo>
                      <a:pt x="24" y="136"/>
                    </a:lnTo>
                    <a:lnTo>
                      <a:pt x="24" y="136"/>
                    </a:lnTo>
                    <a:lnTo>
                      <a:pt x="24" y="160"/>
                    </a:lnTo>
                    <a:lnTo>
                      <a:pt x="24" y="160"/>
                    </a:lnTo>
                    <a:lnTo>
                      <a:pt x="26" y="170"/>
                    </a:lnTo>
                    <a:lnTo>
                      <a:pt x="32" y="176"/>
                    </a:lnTo>
                    <a:lnTo>
                      <a:pt x="38" y="182"/>
                    </a:lnTo>
                    <a:lnTo>
                      <a:pt x="48" y="184"/>
                    </a:lnTo>
                    <a:lnTo>
                      <a:pt x="58" y="184"/>
                    </a:lnTo>
                    <a:lnTo>
                      <a:pt x="58" y="184"/>
                    </a:lnTo>
                    <a:lnTo>
                      <a:pt x="62" y="194"/>
                    </a:lnTo>
                    <a:lnTo>
                      <a:pt x="68" y="202"/>
                    </a:lnTo>
                    <a:lnTo>
                      <a:pt x="78" y="206"/>
                    </a:lnTo>
                    <a:lnTo>
                      <a:pt x="88" y="208"/>
                    </a:lnTo>
                    <a:lnTo>
                      <a:pt x="88" y="208"/>
                    </a:lnTo>
                    <a:lnTo>
                      <a:pt x="98" y="206"/>
                    </a:lnTo>
                    <a:lnTo>
                      <a:pt x="108" y="202"/>
                    </a:lnTo>
                    <a:lnTo>
                      <a:pt x="114" y="194"/>
                    </a:lnTo>
                    <a:lnTo>
                      <a:pt x="118" y="184"/>
                    </a:lnTo>
                    <a:lnTo>
                      <a:pt x="162" y="184"/>
                    </a:lnTo>
                    <a:lnTo>
                      <a:pt x="162" y="184"/>
                    </a:lnTo>
                    <a:lnTo>
                      <a:pt x="166" y="194"/>
                    </a:lnTo>
                    <a:lnTo>
                      <a:pt x="172" y="202"/>
                    </a:lnTo>
                    <a:lnTo>
                      <a:pt x="182" y="206"/>
                    </a:lnTo>
                    <a:lnTo>
                      <a:pt x="192" y="208"/>
                    </a:lnTo>
                    <a:lnTo>
                      <a:pt x="192" y="208"/>
                    </a:lnTo>
                    <a:lnTo>
                      <a:pt x="202" y="206"/>
                    </a:lnTo>
                    <a:lnTo>
                      <a:pt x="212" y="202"/>
                    </a:lnTo>
                    <a:lnTo>
                      <a:pt x="218" y="194"/>
                    </a:lnTo>
                    <a:lnTo>
                      <a:pt x="222" y="184"/>
                    </a:lnTo>
                    <a:lnTo>
                      <a:pt x="232" y="184"/>
                    </a:lnTo>
                    <a:lnTo>
                      <a:pt x="232" y="184"/>
                    </a:lnTo>
                    <a:lnTo>
                      <a:pt x="242" y="182"/>
                    </a:lnTo>
                    <a:lnTo>
                      <a:pt x="248" y="176"/>
                    </a:lnTo>
                    <a:lnTo>
                      <a:pt x="254" y="170"/>
                    </a:lnTo>
                    <a:lnTo>
                      <a:pt x="256" y="160"/>
                    </a:lnTo>
                    <a:lnTo>
                      <a:pt x="256" y="112"/>
                    </a:lnTo>
                    <a:lnTo>
                      <a:pt x="256" y="112"/>
                    </a:lnTo>
                    <a:lnTo>
                      <a:pt x="254" y="106"/>
                    </a:lnTo>
                    <a:lnTo>
                      <a:pt x="252" y="98"/>
                    </a:lnTo>
                    <a:close/>
                    <a:moveTo>
                      <a:pt x="24" y="120"/>
                    </a:moveTo>
                    <a:lnTo>
                      <a:pt x="24" y="120"/>
                    </a:lnTo>
                    <a:lnTo>
                      <a:pt x="20" y="120"/>
                    </a:lnTo>
                    <a:lnTo>
                      <a:pt x="18" y="118"/>
                    </a:lnTo>
                    <a:lnTo>
                      <a:pt x="16" y="116"/>
                    </a:lnTo>
                    <a:lnTo>
                      <a:pt x="16" y="112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6" y="20"/>
                    </a:lnTo>
                    <a:lnTo>
                      <a:pt x="18" y="18"/>
                    </a:lnTo>
                    <a:lnTo>
                      <a:pt x="20" y="16"/>
                    </a:lnTo>
                    <a:lnTo>
                      <a:pt x="24" y="16"/>
                    </a:lnTo>
                    <a:lnTo>
                      <a:pt x="144" y="16"/>
                    </a:lnTo>
                    <a:lnTo>
                      <a:pt x="144" y="16"/>
                    </a:lnTo>
                    <a:lnTo>
                      <a:pt x="148" y="16"/>
                    </a:lnTo>
                    <a:lnTo>
                      <a:pt x="150" y="18"/>
                    </a:lnTo>
                    <a:lnTo>
                      <a:pt x="152" y="20"/>
                    </a:lnTo>
                    <a:lnTo>
                      <a:pt x="152" y="24"/>
                    </a:lnTo>
                    <a:lnTo>
                      <a:pt x="152" y="40"/>
                    </a:lnTo>
                    <a:lnTo>
                      <a:pt x="152" y="56"/>
                    </a:lnTo>
                    <a:lnTo>
                      <a:pt x="152" y="112"/>
                    </a:lnTo>
                    <a:lnTo>
                      <a:pt x="152" y="112"/>
                    </a:lnTo>
                    <a:lnTo>
                      <a:pt x="152" y="116"/>
                    </a:lnTo>
                    <a:lnTo>
                      <a:pt x="150" y="118"/>
                    </a:lnTo>
                    <a:lnTo>
                      <a:pt x="148" y="120"/>
                    </a:lnTo>
                    <a:lnTo>
                      <a:pt x="144" y="120"/>
                    </a:lnTo>
                    <a:lnTo>
                      <a:pt x="24" y="120"/>
                    </a:lnTo>
                    <a:close/>
                    <a:moveTo>
                      <a:pt x="88" y="192"/>
                    </a:moveTo>
                    <a:lnTo>
                      <a:pt x="88" y="192"/>
                    </a:lnTo>
                    <a:lnTo>
                      <a:pt x="82" y="190"/>
                    </a:lnTo>
                    <a:lnTo>
                      <a:pt x="76" y="188"/>
                    </a:lnTo>
                    <a:lnTo>
                      <a:pt x="74" y="182"/>
                    </a:lnTo>
                    <a:lnTo>
                      <a:pt x="72" y="176"/>
                    </a:lnTo>
                    <a:lnTo>
                      <a:pt x="72" y="176"/>
                    </a:lnTo>
                    <a:lnTo>
                      <a:pt x="74" y="170"/>
                    </a:lnTo>
                    <a:lnTo>
                      <a:pt x="76" y="164"/>
                    </a:lnTo>
                    <a:lnTo>
                      <a:pt x="82" y="162"/>
                    </a:lnTo>
                    <a:lnTo>
                      <a:pt x="88" y="160"/>
                    </a:lnTo>
                    <a:lnTo>
                      <a:pt x="88" y="160"/>
                    </a:lnTo>
                    <a:lnTo>
                      <a:pt x="94" y="162"/>
                    </a:lnTo>
                    <a:lnTo>
                      <a:pt x="100" y="164"/>
                    </a:lnTo>
                    <a:lnTo>
                      <a:pt x="102" y="170"/>
                    </a:lnTo>
                    <a:lnTo>
                      <a:pt x="104" y="176"/>
                    </a:lnTo>
                    <a:lnTo>
                      <a:pt x="104" y="176"/>
                    </a:lnTo>
                    <a:lnTo>
                      <a:pt x="102" y="182"/>
                    </a:lnTo>
                    <a:lnTo>
                      <a:pt x="100" y="188"/>
                    </a:lnTo>
                    <a:lnTo>
                      <a:pt x="94" y="190"/>
                    </a:lnTo>
                    <a:lnTo>
                      <a:pt x="88" y="192"/>
                    </a:lnTo>
                    <a:close/>
                    <a:moveTo>
                      <a:pt x="192" y="192"/>
                    </a:moveTo>
                    <a:lnTo>
                      <a:pt x="192" y="192"/>
                    </a:lnTo>
                    <a:lnTo>
                      <a:pt x="186" y="190"/>
                    </a:lnTo>
                    <a:lnTo>
                      <a:pt x="180" y="188"/>
                    </a:lnTo>
                    <a:lnTo>
                      <a:pt x="178" y="182"/>
                    </a:lnTo>
                    <a:lnTo>
                      <a:pt x="176" y="176"/>
                    </a:lnTo>
                    <a:lnTo>
                      <a:pt x="176" y="176"/>
                    </a:lnTo>
                    <a:lnTo>
                      <a:pt x="178" y="170"/>
                    </a:lnTo>
                    <a:lnTo>
                      <a:pt x="180" y="164"/>
                    </a:lnTo>
                    <a:lnTo>
                      <a:pt x="186" y="162"/>
                    </a:lnTo>
                    <a:lnTo>
                      <a:pt x="192" y="160"/>
                    </a:lnTo>
                    <a:lnTo>
                      <a:pt x="192" y="160"/>
                    </a:lnTo>
                    <a:lnTo>
                      <a:pt x="198" y="162"/>
                    </a:lnTo>
                    <a:lnTo>
                      <a:pt x="204" y="164"/>
                    </a:lnTo>
                    <a:lnTo>
                      <a:pt x="206" y="170"/>
                    </a:lnTo>
                    <a:lnTo>
                      <a:pt x="208" y="176"/>
                    </a:lnTo>
                    <a:lnTo>
                      <a:pt x="208" y="176"/>
                    </a:lnTo>
                    <a:lnTo>
                      <a:pt x="206" y="182"/>
                    </a:lnTo>
                    <a:lnTo>
                      <a:pt x="204" y="188"/>
                    </a:lnTo>
                    <a:lnTo>
                      <a:pt x="198" y="190"/>
                    </a:lnTo>
                    <a:lnTo>
                      <a:pt x="192" y="192"/>
                    </a:lnTo>
                    <a:close/>
                    <a:moveTo>
                      <a:pt x="240" y="160"/>
                    </a:moveTo>
                    <a:lnTo>
                      <a:pt x="240" y="160"/>
                    </a:lnTo>
                    <a:lnTo>
                      <a:pt x="240" y="164"/>
                    </a:lnTo>
                    <a:lnTo>
                      <a:pt x="238" y="166"/>
                    </a:lnTo>
                    <a:lnTo>
                      <a:pt x="236" y="168"/>
                    </a:lnTo>
                    <a:lnTo>
                      <a:pt x="232" y="168"/>
                    </a:lnTo>
                    <a:lnTo>
                      <a:pt x="222" y="168"/>
                    </a:lnTo>
                    <a:lnTo>
                      <a:pt x="222" y="168"/>
                    </a:lnTo>
                    <a:lnTo>
                      <a:pt x="218" y="158"/>
                    </a:lnTo>
                    <a:lnTo>
                      <a:pt x="212" y="150"/>
                    </a:lnTo>
                    <a:lnTo>
                      <a:pt x="202" y="146"/>
                    </a:lnTo>
                    <a:lnTo>
                      <a:pt x="192" y="144"/>
                    </a:lnTo>
                    <a:lnTo>
                      <a:pt x="192" y="144"/>
                    </a:lnTo>
                    <a:lnTo>
                      <a:pt x="182" y="146"/>
                    </a:lnTo>
                    <a:lnTo>
                      <a:pt x="172" y="150"/>
                    </a:lnTo>
                    <a:lnTo>
                      <a:pt x="166" y="158"/>
                    </a:lnTo>
                    <a:lnTo>
                      <a:pt x="162" y="168"/>
                    </a:lnTo>
                    <a:lnTo>
                      <a:pt x="118" y="168"/>
                    </a:lnTo>
                    <a:lnTo>
                      <a:pt x="118" y="168"/>
                    </a:lnTo>
                    <a:lnTo>
                      <a:pt x="114" y="158"/>
                    </a:lnTo>
                    <a:lnTo>
                      <a:pt x="108" y="150"/>
                    </a:lnTo>
                    <a:lnTo>
                      <a:pt x="98" y="146"/>
                    </a:lnTo>
                    <a:lnTo>
                      <a:pt x="88" y="144"/>
                    </a:lnTo>
                    <a:lnTo>
                      <a:pt x="88" y="144"/>
                    </a:lnTo>
                    <a:lnTo>
                      <a:pt x="78" y="146"/>
                    </a:lnTo>
                    <a:lnTo>
                      <a:pt x="68" y="150"/>
                    </a:lnTo>
                    <a:lnTo>
                      <a:pt x="62" y="158"/>
                    </a:lnTo>
                    <a:lnTo>
                      <a:pt x="58" y="168"/>
                    </a:lnTo>
                    <a:lnTo>
                      <a:pt x="48" y="168"/>
                    </a:lnTo>
                    <a:lnTo>
                      <a:pt x="48" y="168"/>
                    </a:lnTo>
                    <a:lnTo>
                      <a:pt x="44" y="168"/>
                    </a:lnTo>
                    <a:lnTo>
                      <a:pt x="42" y="166"/>
                    </a:lnTo>
                    <a:lnTo>
                      <a:pt x="40" y="164"/>
                    </a:lnTo>
                    <a:lnTo>
                      <a:pt x="40" y="160"/>
                    </a:lnTo>
                    <a:lnTo>
                      <a:pt x="40" y="136"/>
                    </a:lnTo>
                    <a:lnTo>
                      <a:pt x="144" y="136"/>
                    </a:lnTo>
                    <a:lnTo>
                      <a:pt x="144" y="136"/>
                    </a:lnTo>
                    <a:lnTo>
                      <a:pt x="154" y="134"/>
                    </a:lnTo>
                    <a:lnTo>
                      <a:pt x="160" y="128"/>
                    </a:lnTo>
                    <a:lnTo>
                      <a:pt x="166" y="122"/>
                    </a:lnTo>
                    <a:lnTo>
                      <a:pt x="168" y="112"/>
                    </a:lnTo>
                    <a:lnTo>
                      <a:pt x="168" y="56"/>
                    </a:lnTo>
                    <a:lnTo>
                      <a:pt x="200" y="56"/>
                    </a:lnTo>
                    <a:lnTo>
                      <a:pt x="200" y="56"/>
                    </a:lnTo>
                    <a:lnTo>
                      <a:pt x="204" y="56"/>
                    </a:lnTo>
                    <a:lnTo>
                      <a:pt x="206" y="60"/>
                    </a:lnTo>
                    <a:lnTo>
                      <a:pt x="238" y="108"/>
                    </a:lnTo>
                    <a:lnTo>
                      <a:pt x="238" y="108"/>
                    </a:lnTo>
                    <a:lnTo>
                      <a:pt x="240" y="112"/>
                    </a:lnTo>
                    <a:lnTo>
                      <a:pt x="240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211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047066" y="3555876"/>
            <a:ext cx="1022764" cy="677333"/>
            <a:chOff x="4047066" y="3555876"/>
            <a:chExt cx="1022764" cy="677333"/>
          </a:xfrm>
        </p:grpSpPr>
        <p:sp>
          <p:nvSpPr>
            <p:cNvPr id="71" name="Oval 70"/>
            <p:cNvSpPr/>
            <p:nvPr/>
          </p:nvSpPr>
          <p:spPr>
            <a:xfrm>
              <a:off x="4047066" y="3555876"/>
              <a:ext cx="677333" cy="677333"/>
            </a:xfrm>
            <a:prstGeom prst="ellipse">
              <a:avLst/>
            </a:prstGeom>
            <a:solidFill>
              <a:srgbClr val="1273B8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>
                <a:solidFill>
                  <a:prstClr val="white"/>
                </a:solidFill>
              </a:endParaRPr>
            </a:p>
          </p:txBody>
        </p:sp>
        <p:cxnSp>
          <p:nvCxnSpPr>
            <p:cNvPr id="87" name="Straight Connector 86"/>
            <p:cNvCxnSpPr>
              <a:stCxn id="71" idx="6"/>
              <a:endCxn id="42" idx="11"/>
            </p:cNvCxnSpPr>
            <p:nvPr/>
          </p:nvCxnSpPr>
          <p:spPr>
            <a:xfrm flipV="1">
              <a:off x="4724399" y="3832389"/>
              <a:ext cx="345431" cy="62154"/>
            </a:xfrm>
            <a:prstGeom prst="line">
              <a:avLst/>
            </a:prstGeom>
            <a:ln w="12700">
              <a:solidFill>
                <a:srgbClr val="196E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8" name="Group 257"/>
            <p:cNvGrpSpPr/>
            <p:nvPr/>
          </p:nvGrpSpPr>
          <p:grpSpPr>
            <a:xfrm>
              <a:off x="4273709" y="3736254"/>
              <a:ext cx="214978" cy="312697"/>
              <a:chOff x="4838700" y="2774950"/>
              <a:chExt cx="279400" cy="406400"/>
            </a:xfrm>
            <a:solidFill>
              <a:schemeClr val="bg1"/>
            </a:solidFill>
          </p:grpSpPr>
          <p:sp>
            <p:nvSpPr>
              <p:cNvPr id="259" name="Freeform 60"/>
              <p:cNvSpPr>
                <a:spLocks noEditPoints="1"/>
              </p:cNvSpPr>
              <p:nvPr/>
            </p:nvSpPr>
            <p:spPr bwMode="auto">
              <a:xfrm>
                <a:off x="4838700" y="2774950"/>
                <a:ext cx="279400" cy="406400"/>
              </a:xfrm>
              <a:custGeom>
                <a:avLst/>
                <a:gdLst/>
                <a:ahLst/>
                <a:cxnLst>
                  <a:cxn ang="0">
                    <a:pos x="88" y="0"/>
                  </a:cxn>
                  <a:cxn ang="0">
                    <a:pos x="54" y="6"/>
                  </a:cxn>
                  <a:cxn ang="0">
                    <a:pos x="26" y="26"/>
                  </a:cxn>
                  <a:cxn ang="0">
                    <a:pos x="6" y="54"/>
                  </a:cxn>
                  <a:cxn ang="0">
                    <a:pos x="0" y="88"/>
                  </a:cxn>
                  <a:cxn ang="0">
                    <a:pos x="2" y="100"/>
                  </a:cxn>
                  <a:cxn ang="0">
                    <a:pos x="16" y="138"/>
                  </a:cxn>
                  <a:cxn ang="0">
                    <a:pos x="40" y="184"/>
                  </a:cxn>
                  <a:cxn ang="0">
                    <a:pos x="50" y="214"/>
                  </a:cxn>
                  <a:cxn ang="0">
                    <a:pos x="62" y="246"/>
                  </a:cxn>
                  <a:cxn ang="0">
                    <a:pos x="76" y="254"/>
                  </a:cxn>
                  <a:cxn ang="0">
                    <a:pos x="88" y="256"/>
                  </a:cxn>
                  <a:cxn ang="0">
                    <a:pos x="108" y="252"/>
                  </a:cxn>
                  <a:cxn ang="0">
                    <a:pos x="118" y="238"/>
                  </a:cxn>
                  <a:cxn ang="0">
                    <a:pos x="136" y="184"/>
                  </a:cxn>
                  <a:cxn ang="0">
                    <a:pos x="146" y="162"/>
                  </a:cxn>
                  <a:cxn ang="0">
                    <a:pos x="172" y="112"/>
                  </a:cxn>
                  <a:cxn ang="0">
                    <a:pos x="176" y="88"/>
                  </a:cxn>
                  <a:cxn ang="0">
                    <a:pos x="174" y="70"/>
                  </a:cxn>
                  <a:cxn ang="0">
                    <a:pos x="160" y="38"/>
                  </a:cxn>
                  <a:cxn ang="0">
                    <a:pos x="138" y="16"/>
                  </a:cxn>
                  <a:cxn ang="0">
                    <a:pos x="106" y="2"/>
                  </a:cxn>
                  <a:cxn ang="0">
                    <a:pos x="108" y="218"/>
                  </a:cxn>
                  <a:cxn ang="0">
                    <a:pos x="70" y="222"/>
                  </a:cxn>
                  <a:cxn ang="0">
                    <a:pos x="64" y="208"/>
                  </a:cxn>
                  <a:cxn ang="0">
                    <a:pos x="114" y="200"/>
                  </a:cxn>
                  <a:cxn ang="0">
                    <a:pos x="112" y="208"/>
                  </a:cxn>
                  <a:cxn ang="0">
                    <a:pos x="108" y="218"/>
                  </a:cxn>
                  <a:cxn ang="0">
                    <a:pos x="62" y="200"/>
                  </a:cxn>
                  <a:cxn ang="0">
                    <a:pos x="120" y="184"/>
                  </a:cxn>
                  <a:cxn ang="0">
                    <a:pos x="116" y="192"/>
                  </a:cxn>
                  <a:cxn ang="0">
                    <a:pos x="88" y="240"/>
                  </a:cxn>
                  <a:cxn ang="0">
                    <a:pos x="82" y="240"/>
                  </a:cxn>
                  <a:cxn ang="0">
                    <a:pos x="76" y="236"/>
                  </a:cxn>
                  <a:cxn ang="0">
                    <a:pos x="106" y="226"/>
                  </a:cxn>
                  <a:cxn ang="0">
                    <a:pos x="102" y="234"/>
                  </a:cxn>
                  <a:cxn ang="0">
                    <a:pos x="94" y="240"/>
                  </a:cxn>
                  <a:cxn ang="0">
                    <a:pos x="126" y="168"/>
                  </a:cxn>
                  <a:cxn ang="0">
                    <a:pos x="50" y="168"/>
                  </a:cxn>
                  <a:cxn ang="0">
                    <a:pos x="38" y="142"/>
                  </a:cxn>
                  <a:cxn ang="0">
                    <a:pos x="18" y="100"/>
                  </a:cxn>
                  <a:cxn ang="0">
                    <a:pos x="16" y="88"/>
                  </a:cxn>
                  <a:cxn ang="0">
                    <a:pos x="22" y="60"/>
                  </a:cxn>
                  <a:cxn ang="0">
                    <a:pos x="38" y="38"/>
                  </a:cxn>
                  <a:cxn ang="0">
                    <a:pos x="60" y="22"/>
                  </a:cxn>
                  <a:cxn ang="0">
                    <a:pos x="88" y="16"/>
                  </a:cxn>
                  <a:cxn ang="0">
                    <a:pos x="102" y="18"/>
                  </a:cxn>
                  <a:cxn ang="0">
                    <a:pos x="128" y="28"/>
                  </a:cxn>
                  <a:cxn ang="0">
                    <a:pos x="148" y="48"/>
                  </a:cxn>
                  <a:cxn ang="0">
                    <a:pos x="158" y="74"/>
                  </a:cxn>
                  <a:cxn ang="0">
                    <a:pos x="160" y="88"/>
                  </a:cxn>
                  <a:cxn ang="0">
                    <a:pos x="154" y="114"/>
                  </a:cxn>
                  <a:cxn ang="0">
                    <a:pos x="138" y="142"/>
                  </a:cxn>
                </a:cxnLst>
                <a:rect l="0" t="0" r="r" b="b"/>
                <a:pathLst>
                  <a:path w="176" h="256">
                    <a:moveTo>
                      <a:pt x="88" y="0"/>
                    </a:moveTo>
                    <a:lnTo>
                      <a:pt x="88" y="0"/>
                    </a:lnTo>
                    <a:lnTo>
                      <a:pt x="70" y="2"/>
                    </a:lnTo>
                    <a:lnTo>
                      <a:pt x="54" y="6"/>
                    </a:lnTo>
                    <a:lnTo>
                      <a:pt x="38" y="16"/>
                    </a:lnTo>
                    <a:lnTo>
                      <a:pt x="26" y="26"/>
                    </a:lnTo>
                    <a:lnTo>
                      <a:pt x="16" y="38"/>
                    </a:lnTo>
                    <a:lnTo>
                      <a:pt x="6" y="54"/>
                    </a:lnTo>
                    <a:lnTo>
                      <a:pt x="2" y="70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2" y="100"/>
                    </a:lnTo>
                    <a:lnTo>
                      <a:pt x="4" y="112"/>
                    </a:lnTo>
                    <a:lnTo>
                      <a:pt x="16" y="138"/>
                    </a:lnTo>
                    <a:lnTo>
                      <a:pt x="30" y="162"/>
                    </a:lnTo>
                    <a:lnTo>
                      <a:pt x="40" y="184"/>
                    </a:lnTo>
                    <a:lnTo>
                      <a:pt x="40" y="184"/>
                    </a:lnTo>
                    <a:lnTo>
                      <a:pt x="50" y="214"/>
                    </a:lnTo>
                    <a:lnTo>
                      <a:pt x="58" y="238"/>
                    </a:lnTo>
                    <a:lnTo>
                      <a:pt x="62" y="246"/>
                    </a:lnTo>
                    <a:lnTo>
                      <a:pt x="68" y="252"/>
                    </a:lnTo>
                    <a:lnTo>
                      <a:pt x="76" y="254"/>
                    </a:lnTo>
                    <a:lnTo>
                      <a:pt x="88" y="256"/>
                    </a:lnTo>
                    <a:lnTo>
                      <a:pt x="88" y="256"/>
                    </a:lnTo>
                    <a:lnTo>
                      <a:pt x="100" y="254"/>
                    </a:lnTo>
                    <a:lnTo>
                      <a:pt x="108" y="252"/>
                    </a:lnTo>
                    <a:lnTo>
                      <a:pt x="114" y="246"/>
                    </a:lnTo>
                    <a:lnTo>
                      <a:pt x="118" y="238"/>
                    </a:lnTo>
                    <a:lnTo>
                      <a:pt x="126" y="214"/>
                    </a:lnTo>
                    <a:lnTo>
                      <a:pt x="136" y="184"/>
                    </a:lnTo>
                    <a:lnTo>
                      <a:pt x="136" y="184"/>
                    </a:lnTo>
                    <a:lnTo>
                      <a:pt x="146" y="162"/>
                    </a:lnTo>
                    <a:lnTo>
                      <a:pt x="160" y="138"/>
                    </a:lnTo>
                    <a:lnTo>
                      <a:pt x="172" y="112"/>
                    </a:lnTo>
                    <a:lnTo>
                      <a:pt x="174" y="100"/>
                    </a:lnTo>
                    <a:lnTo>
                      <a:pt x="176" y="88"/>
                    </a:lnTo>
                    <a:lnTo>
                      <a:pt x="176" y="88"/>
                    </a:lnTo>
                    <a:lnTo>
                      <a:pt x="174" y="70"/>
                    </a:lnTo>
                    <a:lnTo>
                      <a:pt x="170" y="54"/>
                    </a:lnTo>
                    <a:lnTo>
                      <a:pt x="160" y="38"/>
                    </a:lnTo>
                    <a:lnTo>
                      <a:pt x="150" y="26"/>
                    </a:lnTo>
                    <a:lnTo>
                      <a:pt x="138" y="16"/>
                    </a:lnTo>
                    <a:lnTo>
                      <a:pt x="122" y="6"/>
                    </a:lnTo>
                    <a:lnTo>
                      <a:pt x="106" y="2"/>
                    </a:lnTo>
                    <a:lnTo>
                      <a:pt x="88" y="0"/>
                    </a:lnTo>
                    <a:close/>
                    <a:moveTo>
                      <a:pt x="108" y="218"/>
                    </a:moveTo>
                    <a:lnTo>
                      <a:pt x="70" y="222"/>
                    </a:lnTo>
                    <a:lnTo>
                      <a:pt x="70" y="222"/>
                    </a:lnTo>
                    <a:lnTo>
                      <a:pt x="64" y="208"/>
                    </a:lnTo>
                    <a:lnTo>
                      <a:pt x="64" y="208"/>
                    </a:lnTo>
                    <a:lnTo>
                      <a:pt x="64" y="206"/>
                    </a:lnTo>
                    <a:lnTo>
                      <a:pt x="114" y="200"/>
                    </a:lnTo>
                    <a:lnTo>
                      <a:pt x="114" y="200"/>
                    </a:lnTo>
                    <a:lnTo>
                      <a:pt x="112" y="208"/>
                    </a:lnTo>
                    <a:lnTo>
                      <a:pt x="112" y="208"/>
                    </a:lnTo>
                    <a:lnTo>
                      <a:pt x="108" y="218"/>
                    </a:lnTo>
                    <a:close/>
                    <a:moveTo>
                      <a:pt x="62" y="200"/>
                    </a:moveTo>
                    <a:lnTo>
                      <a:pt x="62" y="200"/>
                    </a:lnTo>
                    <a:lnTo>
                      <a:pt x="56" y="184"/>
                    </a:lnTo>
                    <a:lnTo>
                      <a:pt x="120" y="184"/>
                    </a:lnTo>
                    <a:lnTo>
                      <a:pt x="120" y="184"/>
                    </a:lnTo>
                    <a:lnTo>
                      <a:pt x="116" y="192"/>
                    </a:lnTo>
                    <a:lnTo>
                      <a:pt x="62" y="200"/>
                    </a:lnTo>
                    <a:close/>
                    <a:moveTo>
                      <a:pt x="88" y="240"/>
                    </a:moveTo>
                    <a:lnTo>
                      <a:pt x="88" y="240"/>
                    </a:lnTo>
                    <a:lnTo>
                      <a:pt x="82" y="240"/>
                    </a:lnTo>
                    <a:lnTo>
                      <a:pt x="78" y="238"/>
                    </a:lnTo>
                    <a:lnTo>
                      <a:pt x="76" y="236"/>
                    </a:lnTo>
                    <a:lnTo>
                      <a:pt x="72" y="230"/>
                    </a:lnTo>
                    <a:lnTo>
                      <a:pt x="106" y="226"/>
                    </a:lnTo>
                    <a:lnTo>
                      <a:pt x="106" y="226"/>
                    </a:lnTo>
                    <a:lnTo>
                      <a:pt x="102" y="234"/>
                    </a:lnTo>
                    <a:lnTo>
                      <a:pt x="98" y="238"/>
                    </a:lnTo>
                    <a:lnTo>
                      <a:pt x="94" y="240"/>
                    </a:lnTo>
                    <a:lnTo>
                      <a:pt x="88" y="240"/>
                    </a:lnTo>
                    <a:close/>
                    <a:moveTo>
                      <a:pt x="126" y="168"/>
                    </a:moveTo>
                    <a:lnTo>
                      <a:pt x="50" y="168"/>
                    </a:lnTo>
                    <a:lnTo>
                      <a:pt x="50" y="168"/>
                    </a:lnTo>
                    <a:lnTo>
                      <a:pt x="38" y="142"/>
                    </a:lnTo>
                    <a:lnTo>
                      <a:pt x="38" y="142"/>
                    </a:lnTo>
                    <a:lnTo>
                      <a:pt x="22" y="114"/>
                    </a:lnTo>
                    <a:lnTo>
                      <a:pt x="18" y="100"/>
                    </a:lnTo>
                    <a:lnTo>
                      <a:pt x="16" y="88"/>
                    </a:lnTo>
                    <a:lnTo>
                      <a:pt x="16" y="88"/>
                    </a:lnTo>
                    <a:lnTo>
                      <a:pt x="18" y="74"/>
                    </a:lnTo>
                    <a:lnTo>
                      <a:pt x="22" y="60"/>
                    </a:lnTo>
                    <a:lnTo>
                      <a:pt x="28" y="48"/>
                    </a:lnTo>
                    <a:lnTo>
                      <a:pt x="38" y="38"/>
                    </a:lnTo>
                    <a:lnTo>
                      <a:pt x="48" y="28"/>
                    </a:lnTo>
                    <a:lnTo>
                      <a:pt x="60" y="22"/>
                    </a:lnTo>
                    <a:lnTo>
                      <a:pt x="74" y="18"/>
                    </a:lnTo>
                    <a:lnTo>
                      <a:pt x="88" y="16"/>
                    </a:lnTo>
                    <a:lnTo>
                      <a:pt x="88" y="16"/>
                    </a:lnTo>
                    <a:lnTo>
                      <a:pt x="102" y="18"/>
                    </a:lnTo>
                    <a:lnTo>
                      <a:pt x="116" y="22"/>
                    </a:lnTo>
                    <a:lnTo>
                      <a:pt x="128" y="28"/>
                    </a:lnTo>
                    <a:lnTo>
                      <a:pt x="138" y="38"/>
                    </a:lnTo>
                    <a:lnTo>
                      <a:pt x="148" y="48"/>
                    </a:lnTo>
                    <a:lnTo>
                      <a:pt x="154" y="60"/>
                    </a:lnTo>
                    <a:lnTo>
                      <a:pt x="158" y="74"/>
                    </a:lnTo>
                    <a:lnTo>
                      <a:pt x="160" y="88"/>
                    </a:lnTo>
                    <a:lnTo>
                      <a:pt x="160" y="88"/>
                    </a:lnTo>
                    <a:lnTo>
                      <a:pt x="158" y="100"/>
                    </a:lnTo>
                    <a:lnTo>
                      <a:pt x="154" y="114"/>
                    </a:lnTo>
                    <a:lnTo>
                      <a:pt x="138" y="142"/>
                    </a:lnTo>
                    <a:lnTo>
                      <a:pt x="138" y="142"/>
                    </a:lnTo>
                    <a:lnTo>
                      <a:pt x="126" y="16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2110">
                  <a:solidFill>
                    <a:prstClr val="black"/>
                  </a:solidFill>
                </a:endParaRPr>
              </a:p>
            </p:txBody>
          </p:sp>
          <p:sp>
            <p:nvSpPr>
              <p:cNvPr id="260" name="Freeform 66"/>
              <p:cNvSpPr/>
              <p:nvPr/>
            </p:nvSpPr>
            <p:spPr bwMode="auto">
              <a:xfrm>
                <a:off x="4902200" y="2838450"/>
                <a:ext cx="82550" cy="82550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30" y="4"/>
                  </a:cxn>
                  <a:cxn ang="0">
                    <a:pos x="22" y="8"/>
                  </a:cxn>
                  <a:cxn ang="0">
                    <a:pos x="14" y="14"/>
                  </a:cxn>
                  <a:cxn ang="0">
                    <a:pos x="8" y="22"/>
                  </a:cxn>
                  <a:cxn ang="0">
                    <a:pos x="4" y="30"/>
                  </a:cxn>
                  <a:cxn ang="0">
                    <a:pos x="0" y="38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2" y="50"/>
                  </a:cxn>
                  <a:cxn ang="0">
                    <a:pos x="4" y="52"/>
                  </a:cxn>
                  <a:cxn ang="0">
                    <a:pos x="4" y="52"/>
                  </a:cxn>
                  <a:cxn ang="0">
                    <a:pos x="6" y="50"/>
                  </a:cxn>
                  <a:cxn ang="0">
                    <a:pos x="8" y="48"/>
                  </a:cxn>
                  <a:cxn ang="0">
                    <a:pos x="8" y="48"/>
                  </a:cxn>
                  <a:cxn ang="0">
                    <a:pos x="8" y="40"/>
                  </a:cxn>
                  <a:cxn ang="0">
                    <a:pos x="12" y="32"/>
                  </a:cxn>
                  <a:cxn ang="0">
                    <a:pos x="14" y="26"/>
                  </a:cxn>
                  <a:cxn ang="0">
                    <a:pos x="20" y="20"/>
                  </a:cxn>
                  <a:cxn ang="0">
                    <a:pos x="26" y="14"/>
                  </a:cxn>
                  <a:cxn ang="0">
                    <a:pos x="32" y="12"/>
                  </a:cxn>
                  <a:cxn ang="0">
                    <a:pos x="40" y="8"/>
                  </a:cxn>
                  <a:cxn ang="0">
                    <a:pos x="48" y="8"/>
                  </a:cxn>
                  <a:cxn ang="0">
                    <a:pos x="48" y="8"/>
                  </a:cxn>
                  <a:cxn ang="0">
                    <a:pos x="50" y="6"/>
                  </a:cxn>
                  <a:cxn ang="0">
                    <a:pos x="52" y="4"/>
                  </a:cxn>
                  <a:cxn ang="0">
                    <a:pos x="52" y="4"/>
                  </a:cxn>
                  <a:cxn ang="0">
                    <a:pos x="50" y="2"/>
                  </a:cxn>
                  <a:cxn ang="0">
                    <a:pos x="48" y="0"/>
                  </a:cxn>
                </a:cxnLst>
                <a:rect l="0" t="0" r="r" b="b"/>
                <a:pathLst>
                  <a:path w="52" h="52">
                    <a:moveTo>
                      <a:pt x="48" y="0"/>
                    </a:moveTo>
                    <a:lnTo>
                      <a:pt x="48" y="0"/>
                    </a:lnTo>
                    <a:lnTo>
                      <a:pt x="38" y="0"/>
                    </a:lnTo>
                    <a:lnTo>
                      <a:pt x="30" y="4"/>
                    </a:lnTo>
                    <a:lnTo>
                      <a:pt x="22" y="8"/>
                    </a:lnTo>
                    <a:lnTo>
                      <a:pt x="14" y="14"/>
                    </a:lnTo>
                    <a:lnTo>
                      <a:pt x="8" y="22"/>
                    </a:lnTo>
                    <a:lnTo>
                      <a:pt x="4" y="30"/>
                    </a:lnTo>
                    <a:lnTo>
                      <a:pt x="0" y="3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" y="50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6" y="50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0"/>
                    </a:lnTo>
                    <a:lnTo>
                      <a:pt x="12" y="32"/>
                    </a:lnTo>
                    <a:lnTo>
                      <a:pt x="14" y="26"/>
                    </a:lnTo>
                    <a:lnTo>
                      <a:pt x="20" y="20"/>
                    </a:lnTo>
                    <a:lnTo>
                      <a:pt x="26" y="14"/>
                    </a:lnTo>
                    <a:lnTo>
                      <a:pt x="32" y="12"/>
                    </a:lnTo>
                    <a:lnTo>
                      <a:pt x="40" y="8"/>
                    </a:lnTo>
                    <a:lnTo>
                      <a:pt x="48" y="8"/>
                    </a:lnTo>
                    <a:lnTo>
                      <a:pt x="48" y="8"/>
                    </a:lnTo>
                    <a:lnTo>
                      <a:pt x="50" y="6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50" y="2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2110">
                  <a:solidFill>
                    <a:prstClr val="black"/>
                  </a:solidFill>
                </a:endParaRPr>
              </a:p>
            </p:txBody>
          </p:sp>
          <p:sp>
            <p:nvSpPr>
              <p:cNvPr id="261" name="Freeform 67"/>
              <p:cNvSpPr/>
              <p:nvPr/>
            </p:nvSpPr>
            <p:spPr bwMode="auto">
              <a:xfrm>
                <a:off x="4902200" y="2838450"/>
                <a:ext cx="82550" cy="82550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30" y="4"/>
                  </a:cxn>
                  <a:cxn ang="0">
                    <a:pos x="22" y="8"/>
                  </a:cxn>
                  <a:cxn ang="0">
                    <a:pos x="14" y="14"/>
                  </a:cxn>
                  <a:cxn ang="0">
                    <a:pos x="8" y="22"/>
                  </a:cxn>
                  <a:cxn ang="0">
                    <a:pos x="4" y="30"/>
                  </a:cxn>
                  <a:cxn ang="0">
                    <a:pos x="0" y="38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2" y="50"/>
                  </a:cxn>
                  <a:cxn ang="0">
                    <a:pos x="4" y="52"/>
                  </a:cxn>
                  <a:cxn ang="0">
                    <a:pos x="4" y="52"/>
                  </a:cxn>
                  <a:cxn ang="0">
                    <a:pos x="6" y="50"/>
                  </a:cxn>
                  <a:cxn ang="0">
                    <a:pos x="8" y="48"/>
                  </a:cxn>
                  <a:cxn ang="0">
                    <a:pos x="8" y="48"/>
                  </a:cxn>
                  <a:cxn ang="0">
                    <a:pos x="8" y="40"/>
                  </a:cxn>
                  <a:cxn ang="0">
                    <a:pos x="12" y="32"/>
                  </a:cxn>
                  <a:cxn ang="0">
                    <a:pos x="14" y="26"/>
                  </a:cxn>
                  <a:cxn ang="0">
                    <a:pos x="20" y="20"/>
                  </a:cxn>
                  <a:cxn ang="0">
                    <a:pos x="26" y="14"/>
                  </a:cxn>
                  <a:cxn ang="0">
                    <a:pos x="32" y="12"/>
                  </a:cxn>
                  <a:cxn ang="0">
                    <a:pos x="40" y="8"/>
                  </a:cxn>
                  <a:cxn ang="0">
                    <a:pos x="48" y="8"/>
                  </a:cxn>
                  <a:cxn ang="0">
                    <a:pos x="48" y="8"/>
                  </a:cxn>
                  <a:cxn ang="0">
                    <a:pos x="50" y="6"/>
                  </a:cxn>
                  <a:cxn ang="0">
                    <a:pos x="52" y="4"/>
                  </a:cxn>
                  <a:cxn ang="0">
                    <a:pos x="52" y="4"/>
                  </a:cxn>
                  <a:cxn ang="0">
                    <a:pos x="50" y="2"/>
                  </a:cxn>
                  <a:cxn ang="0">
                    <a:pos x="48" y="0"/>
                  </a:cxn>
                </a:cxnLst>
                <a:rect l="0" t="0" r="r" b="b"/>
                <a:pathLst>
                  <a:path w="52" h="52">
                    <a:moveTo>
                      <a:pt x="48" y="0"/>
                    </a:moveTo>
                    <a:lnTo>
                      <a:pt x="48" y="0"/>
                    </a:lnTo>
                    <a:lnTo>
                      <a:pt x="38" y="0"/>
                    </a:lnTo>
                    <a:lnTo>
                      <a:pt x="30" y="4"/>
                    </a:lnTo>
                    <a:lnTo>
                      <a:pt x="22" y="8"/>
                    </a:lnTo>
                    <a:lnTo>
                      <a:pt x="14" y="14"/>
                    </a:lnTo>
                    <a:lnTo>
                      <a:pt x="8" y="22"/>
                    </a:lnTo>
                    <a:lnTo>
                      <a:pt x="4" y="30"/>
                    </a:lnTo>
                    <a:lnTo>
                      <a:pt x="0" y="3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" y="50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6" y="50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0"/>
                    </a:lnTo>
                    <a:lnTo>
                      <a:pt x="12" y="32"/>
                    </a:lnTo>
                    <a:lnTo>
                      <a:pt x="14" y="26"/>
                    </a:lnTo>
                    <a:lnTo>
                      <a:pt x="20" y="20"/>
                    </a:lnTo>
                    <a:lnTo>
                      <a:pt x="26" y="14"/>
                    </a:lnTo>
                    <a:lnTo>
                      <a:pt x="32" y="12"/>
                    </a:lnTo>
                    <a:lnTo>
                      <a:pt x="40" y="8"/>
                    </a:lnTo>
                    <a:lnTo>
                      <a:pt x="48" y="8"/>
                    </a:lnTo>
                    <a:lnTo>
                      <a:pt x="48" y="8"/>
                    </a:lnTo>
                    <a:lnTo>
                      <a:pt x="50" y="6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50" y="2"/>
                    </a:lnTo>
                    <a:lnTo>
                      <a:pt x="48" y="0"/>
                    </a:ln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211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4549775" y="4662520"/>
            <a:ext cx="772900" cy="773151"/>
            <a:chOff x="4549775" y="4662520"/>
            <a:chExt cx="772900" cy="773151"/>
          </a:xfrm>
        </p:grpSpPr>
        <p:sp>
          <p:nvSpPr>
            <p:cNvPr id="72" name="Oval 71"/>
            <p:cNvSpPr/>
            <p:nvPr/>
          </p:nvSpPr>
          <p:spPr>
            <a:xfrm>
              <a:off x="4549775" y="4758338"/>
              <a:ext cx="677333" cy="677333"/>
            </a:xfrm>
            <a:prstGeom prst="ellipse">
              <a:avLst/>
            </a:prstGeom>
            <a:solidFill>
              <a:srgbClr val="BDD7EE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>
                <a:solidFill>
                  <a:prstClr val="white"/>
                </a:solidFill>
              </a:endParaRPr>
            </a:p>
          </p:txBody>
        </p:sp>
        <p:cxnSp>
          <p:nvCxnSpPr>
            <p:cNvPr id="91" name="Straight Connector 90"/>
            <p:cNvCxnSpPr>
              <a:stCxn id="72" idx="7"/>
            </p:cNvCxnSpPr>
            <p:nvPr/>
          </p:nvCxnSpPr>
          <p:spPr>
            <a:xfrm flipV="1">
              <a:off x="5127914" y="4662520"/>
              <a:ext cx="194761" cy="195010"/>
            </a:xfrm>
            <a:prstGeom prst="line">
              <a:avLst/>
            </a:prstGeom>
            <a:ln w="12700">
              <a:solidFill>
                <a:srgbClr val="196E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2" name="Group 261"/>
            <p:cNvGrpSpPr/>
            <p:nvPr/>
          </p:nvGrpSpPr>
          <p:grpSpPr>
            <a:xfrm>
              <a:off x="4732092" y="4940655"/>
              <a:ext cx="312699" cy="312697"/>
              <a:chOff x="5588000" y="1962150"/>
              <a:chExt cx="406400" cy="406400"/>
            </a:xfrm>
            <a:solidFill>
              <a:schemeClr val="bg1"/>
            </a:solidFill>
          </p:grpSpPr>
          <p:sp>
            <p:nvSpPr>
              <p:cNvPr id="263" name="Freeform 106"/>
              <p:cNvSpPr>
                <a:spLocks noEditPoints="1"/>
              </p:cNvSpPr>
              <p:nvPr/>
            </p:nvSpPr>
            <p:spPr bwMode="auto">
              <a:xfrm>
                <a:off x="5588000" y="1962150"/>
                <a:ext cx="406400" cy="406400"/>
              </a:xfrm>
              <a:custGeom>
                <a:avLst/>
                <a:gdLst/>
                <a:ahLst/>
                <a:cxnLst>
                  <a:cxn ang="0">
                    <a:pos x="214" y="86"/>
                  </a:cxn>
                  <a:cxn ang="0">
                    <a:pos x="230" y="54"/>
                  </a:cxn>
                  <a:cxn ang="0">
                    <a:pos x="210" y="30"/>
                  </a:cxn>
                  <a:cxn ang="0">
                    <a:pos x="194" y="26"/>
                  </a:cxn>
                  <a:cxn ang="0">
                    <a:pos x="160" y="38"/>
                  </a:cxn>
                  <a:cxn ang="0">
                    <a:pos x="150" y="4"/>
                  </a:cxn>
                  <a:cxn ang="0">
                    <a:pos x="118" y="0"/>
                  </a:cxn>
                  <a:cxn ang="0">
                    <a:pos x="102" y="12"/>
                  </a:cxn>
                  <a:cxn ang="0">
                    <a:pos x="66" y="28"/>
                  </a:cxn>
                  <a:cxn ang="0">
                    <a:pos x="56" y="26"/>
                  </a:cxn>
                  <a:cxn ang="0">
                    <a:pos x="30" y="46"/>
                  </a:cxn>
                  <a:cxn ang="0">
                    <a:pos x="28" y="66"/>
                  </a:cxn>
                  <a:cxn ang="0">
                    <a:pos x="12" y="102"/>
                  </a:cxn>
                  <a:cxn ang="0">
                    <a:pos x="0" y="112"/>
                  </a:cxn>
                  <a:cxn ang="0">
                    <a:pos x="0" y="144"/>
                  </a:cxn>
                  <a:cxn ang="0">
                    <a:pos x="38" y="160"/>
                  </a:cxn>
                  <a:cxn ang="0">
                    <a:pos x="28" y="190"/>
                  </a:cxn>
                  <a:cxn ang="0">
                    <a:pos x="30" y="210"/>
                  </a:cxn>
                  <a:cxn ang="0">
                    <a:pos x="56" y="230"/>
                  </a:cxn>
                  <a:cxn ang="0">
                    <a:pos x="86" y="214"/>
                  </a:cxn>
                  <a:cxn ang="0">
                    <a:pos x="102" y="244"/>
                  </a:cxn>
                  <a:cxn ang="0">
                    <a:pos x="118" y="256"/>
                  </a:cxn>
                  <a:cxn ang="0">
                    <a:pos x="150" y="252"/>
                  </a:cxn>
                  <a:cxn ang="0">
                    <a:pos x="160" y="218"/>
                  </a:cxn>
                  <a:cxn ang="0">
                    <a:pos x="194" y="230"/>
                  </a:cxn>
                  <a:cxn ang="0">
                    <a:pos x="210" y="226"/>
                  </a:cxn>
                  <a:cxn ang="0">
                    <a:pos x="230" y="202"/>
                  </a:cxn>
                  <a:cxn ang="0">
                    <a:pos x="214" y="170"/>
                  </a:cxn>
                  <a:cxn ang="0">
                    <a:pos x="248" y="152"/>
                  </a:cxn>
                  <a:cxn ang="0">
                    <a:pos x="256" y="118"/>
                  </a:cxn>
                  <a:cxn ang="0">
                    <a:pos x="248" y="104"/>
                  </a:cxn>
                  <a:cxn ang="0">
                    <a:pos x="208" y="148"/>
                  </a:cxn>
                  <a:cxn ang="0">
                    <a:pos x="200" y="162"/>
                  </a:cxn>
                  <a:cxn ang="0">
                    <a:pos x="200" y="214"/>
                  </a:cxn>
                  <a:cxn ang="0">
                    <a:pos x="170" y="198"/>
                  </a:cxn>
                  <a:cxn ang="0">
                    <a:pos x="154" y="204"/>
                  </a:cxn>
                  <a:cxn ang="0">
                    <a:pos x="138" y="240"/>
                  </a:cxn>
                  <a:cxn ang="0">
                    <a:pos x="108" y="208"/>
                  </a:cxn>
                  <a:cxn ang="0">
                    <a:pos x="94" y="200"/>
                  </a:cxn>
                  <a:cxn ang="0">
                    <a:pos x="78" y="202"/>
                  </a:cxn>
                  <a:cxn ang="0">
                    <a:pos x="54" y="178"/>
                  </a:cxn>
                  <a:cxn ang="0">
                    <a:pos x="52" y="154"/>
                  </a:cxn>
                  <a:cxn ang="0">
                    <a:pos x="16" y="138"/>
                  </a:cxn>
                  <a:cxn ang="0">
                    <a:pos x="48" y="108"/>
                  </a:cxn>
                  <a:cxn ang="0">
                    <a:pos x="56" y="94"/>
                  </a:cxn>
                  <a:cxn ang="0">
                    <a:pos x="56" y="42"/>
                  </a:cxn>
                  <a:cxn ang="0">
                    <a:pos x="86" y="58"/>
                  </a:cxn>
                  <a:cxn ang="0">
                    <a:pos x="102" y="52"/>
                  </a:cxn>
                  <a:cxn ang="0">
                    <a:pos x="118" y="16"/>
                  </a:cxn>
                  <a:cxn ang="0">
                    <a:pos x="148" y="48"/>
                  </a:cxn>
                  <a:cxn ang="0">
                    <a:pos x="162" y="56"/>
                  </a:cxn>
                  <a:cxn ang="0">
                    <a:pos x="178" y="54"/>
                  </a:cxn>
                  <a:cxn ang="0">
                    <a:pos x="202" y="78"/>
                  </a:cxn>
                  <a:cxn ang="0">
                    <a:pos x="204" y="102"/>
                  </a:cxn>
                  <a:cxn ang="0">
                    <a:pos x="240" y="118"/>
                  </a:cxn>
                </a:cxnLst>
                <a:rect l="0" t="0" r="r" b="b"/>
                <a:pathLst>
                  <a:path w="256" h="256">
                    <a:moveTo>
                      <a:pt x="244" y="102"/>
                    </a:moveTo>
                    <a:lnTo>
                      <a:pt x="218" y="96"/>
                    </a:lnTo>
                    <a:lnTo>
                      <a:pt x="218" y="96"/>
                    </a:lnTo>
                    <a:lnTo>
                      <a:pt x="214" y="86"/>
                    </a:lnTo>
                    <a:lnTo>
                      <a:pt x="228" y="66"/>
                    </a:lnTo>
                    <a:lnTo>
                      <a:pt x="228" y="66"/>
                    </a:lnTo>
                    <a:lnTo>
                      <a:pt x="230" y="60"/>
                    </a:lnTo>
                    <a:lnTo>
                      <a:pt x="230" y="54"/>
                    </a:lnTo>
                    <a:lnTo>
                      <a:pt x="230" y="50"/>
                    </a:lnTo>
                    <a:lnTo>
                      <a:pt x="226" y="46"/>
                    </a:lnTo>
                    <a:lnTo>
                      <a:pt x="210" y="30"/>
                    </a:lnTo>
                    <a:lnTo>
                      <a:pt x="210" y="30"/>
                    </a:lnTo>
                    <a:lnTo>
                      <a:pt x="206" y="26"/>
                    </a:lnTo>
                    <a:lnTo>
                      <a:pt x="200" y="26"/>
                    </a:lnTo>
                    <a:lnTo>
                      <a:pt x="200" y="26"/>
                    </a:lnTo>
                    <a:lnTo>
                      <a:pt x="194" y="26"/>
                    </a:lnTo>
                    <a:lnTo>
                      <a:pt x="190" y="28"/>
                    </a:lnTo>
                    <a:lnTo>
                      <a:pt x="170" y="42"/>
                    </a:lnTo>
                    <a:lnTo>
                      <a:pt x="170" y="42"/>
                    </a:lnTo>
                    <a:lnTo>
                      <a:pt x="160" y="38"/>
                    </a:lnTo>
                    <a:lnTo>
                      <a:pt x="154" y="12"/>
                    </a:lnTo>
                    <a:lnTo>
                      <a:pt x="154" y="12"/>
                    </a:lnTo>
                    <a:lnTo>
                      <a:pt x="152" y="8"/>
                    </a:lnTo>
                    <a:lnTo>
                      <a:pt x="150" y="4"/>
                    </a:lnTo>
                    <a:lnTo>
                      <a:pt x="144" y="0"/>
                    </a:lnTo>
                    <a:lnTo>
                      <a:pt x="138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6" y="4"/>
                    </a:lnTo>
                    <a:lnTo>
                      <a:pt x="104" y="8"/>
                    </a:lnTo>
                    <a:lnTo>
                      <a:pt x="102" y="12"/>
                    </a:lnTo>
                    <a:lnTo>
                      <a:pt x="96" y="38"/>
                    </a:lnTo>
                    <a:lnTo>
                      <a:pt x="96" y="38"/>
                    </a:lnTo>
                    <a:lnTo>
                      <a:pt x="86" y="42"/>
                    </a:lnTo>
                    <a:lnTo>
                      <a:pt x="66" y="28"/>
                    </a:lnTo>
                    <a:lnTo>
                      <a:pt x="66" y="28"/>
                    </a:lnTo>
                    <a:lnTo>
                      <a:pt x="62" y="26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50" y="26"/>
                    </a:lnTo>
                    <a:lnTo>
                      <a:pt x="46" y="30"/>
                    </a:lnTo>
                    <a:lnTo>
                      <a:pt x="30" y="46"/>
                    </a:lnTo>
                    <a:lnTo>
                      <a:pt x="30" y="46"/>
                    </a:lnTo>
                    <a:lnTo>
                      <a:pt x="26" y="50"/>
                    </a:lnTo>
                    <a:lnTo>
                      <a:pt x="26" y="54"/>
                    </a:lnTo>
                    <a:lnTo>
                      <a:pt x="26" y="60"/>
                    </a:lnTo>
                    <a:lnTo>
                      <a:pt x="28" y="66"/>
                    </a:lnTo>
                    <a:lnTo>
                      <a:pt x="42" y="86"/>
                    </a:lnTo>
                    <a:lnTo>
                      <a:pt x="42" y="86"/>
                    </a:lnTo>
                    <a:lnTo>
                      <a:pt x="38" y="96"/>
                    </a:lnTo>
                    <a:lnTo>
                      <a:pt x="12" y="102"/>
                    </a:lnTo>
                    <a:lnTo>
                      <a:pt x="12" y="102"/>
                    </a:lnTo>
                    <a:lnTo>
                      <a:pt x="8" y="104"/>
                    </a:lnTo>
                    <a:lnTo>
                      <a:pt x="4" y="106"/>
                    </a:lnTo>
                    <a:lnTo>
                      <a:pt x="0" y="112"/>
                    </a:lnTo>
                    <a:lnTo>
                      <a:pt x="0" y="118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0" y="144"/>
                    </a:lnTo>
                    <a:lnTo>
                      <a:pt x="4" y="150"/>
                    </a:lnTo>
                    <a:lnTo>
                      <a:pt x="8" y="152"/>
                    </a:lnTo>
                    <a:lnTo>
                      <a:pt x="12" y="154"/>
                    </a:lnTo>
                    <a:lnTo>
                      <a:pt x="38" y="160"/>
                    </a:lnTo>
                    <a:lnTo>
                      <a:pt x="38" y="160"/>
                    </a:lnTo>
                    <a:lnTo>
                      <a:pt x="42" y="170"/>
                    </a:lnTo>
                    <a:lnTo>
                      <a:pt x="28" y="190"/>
                    </a:lnTo>
                    <a:lnTo>
                      <a:pt x="28" y="190"/>
                    </a:lnTo>
                    <a:lnTo>
                      <a:pt x="26" y="196"/>
                    </a:lnTo>
                    <a:lnTo>
                      <a:pt x="26" y="202"/>
                    </a:lnTo>
                    <a:lnTo>
                      <a:pt x="26" y="206"/>
                    </a:lnTo>
                    <a:lnTo>
                      <a:pt x="30" y="210"/>
                    </a:lnTo>
                    <a:lnTo>
                      <a:pt x="46" y="226"/>
                    </a:lnTo>
                    <a:lnTo>
                      <a:pt x="46" y="226"/>
                    </a:lnTo>
                    <a:lnTo>
                      <a:pt x="50" y="230"/>
                    </a:lnTo>
                    <a:lnTo>
                      <a:pt x="56" y="230"/>
                    </a:lnTo>
                    <a:lnTo>
                      <a:pt x="56" y="230"/>
                    </a:lnTo>
                    <a:lnTo>
                      <a:pt x="62" y="230"/>
                    </a:lnTo>
                    <a:lnTo>
                      <a:pt x="66" y="228"/>
                    </a:lnTo>
                    <a:lnTo>
                      <a:pt x="86" y="214"/>
                    </a:lnTo>
                    <a:lnTo>
                      <a:pt x="86" y="214"/>
                    </a:lnTo>
                    <a:lnTo>
                      <a:pt x="96" y="218"/>
                    </a:lnTo>
                    <a:lnTo>
                      <a:pt x="102" y="244"/>
                    </a:lnTo>
                    <a:lnTo>
                      <a:pt x="102" y="244"/>
                    </a:lnTo>
                    <a:lnTo>
                      <a:pt x="104" y="248"/>
                    </a:lnTo>
                    <a:lnTo>
                      <a:pt x="106" y="252"/>
                    </a:lnTo>
                    <a:lnTo>
                      <a:pt x="112" y="256"/>
                    </a:lnTo>
                    <a:lnTo>
                      <a:pt x="118" y="256"/>
                    </a:lnTo>
                    <a:lnTo>
                      <a:pt x="138" y="256"/>
                    </a:lnTo>
                    <a:lnTo>
                      <a:pt x="138" y="256"/>
                    </a:lnTo>
                    <a:lnTo>
                      <a:pt x="144" y="256"/>
                    </a:lnTo>
                    <a:lnTo>
                      <a:pt x="150" y="252"/>
                    </a:lnTo>
                    <a:lnTo>
                      <a:pt x="152" y="248"/>
                    </a:lnTo>
                    <a:lnTo>
                      <a:pt x="154" y="244"/>
                    </a:lnTo>
                    <a:lnTo>
                      <a:pt x="160" y="218"/>
                    </a:lnTo>
                    <a:lnTo>
                      <a:pt x="160" y="218"/>
                    </a:lnTo>
                    <a:lnTo>
                      <a:pt x="170" y="214"/>
                    </a:lnTo>
                    <a:lnTo>
                      <a:pt x="190" y="228"/>
                    </a:lnTo>
                    <a:lnTo>
                      <a:pt x="190" y="228"/>
                    </a:lnTo>
                    <a:lnTo>
                      <a:pt x="194" y="230"/>
                    </a:lnTo>
                    <a:lnTo>
                      <a:pt x="200" y="230"/>
                    </a:lnTo>
                    <a:lnTo>
                      <a:pt x="200" y="230"/>
                    </a:lnTo>
                    <a:lnTo>
                      <a:pt x="206" y="230"/>
                    </a:lnTo>
                    <a:lnTo>
                      <a:pt x="210" y="226"/>
                    </a:lnTo>
                    <a:lnTo>
                      <a:pt x="226" y="210"/>
                    </a:lnTo>
                    <a:lnTo>
                      <a:pt x="226" y="210"/>
                    </a:lnTo>
                    <a:lnTo>
                      <a:pt x="230" y="206"/>
                    </a:lnTo>
                    <a:lnTo>
                      <a:pt x="230" y="202"/>
                    </a:lnTo>
                    <a:lnTo>
                      <a:pt x="230" y="196"/>
                    </a:lnTo>
                    <a:lnTo>
                      <a:pt x="228" y="190"/>
                    </a:lnTo>
                    <a:lnTo>
                      <a:pt x="214" y="170"/>
                    </a:lnTo>
                    <a:lnTo>
                      <a:pt x="214" y="170"/>
                    </a:lnTo>
                    <a:lnTo>
                      <a:pt x="218" y="160"/>
                    </a:lnTo>
                    <a:lnTo>
                      <a:pt x="244" y="154"/>
                    </a:lnTo>
                    <a:lnTo>
                      <a:pt x="244" y="154"/>
                    </a:lnTo>
                    <a:lnTo>
                      <a:pt x="248" y="152"/>
                    </a:lnTo>
                    <a:lnTo>
                      <a:pt x="252" y="150"/>
                    </a:lnTo>
                    <a:lnTo>
                      <a:pt x="256" y="144"/>
                    </a:lnTo>
                    <a:lnTo>
                      <a:pt x="256" y="138"/>
                    </a:lnTo>
                    <a:lnTo>
                      <a:pt x="256" y="118"/>
                    </a:lnTo>
                    <a:lnTo>
                      <a:pt x="256" y="118"/>
                    </a:lnTo>
                    <a:lnTo>
                      <a:pt x="256" y="112"/>
                    </a:lnTo>
                    <a:lnTo>
                      <a:pt x="252" y="106"/>
                    </a:lnTo>
                    <a:lnTo>
                      <a:pt x="248" y="104"/>
                    </a:lnTo>
                    <a:lnTo>
                      <a:pt x="244" y="102"/>
                    </a:lnTo>
                    <a:close/>
                    <a:moveTo>
                      <a:pt x="216" y="144"/>
                    </a:moveTo>
                    <a:lnTo>
                      <a:pt x="216" y="144"/>
                    </a:lnTo>
                    <a:lnTo>
                      <a:pt x="208" y="148"/>
                    </a:lnTo>
                    <a:lnTo>
                      <a:pt x="204" y="154"/>
                    </a:lnTo>
                    <a:lnTo>
                      <a:pt x="204" y="154"/>
                    </a:lnTo>
                    <a:lnTo>
                      <a:pt x="200" y="162"/>
                    </a:lnTo>
                    <a:lnTo>
                      <a:pt x="200" y="162"/>
                    </a:lnTo>
                    <a:lnTo>
                      <a:pt x="198" y="170"/>
                    </a:lnTo>
                    <a:lnTo>
                      <a:pt x="202" y="178"/>
                    </a:lnTo>
                    <a:lnTo>
                      <a:pt x="214" y="200"/>
                    </a:lnTo>
                    <a:lnTo>
                      <a:pt x="200" y="214"/>
                    </a:lnTo>
                    <a:lnTo>
                      <a:pt x="178" y="202"/>
                    </a:lnTo>
                    <a:lnTo>
                      <a:pt x="178" y="202"/>
                    </a:lnTo>
                    <a:lnTo>
                      <a:pt x="174" y="198"/>
                    </a:lnTo>
                    <a:lnTo>
                      <a:pt x="170" y="198"/>
                    </a:lnTo>
                    <a:lnTo>
                      <a:pt x="170" y="198"/>
                    </a:lnTo>
                    <a:lnTo>
                      <a:pt x="162" y="200"/>
                    </a:lnTo>
                    <a:lnTo>
                      <a:pt x="162" y="200"/>
                    </a:lnTo>
                    <a:lnTo>
                      <a:pt x="154" y="204"/>
                    </a:lnTo>
                    <a:lnTo>
                      <a:pt x="154" y="204"/>
                    </a:lnTo>
                    <a:lnTo>
                      <a:pt x="148" y="208"/>
                    </a:lnTo>
                    <a:lnTo>
                      <a:pt x="144" y="216"/>
                    </a:lnTo>
                    <a:lnTo>
                      <a:pt x="138" y="240"/>
                    </a:lnTo>
                    <a:lnTo>
                      <a:pt x="118" y="240"/>
                    </a:lnTo>
                    <a:lnTo>
                      <a:pt x="112" y="216"/>
                    </a:lnTo>
                    <a:lnTo>
                      <a:pt x="112" y="216"/>
                    </a:lnTo>
                    <a:lnTo>
                      <a:pt x="108" y="208"/>
                    </a:lnTo>
                    <a:lnTo>
                      <a:pt x="102" y="204"/>
                    </a:lnTo>
                    <a:lnTo>
                      <a:pt x="102" y="204"/>
                    </a:lnTo>
                    <a:lnTo>
                      <a:pt x="94" y="200"/>
                    </a:lnTo>
                    <a:lnTo>
                      <a:pt x="94" y="200"/>
                    </a:lnTo>
                    <a:lnTo>
                      <a:pt x="86" y="198"/>
                    </a:lnTo>
                    <a:lnTo>
                      <a:pt x="86" y="198"/>
                    </a:lnTo>
                    <a:lnTo>
                      <a:pt x="82" y="198"/>
                    </a:lnTo>
                    <a:lnTo>
                      <a:pt x="78" y="202"/>
                    </a:lnTo>
                    <a:lnTo>
                      <a:pt x="56" y="214"/>
                    </a:lnTo>
                    <a:lnTo>
                      <a:pt x="42" y="200"/>
                    </a:lnTo>
                    <a:lnTo>
                      <a:pt x="54" y="178"/>
                    </a:lnTo>
                    <a:lnTo>
                      <a:pt x="54" y="178"/>
                    </a:lnTo>
                    <a:lnTo>
                      <a:pt x="58" y="170"/>
                    </a:lnTo>
                    <a:lnTo>
                      <a:pt x="56" y="162"/>
                    </a:lnTo>
                    <a:lnTo>
                      <a:pt x="56" y="162"/>
                    </a:lnTo>
                    <a:lnTo>
                      <a:pt x="52" y="154"/>
                    </a:lnTo>
                    <a:lnTo>
                      <a:pt x="52" y="154"/>
                    </a:lnTo>
                    <a:lnTo>
                      <a:pt x="48" y="148"/>
                    </a:lnTo>
                    <a:lnTo>
                      <a:pt x="40" y="144"/>
                    </a:lnTo>
                    <a:lnTo>
                      <a:pt x="16" y="138"/>
                    </a:lnTo>
                    <a:lnTo>
                      <a:pt x="16" y="118"/>
                    </a:lnTo>
                    <a:lnTo>
                      <a:pt x="40" y="112"/>
                    </a:lnTo>
                    <a:lnTo>
                      <a:pt x="40" y="112"/>
                    </a:lnTo>
                    <a:lnTo>
                      <a:pt x="48" y="108"/>
                    </a:lnTo>
                    <a:lnTo>
                      <a:pt x="52" y="102"/>
                    </a:lnTo>
                    <a:lnTo>
                      <a:pt x="52" y="102"/>
                    </a:lnTo>
                    <a:lnTo>
                      <a:pt x="56" y="94"/>
                    </a:lnTo>
                    <a:lnTo>
                      <a:pt x="56" y="94"/>
                    </a:lnTo>
                    <a:lnTo>
                      <a:pt x="58" y="86"/>
                    </a:lnTo>
                    <a:lnTo>
                      <a:pt x="54" y="78"/>
                    </a:lnTo>
                    <a:lnTo>
                      <a:pt x="42" y="56"/>
                    </a:lnTo>
                    <a:lnTo>
                      <a:pt x="56" y="42"/>
                    </a:lnTo>
                    <a:lnTo>
                      <a:pt x="78" y="54"/>
                    </a:lnTo>
                    <a:lnTo>
                      <a:pt x="78" y="54"/>
                    </a:lnTo>
                    <a:lnTo>
                      <a:pt x="82" y="58"/>
                    </a:lnTo>
                    <a:lnTo>
                      <a:pt x="86" y="58"/>
                    </a:lnTo>
                    <a:lnTo>
                      <a:pt x="86" y="58"/>
                    </a:lnTo>
                    <a:lnTo>
                      <a:pt x="94" y="56"/>
                    </a:lnTo>
                    <a:lnTo>
                      <a:pt x="94" y="56"/>
                    </a:lnTo>
                    <a:lnTo>
                      <a:pt x="102" y="52"/>
                    </a:lnTo>
                    <a:lnTo>
                      <a:pt x="102" y="52"/>
                    </a:lnTo>
                    <a:lnTo>
                      <a:pt x="108" y="48"/>
                    </a:lnTo>
                    <a:lnTo>
                      <a:pt x="112" y="40"/>
                    </a:lnTo>
                    <a:lnTo>
                      <a:pt x="118" y="16"/>
                    </a:lnTo>
                    <a:lnTo>
                      <a:pt x="138" y="16"/>
                    </a:lnTo>
                    <a:lnTo>
                      <a:pt x="144" y="40"/>
                    </a:lnTo>
                    <a:lnTo>
                      <a:pt x="144" y="40"/>
                    </a:lnTo>
                    <a:lnTo>
                      <a:pt x="148" y="48"/>
                    </a:lnTo>
                    <a:lnTo>
                      <a:pt x="154" y="52"/>
                    </a:lnTo>
                    <a:lnTo>
                      <a:pt x="154" y="52"/>
                    </a:lnTo>
                    <a:lnTo>
                      <a:pt x="162" y="56"/>
                    </a:lnTo>
                    <a:lnTo>
                      <a:pt x="162" y="56"/>
                    </a:lnTo>
                    <a:lnTo>
                      <a:pt x="170" y="58"/>
                    </a:lnTo>
                    <a:lnTo>
                      <a:pt x="170" y="58"/>
                    </a:lnTo>
                    <a:lnTo>
                      <a:pt x="174" y="58"/>
                    </a:lnTo>
                    <a:lnTo>
                      <a:pt x="178" y="54"/>
                    </a:lnTo>
                    <a:lnTo>
                      <a:pt x="200" y="42"/>
                    </a:lnTo>
                    <a:lnTo>
                      <a:pt x="214" y="56"/>
                    </a:lnTo>
                    <a:lnTo>
                      <a:pt x="202" y="78"/>
                    </a:lnTo>
                    <a:lnTo>
                      <a:pt x="202" y="78"/>
                    </a:lnTo>
                    <a:lnTo>
                      <a:pt x="198" y="86"/>
                    </a:lnTo>
                    <a:lnTo>
                      <a:pt x="200" y="94"/>
                    </a:lnTo>
                    <a:lnTo>
                      <a:pt x="200" y="94"/>
                    </a:lnTo>
                    <a:lnTo>
                      <a:pt x="204" y="102"/>
                    </a:lnTo>
                    <a:lnTo>
                      <a:pt x="204" y="102"/>
                    </a:lnTo>
                    <a:lnTo>
                      <a:pt x="208" y="108"/>
                    </a:lnTo>
                    <a:lnTo>
                      <a:pt x="216" y="112"/>
                    </a:lnTo>
                    <a:lnTo>
                      <a:pt x="240" y="118"/>
                    </a:lnTo>
                    <a:lnTo>
                      <a:pt x="240" y="138"/>
                    </a:lnTo>
                    <a:lnTo>
                      <a:pt x="216" y="14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2110">
                  <a:solidFill>
                    <a:prstClr val="black"/>
                  </a:solidFill>
                </a:endParaRPr>
              </a:p>
            </p:txBody>
          </p:sp>
          <p:sp>
            <p:nvSpPr>
              <p:cNvPr id="264" name="Freeform 109"/>
              <p:cNvSpPr>
                <a:spLocks noEditPoints="1"/>
              </p:cNvSpPr>
              <p:nvPr/>
            </p:nvSpPr>
            <p:spPr bwMode="auto">
              <a:xfrm>
                <a:off x="5702300" y="2076450"/>
                <a:ext cx="177800" cy="177800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34" y="4"/>
                  </a:cxn>
                  <a:cxn ang="0">
                    <a:pos x="16" y="16"/>
                  </a:cxn>
                  <a:cxn ang="0">
                    <a:pos x="4" y="34"/>
                  </a:cxn>
                  <a:cxn ang="0">
                    <a:pos x="0" y="56"/>
                  </a:cxn>
                  <a:cxn ang="0">
                    <a:pos x="2" y="68"/>
                  </a:cxn>
                  <a:cxn ang="0">
                    <a:pos x="10" y="88"/>
                  </a:cxn>
                  <a:cxn ang="0">
                    <a:pos x="24" y="102"/>
                  </a:cxn>
                  <a:cxn ang="0">
                    <a:pos x="44" y="110"/>
                  </a:cxn>
                  <a:cxn ang="0">
                    <a:pos x="56" y="112"/>
                  </a:cxn>
                  <a:cxn ang="0">
                    <a:pos x="78" y="108"/>
                  </a:cxn>
                  <a:cxn ang="0">
                    <a:pos x="96" y="96"/>
                  </a:cxn>
                  <a:cxn ang="0">
                    <a:pos x="108" y="78"/>
                  </a:cxn>
                  <a:cxn ang="0">
                    <a:pos x="112" y="56"/>
                  </a:cxn>
                  <a:cxn ang="0">
                    <a:pos x="110" y="44"/>
                  </a:cxn>
                  <a:cxn ang="0">
                    <a:pos x="102" y="24"/>
                  </a:cxn>
                  <a:cxn ang="0">
                    <a:pos x="88" y="10"/>
                  </a:cxn>
                  <a:cxn ang="0">
                    <a:pos x="68" y="2"/>
                  </a:cxn>
                  <a:cxn ang="0">
                    <a:pos x="56" y="104"/>
                  </a:cxn>
                  <a:cxn ang="0">
                    <a:pos x="46" y="104"/>
                  </a:cxn>
                  <a:cxn ang="0">
                    <a:pos x="28" y="96"/>
                  </a:cxn>
                  <a:cxn ang="0">
                    <a:pos x="16" y="84"/>
                  </a:cxn>
                  <a:cxn ang="0">
                    <a:pos x="8" y="66"/>
                  </a:cxn>
                  <a:cxn ang="0">
                    <a:pos x="8" y="56"/>
                  </a:cxn>
                  <a:cxn ang="0">
                    <a:pos x="10" y="36"/>
                  </a:cxn>
                  <a:cxn ang="0">
                    <a:pos x="22" y="22"/>
                  </a:cxn>
                  <a:cxn ang="0">
                    <a:pos x="36" y="10"/>
                  </a:cxn>
                  <a:cxn ang="0">
                    <a:pos x="56" y="6"/>
                  </a:cxn>
                  <a:cxn ang="0">
                    <a:pos x="66" y="8"/>
                  </a:cxn>
                  <a:cxn ang="0">
                    <a:pos x="84" y="16"/>
                  </a:cxn>
                  <a:cxn ang="0">
                    <a:pos x="96" y="28"/>
                  </a:cxn>
                  <a:cxn ang="0">
                    <a:pos x="104" y="46"/>
                  </a:cxn>
                  <a:cxn ang="0">
                    <a:pos x="106" y="56"/>
                  </a:cxn>
                  <a:cxn ang="0">
                    <a:pos x="102" y="76"/>
                  </a:cxn>
                  <a:cxn ang="0">
                    <a:pos x="90" y="90"/>
                  </a:cxn>
                  <a:cxn ang="0">
                    <a:pos x="76" y="102"/>
                  </a:cxn>
                  <a:cxn ang="0">
                    <a:pos x="56" y="104"/>
                  </a:cxn>
                </a:cxnLst>
                <a:rect l="0" t="0" r="r" b="b"/>
                <a:pathLst>
                  <a:path w="112" h="112">
                    <a:moveTo>
                      <a:pt x="56" y="0"/>
                    </a:moveTo>
                    <a:lnTo>
                      <a:pt x="56" y="0"/>
                    </a:lnTo>
                    <a:lnTo>
                      <a:pt x="44" y="2"/>
                    </a:lnTo>
                    <a:lnTo>
                      <a:pt x="34" y="4"/>
                    </a:lnTo>
                    <a:lnTo>
                      <a:pt x="24" y="10"/>
                    </a:lnTo>
                    <a:lnTo>
                      <a:pt x="16" y="16"/>
                    </a:lnTo>
                    <a:lnTo>
                      <a:pt x="10" y="24"/>
                    </a:lnTo>
                    <a:lnTo>
                      <a:pt x="4" y="34"/>
                    </a:lnTo>
                    <a:lnTo>
                      <a:pt x="2" y="44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2" y="68"/>
                    </a:lnTo>
                    <a:lnTo>
                      <a:pt x="4" y="78"/>
                    </a:lnTo>
                    <a:lnTo>
                      <a:pt x="10" y="88"/>
                    </a:lnTo>
                    <a:lnTo>
                      <a:pt x="16" y="96"/>
                    </a:lnTo>
                    <a:lnTo>
                      <a:pt x="24" y="102"/>
                    </a:lnTo>
                    <a:lnTo>
                      <a:pt x="34" y="108"/>
                    </a:lnTo>
                    <a:lnTo>
                      <a:pt x="44" y="110"/>
                    </a:lnTo>
                    <a:lnTo>
                      <a:pt x="56" y="112"/>
                    </a:lnTo>
                    <a:lnTo>
                      <a:pt x="56" y="112"/>
                    </a:lnTo>
                    <a:lnTo>
                      <a:pt x="68" y="110"/>
                    </a:lnTo>
                    <a:lnTo>
                      <a:pt x="78" y="108"/>
                    </a:lnTo>
                    <a:lnTo>
                      <a:pt x="88" y="102"/>
                    </a:lnTo>
                    <a:lnTo>
                      <a:pt x="96" y="96"/>
                    </a:lnTo>
                    <a:lnTo>
                      <a:pt x="102" y="88"/>
                    </a:lnTo>
                    <a:lnTo>
                      <a:pt x="108" y="78"/>
                    </a:lnTo>
                    <a:lnTo>
                      <a:pt x="110" y="68"/>
                    </a:lnTo>
                    <a:lnTo>
                      <a:pt x="112" y="56"/>
                    </a:lnTo>
                    <a:lnTo>
                      <a:pt x="112" y="56"/>
                    </a:lnTo>
                    <a:lnTo>
                      <a:pt x="110" y="44"/>
                    </a:lnTo>
                    <a:lnTo>
                      <a:pt x="108" y="34"/>
                    </a:lnTo>
                    <a:lnTo>
                      <a:pt x="102" y="24"/>
                    </a:lnTo>
                    <a:lnTo>
                      <a:pt x="96" y="16"/>
                    </a:lnTo>
                    <a:lnTo>
                      <a:pt x="88" y="10"/>
                    </a:lnTo>
                    <a:lnTo>
                      <a:pt x="78" y="4"/>
                    </a:lnTo>
                    <a:lnTo>
                      <a:pt x="68" y="2"/>
                    </a:lnTo>
                    <a:lnTo>
                      <a:pt x="56" y="0"/>
                    </a:lnTo>
                    <a:close/>
                    <a:moveTo>
                      <a:pt x="56" y="104"/>
                    </a:moveTo>
                    <a:lnTo>
                      <a:pt x="56" y="104"/>
                    </a:lnTo>
                    <a:lnTo>
                      <a:pt x="46" y="104"/>
                    </a:lnTo>
                    <a:lnTo>
                      <a:pt x="36" y="102"/>
                    </a:lnTo>
                    <a:lnTo>
                      <a:pt x="28" y="96"/>
                    </a:lnTo>
                    <a:lnTo>
                      <a:pt x="22" y="90"/>
                    </a:lnTo>
                    <a:lnTo>
                      <a:pt x="16" y="84"/>
                    </a:lnTo>
                    <a:lnTo>
                      <a:pt x="10" y="76"/>
                    </a:lnTo>
                    <a:lnTo>
                      <a:pt x="8" y="66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8" y="46"/>
                    </a:lnTo>
                    <a:lnTo>
                      <a:pt x="10" y="36"/>
                    </a:lnTo>
                    <a:lnTo>
                      <a:pt x="16" y="28"/>
                    </a:lnTo>
                    <a:lnTo>
                      <a:pt x="22" y="22"/>
                    </a:lnTo>
                    <a:lnTo>
                      <a:pt x="28" y="16"/>
                    </a:lnTo>
                    <a:lnTo>
                      <a:pt x="36" y="10"/>
                    </a:lnTo>
                    <a:lnTo>
                      <a:pt x="46" y="8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66" y="8"/>
                    </a:lnTo>
                    <a:lnTo>
                      <a:pt x="76" y="10"/>
                    </a:lnTo>
                    <a:lnTo>
                      <a:pt x="84" y="16"/>
                    </a:lnTo>
                    <a:lnTo>
                      <a:pt x="90" y="22"/>
                    </a:lnTo>
                    <a:lnTo>
                      <a:pt x="96" y="28"/>
                    </a:lnTo>
                    <a:lnTo>
                      <a:pt x="102" y="36"/>
                    </a:lnTo>
                    <a:lnTo>
                      <a:pt x="104" y="46"/>
                    </a:lnTo>
                    <a:lnTo>
                      <a:pt x="106" y="56"/>
                    </a:lnTo>
                    <a:lnTo>
                      <a:pt x="106" y="56"/>
                    </a:lnTo>
                    <a:lnTo>
                      <a:pt x="104" y="66"/>
                    </a:lnTo>
                    <a:lnTo>
                      <a:pt x="102" y="76"/>
                    </a:lnTo>
                    <a:lnTo>
                      <a:pt x="96" y="84"/>
                    </a:lnTo>
                    <a:lnTo>
                      <a:pt x="90" y="90"/>
                    </a:lnTo>
                    <a:lnTo>
                      <a:pt x="84" y="96"/>
                    </a:lnTo>
                    <a:lnTo>
                      <a:pt x="76" y="102"/>
                    </a:lnTo>
                    <a:lnTo>
                      <a:pt x="66" y="104"/>
                    </a:lnTo>
                    <a:lnTo>
                      <a:pt x="56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2110">
                  <a:solidFill>
                    <a:prstClr val="black"/>
                  </a:solidFill>
                </a:endParaRPr>
              </a:p>
            </p:txBody>
          </p:sp>
          <p:sp>
            <p:nvSpPr>
              <p:cNvPr id="265" name="Freeform 112"/>
              <p:cNvSpPr>
                <a:spLocks noEditPoints="1"/>
              </p:cNvSpPr>
              <p:nvPr/>
            </p:nvSpPr>
            <p:spPr bwMode="auto">
              <a:xfrm>
                <a:off x="5740400" y="2114550"/>
                <a:ext cx="101600" cy="101600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26" y="0"/>
                  </a:cxn>
                  <a:cxn ang="0">
                    <a:pos x="20" y="2"/>
                  </a:cxn>
                  <a:cxn ang="0">
                    <a:pos x="10" y="10"/>
                  </a:cxn>
                  <a:cxn ang="0">
                    <a:pos x="2" y="20"/>
                  </a:cxn>
                  <a:cxn ang="0">
                    <a:pos x="0" y="26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0" y="38"/>
                  </a:cxn>
                  <a:cxn ang="0">
                    <a:pos x="2" y="44"/>
                  </a:cxn>
                  <a:cxn ang="0">
                    <a:pos x="10" y="54"/>
                  </a:cxn>
                  <a:cxn ang="0">
                    <a:pos x="20" y="62"/>
                  </a:cxn>
                  <a:cxn ang="0">
                    <a:pos x="26" y="64"/>
                  </a:cxn>
                  <a:cxn ang="0">
                    <a:pos x="32" y="64"/>
                  </a:cxn>
                  <a:cxn ang="0">
                    <a:pos x="32" y="64"/>
                  </a:cxn>
                  <a:cxn ang="0">
                    <a:pos x="38" y="64"/>
                  </a:cxn>
                  <a:cxn ang="0">
                    <a:pos x="44" y="62"/>
                  </a:cxn>
                  <a:cxn ang="0">
                    <a:pos x="54" y="54"/>
                  </a:cxn>
                  <a:cxn ang="0">
                    <a:pos x="62" y="44"/>
                  </a:cxn>
                  <a:cxn ang="0">
                    <a:pos x="64" y="38"/>
                  </a:cxn>
                  <a:cxn ang="0">
                    <a:pos x="64" y="32"/>
                  </a:cxn>
                  <a:cxn ang="0">
                    <a:pos x="64" y="32"/>
                  </a:cxn>
                  <a:cxn ang="0">
                    <a:pos x="64" y="26"/>
                  </a:cxn>
                  <a:cxn ang="0">
                    <a:pos x="62" y="20"/>
                  </a:cxn>
                  <a:cxn ang="0">
                    <a:pos x="54" y="10"/>
                  </a:cxn>
                  <a:cxn ang="0">
                    <a:pos x="44" y="2"/>
                  </a:cxn>
                  <a:cxn ang="0">
                    <a:pos x="38" y="0"/>
                  </a:cxn>
                  <a:cxn ang="0">
                    <a:pos x="32" y="0"/>
                  </a:cxn>
                  <a:cxn ang="0">
                    <a:pos x="32" y="56"/>
                  </a:cxn>
                  <a:cxn ang="0">
                    <a:pos x="32" y="56"/>
                  </a:cxn>
                  <a:cxn ang="0">
                    <a:pos x="22" y="54"/>
                  </a:cxn>
                  <a:cxn ang="0">
                    <a:pos x="16" y="48"/>
                  </a:cxn>
                  <a:cxn ang="0">
                    <a:pos x="10" y="42"/>
                  </a:cxn>
                  <a:cxn ang="0">
                    <a:pos x="8" y="32"/>
                  </a:cxn>
                  <a:cxn ang="0">
                    <a:pos x="8" y="32"/>
                  </a:cxn>
                  <a:cxn ang="0">
                    <a:pos x="10" y="22"/>
                  </a:cxn>
                  <a:cxn ang="0">
                    <a:pos x="16" y="16"/>
                  </a:cxn>
                  <a:cxn ang="0">
                    <a:pos x="22" y="10"/>
                  </a:cxn>
                  <a:cxn ang="0">
                    <a:pos x="32" y="8"/>
                  </a:cxn>
                  <a:cxn ang="0">
                    <a:pos x="32" y="8"/>
                  </a:cxn>
                  <a:cxn ang="0">
                    <a:pos x="42" y="10"/>
                  </a:cxn>
                  <a:cxn ang="0">
                    <a:pos x="48" y="16"/>
                  </a:cxn>
                  <a:cxn ang="0">
                    <a:pos x="54" y="22"/>
                  </a:cxn>
                  <a:cxn ang="0">
                    <a:pos x="56" y="32"/>
                  </a:cxn>
                  <a:cxn ang="0">
                    <a:pos x="56" y="32"/>
                  </a:cxn>
                  <a:cxn ang="0">
                    <a:pos x="54" y="42"/>
                  </a:cxn>
                  <a:cxn ang="0">
                    <a:pos x="48" y="48"/>
                  </a:cxn>
                  <a:cxn ang="0">
                    <a:pos x="42" y="54"/>
                  </a:cxn>
                  <a:cxn ang="0">
                    <a:pos x="32" y="56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lnTo>
                      <a:pt x="32" y="0"/>
                    </a:lnTo>
                    <a:lnTo>
                      <a:pt x="26" y="0"/>
                    </a:lnTo>
                    <a:lnTo>
                      <a:pt x="20" y="2"/>
                    </a:lnTo>
                    <a:lnTo>
                      <a:pt x="10" y="10"/>
                    </a:lnTo>
                    <a:lnTo>
                      <a:pt x="2" y="20"/>
                    </a:lnTo>
                    <a:lnTo>
                      <a:pt x="0" y="2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8"/>
                    </a:lnTo>
                    <a:lnTo>
                      <a:pt x="2" y="44"/>
                    </a:lnTo>
                    <a:lnTo>
                      <a:pt x="10" y="54"/>
                    </a:lnTo>
                    <a:lnTo>
                      <a:pt x="20" y="62"/>
                    </a:lnTo>
                    <a:lnTo>
                      <a:pt x="26" y="64"/>
                    </a:lnTo>
                    <a:lnTo>
                      <a:pt x="32" y="64"/>
                    </a:lnTo>
                    <a:lnTo>
                      <a:pt x="32" y="64"/>
                    </a:lnTo>
                    <a:lnTo>
                      <a:pt x="38" y="64"/>
                    </a:lnTo>
                    <a:lnTo>
                      <a:pt x="44" y="62"/>
                    </a:lnTo>
                    <a:lnTo>
                      <a:pt x="54" y="54"/>
                    </a:lnTo>
                    <a:lnTo>
                      <a:pt x="62" y="44"/>
                    </a:lnTo>
                    <a:lnTo>
                      <a:pt x="64" y="38"/>
                    </a:lnTo>
                    <a:lnTo>
                      <a:pt x="64" y="32"/>
                    </a:lnTo>
                    <a:lnTo>
                      <a:pt x="64" y="32"/>
                    </a:lnTo>
                    <a:lnTo>
                      <a:pt x="64" y="26"/>
                    </a:lnTo>
                    <a:lnTo>
                      <a:pt x="62" y="20"/>
                    </a:lnTo>
                    <a:lnTo>
                      <a:pt x="54" y="10"/>
                    </a:lnTo>
                    <a:lnTo>
                      <a:pt x="44" y="2"/>
                    </a:lnTo>
                    <a:lnTo>
                      <a:pt x="38" y="0"/>
                    </a:lnTo>
                    <a:lnTo>
                      <a:pt x="32" y="0"/>
                    </a:lnTo>
                    <a:close/>
                    <a:moveTo>
                      <a:pt x="32" y="56"/>
                    </a:moveTo>
                    <a:lnTo>
                      <a:pt x="32" y="56"/>
                    </a:lnTo>
                    <a:lnTo>
                      <a:pt x="22" y="54"/>
                    </a:lnTo>
                    <a:lnTo>
                      <a:pt x="16" y="48"/>
                    </a:lnTo>
                    <a:lnTo>
                      <a:pt x="10" y="42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10" y="22"/>
                    </a:lnTo>
                    <a:lnTo>
                      <a:pt x="16" y="16"/>
                    </a:lnTo>
                    <a:lnTo>
                      <a:pt x="22" y="10"/>
                    </a:lnTo>
                    <a:lnTo>
                      <a:pt x="32" y="8"/>
                    </a:lnTo>
                    <a:lnTo>
                      <a:pt x="32" y="8"/>
                    </a:lnTo>
                    <a:lnTo>
                      <a:pt x="42" y="10"/>
                    </a:lnTo>
                    <a:lnTo>
                      <a:pt x="48" y="16"/>
                    </a:lnTo>
                    <a:lnTo>
                      <a:pt x="54" y="22"/>
                    </a:lnTo>
                    <a:lnTo>
                      <a:pt x="56" y="32"/>
                    </a:lnTo>
                    <a:lnTo>
                      <a:pt x="56" y="32"/>
                    </a:lnTo>
                    <a:lnTo>
                      <a:pt x="54" y="42"/>
                    </a:lnTo>
                    <a:lnTo>
                      <a:pt x="48" y="48"/>
                    </a:lnTo>
                    <a:lnTo>
                      <a:pt x="42" y="54"/>
                    </a:lnTo>
                    <a:lnTo>
                      <a:pt x="32" y="5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ar-SA" sz="211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4549775" y="2355418"/>
            <a:ext cx="772900" cy="773150"/>
            <a:chOff x="4549775" y="2355418"/>
            <a:chExt cx="772900" cy="773150"/>
          </a:xfrm>
        </p:grpSpPr>
        <p:sp>
          <p:nvSpPr>
            <p:cNvPr id="67" name="Oval 66"/>
            <p:cNvSpPr/>
            <p:nvPr/>
          </p:nvSpPr>
          <p:spPr>
            <a:xfrm>
              <a:off x="4549775" y="2355418"/>
              <a:ext cx="677333" cy="677333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>
                <a:solidFill>
                  <a:prstClr val="white"/>
                </a:solidFill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740030" y="2572106"/>
              <a:ext cx="582645" cy="556462"/>
              <a:chOff x="4740030" y="2572106"/>
              <a:chExt cx="582645" cy="556462"/>
            </a:xfrm>
          </p:grpSpPr>
          <p:cxnSp>
            <p:nvCxnSpPr>
              <p:cNvPr id="81" name="Straight Connector 80"/>
              <p:cNvCxnSpPr>
                <a:endCxn id="67" idx="5"/>
              </p:cNvCxnSpPr>
              <p:nvPr/>
            </p:nvCxnSpPr>
            <p:spPr>
              <a:xfrm flipH="1" flipV="1">
                <a:off x="5127914" y="2933558"/>
                <a:ext cx="194761" cy="195010"/>
              </a:xfrm>
              <a:prstGeom prst="line">
                <a:avLst/>
              </a:prstGeom>
              <a:ln w="12700">
                <a:solidFill>
                  <a:srgbClr val="196E4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6" name="Group 265"/>
              <p:cNvGrpSpPr/>
              <p:nvPr/>
            </p:nvGrpSpPr>
            <p:grpSpPr>
              <a:xfrm>
                <a:off x="4740030" y="2572106"/>
                <a:ext cx="312699" cy="244293"/>
                <a:chOff x="3962400" y="1200150"/>
                <a:chExt cx="406400" cy="317500"/>
              </a:xfrm>
              <a:solidFill>
                <a:schemeClr val="bg1"/>
              </a:solidFill>
            </p:grpSpPr>
            <p:sp>
              <p:nvSpPr>
                <p:cNvPr id="267" name="Freeform 157"/>
                <p:cNvSpPr>
                  <a:spLocks noEditPoints="1"/>
                </p:cNvSpPr>
                <p:nvPr/>
              </p:nvSpPr>
              <p:spPr bwMode="auto">
                <a:xfrm>
                  <a:off x="4013200" y="1247775"/>
                  <a:ext cx="254000" cy="206375"/>
                </a:xfrm>
                <a:custGeom>
                  <a:avLst/>
                  <a:gdLst/>
                  <a:ahLst/>
                  <a:cxnLst>
                    <a:cxn ang="0">
                      <a:pos x="146" y="6"/>
                    </a:cxn>
                    <a:cxn ang="0">
                      <a:pos x="146" y="6"/>
                    </a:cxn>
                    <a:cxn ang="0">
                      <a:pos x="112" y="2"/>
                    </a:cxn>
                    <a:cxn ang="0">
                      <a:pos x="80" y="0"/>
                    </a:cxn>
                    <a:cxn ang="0">
                      <a:pos x="80" y="0"/>
                    </a:cxn>
                    <a:cxn ang="0">
                      <a:pos x="48" y="2"/>
                    </a:cxn>
                    <a:cxn ang="0">
                      <a:pos x="14" y="6"/>
                    </a:cxn>
                    <a:cxn ang="0">
                      <a:pos x="14" y="6"/>
                    </a:cxn>
                    <a:cxn ang="0">
                      <a:pos x="10" y="8"/>
                    </a:cxn>
                    <a:cxn ang="0">
                      <a:pos x="8" y="12"/>
                    </a:cxn>
                    <a:cxn ang="0">
                      <a:pos x="8" y="12"/>
                    </a:cxn>
                    <a:cxn ang="0">
                      <a:pos x="2" y="38"/>
                    </a:cxn>
                    <a:cxn ang="0">
                      <a:pos x="0" y="66"/>
                    </a:cxn>
                    <a:cxn ang="0">
                      <a:pos x="2" y="92"/>
                    </a:cxn>
                    <a:cxn ang="0">
                      <a:pos x="8" y="118"/>
                    </a:cxn>
                    <a:cxn ang="0">
                      <a:pos x="8" y="118"/>
                    </a:cxn>
                    <a:cxn ang="0">
                      <a:pos x="10" y="122"/>
                    </a:cxn>
                    <a:cxn ang="0">
                      <a:pos x="14" y="124"/>
                    </a:cxn>
                    <a:cxn ang="0">
                      <a:pos x="14" y="124"/>
                    </a:cxn>
                    <a:cxn ang="0">
                      <a:pos x="48" y="128"/>
                    </a:cxn>
                    <a:cxn ang="0">
                      <a:pos x="80" y="130"/>
                    </a:cxn>
                    <a:cxn ang="0">
                      <a:pos x="80" y="130"/>
                    </a:cxn>
                    <a:cxn ang="0">
                      <a:pos x="112" y="128"/>
                    </a:cxn>
                    <a:cxn ang="0">
                      <a:pos x="146" y="124"/>
                    </a:cxn>
                    <a:cxn ang="0">
                      <a:pos x="146" y="124"/>
                    </a:cxn>
                    <a:cxn ang="0">
                      <a:pos x="148" y="122"/>
                    </a:cxn>
                    <a:cxn ang="0">
                      <a:pos x="152" y="118"/>
                    </a:cxn>
                    <a:cxn ang="0">
                      <a:pos x="152" y="118"/>
                    </a:cxn>
                    <a:cxn ang="0">
                      <a:pos x="158" y="92"/>
                    </a:cxn>
                    <a:cxn ang="0">
                      <a:pos x="160" y="66"/>
                    </a:cxn>
                    <a:cxn ang="0">
                      <a:pos x="158" y="38"/>
                    </a:cxn>
                    <a:cxn ang="0">
                      <a:pos x="152" y="12"/>
                    </a:cxn>
                    <a:cxn ang="0">
                      <a:pos x="152" y="12"/>
                    </a:cxn>
                    <a:cxn ang="0">
                      <a:pos x="148" y="8"/>
                    </a:cxn>
                    <a:cxn ang="0">
                      <a:pos x="146" y="6"/>
                    </a:cxn>
                    <a:cxn ang="0">
                      <a:pos x="144" y="116"/>
                    </a:cxn>
                    <a:cxn ang="0">
                      <a:pos x="144" y="116"/>
                    </a:cxn>
                    <a:cxn ang="0">
                      <a:pos x="112" y="120"/>
                    </a:cxn>
                    <a:cxn ang="0">
                      <a:pos x="80" y="122"/>
                    </a:cxn>
                    <a:cxn ang="0">
                      <a:pos x="48" y="120"/>
                    </a:cxn>
                    <a:cxn ang="0">
                      <a:pos x="16" y="116"/>
                    </a:cxn>
                    <a:cxn ang="0">
                      <a:pos x="16" y="116"/>
                    </a:cxn>
                    <a:cxn ang="0">
                      <a:pos x="10" y="90"/>
                    </a:cxn>
                    <a:cxn ang="0">
                      <a:pos x="8" y="66"/>
                    </a:cxn>
                    <a:cxn ang="0">
                      <a:pos x="10" y="40"/>
                    </a:cxn>
                    <a:cxn ang="0">
                      <a:pos x="16" y="14"/>
                    </a:cxn>
                    <a:cxn ang="0">
                      <a:pos x="16" y="14"/>
                    </a:cxn>
                    <a:cxn ang="0">
                      <a:pos x="48" y="10"/>
                    </a:cxn>
                    <a:cxn ang="0">
                      <a:pos x="80" y="8"/>
                    </a:cxn>
                    <a:cxn ang="0">
                      <a:pos x="112" y="10"/>
                    </a:cxn>
                    <a:cxn ang="0">
                      <a:pos x="144" y="14"/>
                    </a:cxn>
                    <a:cxn ang="0">
                      <a:pos x="144" y="14"/>
                    </a:cxn>
                    <a:cxn ang="0">
                      <a:pos x="150" y="40"/>
                    </a:cxn>
                    <a:cxn ang="0">
                      <a:pos x="152" y="66"/>
                    </a:cxn>
                    <a:cxn ang="0">
                      <a:pos x="150" y="90"/>
                    </a:cxn>
                    <a:cxn ang="0">
                      <a:pos x="144" y="116"/>
                    </a:cxn>
                  </a:cxnLst>
                  <a:rect l="0" t="0" r="r" b="b"/>
                  <a:pathLst>
                    <a:path w="160" h="130">
                      <a:moveTo>
                        <a:pt x="146" y="6"/>
                      </a:moveTo>
                      <a:lnTo>
                        <a:pt x="146" y="6"/>
                      </a:lnTo>
                      <a:lnTo>
                        <a:pt x="112" y="2"/>
                      </a:lnTo>
                      <a:lnTo>
                        <a:pt x="80" y="0"/>
                      </a:lnTo>
                      <a:lnTo>
                        <a:pt x="80" y="0"/>
                      </a:lnTo>
                      <a:lnTo>
                        <a:pt x="48" y="2"/>
                      </a:lnTo>
                      <a:lnTo>
                        <a:pt x="14" y="6"/>
                      </a:lnTo>
                      <a:lnTo>
                        <a:pt x="14" y="6"/>
                      </a:lnTo>
                      <a:lnTo>
                        <a:pt x="10" y="8"/>
                      </a:lnTo>
                      <a:lnTo>
                        <a:pt x="8" y="12"/>
                      </a:lnTo>
                      <a:lnTo>
                        <a:pt x="8" y="12"/>
                      </a:lnTo>
                      <a:lnTo>
                        <a:pt x="2" y="38"/>
                      </a:lnTo>
                      <a:lnTo>
                        <a:pt x="0" y="66"/>
                      </a:lnTo>
                      <a:lnTo>
                        <a:pt x="2" y="92"/>
                      </a:lnTo>
                      <a:lnTo>
                        <a:pt x="8" y="118"/>
                      </a:lnTo>
                      <a:lnTo>
                        <a:pt x="8" y="118"/>
                      </a:lnTo>
                      <a:lnTo>
                        <a:pt x="10" y="122"/>
                      </a:lnTo>
                      <a:lnTo>
                        <a:pt x="14" y="124"/>
                      </a:lnTo>
                      <a:lnTo>
                        <a:pt x="14" y="124"/>
                      </a:lnTo>
                      <a:lnTo>
                        <a:pt x="48" y="128"/>
                      </a:lnTo>
                      <a:lnTo>
                        <a:pt x="80" y="130"/>
                      </a:lnTo>
                      <a:lnTo>
                        <a:pt x="80" y="130"/>
                      </a:lnTo>
                      <a:lnTo>
                        <a:pt x="112" y="128"/>
                      </a:lnTo>
                      <a:lnTo>
                        <a:pt x="146" y="124"/>
                      </a:lnTo>
                      <a:lnTo>
                        <a:pt x="146" y="124"/>
                      </a:lnTo>
                      <a:lnTo>
                        <a:pt x="148" y="122"/>
                      </a:lnTo>
                      <a:lnTo>
                        <a:pt x="152" y="118"/>
                      </a:lnTo>
                      <a:lnTo>
                        <a:pt x="152" y="118"/>
                      </a:lnTo>
                      <a:lnTo>
                        <a:pt x="158" y="92"/>
                      </a:lnTo>
                      <a:lnTo>
                        <a:pt x="160" y="66"/>
                      </a:lnTo>
                      <a:lnTo>
                        <a:pt x="158" y="38"/>
                      </a:lnTo>
                      <a:lnTo>
                        <a:pt x="152" y="12"/>
                      </a:lnTo>
                      <a:lnTo>
                        <a:pt x="152" y="12"/>
                      </a:lnTo>
                      <a:lnTo>
                        <a:pt x="148" y="8"/>
                      </a:lnTo>
                      <a:lnTo>
                        <a:pt x="146" y="6"/>
                      </a:lnTo>
                      <a:close/>
                      <a:moveTo>
                        <a:pt x="144" y="116"/>
                      </a:moveTo>
                      <a:lnTo>
                        <a:pt x="144" y="116"/>
                      </a:lnTo>
                      <a:lnTo>
                        <a:pt x="112" y="120"/>
                      </a:lnTo>
                      <a:lnTo>
                        <a:pt x="80" y="122"/>
                      </a:lnTo>
                      <a:lnTo>
                        <a:pt x="48" y="120"/>
                      </a:lnTo>
                      <a:lnTo>
                        <a:pt x="16" y="116"/>
                      </a:lnTo>
                      <a:lnTo>
                        <a:pt x="16" y="116"/>
                      </a:lnTo>
                      <a:lnTo>
                        <a:pt x="10" y="90"/>
                      </a:lnTo>
                      <a:lnTo>
                        <a:pt x="8" y="66"/>
                      </a:lnTo>
                      <a:lnTo>
                        <a:pt x="10" y="40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48" y="10"/>
                      </a:lnTo>
                      <a:lnTo>
                        <a:pt x="80" y="8"/>
                      </a:lnTo>
                      <a:lnTo>
                        <a:pt x="112" y="10"/>
                      </a:lnTo>
                      <a:lnTo>
                        <a:pt x="144" y="14"/>
                      </a:lnTo>
                      <a:lnTo>
                        <a:pt x="144" y="14"/>
                      </a:lnTo>
                      <a:lnTo>
                        <a:pt x="150" y="40"/>
                      </a:lnTo>
                      <a:lnTo>
                        <a:pt x="152" y="66"/>
                      </a:lnTo>
                      <a:lnTo>
                        <a:pt x="150" y="90"/>
                      </a:lnTo>
                      <a:lnTo>
                        <a:pt x="144" y="11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ar-SA" sz="211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68" name="Freeform 160"/>
                <p:cNvSpPr>
                  <a:spLocks noEditPoints="1"/>
                </p:cNvSpPr>
                <p:nvPr/>
              </p:nvSpPr>
              <p:spPr bwMode="auto">
                <a:xfrm>
                  <a:off x="3962400" y="1200150"/>
                  <a:ext cx="406400" cy="317500"/>
                </a:xfrm>
                <a:custGeom>
                  <a:avLst/>
                  <a:gdLst/>
                  <a:ahLst/>
                  <a:cxnLst>
                    <a:cxn ang="0">
                      <a:pos x="246" y="18"/>
                    </a:cxn>
                    <a:cxn ang="0">
                      <a:pos x="242" y="10"/>
                    </a:cxn>
                    <a:cxn ang="0">
                      <a:pos x="234" y="6"/>
                    </a:cxn>
                    <a:cxn ang="0">
                      <a:pos x="180" y="2"/>
                    </a:cxn>
                    <a:cxn ang="0">
                      <a:pos x="128" y="0"/>
                    </a:cxn>
                    <a:cxn ang="0">
                      <a:pos x="22" y="6"/>
                    </a:cxn>
                    <a:cxn ang="0">
                      <a:pos x="18" y="8"/>
                    </a:cxn>
                    <a:cxn ang="0">
                      <a:pos x="12" y="14"/>
                    </a:cxn>
                    <a:cxn ang="0">
                      <a:pos x="10" y="18"/>
                    </a:cxn>
                    <a:cxn ang="0">
                      <a:pos x="0" y="96"/>
                    </a:cxn>
                    <a:cxn ang="0">
                      <a:pos x="10" y="174"/>
                    </a:cxn>
                    <a:cxn ang="0">
                      <a:pos x="12" y="178"/>
                    </a:cxn>
                    <a:cxn ang="0">
                      <a:pos x="18" y="184"/>
                    </a:cxn>
                    <a:cxn ang="0">
                      <a:pos x="22" y="186"/>
                    </a:cxn>
                    <a:cxn ang="0">
                      <a:pos x="74" y="190"/>
                    </a:cxn>
                    <a:cxn ang="0">
                      <a:pos x="72" y="192"/>
                    </a:cxn>
                    <a:cxn ang="0">
                      <a:pos x="76" y="196"/>
                    </a:cxn>
                    <a:cxn ang="0">
                      <a:pos x="106" y="200"/>
                    </a:cxn>
                    <a:cxn ang="0">
                      <a:pos x="128" y="200"/>
                    </a:cxn>
                    <a:cxn ang="0">
                      <a:pos x="168" y="198"/>
                    </a:cxn>
                    <a:cxn ang="0">
                      <a:pos x="182" y="194"/>
                    </a:cxn>
                    <a:cxn ang="0">
                      <a:pos x="184" y="192"/>
                    </a:cxn>
                    <a:cxn ang="0">
                      <a:pos x="182" y="190"/>
                    </a:cxn>
                    <a:cxn ang="0">
                      <a:pos x="234" y="186"/>
                    </a:cxn>
                    <a:cxn ang="0">
                      <a:pos x="242" y="182"/>
                    </a:cxn>
                    <a:cxn ang="0">
                      <a:pos x="246" y="174"/>
                    </a:cxn>
                    <a:cxn ang="0">
                      <a:pos x="254" y="134"/>
                    </a:cxn>
                    <a:cxn ang="0">
                      <a:pos x="254" y="58"/>
                    </a:cxn>
                    <a:cxn ang="0">
                      <a:pos x="232" y="170"/>
                    </a:cxn>
                    <a:cxn ang="0">
                      <a:pos x="180" y="174"/>
                    </a:cxn>
                    <a:cxn ang="0">
                      <a:pos x="76" y="174"/>
                    </a:cxn>
                    <a:cxn ang="0">
                      <a:pos x="24" y="170"/>
                    </a:cxn>
                    <a:cxn ang="0">
                      <a:pos x="16" y="96"/>
                    </a:cxn>
                    <a:cxn ang="0">
                      <a:pos x="24" y="22"/>
                    </a:cxn>
                    <a:cxn ang="0">
                      <a:pos x="76" y="18"/>
                    </a:cxn>
                    <a:cxn ang="0">
                      <a:pos x="180" y="18"/>
                    </a:cxn>
                    <a:cxn ang="0">
                      <a:pos x="232" y="22"/>
                    </a:cxn>
                    <a:cxn ang="0">
                      <a:pos x="240" y="96"/>
                    </a:cxn>
                    <a:cxn ang="0">
                      <a:pos x="232" y="170"/>
                    </a:cxn>
                  </a:cxnLst>
                  <a:rect l="0" t="0" r="r" b="b"/>
                  <a:pathLst>
                    <a:path w="256" h="200">
                      <a:moveTo>
                        <a:pt x="246" y="18"/>
                      </a:moveTo>
                      <a:lnTo>
                        <a:pt x="246" y="18"/>
                      </a:lnTo>
                      <a:lnTo>
                        <a:pt x="244" y="14"/>
                      </a:lnTo>
                      <a:lnTo>
                        <a:pt x="242" y="10"/>
                      </a:lnTo>
                      <a:lnTo>
                        <a:pt x="238" y="8"/>
                      </a:lnTo>
                      <a:lnTo>
                        <a:pt x="234" y="6"/>
                      </a:lnTo>
                      <a:lnTo>
                        <a:pt x="234" y="6"/>
                      </a:lnTo>
                      <a:lnTo>
                        <a:pt x="180" y="2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76" y="2"/>
                      </a:lnTo>
                      <a:lnTo>
                        <a:pt x="22" y="6"/>
                      </a:lnTo>
                      <a:lnTo>
                        <a:pt x="22" y="6"/>
                      </a:lnTo>
                      <a:lnTo>
                        <a:pt x="18" y="8"/>
                      </a:lnTo>
                      <a:lnTo>
                        <a:pt x="14" y="10"/>
                      </a:lnTo>
                      <a:lnTo>
                        <a:pt x="12" y="14"/>
                      </a:lnTo>
                      <a:lnTo>
                        <a:pt x="10" y="18"/>
                      </a:lnTo>
                      <a:lnTo>
                        <a:pt x="10" y="18"/>
                      </a:lnTo>
                      <a:lnTo>
                        <a:pt x="2" y="58"/>
                      </a:lnTo>
                      <a:lnTo>
                        <a:pt x="0" y="96"/>
                      </a:lnTo>
                      <a:lnTo>
                        <a:pt x="2" y="134"/>
                      </a:lnTo>
                      <a:lnTo>
                        <a:pt x="10" y="174"/>
                      </a:lnTo>
                      <a:lnTo>
                        <a:pt x="10" y="174"/>
                      </a:lnTo>
                      <a:lnTo>
                        <a:pt x="12" y="178"/>
                      </a:lnTo>
                      <a:lnTo>
                        <a:pt x="14" y="182"/>
                      </a:lnTo>
                      <a:lnTo>
                        <a:pt x="18" y="184"/>
                      </a:lnTo>
                      <a:lnTo>
                        <a:pt x="22" y="186"/>
                      </a:lnTo>
                      <a:lnTo>
                        <a:pt x="22" y="186"/>
                      </a:lnTo>
                      <a:lnTo>
                        <a:pt x="74" y="190"/>
                      </a:lnTo>
                      <a:lnTo>
                        <a:pt x="74" y="190"/>
                      </a:lnTo>
                      <a:lnTo>
                        <a:pt x="72" y="192"/>
                      </a:lnTo>
                      <a:lnTo>
                        <a:pt x="72" y="192"/>
                      </a:lnTo>
                      <a:lnTo>
                        <a:pt x="74" y="194"/>
                      </a:lnTo>
                      <a:lnTo>
                        <a:pt x="76" y="196"/>
                      </a:lnTo>
                      <a:lnTo>
                        <a:pt x="88" y="198"/>
                      </a:lnTo>
                      <a:lnTo>
                        <a:pt x="106" y="200"/>
                      </a:lnTo>
                      <a:lnTo>
                        <a:pt x="128" y="200"/>
                      </a:lnTo>
                      <a:lnTo>
                        <a:pt x="128" y="200"/>
                      </a:lnTo>
                      <a:lnTo>
                        <a:pt x="150" y="200"/>
                      </a:lnTo>
                      <a:lnTo>
                        <a:pt x="168" y="198"/>
                      </a:lnTo>
                      <a:lnTo>
                        <a:pt x="180" y="196"/>
                      </a:lnTo>
                      <a:lnTo>
                        <a:pt x="182" y="194"/>
                      </a:lnTo>
                      <a:lnTo>
                        <a:pt x="184" y="192"/>
                      </a:lnTo>
                      <a:lnTo>
                        <a:pt x="184" y="192"/>
                      </a:lnTo>
                      <a:lnTo>
                        <a:pt x="182" y="190"/>
                      </a:lnTo>
                      <a:lnTo>
                        <a:pt x="182" y="190"/>
                      </a:lnTo>
                      <a:lnTo>
                        <a:pt x="234" y="186"/>
                      </a:lnTo>
                      <a:lnTo>
                        <a:pt x="234" y="186"/>
                      </a:lnTo>
                      <a:lnTo>
                        <a:pt x="238" y="184"/>
                      </a:lnTo>
                      <a:lnTo>
                        <a:pt x="242" y="182"/>
                      </a:lnTo>
                      <a:lnTo>
                        <a:pt x="244" y="178"/>
                      </a:lnTo>
                      <a:lnTo>
                        <a:pt x="246" y="174"/>
                      </a:lnTo>
                      <a:lnTo>
                        <a:pt x="246" y="174"/>
                      </a:lnTo>
                      <a:lnTo>
                        <a:pt x="254" y="134"/>
                      </a:lnTo>
                      <a:lnTo>
                        <a:pt x="256" y="96"/>
                      </a:lnTo>
                      <a:lnTo>
                        <a:pt x="254" y="58"/>
                      </a:lnTo>
                      <a:lnTo>
                        <a:pt x="246" y="18"/>
                      </a:lnTo>
                      <a:close/>
                      <a:moveTo>
                        <a:pt x="232" y="170"/>
                      </a:moveTo>
                      <a:lnTo>
                        <a:pt x="232" y="170"/>
                      </a:lnTo>
                      <a:lnTo>
                        <a:pt x="180" y="174"/>
                      </a:lnTo>
                      <a:lnTo>
                        <a:pt x="128" y="176"/>
                      </a:lnTo>
                      <a:lnTo>
                        <a:pt x="76" y="174"/>
                      </a:lnTo>
                      <a:lnTo>
                        <a:pt x="24" y="170"/>
                      </a:lnTo>
                      <a:lnTo>
                        <a:pt x="24" y="170"/>
                      </a:lnTo>
                      <a:lnTo>
                        <a:pt x="18" y="132"/>
                      </a:lnTo>
                      <a:lnTo>
                        <a:pt x="16" y="96"/>
                      </a:lnTo>
                      <a:lnTo>
                        <a:pt x="18" y="60"/>
                      </a:lnTo>
                      <a:lnTo>
                        <a:pt x="24" y="22"/>
                      </a:lnTo>
                      <a:lnTo>
                        <a:pt x="24" y="22"/>
                      </a:lnTo>
                      <a:lnTo>
                        <a:pt x="76" y="18"/>
                      </a:lnTo>
                      <a:lnTo>
                        <a:pt x="128" y="16"/>
                      </a:lnTo>
                      <a:lnTo>
                        <a:pt x="180" y="18"/>
                      </a:lnTo>
                      <a:lnTo>
                        <a:pt x="232" y="22"/>
                      </a:lnTo>
                      <a:lnTo>
                        <a:pt x="232" y="22"/>
                      </a:lnTo>
                      <a:lnTo>
                        <a:pt x="238" y="60"/>
                      </a:lnTo>
                      <a:lnTo>
                        <a:pt x="240" y="96"/>
                      </a:lnTo>
                      <a:lnTo>
                        <a:pt x="238" y="132"/>
                      </a:lnTo>
                      <a:lnTo>
                        <a:pt x="232" y="17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ar-SA" sz="211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69" name="Freeform 163"/>
                <p:cNvSpPr>
                  <a:spLocks noEditPoints="1"/>
                </p:cNvSpPr>
                <p:nvPr/>
              </p:nvSpPr>
              <p:spPr bwMode="auto">
                <a:xfrm>
                  <a:off x="4279900" y="1263650"/>
                  <a:ext cx="38100" cy="38100"/>
                </a:xfrm>
                <a:custGeom>
                  <a:avLst/>
                  <a:gdLst/>
                  <a:ahLst/>
                  <a:cxnLst>
                    <a:cxn ang="0">
                      <a:pos x="12" y="24"/>
                    </a:cxn>
                    <a:cxn ang="0">
                      <a:pos x="12" y="24"/>
                    </a:cxn>
                    <a:cxn ang="0">
                      <a:pos x="16" y="24"/>
                    </a:cxn>
                    <a:cxn ang="0">
                      <a:pos x="20" y="20"/>
                    </a:cxn>
                    <a:cxn ang="0">
                      <a:pos x="24" y="16"/>
                    </a:cxn>
                    <a:cxn ang="0">
                      <a:pos x="24" y="12"/>
                    </a:cxn>
                    <a:cxn ang="0">
                      <a:pos x="24" y="12"/>
                    </a:cxn>
                    <a:cxn ang="0">
                      <a:pos x="24" y="8"/>
                    </a:cxn>
                    <a:cxn ang="0">
                      <a:pos x="20" y="4"/>
                    </a:cxn>
                    <a:cxn ang="0">
                      <a:pos x="16" y="0"/>
                    </a:cxn>
                    <a:cxn ang="0">
                      <a:pos x="12" y="0"/>
                    </a:cxn>
                    <a:cxn ang="0">
                      <a:pos x="12" y="0"/>
                    </a:cxn>
                    <a:cxn ang="0">
                      <a:pos x="8" y="0"/>
                    </a:cxn>
                    <a:cxn ang="0">
                      <a:pos x="4" y="4"/>
                    </a:cxn>
                    <a:cxn ang="0">
                      <a:pos x="0" y="8"/>
                    </a:cxn>
                    <a:cxn ang="0">
                      <a:pos x="0" y="12"/>
                    </a:cxn>
                    <a:cxn ang="0">
                      <a:pos x="0" y="12"/>
                    </a:cxn>
                    <a:cxn ang="0">
                      <a:pos x="0" y="16"/>
                    </a:cxn>
                    <a:cxn ang="0">
                      <a:pos x="4" y="20"/>
                    </a:cxn>
                    <a:cxn ang="0">
                      <a:pos x="8" y="24"/>
                    </a:cxn>
                    <a:cxn ang="0">
                      <a:pos x="12" y="24"/>
                    </a:cxn>
                    <a:cxn ang="0">
                      <a:pos x="12" y="8"/>
                    </a:cxn>
                    <a:cxn ang="0">
                      <a:pos x="12" y="8"/>
                    </a:cxn>
                    <a:cxn ang="0">
                      <a:pos x="14" y="10"/>
                    </a:cxn>
                    <a:cxn ang="0">
                      <a:pos x="16" y="12"/>
                    </a:cxn>
                    <a:cxn ang="0">
                      <a:pos x="16" y="12"/>
                    </a:cxn>
                    <a:cxn ang="0">
                      <a:pos x="14" y="14"/>
                    </a:cxn>
                    <a:cxn ang="0">
                      <a:pos x="12" y="16"/>
                    </a:cxn>
                    <a:cxn ang="0">
                      <a:pos x="12" y="16"/>
                    </a:cxn>
                    <a:cxn ang="0">
                      <a:pos x="10" y="14"/>
                    </a:cxn>
                    <a:cxn ang="0">
                      <a:pos x="8" y="12"/>
                    </a:cxn>
                    <a:cxn ang="0">
                      <a:pos x="8" y="12"/>
                    </a:cxn>
                    <a:cxn ang="0">
                      <a:pos x="10" y="10"/>
                    </a:cxn>
                    <a:cxn ang="0">
                      <a:pos x="12" y="8"/>
                    </a:cxn>
                  </a:cxnLst>
                  <a:rect l="0" t="0" r="r" b="b"/>
                  <a:pathLst>
                    <a:path w="24" h="24">
                      <a:moveTo>
                        <a:pt x="12" y="24"/>
                      </a:moveTo>
                      <a:lnTo>
                        <a:pt x="12" y="24"/>
                      </a:lnTo>
                      <a:lnTo>
                        <a:pt x="16" y="24"/>
                      </a:lnTo>
                      <a:lnTo>
                        <a:pt x="20" y="20"/>
                      </a:lnTo>
                      <a:lnTo>
                        <a:pt x="24" y="16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8"/>
                      </a:lnTo>
                      <a:lnTo>
                        <a:pt x="20" y="4"/>
                      </a:lnTo>
                      <a:lnTo>
                        <a:pt x="16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8" y="0"/>
                      </a:lnTo>
                      <a:lnTo>
                        <a:pt x="4" y="4"/>
                      </a:lnTo>
                      <a:lnTo>
                        <a:pt x="0" y="8"/>
                      </a:ln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0" y="16"/>
                      </a:lnTo>
                      <a:lnTo>
                        <a:pt x="4" y="20"/>
                      </a:lnTo>
                      <a:lnTo>
                        <a:pt x="8" y="24"/>
                      </a:lnTo>
                      <a:lnTo>
                        <a:pt x="12" y="24"/>
                      </a:lnTo>
                      <a:close/>
                      <a:moveTo>
                        <a:pt x="12" y="8"/>
                      </a:moveTo>
                      <a:lnTo>
                        <a:pt x="12" y="8"/>
                      </a:lnTo>
                      <a:lnTo>
                        <a:pt x="14" y="10"/>
                      </a:lnTo>
                      <a:lnTo>
                        <a:pt x="16" y="12"/>
                      </a:lnTo>
                      <a:lnTo>
                        <a:pt x="16" y="12"/>
                      </a:lnTo>
                      <a:lnTo>
                        <a:pt x="14" y="14"/>
                      </a:lnTo>
                      <a:lnTo>
                        <a:pt x="12" y="16"/>
                      </a:lnTo>
                      <a:lnTo>
                        <a:pt x="12" y="16"/>
                      </a:lnTo>
                      <a:lnTo>
                        <a:pt x="10" y="14"/>
                      </a:lnTo>
                      <a:lnTo>
                        <a:pt x="8" y="12"/>
                      </a:lnTo>
                      <a:lnTo>
                        <a:pt x="8" y="12"/>
                      </a:lnTo>
                      <a:lnTo>
                        <a:pt x="10" y="10"/>
                      </a:lnTo>
                      <a:lnTo>
                        <a:pt x="12" y="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ar-SA" sz="211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70" name="Freeform 166"/>
                <p:cNvSpPr/>
                <p:nvPr/>
              </p:nvSpPr>
              <p:spPr bwMode="auto">
                <a:xfrm>
                  <a:off x="4267200" y="1428750"/>
                  <a:ext cx="50800" cy="18000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4" y="0"/>
                    </a:cxn>
                    <a:cxn ang="0">
                      <a:pos x="4" y="0"/>
                    </a:cxn>
                    <a:cxn ang="0">
                      <a:pos x="2" y="2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2" y="6"/>
                    </a:cxn>
                    <a:cxn ang="0">
                      <a:pos x="4" y="8"/>
                    </a:cxn>
                    <a:cxn ang="0">
                      <a:pos x="28" y="8"/>
                    </a:cxn>
                    <a:cxn ang="0">
                      <a:pos x="28" y="8"/>
                    </a:cxn>
                    <a:cxn ang="0">
                      <a:pos x="30" y="6"/>
                    </a:cxn>
                    <a:cxn ang="0">
                      <a:pos x="32" y="4"/>
                    </a:cxn>
                    <a:cxn ang="0">
                      <a:pos x="32" y="4"/>
                    </a:cxn>
                    <a:cxn ang="0">
                      <a:pos x="30" y="2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32" h="8">
                      <a:moveTo>
                        <a:pt x="28" y="0"/>
                      </a:move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4" y="8"/>
                      </a:lnTo>
                      <a:lnTo>
                        <a:pt x="28" y="8"/>
                      </a:lnTo>
                      <a:lnTo>
                        <a:pt x="28" y="8"/>
                      </a:lnTo>
                      <a:lnTo>
                        <a:pt x="30" y="6"/>
                      </a:lnTo>
                      <a:lnTo>
                        <a:pt x="32" y="4"/>
                      </a:lnTo>
                      <a:lnTo>
                        <a:pt x="32" y="4"/>
                      </a:lnTo>
                      <a:lnTo>
                        <a:pt x="30" y="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ar-SA" sz="211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71" name="Freeform 168"/>
                <p:cNvSpPr/>
                <p:nvPr/>
              </p:nvSpPr>
              <p:spPr bwMode="auto">
                <a:xfrm>
                  <a:off x="4279900" y="1390650"/>
                  <a:ext cx="50800" cy="18000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4" y="0"/>
                    </a:cxn>
                    <a:cxn ang="0">
                      <a:pos x="4" y="0"/>
                    </a:cxn>
                    <a:cxn ang="0">
                      <a:pos x="2" y="2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2" y="6"/>
                    </a:cxn>
                    <a:cxn ang="0">
                      <a:pos x="4" y="8"/>
                    </a:cxn>
                    <a:cxn ang="0">
                      <a:pos x="28" y="8"/>
                    </a:cxn>
                    <a:cxn ang="0">
                      <a:pos x="28" y="8"/>
                    </a:cxn>
                    <a:cxn ang="0">
                      <a:pos x="30" y="6"/>
                    </a:cxn>
                    <a:cxn ang="0">
                      <a:pos x="32" y="4"/>
                    </a:cxn>
                    <a:cxn ang="0">
                      <a:pos x="32" y="4"/>
                    </a:cxn>
                    <a:cxn ang="0">
                      <a:pos x="30" y="2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32" h="8">
                      <a:moveTo>
                        <a:pt x="28" y="0"/>
                      </a:move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4" y="8"/>
                      </a:lnTo>
                      <a:lnTo>
                        <a:pt x="28" y="8"/>
                      </a:lnTo>
                      <a:lnTo>
                        <a:pt x="28" y="8"/>
                      </a:lnTo>
                      <a:lnTo>
                        <a:pt x="30" y="6"/>
                      </a:lnTo>
                      <a:lnTo>
                        <a:pt x="32" y="4"/>
                      </a:lnTo>
                      <a:lnTo>
                        <a:pt x="32" y="4"/>
                      </a:lnTo>
                      <a:lnTo>
                        <a:pt x="30" y="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ar-SA" sz="211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72" name="Freeform 170"/>
                <p:cNvSpPr/>
                <p:nvPr/>
              </p:nvSpPr>
              <p:spPr bwMode="auto">
                <a:xfrm>
                  <a:off x="4279900" y="1352550"/>
                  <a:ext cx="50800" cy="21600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4" y="0"/>
                    </a:cxn>
                    <a:cxn ang="0">
                      <a:pos x="4" y="0"/>
                    </a:cxn>
                    <a:cxn ang="0">
                      <a:pos x="2" y="2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2" y="6"/>
                    </a:cxn>
                    <a:cxn ang="0">
                      <a:pos x="4" y="8"/>
                    </a:cxn>
                    <a:cxn ang="0">
                      <a:pos x="28" y="8"/>
                    </a:cxn>
                    <a:cxn ang="0">
                      <a:pos x="28" y="8"/>
                    </a:cxn>
                    <a:cxn ang="0">
                      <a:pos x="30" y="6"/>
                    </a:cxn>
                    <a:cxn ang="0">
                      <a:pos x="32" y="4"/>
                    </a:cxn>
                    <a:cxn ang="0">
                      <a:pos x="32" y="4"/>
                    </a:cxn>
                    <a:cxn ang="0">
                      <a:pos x="30" y="2"/>
                    </a:cxn>
                    <a:cxn ang="0">
                      <a:pos x="28" y="0"/>
                    </a:cxn>
                  </a:cxnLst>
                  <a:rect l="0" t="0" r="r" b="b"/>
                  <a:pathLst>
                    <a:path w="32" h="8">
                      <a:moveTo>
                        <a:pt x="28" y="0"/>
                      </a:move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4" y="8"/>
                      </a:lnTo>
                      <a:lnTo>
                        <a:pt x="28" y="8"/>
                      </a:lnTo>
                      <a:lnTo>
                        <a:pt x="28" y="8"/>
                      </a:lnTo>
                      <a:lnTo>
                        <a:pt x="30" y="6"/>
                      </a:lnTo>
                      <a:lnTo>
                        <a:pt x="32" y="4"/>
                      </a:lnTo>
                      <a:lnTo>
                        <a:pt x="32" y="4"/>
                      </a:lnTo>
                      <a:lnTo>
                        <a:pt x="30" y="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ar-SA" sz="211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73" name="Freeform 172"/>
                <p:cNvSpPr/>
                <p:nvPr/>
              </p:nvSpPr>
              <p:spPr bwMode="auto">
                <a:xfrm>
                  <a:off x="4064000" y="1298575"/>
                  <a:ext cx="76200" cy="53975"/>
                </a:xfrm>
                <a:custGeom>
                  <a:avLst/>
                  <a:gdLst/>
                  <a:ahLst/>
                  <a:cxnLst>
                    <a:cxn ang="0">
                      <a:pos x="44" y="0"/>
                    </a:cxn>
                    <a:cxn ang="0">
                      <a:pos x="8" y="4"/>
                    </a:cxn>
                    <a:cxn ang="0">
                      <a:pos x="8" y="4"/>
                    </a:cxn>
                    <a:cxn ang="0">
                      <a:pos x="4" y="4"/>
                    </a:cxn>
                    <a:cxn ang="0">
                      <a:pos x="2" y="8"/>
                    </a:cxn>
                    <a:cxn ang="0">
                      <a:pos x="0" y="30"/>
                    </a:cxn>
                    <a:cxn ang="0">
                      <a:pos x="0" y="30"/>
                    </a:cxn>
                    <a:cxn ang="0">
                      <a:pos x="2" y="32"/>
                    </a:cxn>
                    <a:cxn ang="0">
                      <a:pos x="4" y="34"/>
                    </a:cxn>
                    <a:cxn ang="0">
                      <a:pos x="4" y="34"/>
                    </a:cxn>
                    <a:cxn ang="0">
                      <a:pos x="6" y="32"/>
                    </a:cxn>
                    <a:cxn ang="0">
                      <a:pos x="8" y="30"/>
                    </a:cxn>
                    <a:cxn ang="0">
                      <a:pos x="10" y="14"/>
                    </a:cxn>
                    <a:cxn ang="0">
                      <a:pos x="10" y="14"/>
                    </a:cxn>
                    <a:cxn ang="0">
                      <a:pos x="12" y="12"/>
                    </a:cxn>
                    <a:cxn ang="0">
                      <a:pos x="14" y="10"/>
                    </a:cxn>
                    <a:cxn ang="0">
                      <a:pos x="44" y="8"/>
                    </a:cxn>
                    <a:cxn ang="0">
                      <a:pos x="44" y="8"/>
                    </a:cxn>
                    <a:cxn ang="0">
                      <a:pos x="46" y="8"/>
                    </a:cxn>
                    <a:cxn ang="0">
                      <a:pos x="48" y="4"/>
                    </a:cxn>
                    <a:cxn ang="0">
                      <a:pos x="48" y="4"/>
                    </a:cxn>
                    <a:cxn ang="0">
                      <a:pos x="46" y="2"/>
                    </a:cxn>
                    <a:cxn ang="0">
                      <a:pos x="44" y="0"/>
                    </a:cxn>
                  </a:cxnLst>
                  <a:rect l="0" t="0" r="r" b="b"/>
                  <a:pathLst>
                    <a:path w="48" h="34">
                      <a:moveTo>
                        <a:pt x="44" y="0"/>
                      </a:move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4" y="4"/>
                      </a:lnTo>
                      <a:lnTo>
                        <a:pt x="2" y="8"/>
                      </a:lnTo>
                      <a:lnTo>
                        <a:pt x="0" y="30"/>
                      </a:lnTo>
                      <a:lnTo>
                        <a:pt x="0" y="30"/>
                      </a:lnTo>
                      <a:lnTo>
                        <a:pt x="2" y="32"/>
                      </a:lnTo>
                      <a:lnTo>
                        <a:pt x="4" y="34"/>
                      </a:lnTo>
                      <a:lnTo>
                        <a:pt x="4" y="34"/>
                      </a:lnTo>
                      <a:lnTo>
                        <a:pt x="6" y="32"/>
                      </a:lnTo>
                      <a:lnTo>
                        <a:pt x="8" y="30"/>
                      </a:lnTo>
                      <a:lnTo>
                        <a:pt x="10" y="14"/>
                      </a:lnTo>
                      <a:lnTo>
                        <a:pt x="10" y="14"/>
                      </a:lnTo>
                      <a:lnTo>
                        <a:pt x="12" y="12"/>
                      </a:lnTo>
                      <a:lnTo>
                        <a:pt x="14" y="10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6" y="8"/>
                      </a:lnTo>
                      <a:lnTo>
                        <a:pt x="48" y="4"/>
                      </a:lnTo>
                      <a:lnTo>
                        <a:pt x="48" y="4"/>
                      </a:lnTo>
                      <a:lnTo>
                        <a:pt x="46" y="2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ar-SA" sz="2110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grpSp>
        <p:nvGrpSpPr>
          <p:cNvPr id="12" name="组合 11"/>
          <p:cNvGrpSpPr/>
          <p:nvPr/>
        </p:nvGrpSpPr>
        <p:grpSpPr>
          <a:xfrm>
            <a:off x="5024537" y="2745074"/>
            <a:ext cx="2382516" cy="3620830"/>
            <a:chOff x="4961439" y="2805288"/>
            <a:chExt cx="2382516" cy="3620830"/>
          </a:xfrm>
        </p:grpSpPr>
        <p:sp>
          <p:nvSpPr>
            <p:cNvPr id="63" name="Freeform 62"/>
            <p:cNvSpPr/>
            <p:nvPr/>
          </p:nvSpPr>
          <p:spPr>
            <a:xfrm>
              <a:off x="5918592" y="4936576"/>
              <a:ext cx="354820" cy="1489542"/>
            </a:xfrm>
            <a:custGeom>
              <a:avLst/>
              <a:gdLst>
                <a:gd name="connsiteX0" fmla="*/ 70702 w 314943"/>
                <a:gd name="connsiteY0" fmla="*/ 0 h 1322136"/>
                <a:gd name="connsiteX1" fmla="*/ 244242 w 314943"/>
                <a:gd name="connsiteY1" fmla="*/ 0 h 1322136"/>
                <a:gd name="connsiteX2" fmla="*/ 244242 w 314943"/>
                <a:gd name="connsiteY2" fmla="*/ 518712 h 1322136"/>
                <a:gd name="connsiteX3" fmla="*/ 262452 w 314943"/>
                <a:gd name="connsiteY3" fmla="*/ 518712 h 1322136"/>
                <a:gd name="connsiteX4" fmla="*/ 314943 w 314943"/>
                <a:gd name="connsiteY4" fmla="*/ 571203 h 1322136"/>
                <a:gd name="connsiteX5" fmla="*/ 314943 w 314943"/>
                <a:gd name="connsiteY5" fmla="*/ 1269645 h 1322136"/>
                <a:gd name="connsiteX6" fmla="*/ 262452 w 314943"/>
                <a:gd name="connsiteY6" fmla="*/ 1322136 h 1322136"/>
                <a:gd name="connsiteX7" fmla="*/ 52491 w 314943"/>
                <a:gd name="connsiteY7" fmla="*/ 1322136 h 1322136"/>
                <a:gd name="connsiteX8" fmla="*/ 0 w 314943"/>
                <a:gd name="connsiteY8" fmla="*/ 1269645 h 1322136"/>
                <a:gd name="connsiteX9" fmla="*/ 0 w 314943"/>
                <a:gd name="connsiteY9" fmla="*/ 571203 h 1322136"/>
                <a:gd name="connsiteX10" fmla="*/ 52491 w 314943"/>
                <a:gd name="connsiteY10" fmla="*/ 518712 h 1322136"/>
                <a:gd name="connsiteX11" fmla="*/ 70702 w 314943"/>
                <a:gd name="connsiteY11" fmla="*/ 518712 h 1322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4943" h="1322136">
                  <a:moveTo>
                    <a:pt x="70702" y="0"/>
                  </a:moveTo>
                  <a:lnTo>
                    <a:pt x="244242" y="0"/>
                  </a:lnTo>
                  <a:lnTo>
                    <a:pt x="244242" y="518712"/>
                  </a:lnTo>
                  <a:lnTo>
                    <a:pt x="262452" y="518712"/>
                  </a:lnTo>
                  <a:cubicBezTo>
                    <a:pt x="291443" y="518712"/>
                    <a:pt x="314943" y="542212"/>
                    <a:pt x="314943" y="571203"/>
                  </a:cubicBezTo>
                  <a:lnTo>
                    <a:pt x="314943" y="1269645"/>
                  </a:lnTo>
                  <a:cubicBezTo>
                    <a:pt x="314943" y="1298636"/>
                    <a:pt x="291443" y="1322136"/>
                    <a:pt x="262452" y="1322136"/>
                  </a:cubicBezTo>
                  <a:lnTo>
                    <a:pt x="52491" y="1322136"/>
                  </a:lnTo>
                  <a:cubicBezTo>
                    <a:pt x="23501" y="1322136"/>
                    <a:pt x="0" y="1298636"/>
                    <a:pt x="0" y="1269645"/>
                  </a:cubicBezTo>
                  <a:lnTo>
                    <a:pt x="0" y="571203"/>
                  </a:lnTo>
                  <a:cubicBezTo>
                    <a:pt x="0" y="542212"/>
                    <a:pt x="23501" y="518712"/>
                    <a:pt x="52491" y="518712"/>
                  </a:cubicBezTo>
                  <a:lnTo>
                    <a:pt x="70702" y="518712"/>
                  </a:lnTo>
                  <a:close/>
                </a:path>
              </a:pathLst>
            </a:custGeom>
            <a:solidFill>
              <a:srgbClr val="7898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>
                <a:solidFill>
                  <a:prstClr val="white"/>
                </a:solidFill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961439" y="2805288"/>
              <a:ext cx="2382516" cy="2242467"/>
              <a:chOff x="4961439" y="2805288"/>
              <a:chExt cx="2382516" cy="2242467"/>
            </a:xfrm>
          </p:grpSpPr>
          <p:sp>
            <p:nvSpPr>
              <p:cNvPr id="42" name="Freeform 41"/>
              <p:cNvSpPr/>
              <p:nvPr/>
            </p:nvSpPr>
            <p:spPr bwMode="auto">
              <a:xfrm>
                <a:off x="5006732" y="2805288"/>
                <a:ext cx="2178539" cy="2242467"/>
              </a:xfrm>
              <a:custGeom>
                <a:avLst/>
                <a:gdLst>
                  <a:gd name="connsiteX0" fmla="*/ 703262 w 1406525"/>
                  <a:gd name="connsiteY0" fmla="*/ 85725 h 1447800"/>
                  <a:gd name="connsiteX1" fmla="*/ 87312 w 1406525"/>
                  <a:gd name="connsiteY1" fmla="*/ 701675 h 1447800"/>
                  <a:gd name="connsiteX2" fmla="*/ 703262 w 1406525"/>
                  <a:gd name="connsiteY2" fmla="*/ 1317625 h 1447800"/>
                  <a:gd name="connsiteX3" fmla="*/ 1319212 w 1406525"/>
                  <a:gd name="connsiteY3" fmla="*/ 701675 h 1447800"/>
                  <a:gd name="connsiteX4" fmla="*/ 703262 w 1406525"/>
                  <a:gd name="connsiteY4" fmla="*/ 85725 h 1447800"/>
                  <a:gd name="connsiteX5" fmla="*/ 702958 w 1406525"/>
                  <a:gd name="connsiteY5" fmla="*/ 0 h 1447800"/>
                  <a:gd name="connsiteX6" fmla="*/ 1406525 w 1406525"/>
                  <a:gd name="connsiteY6" fmla="*/ 702001 h 1447800"/>
                  <a:gd name="connsiteX7" fmla="*/ 938699 w 1406525"/>
                  <a:gd name="connsiteY7" fmla="*/ 1363852 h 1447800"/>
                  <a:gd name="connsiteX8" fmla="*/ 938699 w 1406525"/>
                  <a:gd name="connsiteY8" fmla="*/ 1365677 h 1447800"/>
                  <a:gd name="connsiteX9" fmla="*/ 709659 w 1406525"/>
                  <a:gd name="connsiteY9" fmla="*/ 1447800 h 1447800"/>
                  <a:gd name="connsiteX10" fmla="*/ 481228 w 1406525"/>
                  <a:gd name="connsiteY10" fmla="*/ 1368110 h 1447800"/>
                  <a:gd name="connsiteX11" fmla="*/ 0 w 1406525"/>
                  <a:gd name="connsiteY11" fmla="*/ 702001 h 1447800"/>
                  <a:gd name="connsiteX12" fmla="*/ 702958 w 1406525"/>
                  <a:gd name="connsiteY12" fmla="*/ 0 h 144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06525" h="1447800">
                    <a:moveTo>
                      <a:pt x="703262" y="85725"/>
                    </a:moveTo>
                    <a:cubicBezTo>
                      <a:pt x="363082" y="85725"/>
                      <a:pt x="87312" y="361495"/>
                      <a:pt x="87312" y="701675"/>
                    </a:cubicBezTo>
                    <a:cubicBezTo>
                      <a:pt x="87312" y="1041855"/>
                      <a:pt x="363082" y="1317625"/>
                      <a:pt x="703262" y="1317625"/>
                    </a:cubicBezTo>
                    <a:cubicBezTo>
                      <a:pt x="1043442" y="1317625"/>
                      <a:pt x="1319212" y="1041855"/>
                      <a:pt x="1319212" y="701675"/>
                    </a:cubicBezTo>
                    <a:cubicBezTo>
                      <a:pt x="1319212" y="361495"/>
                      <a:pt x="1043442" y="85725"/>
                      <a:pt x="703262" y="85725"/>
                    </a:cubicBezTo>
                    <a:close/>
                    <a:moveTo>
                      <a:pt x="702958" y="0"/>
                    </a:moveTo>
                    <a:cubicBezTo>
                      <a:pt x="1091595" y="0"/>
                      <a:pt x="1406525" y="313893"/>
                      <a:pt x="1406525" y="702001"/>
                    </a:cubicBezTo>
                    <a:cubicBezTo>
                      <a:pt x="1406525" y="1007377"/>
                      <a:pt x="1210988" y="1267129"/>
                      <a:pt x="938699" y="1363852"/>
                    </a:cubicBezTo>
                    <a:cubicBezTo>
                      <a:pt x="938699" y="1364460"/>
                      <a:pt x="938699" y="1365069"/>
                      <a:pt x="938699" y="1365677"/>
                    </a:cubicBezTo>
                    <a:cubicBezTo>
                      <a:pt x="938699" y="1410693"/>
                      <a:pt x="836362" y="1447800"/>
                      <a:pt x="709659" y="1447800"/>
                    </a:cubicBezTo>
                    <a:cubicBezTo>
                      <a:pt x="586001" y="1447800"/>
                      <a:pt x="485492" y="1412518"/>
                      <a:pt x="481228" y="1368110"/>
                    </a:cubicBezTo>
                    <a:cubicBezTo>
                      <a:pt x="201628" y="1275646"/>
                      <a:pt x="0" y="1012244"/>
                      <a:pt x="0" y="702001"/>
                    </a:cubicBezTo>
                    <a:cubicBezTo>
                      <a:pt x="0" y="313893"/>
                      <a:pt x="314930" y="0"/>
                      <a:pt x="702958" y="0"/>
                    </a:cubicBezTo>
                    <a:close/>
                  </a:path>
                </a:pathLst>
              </a:custGeom>
              <a:solidFill>
                <a:srgbClr val="7898A8"/>
              </a:solidFill>
              <a:ln w="3175" cap="flat">
                <a:noFill/>
                <a:prstDash val="solid"/>
                <a:miter lim="800000"/>
              </a:ln>
            </p:spPr>
            <p:txBody>
              <a:bodyPr vert="horz" wrap="square" lIns="121920" tIns="60960" rIns="121920" bIns="60960" numCol="1" anchor="t" anchorCtr="0" compatLnSpc="1">
                <a:noAutofit/>
              </a:bodyPr>
              <a:lstStyle/>
              <a:p>
                <a:endParaRPr lang="en-US" sz="2110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Text Placeholder 2"/>
              <p:cNvSpPr txBox="1"/>
              <p:nvPr/>
            </p:nvSpPr>
            <p:spPr>
              <a:xfrm>
                <a:off x="4961439" y="3743557"/>
                <a:ext cx="2382516" cy="324710"/>
              </a:xfrm>
              <a:prstGeom prst="rect">
                <a:avLst/>
              </a:prstGeom>
              <a:noFill/>
            </p:spPr>
            <p:txBody>
              <a:bodyPr vert="horz" lIns="91440" tIns="45720" rIns="91440" bIns="45720" rtlCol="0" anchor="ctr">
                <a:noAutofit/>
              </a:bodyPr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b="1" dirty="0">
                    <a:solidFill>
                      <a:srgbClr val="26262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单击添加标题</a:t>
                </a:r>
                <a:endParaRPr lang="en-US" altLang="zh-CN" sz="2400" dirty="0">
                  <a:solidFill>
                    <a:srgbClr val="262626"/>
                  </a:solidFill>
                  <a:latin typeface="Bebas Neue" panose="020B0606020202050201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1513968" y="2355418"/>
            <a:ext cx="2832909" cy="694042"/>
            <a:chOff x="1513968" y="2355418"/>
            <a:chExt cx="2832909" cy="694042"/>
          </a:xfrm>
        </p:grpSpPr>
        <p:sp>
          <p:nvSpPr>
            <p:cNvPr id="79" name="Text Placeholder 2"/>
            <p:cNvSpPr txBox="1"/>
            <p:nvPr/>
          </p:nvSpPr>
          <p:spPr>
            <a:xfrm>
              <a:off x="1920386" y="2355418"/>
              <a:ext cx="2426491" cy="324709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1600" b="1" dirty="0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800" dirty="0">
                <a:solidFill>
                  <a:schemeClr val="accent1">
                    <a:lumMod val="50000"/>
                  </a:schemeClr>
                </a:solidFill>
                <a:latin typeface="Bebas Neue" panose="020B0606020202050201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0" name="TextBox 70"/>
            <p:cNvSpPr txBox="1"/>
            <p:nvPr/>
          </p:nvSpPr>
          <p:spPr>
            <a:xfrm>
              <a:off x="1513968" y="2680128"/>
              <a:ext cx="2756096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accent1">
                      <a:lumMod val="50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Adobe Arabic" panose="02040503050201020203" pitchFamily="18" charset="-78"/>
                </a:rPr>
                <a:t>单击此处编辑内容，建议您在展示时采用微软雅黑字体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</p:grpSp>
      <p:sp>
        <p:nvSpPr>
          <p:cNvPr id="82" name="Text Placeholder 2"/>
          <p:cNvSpPr txBox="1"/>
          <p:nvPr/>
        </p:nvSpPr>
        <p:spPr>
          <a:xfrm>
            <a:off x="1495912" y="3597209"/>
            <a:ext cx="2426491" cy="324709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84" name="TextBox 70"/>
          <p:cNvSpPr txBox="1"/>
          <p:nvPr/>
        </p:nvSpPr>
        <p:spPr>
          <a:xfrm>
            <a:off x="1120665" y="3736254"/>
            <a:ext cx="275609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r"/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  <a:p>
            <a:pPr algn="r"/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533478" y="553127"/>
            <a:ext cx="36918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grpSp>
        <p:nvGrpSpPr>
          <p:cNvPr id="53" name="组合 52"/>
          <p:cNvGrpSpPr/>
          <p:nvPr/>
        </p:nvGrpSpPr>
        <p:grpSpPr>
          <a:xfrm rot="20367748">
            <a:off x="185853" y="106278"/>
            <a:ext cx="1003563" cy="1241351"/>
            <a:chOff x="793750" y="825500"/>
            <a:chExt cx="3433763" cy="4584701"/>
          </a:xfrm>
        </p:grpSpPr>
        <p:sp>
          <p:nvSpPr>
            <p:cNvPr id="54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9" name="TextBox 70"/>
          <p:cNvSpPr txBox="1"/>
          <p:nvPr/>
        </p:nvSpPr>
        <p:spPr>
          <a:xfrm>
            <a:off x="1625102" y="4882656"/>
            <a:ext cx="275609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r"/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  <a:p>
            <a:pPr algn="r"/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00" name="TextBox 70"/>
          <p:cNvSpPr txBox="1"/>
          <p:nvPr/>
        </p:nvSpPr>
        <p:spPr>
          <a:xfrm>
            <a:off x="7805197" y="2154890"/>
            <a:ext cx="275609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01" name="TextBox 70"/>
          <p:cNvSpPr txBox="1"/>
          <p:nvPr/>
        </p:nvSpPr>
        <p:spPr>
          <a:xfrm>
            <a:off x="8223449" y="3575055"/>
            <a:ext cx="275609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102" name="TextBox 70"/>
          <p:cNvSpPr txBox="1"/>
          <p:nvPr/>
        </p:nvSpPr>
        <p:spPr>
          <a:xfrm>
            <a:off x="7807942" y="5002033"/>
            <a:ext cx="275609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zh-CN" altLang="en-US" sz="16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0649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52" grpId="0"/>
      <p:bldP spid="99" grpId="0"/>
      <p:bldP spid="100" grpId="0"/>
      <p:bldP spid="101" grpId="0"/>
      <p:bldP spid="1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866577" y="1602874"/>
            <a:ext cx="9729706" cy="0"/>
          </a:xfrm>
          <a:prstGeom prst="line">
            <a:avLst/>
          </a:prstGeom>
          <a:ln>
            <a:solidFill>
              <a:srgbClr val="7898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158836" y="4298452"/>
            <a:ext cx="4153098" cy="0"/>
          </a:xfrm>
          <a:prstGeom prst="line">
            <a:avLst/>
          </a:prstGeom>
          <a:ln>
            <a:solidFill>
              <a:srgbClr val="7898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endCxn id="24" idx="0"/>
          </p:cNvCxnSpPr>
          <p:nvPr/>
        </p:nvCxnSpPr>
        <p:spPr>
          <a:xfrm>
            <a:off x="5819140" y="2443163"/>
            <a:ext cx="0" cy="134808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033327" y="2443163"/>
            <a:ext cx="785813" cy="7858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>
                <a:latin typeface="Broadway" panose="04040905080B02020502" pitchFamily="82" charset="0"/>
              </a:rPr>
              <a:t>1</a:t>
            </a:r>
            <a:endParaRPr lang="zh-CN" altLang="en-US" sz="5400" dirty="0">
              <a:latin typeface="Broadway" panose="04040905080B02020502" pitchFamily="82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58836" y="4312740"/>
            <a:ext cx="785813" cy="7858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>
                <a:latin typeface="Broadway" panose="04040905080B02020502" pitchFamily="82" charset="0"/>
              </a:rPr>
              <a:t>2</a:t>
            </a:r>
            <a:endParaRPr lang="zh-CN" altLang="en-US" sz="5400" dirty="0">
              <a:latin typeface="Broadway" panose="04040905080B02020502" pitchFamily="82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840201" y="5457825"/>
            <a:ext cx="785813" cy="7858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>
                <a:latin typeface="Broadway" panose="04040905080B02020502" pitchFamily="82" charset="0"/>
              </a:rPr>
              <a:t>3</a:t>
            </a:r>
            <a:endParaRPr lang="zh-CN" altLang="en-US" sz="5400" dirty="0">
              <a:latin typeface="Broadway" panose="04040905080B02020502" pitchFamily="82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810470" y="3526927"/>
            <a:ext cx="785813" cy="78581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>
                <a:latin typeface="Broadway" panose="04040905080B02020502" pitchFamily="82" charset="0"/>
              </a:rPr>
              <a:t>4</a:t>
            </a:r>
            <a:endParaRPr lang="zh-CN" altLang="en-US" sz="5400" dirty="0">
              <a:latin typeface="Broadway" panose="04040905080B02020502" pitchFamily="82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05795" y="2305646"/>
            <a:ext cx="363462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04690" y="5320308"/>
            <a:ext cx="363462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094728" y="5204400"/>
            <a:ext cx="363462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094728" y="2443163"/>
            <a:ext cx="363462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326346" y="4312740"/>
            <a:ext cx="4269937" cy="0"/>
          </a:xfrm>
          <a:prstGeom prst="line">
            <a:avLst/>
          </a:prstGeom>
          <a:ln>
            <a:solidFill>
              <a:srgbClr val="7898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24" idx="4"/>
          </p:cNvCxnSpPr>
          <p:nvPr/>
        </p:nvCxnSpPr>
        <p:spPr>
          <a:xfrm>
            <a:off x="5819140" y="4805658"/>
            <a:ext cx="0" cy="143798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5311934" y="3791246"/>
            <a:ext cx="1014412" cy="101441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0" name="椭圆 29"/>
          <p:cNvSpPr/>
          <p:nvPr/>
        </p:nvSpPr>
        <p:spPr>
          <a:xfrm>
            <a:off x="5581162" y="4060474"/>
            <a:ext cx="475955" cy="475955"/>
          </a:xfrm>
          <a:prstGeom prst="ellipse">
            <a:avLst/>
          </a:prstGeom>
          <a:noFill/>
          <a:ln>
            <a:solidFill>
              <a:srgbClr val="7898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1" name="椭圆 30"/>
          <p:cNvSpPr/>
          <p:nvPr/>
        </p:nvSpPr>
        <p:spPr>
          <a:xfrm>
            <a:off x="6101082" y="3859463"/>
            <a:ext cx="101898" cy="10189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2" name="椭圆 31"/>
          <p:cNvSpPr/>
          <p:nvPr/>
        </p:nvSpPr>
        <p:spPr>
          <a:xfrm>
            <a:off x="5940931" y="4417765"/>
            <a:ext cx="101898" cy="10189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grpSp>
        <p:nvGrpSpPr>
          <p:cNvPr id="20" name="组合 19"/>
          <p:cNvGrpSpPr/>
          <p:nvPr/>
        </p:nvGrpSpPr>
        <p:grpSpPr>
          <a:xfrm rot="20367748">
            <a:off x="531806" y="233070"/>
            <a:ext cx="1003563" cy="1241351"/>
            <a:chOff x="793750" y="825500"/>
            <a:chExt cx="3433763" cy="4584701"/>
          </a:xfrm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矩形 41"/>
          <p:cNvSpPr/>
          <p:nvPr/>
        </p:nvSpPr>
        <p:spPr>
          <a:xfrm>
            <a:off x="1754529" y="517634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  <p:extLst>
      <p:ext uri="{BB962C8B-B14F-4D97-AF65-F5344CB8AC3E}">
        <p14:creationId xmlns:p14="http://schemas.microsoft.com/office/powerpoint/2010/main" val="340432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任意多边形 69"/>
          <p:cNvSpPr/>
          <p:nvPr/>
        </p:nvSpPr>
        <p:spPr>
          <a:xfrm>
            <a:off x="561878" y="5459183"/>
            <a:ext cx="1379382" cy="1436917"/>
          </a:xfrm>
          <a:custGeom>
            <a:avLst/>
            <a:gdLst>
              <a:gd name="connsiteX0" fmla="*/ 988221 w 1379382"/>
              <a:gd name="connsiteY0" fmla="*/ 0 h 1436917"/>
              <a:gd name="connsiteX1" fmla="*/ 1010406 w 1379382"/>
              <a:gd name="connsiteY1" fmla="*/ 15258 h 1436917"/>
              <a:gd name="connsiteX2" fmla="*/ 1238011 w 1379382"/>
              <a:gd name="connsiteY2" fmla="*/ 370872 h 1436917"/>
              <a:gd name="connsiteX3" fmla="*/ 1235427 w 1379382"/>
              <a:gd name="connsiteY3" fmla="*/ 372649 h 1436917"/>
              <a:gd name="connsiteX4" fmla="*/ 1289073 w 1379382"/>
              <a:gd name="connsiteY4" fmla="*/ 450653 h 1436917"/>
              <a:gd name="connsiteX5" fmla="*/ 1379382 w 1379382"/>
              <a:gd name="connsiteY5" fmla="*/ 591754 h 1436917"/>
              <a:gd name="connsiteX6" fmla="*/ 798132 w 1379382"/>
              <a:gd name="connsiteY6" fmla="*/ 1436917 h 1436917"/>
              <a:gd name="connsiteX7" fmla="*/ 0 w 1379382"/>
              <a:gd name="connsiteY7" fmla="*/ 1436917 h 1436917"/>
              <a:gd name="connsiteX8" fmla="*/ 988221 w 1379382"/>
              <a:gd name="connsiteY8" fmla="*/ 0 h 1436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382" h="1436917">
                <a:moveTo>
                  <a:pt x="988221" y="0"/>
                </a:moveTo>
                <a:lnTo>
                  <a:pt x="1010406" y="15258"/>
                </a:lnTo>
                <a:lnTo>
                  <a:pt x="1238011" y="370872"/>
                </a:lnTo>
                <a:lnTo>
                  <a:pt x="1235427" y="372649"/>
                </a:lnTo>
                <a:lnTo>
                  <a:pt x="1289073" y="450653"/>
                </a:lnTo>
                <a:lnTo>
                  <a:pt x="1379382" y="591754"/>
                </a:lnTo>
                <a:lnTo>
                  <a:pt x="798132" y="1436917"/>
                </a:lnTo>
                <a:lnTo>
                  <a:pt x="0" y="1436917"/>
                </a:lnTo>
                <a:lnTo>
                  <a:pt x="988221" y="0"/>
                </a:lnTo>
                <a:close/>
              </a:path>
            </a:pathLst>
          </a:custGeom>
          <a:solidFill>
            <a:srgbClr val="DF9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1950042" y="5459184"/>
            <a:ext cx="1377333" cy="1436916"/>
          </a:xfrm>
          <a:custGeom>
            <a:avLst/>
            <a:gdLst>
              <a:gd name="connsiteX0" fmla="*/ 389113 w 1377333"/>
              <a:gd name="connsiteY0" fmla="*/ 0 h 1436916"/>
              <a:gd name="connsiteX1" fmla="*/ 1377333 w 1377333"/>
              <a:gd name="connsiteY1" fmla="*/ 1436916 h 1436916"/>
              <a:gd name="connsiteX2" fmla="*/ 579200 w 1377333"/>
              <a:gd name="connsiteY2" fmla="*/ 1436916 h 1436916"/>
              <a:gd name="connsiteX3" fmla="*/ 0 w 1377333"/>
              <a:gd name="connsiteY3" fmla="*/ 594733 h 1436916"/>
              <a:gd name="connsiteX4" fmla="*/ 373996 w 1377333"/>
              <a:gd name="connsiteY4" fmla="*/ 10397 h 1436916"/>
              <a:gd name="connsiteX5" fmla="*/ 389113 w 1377333"/>
              <a:gd name="connsiteY5" fmla="*/ 0 h 1436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7333" h="1436916">
                <a:moveTo>
                  <a:pt x="389113" y="0"/>
                </a:moveTo>
                <a:lnTo>
                  <a:pt x="1377333" y="1436916"/>
                </a:lnTo>
                <a:lnTo>
                  <a:pt x="579200" y="1436916"/>
                </a:lnTo>
                <a:lnTo>
                  <a:pt x="0" y="594733"/>
                </a:lnTo>
                <a:lnTo>
                  <a:pt x="373996" y="10397"/>
                </a:lnTo>
                <a:lnTo>
                  <a:pt x="389113" y="0"/>
                </a:lnTo>
                <a:close/>
              </a:path>
            </a:pathLst>
          </a:custGeom>
          <a:solidFill>
            <a:srgbClr val="EE8F82"/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9" name="任意多边形 818"/>
          <p:cNvSpPr/>
          <p:nvPr/>
        </p:nvSpPr>
        <p:spPr>
          <a:xfrm flipV="1">
            <a:off x="5466342" y="5123204"/>
            <a:ext cx="1608398" cy="1772896"/>
          </a:xfrm>
          <a:custGeom>
            <a:avLst/>
            <a:gdLst>
              <a:gd name="connsiteX0" fmla="*/ 1219285 w 1608398"/>
              <a:gd name="connsiteY0" fmla="*/ 1772896 h 1772896"/>
              <a:gd name="connsiteX1" fmla="*/ 1234402 w 1608398"/>
              <a:gd name="connsiteY1" fmla="*/ 1762499 h 1772896"/>
              <a:gd name="connsiteX2" fmla="*/ 1608398 w 1608398"/>
              <a:gd name="connsiteY2" fmla="*/ 1178163 h 1772896"/>
              <a:gd name="connsiteX3" fmla="*/ 798132 w 1608398"/>
              <a:gd name="connsiteY3" fmla="*/ 0 h 1772896"/>
              <a:gd name="connsiteX4" fmla="*/ 0 w 1608398"/>
              <a:gd name="connsiteY4" fmla="*/ 0 h 1772896"/>
              <a:gd name="connsiteX5" fmla="*/ 1219285 w 1608398"/>
              <a:gd name="connsiteY5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398" h="1772896">
                <a:moveTo>
                  <a:pt x="1219285" y="1772896"/>
                </a:moveTo>
                <a:lnTo>
                  <a:pt x="1234402" y="1762499"/>
                </a:lnTo>
                <a:lnTo>
                  <a:pt x="1608398" y="1178163"/>
                </a:lnTo>
                <a:lnTo>
                  <a:pt x="798132" y="0"/>
                </a:lnTo>
                <a:lnTo>
                  <a:pt x="0" y="0"/>
                </a:lnTo>
                <a:lnTo>
                  <a:pt x="1219285" y="1772896"/>
                </a:lnTo>
                <a:close/>
              </a:path>
            </a:pathLst>
          </a:custGeom>
          <a:solidFill>
            <a:srgbClr val="EF756B">
              <a:alpha val="88000"/>
            </a:srgbClr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4" name="任意多边形 823"/>
          <p:cNvSpPr/>
          <p:nvPr/>
        </p:nvSpPr>
        <p:spPr>
          <a:xfrm flipH="1" flipV="1">
            <a:off x="4399933" y="4206056"/>
            <a:ext cx="2239155" cy="2690045"/>
          </a:xfrm>
          <a:custGeom>
            <a:avLst/>
            <a:gdLst>
              <a:gd name="connsiteX0" fmla="*/ 1850042 w 2239155"/>
              <a:gd name="connsiteY0" fmla="*/ 2690045 h 2690045"/>
              <a:gd name="connsiteX1" fmla="*/ 0 w 2239155"/>
              <a:gd name="connsiteY1" fmla="*/ 0 h 2690045"/>
              <a:gd name="connsiteX2" fmla="*/ 798132 w 2239155"/>
              <a:gd name="connsiteY2" fmla="*/ 0 h 2690045"/>
              <a:gd name="connsiteX3" fmla="*/ 2239155 w 2239155"/>
              <a:gd name="connsiteY3" fmla="*/ 2095312 h 2690045"/>
              <a:gd name="connsiteX4" fmla="*/ 1865159 w 2239155"/>
              <a:gd name="connsiteY4" fmla="*/ 2679648 h 2690045"/>
              <a:gd name="connsiteX5" fmla="*/ 1850042 w 2239155"/>
              <a:gd name="connsiteY5" fmla="*/ 2690045 h 2690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39155" h="2690045">
                <a:moveTo>
                  <a:pt x="1850042" y="2690045"/>
                </a:moveTo>
                <a:lnTo>
                  <a:pt x="0" y="0"/>
                </a:lnTo>
                <a:lnTo>
                  <a:pt x="798132" y="0"/>
                </a:lnTo>
                <a:lnTo>
                  <a:pt x="2239155" y="2095312"/>
                </a:lnTo>
                <a:lnTo>
                  <a:pt x="1865159" y="2679648"/>
                </a:lnTo>
                <a:lnTo>
                  <a:pt x="1850042" y="2690045"/>
                </a:lnTo>
                <a:close/>
              </a:path>
            </a:pathLst>
          </a:custGeom>
          <a:solidFill>
            <a:srgbClr val="A8ADC4"/>
          </a:solidFill>
          <a:ln>
            <a:solidFill>
              <a:srgbClr val="A9BD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4" name="任意多边形 533"/>
          <p:cNvSpPr/>
          <p:nvPr/>
        </p:nvSpPr>
        <p:spPr>
          <a:xfrm flipH="1" flipV="1">
            <a:off x="4012411" y="4206055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89A67A"/>
          </a:solidFill>
          <a:ln>
            <a:solidFill>
              <a:srgbClr val="89A6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2147990" y="4206055"/>
            <a:ext cx="2243162" cy="2702024"/>
          </a:xfrm>
          <a:custGeom>
            <a:avLst/>
            <a:gdLst>
              <a:gd name="connsiteX0" fmla="*/ 296787 w 2243162"/>
              <a:gd name="connsiteY0" fmla="*/ 2270482 h 2702024"/>
              <a:gd name="connsiteX1" fmla="*/ 593574 w 2243162"/>
              <a:gd name="connsiteY1" fmla="*/ 2702024 h 2702024"/>
              <a:gd name="connsiteX2" fmla="*/ 0 w 2243162"/>
              <a:gd name="connsiteY2" fmla="*/ 2702024 h 2702024"/>
              <a:gd name="connsiteX3" fmla="*/ 1852001 w 2243162"/>
              <a:gd name="connsiteY3" fmla="*/ 0 h 2702024"/>
              <a:gd name="connsiteX4" fmla="*/ 1874186 w 2243162"/>
              <a:gd name="connsiteY4" fmla="*/ 15258 h 2702024"/>
              <a:gd name="connsiteX5" fmla="*/ 2101791 w 2243162"/>
              <a:gd name="connsiteY5" fmla="*/ 370872 h 2702024"/>
              <a:gd name="connsiteX6" fmla="*/ 2099207 w 2243162"/>
              <a:gd name="connsiteY6" fmla="*/ 372649 h 2702024"/>
              <a:gd name="connsiteX7" fmla="*/ 2152853 w 2243162"/>
              <a:gd name="connsiteY7" fmla="*/ 450653 h 2702024"/>
              <a:gd name="connsiteX8" fmla="*/ 2243162 w 2243162"/>
              <a:gd name="connsiteY8" fmla="*/ 591754 h 2702024"/>
              <a:gd name="connsiteX9" fmla="*/ 800090 w 2243162"/>
              <a:gd name="connsiteY9" fmla="*/ 2690045 h 2702024"/>
              <a:gd name="connsiteX10" fmla="*/ 591618 w 2243162"/>
              <a:gd name="connsiteY10" fmla="*/ 2690045 h 2702024"/>
              <a:gd name="connsiteX11" fmla="*/ 296788 w 2243162"/>
              <a:gd name="connsiteY11" fmla="*/ 2261349 h 2702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43162" h="2702024">
                <a:moveTo>
                  <a:pt x="296787" y="2270482"/>
                </a:moveTo>
                <a:lnTo>
                  <a:pt x="593574" y="2702024"/>
                </a:lnTo>
                <a:lnTo>
                  <a:pt x="0" y="2702024"/>
                </a:lnTo>
                <a:close/>
                <a:moveTo>
                  <a:pt x="1852001" y="0"/>
                </a:moveTo>
                <a:lnTo>
                  <a:pt x="1874186" y="15258"/>
                </a:lnTo>
                <a:lnTo>
                  <a:pt x="2101791" y="370872"/>
                </a:lnTo>
                <a:lnTo>
                  <a:pt x="2099207" y="372649"/>
                </a:lnTo>
                <a:lnTo>
                  <a:pt x="2152853" y="450653"/>
                </a:lnTo>
                <a:lnTo>
                  <a:pt x="2243162" y="591754"/>
                </a:lnTo>
                <a:lnTo>
                  <a:pt x="800090" y="2690045"/>
                </a:lnTo>
                <a:lnTo>
                  <a:pt x="591618" y="2690045"/>
                </a:lnTo>
                <a:lnTo>
                  <a:pt x="296788" y="2261349"/>
                </a:lnTo>
                <a:close/>
              </a:path>
            </a:pathLst>
          </a:custGeom>
          <a:solidFill>
            <a:srgbClr val="A2B894">
              <a:alpha val="91000"/>
            </a:srgbClr>
          </a:solidFill>
          <a:ln>
            <a:solidFill>
              <a:srgbClr val="A9BD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-35280" y="4818139"/>
            <a:ext cx="1017046" cy="2052322"/>
          </a:xfrm>
          <a:custGeom>
            <a:avLst/>
            <a:gdLst>
              <a:gd name="connsiteX0" fmla="*/ 0 w 1017046"/>
              <a:gd name="connsiteY0" fmla="*/ 0 h 2052322"/>
              <a:gd name="connsiteX1" fmla="*/ 1017046 w 1017046"/>
              <a:gd name="connsiteY1" fmla="*/ 1478830 h 2052322"/>
              <a:gd name="connsiteX2" fmla="*/ 613325 w 1017046"/>
              <a:gd name="connsiteY2" fmla="*/ 2052322 h 2052322"/>
              <a:gd name="connsiteX3" fmla="*/ 0 w 1017046"/>
              <a:gd name="connsiteY3" fmla="*/ 1160520 h 2052322"/>
              <a:gd name="connsiteX4" fmla="*/ 0 w 1017046"/>
              <a:gd name="connsiteY4" fmla="*/ 0 h 205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046" h="2052322">
                <a:moveTo>
                  <a:pt x="0" y="0"/>
                </a:moveTo>
                <a:lnTo>
                  <a:pt x="1017046" y="1478830"/>
                </a:lnTo>
                <a:lnTo>
                  <a:pt x="613325" y="2052322"/>
                </a:lnTo>
                <a:lnTo>
                  <a:pt x="0" y="1160520"/>
                </a:lnTo>
                <a:lnTo>
                  <a:pt x="0" y="0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5087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2" name="任意多边形 811"/>
          <p:cNvSpPr/>
          <p:nvPr/>
        </p:nvSpPr>
        <p:spPr>
          <a:xfrm flipV="1">
            <a:off x="4397479" y="5881804"/>
            <a:ext cx="1088729" cy="1014296"/>
          </a:xfrm>
          <a:custGeom>
            <a:avLst/>
            <a:gdLst>
              <a:gd name="connsiteX0" fmla="*/ 391161 w 1088729"/>
              <a:gd name="connsiteY0" fmla="*/ 1014296 h 1014296"/>
              <a:gd name="connsiteX1" fmla="*/ 1088729 w 1088729"/>
              <a:gd name="connsiteY1" fmla="*/ 0 h 1014296"/>
              <a:gd name="connsiteX2" fmla="*/ 290598 w 1088729"/>
              <a:gd name="connsiteY2" fmla="*/ 0 h 1014296"/>
              <a:gd name="connsiteX3" fmla="*/ 0 w 1088729"/>
              <a:gd name="connsiteY3" fmla="*/ 422542 h 1014296"/>
              <a:gd name="connsiteX4" fmla="*/ 90309 w 1088729"/>
              <a:gd name="connsiteY4" fmla="*/ 563643 h 1014296"/>
              <a:gd name="connsiteX5" fmla="*/ 143955 w 1088729"/>
              <a:gd name="connsiteY5" fmla="*/ 641647 h 1014296"/>
              <a:gd name="connsiteX6" fmla="*/ 141371 w 1088729"/>
              <a:gd name="connsiteY6" fmla="*/ 643424 h 1014296"/>
              <a:gd name="connsiteX7" fmla="*/ 368976 w 1088729"/>
              <a:gd name="connsiteY7" fmla="*/ 999038 h 1014296"/>
              <a:gd name="connsiteX8" fmla="*/ 391161 w 1088729"/>
              <a:gd name="connsiteY8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8729" h="1014296">
                <a:moveTo>
                  <a:pt x="391161" y="1014296"/>
                </a:moveTo>
                <a:lnTo>
                  <a:pt x="1088729" y="0"/>
                </a:lnTo>
                <a:lnTo>
                  <a:pt x="290598" y="0"/>
                </a:lnTo>
                <a:lnTo>
                  <a:pt x="0" y="422542"/>
                </a:lnTo>
                <a:lnTo>
                  <a:pt x="90309" y="563643"/>
                </a:lnTo>
                <a:lnTo>
                  <a:pt x="143955" y="641647"/>
                </a:lnTo>
                <a:lnTo>
                  <a:pt x="141371" y="643424"/>
                </a:lnTo>
                <a:lnTo>
                  <a:pt x="368976" y="999038"/>
                </a:lnTo>
                <a:lnTo>
                  <a:pt x="391161" y="1014296"/>
                </a:lnTo>
                <a:close/>
              </a:path>
            </a:pathLst>
          </a:custGeom>
          <a:solidFill>
            <a:srgbClr val="DD957C"/>
          </a:solidFill>
          <a:ln>
            <a:solidFill>
              <a:srgbClr val="DD95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8" name="任意多边形 637"/>
          <p:cNvSpPr/>
          <p:nvPr/>
        </p:nvSpPr>
        <p:spPr>
          <a:xfrm flipV="1">
            <a:off x="4008048" y="58818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D57053"/>
          </a:solidFill>
          <a:ln>
            <a:solidFill>
              <a:srgbClr val="D570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8" name="任意多边形 647"/>
          <p:cNvSpPr/>
          <p:nvPr/>
        </p:nvSpPr>
        <p:spPr>
          <a:xfrm flipV="1">
            <a:off x="6694090" y="51232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6F65"/>
          </a:solidFill>
          <a:ln>
            <a:solidFill>
              <a:srgbClr val="ED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1" name="任意多边形 660"/>
          <p:cNvSpPr/>
          <p:nvPr/>
        </p:nvSpPr>
        <p:spPr>
          <a:xfrm flipV="1">
            <a:off x="10822507" y="549545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3778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6" name="任意多边形 665"/>
          <p:cNvSpPr/>
          <p:nvPr/>
        </p:nvSpPr>
        <p:spPr>
          <a:xfrm>
            <a:off x="9861917" y="5495459"/>
            <a:ext cx="1341240" cy="1384436"/>
          </a:xfrm>
          <a:custGeom>
            <a:avLst/>
            <a:gdLst>
              <a:gd name="connsiteX0" fmla="*/ 952127 w 1341240"/>
              <a:gd name="connsiteY0" fmla="*/ 0 h 1384436"/>
              <a:gd name="connsiteX1" fmla="*/ 967244 w 1341240"/>
              <a:gd name="connsiteY1" fmla="*/ 10397 h 1384436"/>
              <a:gd name="connsiteX2" fmla="*/ 1341240 w 1341240"/>
              <a:gd name="connsiteY2" fmla="*/ 594733 h 1384436"/>
              <a:gd name="connsiteX3" fmla="*/ 798132 w 1341240"/>
              <a:gd name="connsiteY3" fmla="*/ 1384436 h 1384436"/>
              <a:gd name="connsiteX4" fmla="*/ 0 w 1341240"/>
              <a:gd name="connsiteY4" fmla="*/ 1384436 h 1384436"/>
              <a:gd name="connsiteX5" fmla="*/ 952127 w 1341240"/>
              <a:gd name="connsiteY5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1240" h="1384436">
                <a:moveTo>
                  <a:pt x="952127" y="0"/>
                </a:moveTo>
                <a:lnTo>
                  <a:pt x="967244" y="10397"/>
                </a:lnTo>
                <a:lnTo>
                  <a:pt x="1341240" y="594733"/>
                </a:lnTo>
                <a:lnTo>
                  <a:pt x="798132" y="1384436"/>
                </a:lnTo>
                <a:lnTo>
                  <a:pt x="0" y="1384436"/>
                </a:lnTo>
                <a:lnTo>
                  <a:pt x="952127" y="0"/>
                </a:lnTo>
                <a:close/>
              </a:path>
            </a:pathLst>
          </a:custGeom>
          <a:solidFill>
            <a:srgbClr val="30728C">
              <a:alpha val="59000"/>
            </a:srgbClr>
          </a:solidFill>
          <a:ln>
            <a:solidFill>
              <a:srgbClr val="7CA5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0" name="任意多边形 709"/>
          <p:cNvSpPr/>
          <p:nvPr/>
        </p:nvSpPr>
        <p:spPr>
          <a:xfrm>
            <a:off x="11211938" y="5495459"/>
            <a:ext cx="980063" cy="1384436"/>
          </a:xfrm>
          <a:custGeom>
            <a:avLst/>
            <a:gdLst>
              <a:gd name="connsiteX0" fmla="*/ 391161 w 980063"/>
              <a:gd name="connsiteY0" fmla="*/ 0 h 1384436"/>
              <a:gd name="connsiteX1" fmla="*/ 980063 w 980063"/>
              <a:gd name="connsiteY1" fmla="*/ 856291 h 1384436"/>
              <a:gd name="connsiteX2" fmla="*/ 980063 w 980063"/>
              <a:gd name="connsiteY2" fmla="*/ 1384436 h 1384436"/>
              <a:gd name="connsiteX3" fmla="*/ 545157 w 980063"/>
              <a:gd name="connsiteY3" fmla="*/ 1384436 h 1384436"/>
              <a:gd name="connsiteX4" fmla="*/ 0 w 980063"/>
              <a:gd name="connsiteY4" fmla="*/ 591754 h 1384436"/>
              <a:gd name="connsiteX5" fmla="*/ 90309 w 980063"/>
              <a:gd name="connsiteY5" fmla="*/ 450653 h 1384436"/>
              <a:gd name="connsiteX6" fmla="*/ 143955 w 980063"/>
              <a:gd name="connsiteY6" fmla="*/ 372649 h 1384436"/>
              <a:gd name="connsiteX7" fmla="*/ 141371 w 980063"/>
              <a:gd name="connsiteY7" fmla="*/ 370872 h 1384436"/>
              <a:gd name="connsiteX8" fmla="*/ 368976 w 980063"/>
              <a:gd name="connsiteY8" fmla="*/ 15258 h 1384436"/>
              <a:gd name="connsiteX9" fmla="*/ 391161 w 980063"/>
              <a:gd name="connsiteY9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0063" h="1384436">
                <a:moveTo>
                  <a:pt x="391161" y="0"/>
                </a:moveTo>
                <a:lnTo>
                  <a:pt x="980063" y="856291"/>
                </a:lnTo>
                <a:lnTo>
                  <a:pt x="980063" y="1384436"/>
                </a:lnTo>
                <a:lnTo>
                  <a:pt x="545157" y="1384436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7CA5A8"/>
          </a:solidFill>
          <a:ln>
            <a:solidFill>
              <a:srgbClr val="7BA3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1" name="任意多边形 670"/>
          <p:cNvSpPr/>
          <p:nvPr/>
        </p:nvSpPr>
        <p:spPr>
          <a:xfrm flipV="1">
            <a:off x="9195717" y="550327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/>
          </a:solidFill>
          <a:ln>
            <a:solidFill>
              <a:srgbClr val="E49B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8221119" y="5503275"/>
            <a:ext cx="1355248" cy="1404805"/>
          </a:xfrm>
          <a:custGeom>
            <a:avLst/>
            <a:gdLst>
              <a:gd name="connsiteX0" fmla="*/ 966135 w 1355248"/>
              <a:gd name="connsiteY0" fmla="*/ 0 h 1404805"/>
              <a:gd name="connsiteX1" fmla="*/ 981252 w 1355248"/>
              <a:gd name="connsiteY1" fmla="*/ 10397 h 1404805"/>
              <a:gd name="connsiteX2" fmla="*/ 1355248 w 1355248"/>
              <a:gd name="connsiteY2" fmla="*/ 594733 h 1404805"/>
              <a:gd name="connsiteX3" fmla="*/ 798132 w 1355248"/>
              <a:gd name="connsiteY3" fmla="*/ 1404805 h 1404805"/>
              <a:gd name="connsiteX4" fmla="*/ 0 w 1355248"/>
              <a:gd name="connsiteY4" fmla="*/ 1404805 h 1404805"/>
              <a:gd name="connsiteX5" fmla="*/ 966135 w 1355248"/>
              <a:gd name="connsiteY5" fmla="*/ 0 h 1404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5248" h="1404805">
                <a:moveTo>
                  <a:pt x="966135" y="0"/>
                </a:moveTo>
                <a:lnTo>
                  <a:pt x="981252" y="10397"/>
                </a:lnTo>
                <a:lnTo>
                  <a:pt x="1355248" y="594733"/>
                </a:lnTo>
                <a:lnTo>
                  <a:pt x="798132" y="1404805"/>
                </a:lnTo>
                <a:lnTo>
                  <a:pt x="0" y="1404805"/>
                </a:lnTo>
                <a:lnTo>
                  <a:pt x="966135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>
            <a:off x="9585148" y="5503275"/>
            <a:ext cx="1352191" cy="1397381"/>
          </a:xfrm>
          <a:custGeom>
            <a:avLst/>
            <a:gdLst>
              <a:gd name="connsiteX0" fmla="*/ 391161 w 1352191"/>
              <a:gd name="connsiteY0" fmla="*/ 0 h 1397381"/>
              <a:gd name="connsiteX1" fmla="*/ 1352191 w 1352191"/>
              <a:gd name="connsiteY1" fmla="*/ 1397381 h 1397381"/>
              <a:gd name="connsiteX2" fmla="*/ 554059 w 1352191"/>
              <a:gd name="connsiteY2" fmla="*/ 1397381 h 1397381"/>
              <a:gd name="connsiteX3" fmla="*/ 0 w 1352191"/>
              <a:gd name="connsiteY3" fmla="*/ 591754 h 1397381"/>
              <a:gd name="connsiteX4" fmla="*/ 90309 w 1352191"/>
              <a:gd name="connsiteY4" fmla="*/ 450653 h 1397381"/>
              <a:gd name="connsiteX5" fmla="*/ 143955 w 1352191"/>
              <a:gd name="connsiteY5" fmla="*/ 372649 h 1397381"/>
              <a:gd name="connsiteX6" fmla="*/ 141371 w 1352191"/>
              <a:gd name="connsiteY6" fmla="*/ 370872 h 1397381"/>
              <a:gd name="connsiteX7" fmla="*/ 368976 w 1352191"/>
              <a:gd name="connsiteY7" fmla="*/ 15258 h 1397381"/>
              <a:gd name="connsiteX8" fmla="*/ 391161 w 1352191"/>
              <a:gd name="connsiteY8" fmla="*/ 0 h 1397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2191" h="1397381">
                <a:moveTo>
                  <a:pt x="391161" y="0"/>
                </a:moveTo>
                <a:lnTo>
                  <a:pt x="1352191" y="1397381"/>
                </a:lnTo>
                <a:lnTo>
                  <a:pt x="554059" y="1397381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89" name="任意多边形 788"/>
          <p:cNvSpPr/>
          <p:nvPr/>
        </p:nvSpPr>
        <p:spPr>
          <a:xfrm flipV="1">
            <a:off x="3302696" y="5881804"/>
            <a:ext cx="1086681" cy="1014296"/>
          </a:xfrm>
          <a:custGeom>
            <a:avLst/>
            <a:gdLst>
              <a:gd name="connsiteX0" fmla="*/ 697568 w 1086681"/>
              <a:gd name="connsiteY0" fmla="*/ 1014296 h 1014296"/>
              <a:gd name="connsiteX1" fmla="*/ 712685 w 1086681"/>
              <a:gd name="connsiteY1" fmla="*/ 1003899 h 1014296"/>
              <a:gd name="connsiteX2" fmla="*/ 1086681 w 1086681"/>
              <a:gd name="connsiteY2" fmla="*/ 419563 h 1014296"/>
              <a:gd name="connsiteX3" fmla="*/ 798132 w 1086681"/>
              <a:gd name="connsiteY3" fmla="*/ 0 h 1014296"/>
              <a:gd name="connsiteX4" fmla="*/ 0 w 1086681"/>
              <a:gd name="connsiteY4" fmla="*/ 0 h 1014296"/>
              <a:gd name="connsiteX5" fmla="*/ 697568 w 1086681"/>
              <a:gd name="connsiteY5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6681" h="1014296">
                <a:moveTo>
                  <a:pt x="697568" y="1014296"/>
                </a:moveTo>
                <a:lnTo>
                  <a:pt x="712685" y="1003899"/>
                </a:lnTo>
                <a:lnTo>
                  <a:pt x="1086681" y="419563"/>
                </a:lnTo>
                <a:lnTo>
                  <a:pt x="798132" y="0"/>
                </a:lnTo>
                <a:lnTo>
                  <a:pt x="0" y="0"/>
                </a:lnTo>
                <a:lnTo>
                  <a:pt x="697568" y="1014296"/>
                </a:lnTo>
                <a:close/>
              </a:path>
            </a:pathLst>
          </a:custGeom>
          <a:solidFill>
            <a:srgbClr val="DD957C">
              <a:alpha val="76000"/>
            </a:srgbClr>
          </a:solidFill>
          <a:ln>
            <a:solidFill>
              <a:srgbClr val="E2AB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8" name="任意多边形 817"/>
          <p:cNvSpPr/>
          <p:nvPr/>
        </p:nvSpPr>
        <p:spPr>
          <a:xfrm flipV="1">
            <a:off x="7083520" y="5123204"/>
            <a:ext cx="1610447" cy="1772896"/>
          </a:xfrm>
          <a:custGeom>
            <a:avLst/>
            <a:gdLst>
              <a:gd name="connsiteX0" fmla="*/ 391161 w 1610447"/>
              <a:gd name="connsiteY0" fmla="*/ 1772896 h 1772896"/>
              <a:gd name="connsiteX1" fmla="*/ 1610447 w 1610447"/>
              <a:gd name="connsiteY1" fmla="*/ 0 h 1772896"/>
              <a:gd name="connsiteX2" fmla="*/ 812315 w 1610447"/>
              <a:gd name="connsiteY2" fmla="*/ 0 h 1772896"/>
              <a:gd name="connsiteX3" fmla="*/ 0 w 1610447"/>
              <a:gd name="connsiteY3" fmla="*/ 1181142 h 1772896"/>
              <a:gd name="connsiteX4" fmla="*/ 90309 w 1610447"/>
              <a:gd name="connsiteY4" fmla="*/ 1322243 h 1772896"/>
              <a:gd name="connsiteX5" fmla="*/ 143955 w 1610447"/>
              <a:gd name="connsiteY5" fmla="*/ 1400247 h 1772896"/>
              <a:gd name="connsiteX6" fmla="*/ 141371 w 1610447"/>
              <a:gd name="connsiteY6" fmla="*/ 1402024 h 1772896"/>
              <a:gd name="connsiteX7" fmla="*/ 368976 w 1610447"/>
              <a:gd name="connsiteY7" fmla="*/ 1757638 h 1772896"/>
              <a:gd name="connsiteX8" fmla="*/ 391161 w 1610447"/>
              <a:gd name="connsiteY8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0447" h="1772896">
                <a:moveTo>
                  <a:pt x="391161" y="1772896"/>
                </a:moveTo>
                <a:lnTo>
                  <a:pt x="1610447" y="0"/>
                </a:lnTo>
                <a:lnTo>
                  <a:pt x="812315" y="0"/>
                </a:lnTo>
                <a:lnTo>
                  <a:pt x="0" y="1181142"/>
                </a:lnTo>
                <a:lnTo>
                  <a:pt x="90309" y="1322243"/>
                </a:lnTo>
                <a:lnTo>
                  <a:pt x="143955" y="1400247"/>
                </a:lnTo>
                <a:lnTo>
                  <a:pt x="141371" y="1402024"/>
                </a:lnTo>
                <a:lnTo>
                  <a:pt x="368976" y="1757638"/>
                </a:lnTo>
                <a:lnTo>
                  <a:pt x="391161" y="1772896"/>
                </a:lnTo>
                <a:close/>
              </a:path>
            </a:pathLst>
          </a:custGeom>
          <a:solidFill>
            <a:srgbClr val="A8ADC4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flipH="1" flipV="1">
            <a:off x="1562519" y="5459183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5249">
              <a:alpha val="82000"/>
            </a:srgbClr>
          </a:solidFill>
          <a:ln>
            <a:solidFill>
              <a:srgbClr val="EE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9" name="组合 108"/>
          <p:cNvGrpSpPr/>
          <p:nvPr/>
        </p:nvGrpSpPr>
        <p:grpSpPr>
          <a:xfrm rot="20367748">
            <a:off x="358263" y="206224"/>
            <a:ext cx="1003563" cy="1241351"/>
            <a:chOff x="793750" y="825500"/>
            <a:chExt cx="3433763" cy="4584701"/>
          </a:xfrm>
        </p:grpSpPr>
        <p:sp>
          <p:nvSpPr>
            <p:cNvPr id="110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1387889" y="369934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1471353" y="1122747"/>
            <a:ext cx="4914526" cy="3762003"/>
            <a:chOff x="1834823" y="2230479"/>
            <a:chExt cx="4914526" cy="3762003"/>
          </a:xfrm>
        </p:grpSpPr>
        <p:sp>
          <p:nvSpPr>
            <p:cNvPr id="54" name="Freeform 9"/>
            <p:cNvSpPr>
              <a:spLocks noEditPoints="1"/>
            </p:cNvSpPr>
            <p:nvPr/>
          </p:nvSpPr>
          <p:spPr bwMode="auto">
            <a:xfrm rot="20049179">
              <a:off x="2898999" y="2577057"/>
              <a:ext cx="1213174" cy="2800941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50" y="134"/>
                </a:cxn>
                <a:cxn ang="0">
                  <a:pos x="61" y="133"/>
                </a:cxn>
                <a:cxn ang="0">
                  <a:pos x="61" y="148"/>
                </a:cxn>
                <a:cxn ang="0">
                  <a:pos x="73" y="154"/>
                </a:cxn>
                <a:cxn ang="0">
                  <a:pos x="73" y="278"/>
                </a:cxn>
                <a:cxn ang="0">
                  <a:pos x="61" y="284"/>
                </a:cxn>
                <a:cxn ang="0">
                  <a:pos x="61" y="377"/>
                </a:cxn>
                <a:cxn ang="0">
                  <a:pos x="75" y="392"/>
                </a:cxn>
                <a:cxn ang="0">
                  <a:pos x="93" y="392"/>
                </a:cxn>
                <a:cxn ang="0">
                  <a:pos x="107" y="377"/>
                </a:cxn>
                <a:cxn ang="0">
                  <a:pos x="107" y="357"/>
                </a:cxn>
                <a:cxn ang="0">
                  <a:pos x="143" y="357"/>
                </a:cxn>
                <a:cxn ang="0">
                  <a:pos x="157" y="343"/>
                </a:cxn>
                <a:cxn ang="0">
                  <a:pos x="143" y="329"/>
                </a:cxn>
                <a:cxn ang="0">
                  <a:pos x="107" y="329"/>
                </a:cxn>
                <a:cxn ang="0">
                  <a:pos x="107" y="321"/>
                </a:cxn>
                <a:cxn ang="0">
                  <a:pos x="143" y="321"/>
                </a:cxn>
                <a:cxn ang="0">
                  <a:pos x="157" y="307"/>
                </a:cxn>
                <a:cxn ang="0">
                  <a:pos x="143" y="293"/>
                </a:cxn>
                <a:cxn ang="0">
                  <a:pos x="107" y="293"/>
                </a:cxn>
                <a:cxn ang="0">
                  <a:pos x="107" y="283"/>
                </a:cxn>
                <a:cxn ang="0">
                  <a:pos x="95" y="277"/>
                </a:cxn>
                <a:cxn ang="0">
                  <a:pos x="95" y="156"/>
                </a:cxn>
                <a:cxn ang="0">
                  <a:pos x="107" y="150"/>
                </a:cxn>
                <a:cxn ang="0">
                  <a:pos x="107" y="133"/>
                </a:cxn>
                <a:cxn ang="0">
                  <a:pos x="117" y="134"/>
                </a:cxn>
                <a:cxn ang="0">
                  <a:pos x="168" y="84"/>
                </a:cxn>
                <a:cxn ang="0">
                  <a:pos x="132" y="36"/>
                </a:cxn>
                <a:cxn ang="0">
                  <a:pos x="84" y="0"/>
                </a:cxn>
                <a:cxn ang="0">
                  <a:pos x="36" y="36"/>
                </a:cxn>
                <a:cxn ang="0">
                  <a:pos x="0" y="84"/>
                </a:cxn>
                <a:cxn ang="0">
                  <a:pos x="84" y="31"/>
                </a:cxn>
                <a:cxn ang="0">
                  <a:pos x="107" y="54"/>
                </a:cxn>
                <a:cxn ang="0">
                  <a:pos x="106" y="62"/>
                </a:cxn>
                <a:cxn ang="0">
                  <a:pos x="129" y="87"/>
                </a:cxn>
                <a:cxn ang="0">
                  <a:pos x="105" y="111"/>
                </a:cxn>
                <a:cxn ang="0">
                  <a:pos x="84" y="100"/>
                </a:cxn>
                <a:cxn ang="0">
                  <a:pos x="63" y="111"/>
                </a:cxn>
                <a:cxn ang="0">
                  <a:pos x="38" y="87"/>
                </a:cxn>
                <a:cxn ang="0">
                  <a:pos x="62" y="62"/>
                </a:cxn>
                <a:cxn ang="0">
                  <a:pos x="61" y="54"/>
                </a:cxn>
                <a:cxn ang="0">
                  <a:pos x="84" y="31"/>
                </a:cxn>
                <a:cxn ang="0">
                  <a:pos x="84" y="31"/>
                </a:cxn>
                <a:cxn ang="0">
                  <a:pos x="84" y="31"/>
                </a:cxn>
              </a:cxnLst>
              <a:rect l="0" t="0" r="r" b="b"/>
              <a:pathLst>
                <a:path w="168" h="392">
                  <a:moveTo>
                    <a:pt x="0" y="84"/>
                  </a:moveTo>
                  <a:cubicBezTo>
                    <a:pt x="0" y="112"/>
                    <a:pt x="23" y="134"/>
                    <a:pt x="50" y="134"/>
                  </a:cubicBezTo>
                  <a:cubicBezTo>
                    <a:pt x="54" y="134"/>
                    <a:pt x="57" y="134"/>
                    <a:pt x="61" y="133"/>
                  </a:cubicBezTo>
                  <a:cubicBezTo>
                    <a:pt x="61" y="148"/>
                    <a:pt x="61" y="148"/>
                    <a:pt x="61" y="148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278"/>
                    <a:pt x="73" y="278"/>
                    <a:pt x="73" y="278"/>
                  </a:cubicBezTo>
                  <a:cubicBezTo>
                    <a:pt x="61" y="284"/>
                    <a:pt x="61" y="284"/>
                    <a:pt x="61" y="284"/>
                  </a:cubicBezTo>
                  <a:cubicBezTo>
                    <a:pt x="61" y="377"/>
                    <a:pt x="61" y="377"/>
                    <a:pt x="61" y="377"/>
                  </a:cubicBezTo>
                  <a:cubicBezTo>
                    <a:pt x="61" y="385"/>
                    <a:pt x="67" y="392"/>
                    <a:pt x="75" y="392"/>
                  </a:cubicBezTo>
                  <a:cubicBezTo>
                    <a:pt x="93" y="392"/>
                    <a:pt x="93" y="392"/>
                    <a:pt x="93" y="392"/>
                  </a:cubicBezTo>
                  <a:cubicBezTo>
                    <a:pt x="101" y="392"/>
                    <a:pt x="107" y="385"/>
                    <a:pt x="107" y="377"/>
                  </a:cubicBezTo>
                  <a:cubicBezTo>
                    <a:pt x="107" y="357"/>
                    <a:pt x="107" y="357"/>
                    <a:pt x="107" y="357"/>
                  </a:cubicBezTo>
                  <a:cubicBezTo>
                    <a:pt x="143" y="357"/>
                    <a:pt x="143" y="357"/>
                    <a:pt x="143" y="357"/>
                  </a:cubicBezTo>
                  <a:cubicBezTo>
                    <a:pt x="150" y="357"/>
                    <a:pt x="157" y="350"/>
                    <a:pt x="157" y="343"/>
                  </a:cubicBezTo>
                  <a:cubicBezTo>
                    <a:pt x="157" y="335"/>
                    <a:pt x="150" y="329"/>
                    <a:pt x="143" y="329"/>
                  </a:cubicBezTo>
                  <a:cubicBezTo>
                    <a:pt x="107" y="329"/>
                    <a:pt x="107" y="329"/>
                    <a:pt x="107" y="329"/>
                  </a:cubicBezTo>
                  <a:cubicBezTo>
                    <a:pt x="107" y="321"/>
                    <a:pt x="107" y="321"/>
                    <a:pt x="107" y="321"/>
                  </a:cubicBezTo>
                  <a:cubicBezTo>
                    <a:pt x="143" y="321"/>
                    <a:pt x="143" y="321"/>
                    <a:pt x="143" y="321"/>
                  </a:cubicBezTo>
                  <a:cubicBezTo>
                    <a:pt x="150" y="321"/>
                    <a:pt x="157" y="314"/>
                    <a:pt x="157" y="307"/>
                  </a:cubicBezTo>
                  <a:cubicBezTo>
                    <a:pt x="157" y="299"/>
                    <a:pt x="150" y="293"/>
                    <a:pt x="143" y="293"/>
                  </a:cubicBezTo>
                  <a:cubicBezTo>
                    <a:pt x="107" y="293"/>
                    <a:pt x="107" y="293"/>
                    <a:pt x="107" y="293"/>
                  </a:cubicBezTo>
                  <a:cubicBezTo>
                    <a:pt x="107" y="283"/>
                    <a:pt x="107" y="283"/>
                    <a:pt x="107" y="283"/>
                  </a:cubicBezTo>
                  <a:cubicBezTo>
                    <a:pt x="95" y="277"/>
                    <a:pt x="95" y="277"/>
                    <a:pt x="95" y="277"/>
                  </a:cubicBezTo>
                  <a:cubicBezTo>
                    <a:pt x="95" y="156"/>
                    <a:pt x="95" y="156"/>
                    <a:pt x="95" y="156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10" y="134"/>
                    <a:pt x="114" y="134"/>
                    <a:pt x="117" y="134"/>
                  </a:cubicBezTo>
                  <a:cubicBezTo>
                    <a:pt x="145" y="134"/>
                    <a:pt x="168" y="112"/>
                    <a:pt x="168" y="84"/>
                  </a:cubicBezTo>
                  <a:cubicBezTo>
                    <a:pt x="168" y="61"/>
                    <a:pt x="153" y="42"/>
                    <a:pt x="132" y="36"/>
                  </a:cubicBezTo>
                  <a:cubicBezTo>
                    <a:pt x="126" y="15"/>
                    <a:pt x="107" y="0"/>
                    <a:pt x="84" y="0"/>
                  </a:cubicBezTo>
                  <a:cubicBezTo>
                    <a:pt x="61" y="0"/>
                    <a:pt x="42" y="15"/>
                    <a:pt x="36" y="36"/>
                  </a:cubicBezTo>
                  <a:cubicBezTo>
                    <a:pt x="15" y="42"/>
                    <a:pt x="0" y="61"/>
                    <a:pt x="0" y="84"/>
                  </a:cubicBezTo>
                  <a:close/>
                  <a:moveTo>
                    <a:pt x="84" y="31"/>
                  </a:moveTo>
                  <a:cubicBezTo>
                    <a:pt x="97" y="31"/>
                    <a:pt x="107" y="41"/>
                    <a:pt x="107" y="54"/>
                  </a:cubicBezTo>
                  <a:cubicBezTo>
                    <a:pt x="107" y="57"/>
                    <a:pt x="106" y="59"/>
                    <a:pt x="106" y="62"/>
                  </a:cubicBezTo>
                  <a:cubicBezTo>
                    <a:pt x="119" y="62"/>
                    <a:pt x="129" y="73"/>
                    <a:pt x="129" y="87"/>
                  </a:cubicBezTo>
                  <a:cubicBezTo>
                    <a:pt x="129" y="100"/>
                    <a:pt x="118" y="111"/>
                    <a:pt x="105" y="111"/>
                  </a:cubicBezTo>
                  <a:cubicBezTo>
                    <a:pt x="96" y="111"/>
                    <a:pt x="88" y="107"/>
                    <a:pt x="84" y="100"/>
                  </a:cubicBezTo>
                  <a:cubicBezTo>
                    <a:pt x="79" y="107"/>
                    <a:pt x="72" y="111"/>
                    <a:pt x="63" y="111"/>
                  </a:cubicBezTo>
                  <a:cubicBezTo>
                    <a:pt x="49" y="111"/>
                    <a:pt x="38" y="100"/>
                    <a:pt x="38" y="87"/>
                  </a:cubicBezTo>
                  <a:cubicBezTo>
                    <a:pt x="38" y="73"/>
                    <a:pt x="49" y="62"/>
                    <a:pt x="62" y="62"/>
                  </a:cubicBezTo>
                  <a:cubicBezTo>
                    <a:pt x="61" y="59"/>
                    <a:pt x="61" y="57"/>
                    <a:pt x="61" y="54"/>
                  </a:cubicBezTo>
                  <a:cubicBezTo>
                    <a:pt x="61" y="41"/>
                    <a:pt x="71" y="31"/>
                    <a:pt x="84" y="31"/>
                  </a:cubicBezTo>
                  <a:close/>
                  <a:moveTo>
                    <a:pt x="84" y="31"/>
                  </a:moveTo>
                  <a:cubicBezTo>
                    <a:pt x="84" y="31"/>
                    <a:pt x="84" y="31"/>
                    <a:pt x="84" y="31"/>
                  </a:cubicBezTo>
                </a:path>
              </a:pathLst>
            </a:custGeom>
            <a:solidFill>
              <a:srgbClr val="196E4E">
                <a:alpha val="78000"/>
              </a:srgb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56" name="Rounded Rectangle 7"/>
            <p:cNvSpPr/>
            <p:nvPr/>
          </p:nvSpPr>
          <p:spPr bwMode="auto">
            <a:xfrm rot="1568449">
              <a:off x="3585023" y="3564878"/>
              <a:ext cx="2075946" cy="744378"/>
            </a:xfrm>
            <a:prstGeom prst="roundRect">
              <a:avLst/>
            </a:prstGeom>
            <a:solidFill>
              <a:srgbClr val="1273B8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endParaRPr lang="en-US" b="1" dirty="0">
                <a:solidFill>
                  <a:schemeClr val="bg1"/>
                </a:solidFill>
                <a:latin typeface="Fira Sans SemiBold Italic" panose="00000700000000000000" pitchFamily="50" charset="0"/>
                <a:ea typeface="Fira Sans SemiBold Italic" panose="00000700000000000000" pitchFamily="50" charset="0"/>
              </a:endParaRPr>
            </a:p>
          </p:txBody>
        </p:sp>
        <p:grpSp>
          <p:nvGrpSpPr>
            <p:cNvPr id="57" name="Group 22"/>
            <p:cNvGrpSpPr/>
            <p:nvPr/>
          </p:nvGrpSpPr>
          <p:grpSpPr>
            <a:xfrm rot="17768449">
              <a:off x="3483089" y="3033674"/>
              <a:ext cx="193915" cy="830812"/>
              <a:chOff x="3686186" y="1166322"/>
              <a:chExt cx="152400" cy="652944"/>
            </a:xfrm>
          </p:grpSpPr>
          <p:sp>
            <p:nvSpPr>
              <p:cNvPr id="79" name="Oval 9"/>
              <p:cNvSpPr/>
              <p:nvPr/>
            </p:nvSpPr>
            <p:spPr>
              <a:xfrm>
                <a:off x="3686186" y="1666867"/>
                <a:ext cx="152400" cy="152399"/>
              </a:xfrm>
              <a:prstGeom prst="ellipse">
                <a:avLst/>
              </a:prstGeom>
              <a:solidFill>
                <a:srgbClr val="1273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80" name="Rounded Rectangle 10"/>
              <p:cNvSpPr/>
              <p:nvPr/>
            </p:nvSpPr>
            <p:spPr>
              <a:xfrm>
                <a:off x="3737893" y="1166322"/>
                <a:ext cx="48984" cy="610899"/>
              </a:xfrm>
              <a:prstGeom prst="roundRect">
                <a:avLst>
                  <a:gd name="adj" fmla="val 38542"/>
                </a:avLst>
              </a:prstGeom>
              <a:gradFill>
                <a:gsLst>
                  <a:gs pos="2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58" name="Rounded Rectangle 13"/>
            <p:cNvSpPr/>
            <p:nvPr/>
          </p:nvSpPr>
          <p:spPr bwMode="auto">
            <a:xfrm rot="140878">
              <a:off x="3875516" y="2879877"/>
              <a:ext cx="2075945" cy="744378"/>
            </a:xfrm>
            <a:prstGeom prst="roundRect">
              <a:avLst/>
            </a:prstGeom>
            <a:solidFill>
              <a:srgbClr val="196E4E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endParaRPr lang="en-US" b="1" dirty="0">
                <a:solidFill>
                  <a:schemeClr val="bg1"/>
                </a:solidFill>
                <a:latin typeface="Fira Sans SemiBold Italic" panose="00000700000000000000" pitchFamily="50" charset="0"/>
                <a:ea typeface="Fira Sans SemiBold Italic" panose="00000700000000000000" pitchFamily="50" charset="0"/>
              </a:endParaRPr>
            </a:p>
          </p:txBody>
        </p:sp>
        <p:grpSp>
          <p:nvGrpSpPr>
            <p:cNvPr id="59" name="Group 22"/>
            <p:cNvGrpSpPr/>
            <p:nvPr/>
          </p:nvGrpSpPr>
          <p:grpSpPr>
            <a:xfrm rot="16340878">
              <a:off x="3665350" y="2810907"/>
              <a:ext cx="193915" cy="830810"/>
              <a:chOff x="3686186" y="1166322"/>
              <a:chExt cx="152400" cy="652944"/>
            </a:xfrm>
          </p:grpSpPr>
          <p:sp>
            <p:nvSpPr>
              <p:cNvPr id="77" name="Oval 15"/>
              <p:cNvSpPr/>
              <p:nvPr/>
            </p:nvSpPr>
            <p:spPr>
              <a:xfrm>
                <a:off x="3686186" y="1666867"/>
                <a:ext cx="152400" cy="1523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78" name="Rounded Rectangle 16"/>
              <p:cNvSpPr/>
              <p:nvPr/>
            </p:nvSpPr>
            <p:spPr>
              <a:xfrm>
                <a:off x="3738410" y="1166322"/>
                <a:ext cx="47949" cy="610899"/>
              </a:xfrm>
              <a:prstGeom prst="roundRect">
                <a:avLst>
                  <a:gd name="adj" fmla="val 38542"/>
                </a:avLst>
              </a:prstGeom>
              <a:gradFill>
                <a:gsLst>
                  <a:gs pos="2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60" name="Rounded Rectangle 19"/>
            <p:cNvSpPr/>
            <p:nvPr/>
          </p:nvSpPr>
          <p:spPr bwMode="auto">
            <a:xfrm rot="20546288">
              <a:off x="3732976" y="2230479"/>
              <a:ext cx="2075945" cy="744378"/>
            </a:xfrm>
            <a:prstGeom prst="roundRect">
              <a:avLst/>
            </a:prstGeom>
            <a:solidFill>
              <a:srgbClr val="1273B8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lvl="0"/>
              <a:endParaRPr lang="en-US" altLang="zh-CN" dirty="0">
                <a:solidFill>
                  <a:prstClr val="white">
                    <a:lumMod val="95000"/>
                  </a:prstClr>
                </a:solidFill>
                <a:latin typeface="Bebas Neue" panose="020B0606020202050201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61" name="Group 22"/>
            <p:cNvGrpSpPr/>
            <p:nvPr/>
          </p:nvGrpSpPr>
          <p:grpSpPr>
            <a:xfrm rot="15146288">
              <a:off x="3582846" y="2555073"/>
              <a:ext cx="193915" cy="830810"/>
              <a:chOff x="3686186" y="1166322"/>
              <a:chExt cx="152400" cy="652944"/>
            </a:xfrm>
          </p:grpSpPr>
          <p:sp>
            <p:nvSpPr>
              <p:cNvPr id="74" name="Oval 21"/>
              <p:cNvSpPr/>
              <p:nvPr/>
            </p:nvSpPr>
            <p:spPr>
              <a:xfrm>
                <a:off x="3686186" y="1666867"/>
                <a:ext cx="152400" cy="152399"/>
              </a:xfrm>
              <a:prstGeom prst="ellipse">
                <a:avLst/>
              </a:prstGeom>
              <a:solidFill>
                <a:srgbClr val="1273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75" name="Rounded Rectangle 22"/>
              <p:cNvSpPr/>
              <p:nvPr/>
            </p:nvSpPr>
            <p:spPr>
              <a:xfrm>
                <a:off x="3738410" y="1166322"/>
                <a:ext cx="47949" cy="610899"/>
              </a:xfrm>
              <a:prstGeom prst="roundRect">
                <a:avLst>
                  <a:gd name="adj" fmla="val 38542"/>
                </a:avLst>
              </a:prstGeom>
              <a:gradFill>
                <a:gsLst>
                  <a:gs pos="2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63" name="Rounded Rectangle 50"/>
            <p:cNvSpPr/>
            <p:nvPr/>
          </p:nvSpPr>
          <p:spPr bwMode="auto">
            <a:xfrm rot="18174686" flipH="1">
              <a:off x="1194321" y="4108787"/>
              <a:ext cx="2075946" cy="744378"/>
            </a:xfrm>
            <a:prstGeom prst="roundRect">
              <a:avLst/>
            </a:prstGeom>
            <a:solidFill>
              <a:srgbClr val="196E4E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endParaRPr lang="en-US" b="1" dirty="0">
                <a:solidFill>
                  <a:schemeClr val="bg1"/>
                </a:solidFill>
                <a:latin typeface="Fira Sans SemiBold Italic" panose="00000700000000000000" pitchFamily="50" charset="0"/>
                <a:ea typeface="Fira Sans SemiBold Italic" panose="00000700000000000000" pitchFamily="50" charset="0"/>
              </a:endParaRPr>
            </a:p>
          </p:txBody>
        </p:sp>
        <p:grpSp>
          <p:nvGrpSpPr>
            <p:cNvPr id="64" name="Group 22"/>
            <p:cNvGrpSpPr/>
            <p:nvPr/>
          </p:nvGrpSpPr>
          <p:grpSpPr>
            <a:xfrm rot="1974686" flipH="1">
              <a:off x="2778858" y="3110711"/>
              <a:ext cx="193915" cy="830812"/>
              <a:chOff x="3686186" y="1166322"/>
              <a:chExt cx="152400" cy="652944"/>
            </a:xfrm>
          </p:grpSpPr>
          <p:sp>
            <p:nvSpPr>
              <p:cNvPr id="71" name="Oval 52"/>
              <p:cNvSpPr/>
              <p:nvPr/>
            </p:nvSpPr>
            <p:spPr>
              <a:xfrm>
                <a:off x="3686186" y="1666867"/>
                <a:ext cx="152400" cy="1523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72" name="Rounded Rectangle 53"/>
              <p:cNvSpPr/>
              <p:nvPr/>
            </p:nvSpPr>
            <p:spPr>
              <a:xfrm>
                <a:off x="3737893" y="1166322"/>
                <a:ext cx="48984" cy="610899"/>
              </a:xfrm>
              <a:prstGeom prst="roundRect">
                <a:avLst>
                  <a:gd name="adj" fmla="val 38542"/>
                </a:avLst>
              </a:prstGeom>
              <a:gradFill>
                <a:gsLst>
                  <a:gs pos="2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65" name="Text Placeholder 2"/>
            <p:cNvSpPr txBox="1"/>
            <p:nvPr/>
          </p:nvSpPr>
          <p:spPr>
            <a:xfrm rot="20574419">
              <a:off x="4274478" y="2253571"/>
              <a:ext cx="2115422" cy="28083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  <a:endParaRPr lang="en-US" altLang="zh-CN" sz="2400" dirty="0">
                <a:solidFill>
                  <a:schemeClr val="bg1"/>
                </a:solidFill>
                <a:latin typeface="Bebas Neue" panose="020B0606020202050201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6" name="Text Placeholder 2"/>
            <p:cNvSpPr txBox="1"/>
            <p:nvPr/>
          </p:nvSpPr>
          <p:spPr>
            <a:xfrm>
              <a:off x="4633927" y="3126529"/>
              <a:ext cx="2115422" cy="28083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  <a:endParaRPr lang="en-US" altLang="zh-CN" sz="2400" dirty="0">
                <a:solidFill>
                  <a:schemeClr val="bg1"/>
                </a:solidFill>
                <a:latin typeface="Bebas Neue" panose="020B0606020202050201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7" name="Text Placeholder 2"/>
            <p:cNvSpPr txBox="1"/>
            <p:nvPr/>
          </p:nvSpPr>
          <p:spPr>
            <a:xfrm rot="1655488">
              <a:off x="4200179" y="4111544"/>
              <a:ext cx="2115422" cy="28083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  <a:endParaRPr lang="en-US" altLang="zh-CN" sz="2400" dirty="0">
                <a:solidFill>
                  <a:schemeClr val="bg1"/>
                </a:solidFill>
                <a:latin typeface="Bebas Neue" panose="020B0606020202050201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8" name="Text Placeholder 2"/>
            <p:cNvSpPr txBox="1"/>
            <p:nvPr/>
          </p:nvSpPr>
          <p:spPr>
            <a:xfrm rot="7402711">
              <a:off x="917527" y="4794356"/>
              <a:ext cx="2115422" cy="28083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  <a:endParaRPr lang="en-US" altLang="zh-CN" sz="2400" dirty="0">
                <a:solidFill>
                  <a:schemeClr val="bg1"/>
                </a:solidFill>
                <a:latin typeface="Bebas Neue" panose="020B0606020202050201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7021483" y="908985"/>
            <a:ext cx="3344968" cy="3520698"/>
            <a:chOff x="6986926" y="2076853"/>
            <a:chExt cx="3344968" cy="3520698"/>
          </a:xfrm>
        </p:grpSpPr>
        <p:sp>
          <p:nvSpPr>
            <p:cNvPr id="83" name="Text Placeholder 1"/>
            <p:cNvSpPr txBox="1"/>
            <p:nvPr/>
          </p:nvSpPr>
          <p:spPr>
            <a:xfrm>
              <a:off x="7744325" y="2274787"/>
              <a:ext cx="2587569" cy="536981"/>
            </a:xfrm>
            <a:prstGeom prst="rect">
              <a:avLst/>
            </a:prstGeom>
          </p:spPr>
          <p:txBody>
            <a:bodyPr vert="horz" lIns="0" tIns="45720" rIns="91440" bIns="45720" rtlCol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dirty="0">
                  <a:solidFill>
                    <a:srgbClr val="262626"/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Adobe Arabic" panose="02040503050201020203" pitchFamily="18" charset="-78"/>
                </a:rPr>
                <a:t>单击此处编辑内容，建议您在展示时采用微软雅黑字体</a:t>
              </a:r>
              <a:endParaRPr 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  <p:sp>
          <p:nvSpPr>
            <p:cNvPr id="85" name="Oval 54"/>
            <p:cNvSpPr/>
            <p:nvPr/>
          </p:nvSpPr>
          <p:spPr>
            <a:xfrm>
              <a:off x="6986926" y="2184213"/>
              <a:ext cx="558580" cy="558580"/>
            </a:xfrm>
            <a:prstGeom prst="ellipse">
              <a:avLst/>
            </a:prstGeom>
            <a:solidFill>
              <a:srgbClr val="1273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86" name="Freeform 6"/>
            <p:cNvSpPr/>
            <p:nvPr/>
          </p:nvSpPr>
          <p:spPr bwMode="auto">
            <a:xfrm>
              <a:off x="7189855" y="2357683"/>
              <a:ext cx="127416" cy="230267"/>
            </a:xfrm>
            <a:custGeom>
              <a:avLst/>
              <a:gdLst>
                <a:gd name="T0" fmla="*/ 66 w 83"/>
                <a:gd name="T1" fmla="*/ 150 h 150"/>
                <a:gd name="T2" fmla="*/ 19 w 83"/>
                <a:gd name="T3" fmla="*/ 150 h 150"/>
                <a:gd name="T4" fmla="*/ 19 w 83"/>
                <a:gd name="T5" fmla="*/ 60 h 150"/>
                <a:gd name="T6" fmla="*/ 0 w 83"/>
                <a:gd name="T7" fmla="*/ 60 h 150"/>
                <a:gd name="T8" fmla="*/ 43 w 83"/>
                <a:gd name="T9" fmla="*/ 0 h 150"/>
                <a:gd name="T10" fmla="*/ 83 w 83"/>
                <a:gd name="T11" fmla="*/ 60 h 150"/>
                <a:gd name="T12" fmla="*/ 66 w 83"/>
                <a:gd name="T13" fmla="*/ 60 h 150"/>
                <a:gd name="T14" fmla="*/ 66 w 83"/>
                <a:gd name="T15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50">
                  <a:moveTo>
                    <a:pt x="66" y="150"/>
                  </a:moveTo>
                  <a:lnTo>
                    <a:pt x="19" y="150"/>
                  </a:lnTo>
                  <a:lnTo>
                    <a:pt x="19" y="60"/>
                  </a:lnTo>
                  <a:lnTo>
                    <a:pt x="0" y="60"/>
                  </a:lnTo>
                  <a:lnTo>
                    <a:pt x="43" y="0"/>
                  </a:lnTo>
                  <a:lnTo>
                    <a:pt x="83" y="60"/>
                  </a:lnTo>
                  <a:lnTo>
                    <a:pt x="66" y="60"/>
                  </a:lnTo>
                  <a:lnTo>
                    <a:pt x="66" y="1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87" name="Oval 56"/>
            <p:cNvSpPr/>
            <p:nvPr/>
          </p:nvSpPr>
          <p:spPr>
            <a:xfrm>
              <a:off x="6986926" y="3075388"/>
              <a:ext cx="558580" cy="558580"/>
            </a:xfrm>
            <a:prstGeom prst="ellipse">
              <a:avLst/>
            </a:prstGeom>
            <a:solidFill>
              <a:srgbClr val="196E4E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endParaRPr lang="en-US" b="1" dirty="0">
                <a:solidFill>
                  <a:schemeClr val="bg1"/>
                </a:solidFill>
                <a:latin typeface="Fira Sans SemiBold Italic" panose="00000700000000000000" pitchFamily="50" charset="0"/>
                <a:ea typeface="Fira Sans SemiBold Italic" panose="00000700000000000000" pitchFamily="50" charset="0"/>
              </a:endParaRPr>
            </a:p>
          </p:txBody>
        </p:sp>
        <p:sp>
          <p:nvSpPr>
            <p:cNvPr id="89" name="Freeform 11"/>
            <p:cNvSpPr>
              <a:spLocks noEditPoints="1"/>
            </p:cNvSpPr>
            <p:nvPr/>
          </p:nvSpPr>
          <p:spPr bwMode="auto">
            <a:xfrm>
              <a:off x="7077458" y="3170379"/>
              <a:ext cx="398582" cy="329922"/>
            </a:xfrm>
            <a:custGeom>
              <a:avLst/>
              <a:gdLst>
                <a:gd name="T0" fmla="*/ 260 w 287"/>
                <a:gd name="T1" fmla="*/ 78 h 237"/>
                <a:gd name="T2" fmla="*/ 244 w 287"/>
                <a:gd name="T3" fmla="*/ 94 h 237"/>
                <a:gd name="T4" fmla="*/ 260 w 287"/>
                <a:gd name="T5" fmla="*/ 111 h 237"/>
                <a:gd name="T6" fmla="*/ 277 w 287"/>
                <a:gd name="T7" fmla="*/ 94 h 237"/>
                <a:gd name="T8" fmla="*/ 260 w 287"/>
                <a:gd name="T9" fmla="*/ 78 h 237"/>
                <a:gd name="T10" fmla="*/ 27 w 287"/>
                <a:gd name="T11" fmla="*/ 78 h 237"/>
                <a:gd name="T12" fmla="*/ 11 w 287"/>
                <a:gd name="T13" fmla="*/ 94 h 237"/>
                <a:gd name="T14" fmla="*/ 27 w 287"/>
                <a:gd name="T15" fmla="*/ 111 h 237"/>
                <a:gd name="T16" fmla="*/ 43 w 287"/>
                <a:gd name="T17" fmla="*/ 94 h 237"/>
                <a:gd name="T18" fmla="*/ 27 w 287"/>
                <a:gd name="T19" fmla="*/ 78 h 237"/>
                <a:gd name="T20" fmla="*/ 212 w 287"/>
                <a:gd name="T21" fmla="*/ 49 h 237"/>
                <a:gd name="T22" fmla="*/ 188 w 287"/>
                <a:gd name="T23" fmla="*/ 73 h 237"/>
                <a:gd name="T24" fmla="*/ 212 w 287"/>
                <a:gd name="T25" fmla="*/ 97 h 237"/>
                <a:gd name="T26" fmla="*/ 236 w 287"/>
                <a:gd name="T27" fmla="*/ 73 h 237"/>
                <a:gd name="T28" fmla="*/ 212 w 287"/>
                <a:gd name="T29" fmla="*/ 49 h 237"/>
                <a:gd name="T30" fmla="*/ 287 w 287"/>
                <a:gd name="T31" fmla="*/ 196 h 237"/>
                <a:gd name="T32" fmla="*/ 259 w 287"/>
                <a:gd name="T33" fmla="*/ 196 h 237"/>
                <a:gd name="T34" fmla="*/ 259 w 287"/>
                <a:gd name="T35" fmla="*/ 145 h 237"/>
                <a:gd name="T36" fmla="*/ 253 w 287"/>
                <a:gd name="T37" fmla="*/ 121 h 237"/>
                <a:gd name="T38" fmla="*/ 260 w 287"/>
                <a:gd name="T39" fmla="*/ 120 h 237"/>
                <a:gd name="T40" fmla="*/ 287 w 287"/>
                <a:gd name="T41" fmla="*/ 147 h 237"/>
                <a:gd name="T42" fmla="*/ 287 w 287"/>
                <a:gd name="T43" fmla="*/ 196 h 237"/>
                <a:gd name="T44" fmla="*/ 75 w 287"/>
                <a:gd name="T45" fmla="*/ 49 h 237"/>
                <a:gd name="T46" fmla="*/ 51 w 287"/>
                <a:gd name="T47" fmla="*/ 73 h 237"/>
                <a:gd name="T48" fmla="*/ 75 w 287"/>
                <a:gd name="T49" fmla="*/ 97 h 237"/>
                <a:gd name="T50" fmla="*/ 99 w 287"/>
                <a:gd name="T51" fmla="*/ 73 h 237"/>
                <a:gd name="T52" fmla="*/ 75 w 287"/>
                <a:gd name="T53" fmla="*/ 49 h 237"/>
                <a:gd name="T54" fmla="*/ 27 w 287"/>
                <a:gd name="T55" fmla="*/ 120 h 237"/>
                <a:gd name="T56" fmla="*/ 34 w 287"/>
                <a:gd name="T57" fmla="*/ 121 h 237"/>
                <a:gd name="T58" fmla="*/ 28 w 287"/>
                <a:gd name="T59" fmla="*/ 145 h 237"/>
                <a:gd name="T60" fmla="*/ 28 w 287"/>
                <a:gd name="T61" fmla="*/ 196 h 237"/>
                <a:gd name="T62" fmla="*/ 0 w 287"/>
                <a:gd name="T63" fmla="*/ 196 h 237"/>
                <a:gd name="T64" fmla="*/ 0 w 287"/>
                <a:gd name="T65" fmla="*/ 147 h 237"/>
                <a:gd name="T66" fmla="*/ 27 w 287"/>
                <a:gd name="T67" fmla="*/ 120 h 237"/>
                <a:gd name="T68" fmla="*/ 144 w 287"/>
                <a:gd name="T69" fmla="*/ 0 h 237"/>
                <a:gd name="T70" fmla="*/ 108 w 287"/>
                <a:gd name="T71" fmla="*/ 36 h 237"/>
                <a:gd name="T72" fmla="*/ 144 w 287"/>
                <a:gd name="T73" fmla="*/ 72 h 237"/>
                <a:gd name="T74" fmla="*/ 179 w 287"/>
                <a:gd name="T75" fmla="*/ 36 h 237"/>
                <a:gd name="T76" fmla="*/ 144 w 287"/>
                <a:gd name="T77" fmla="*/ 0 h 237"/>
                <a:gd name="T78" fmla="*/ 251 w 287"/>
                <a:gd name="T79" fmla="*/ 214 h 237"/>
                <a:gd name="T80" fmla="*/ 208 w 287"/>
                <a:gd name="T81" fmla="*/ 214 h 237"/>
                <a:gd name="T82" fmla="*/ 208 w 287"/>
                <a:gd name="T83" fmla="*/ 137 h 237"/>
                <a:gd name="T84" fmla="*/ 201 w 287"/>
                <a:gd name="T85" fmla="*/ 108 h 237"/>
                <a:gd name="T86" fmla="*/ 212 w 287"/>
                <a:gd name="T87" fmla="*/ 106 h 237"/>
                <a:gd name="T88" fmla="*/ 251 w 287"/>
                <a:gd name="T89" fmla="*/ 145 h 237"/>
                <a:gd name="T90" fmla="*/ 251 w 287"/>
                <a:gd name="T91" fmla="*/ 214 h 237"/>
                <a:gd name="T92" fmla="*/ 79 w 287"/>
                <a:gd name="T93" fmla="*/ 137 h 237"/>
                <a:gd name="T94" fmla="*/ 79 w 287"/>
                <a:gd name="T95" fmla="*/ 214 h 237"/>
                <a:gd name="T96" fmla="*/ 37 w 287"/>
                <a:gd name="T97" fmla="*/ 214 h 237"/>
                <a:gd name="T98" fmla="*/ 37 w 287"/>
                <a:gd name="T99" fmla="*/ 145 h 237"/>
                <a:gd name="T100" fmla="*/ 75 w 287"/>
                <a:gd name="T101" fmla="*/ 106 h 237"/>
                <a:gd name="T102" fmla="*/ 86 w 287"/>
                <a:gd name="T103" fmla="*/ 108 h 237"/>
                <a:gd name="T104" fmla="*/ 79 w 287"/>
                <a:gd name="T105" fmla="*/ 137 h 237"/>
                <a:gd name="T106" fmla="*/ 88 w 287"/>
                <a:gd name="T107" fmla="*/ 237 h 237"/>
                <a:gd name="T108" fmla="*/ 200 w 287"/>
                <a:gd name="T109" fmla="*/ 237 h 237"/>
                <a:gd name="T110" fmla="*/ 200 w 287"/>
                <a:gd name="T111" fmla="*/ 137 h 237"/>
                <a:gd name="T112" fmla="*/ 144 w 287"/>
                <a:gd name="T113" fmla="*/ 81 h 237"/>
                <a:gd name="T114" fmla="*/ 88 w 287"/>
                <a:gd name="T115" fmla="*/ 137 h 237"/>
                <a:gd name="T116" fmla="*/ 88 w 287"/>
                <a:gd name="T117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7" h="237">
                  <a:moveTo>
                    <a:pt x="260" y="78"/>
                  </a:moveTo>
                  <a:cubicBezTo>
                    <a:pt x="251" y="78"/>
                    <a:pt x="244" y="85"/>
                    <a:pt x="244" y="94"/>
                  </a:cubicBezTo>
                  <a:cubicBezTo>
                    <a:pt x="244" y="103"/>
                    <a:pt x="251" y="111"/>
                    <a:pt x="260" y="111"/>
                  </a:cubicBezTo>
                  <a:cubicBezTo>
                    <a:pt x="269" y="111"/>
                    <a:pt x="277" y="103"/>
                    <a:pt x="277" y="94"/>
                  </a:cubicBezTo>
                  <a:cubicBezTo>
                    <a:pt x="277" y="85"/>
                    <a:pt x="269" y="78"/>
                    <a:pt x="260" y="78"/>
                  </a:cubicBezTo>
                  <a:close/>
                  <a:moveTo>
                    <a:pt x="27" y="78"/>
                  </a:moveTo>
                  <a:cubicBezTo>
                    <a:pt x="18" y="78"/>
                    <a:pt x="11" y="85"/>
                    <a:pt x="11" y="94"/>
                  </a:cubicBezTo>
                  <a:cubicBezTo>
                    <a:pt x="11" y="103"/>
                    <a:pt x="18" y="111"/>
                    <a:pt x="27" y="111"/>
                  </a:cubicBezTo>
                  <a:cubicBezTo>
                    <a:pt x="36" y="111"/>
                    <a:pt x="43" y="103"/>
                    <a:pt x="43" y="94"/>
                  </a:cubicBezTo>
                  <a:cubicBezTo>
                    <a:pt x="43" y="85"/>
                    <a:pt x="36" y="78"/>
                    <a:pt x="27" y="78"/>
                  </a:cubicBezTo>
                  <a:close/>
                  <a:moveTo>
                    <a:pt x="212" y="49"/>
                  </a:moveTo>
                  <a:cubicBezTo>
                    <a:pt x="199" y="49"/>
                    <a:pt x="188" y="59"/>
                    <a:pt x="188" y="73"/>
                  </a:cubicBezTo>
                  <a:cubicBezTo>
                    <a:pt x="188" y="86"/>
                    <a:pt x="199" y="97"/>
                    <a:pt x="212" y="97"/>
                  </a:cubicBezTo>
                  <a:cubicBezTo>
                    <a:pt x="225" y="97"/>
                    <a:pt x="236" y="86"/>
                    <a:pt x="236" y="73"/>
                  </a:cubicBezTo>
                  <a:cubicBezTo>
                    <a:pt x="236" y="59"/>
                    <a:pt x="225" y="49"/>
                    <a:pt x="212" y="49"/>
                  </a:cubicBezTo>
                  <a:close/>
                  <a:moveTo>
                    <a:pt x="287" y="196"/>
                  </a:moveTo>
                  <a:cubicBezTo>
                    <a:pt x="259" y="196"/>
                    <a:pt x="259" y="196"/>
                    <a:pt x="259" y="196"/>
                  </a:cubicBezTo>
                  <a:cubicBezTo>
                    <a:pt x="259" y="145"/>
                    <a:pt x="259" y="145"/>
                    <a:pt x="259" y="145"/>
                  </a:cubicBezTo>
                  <a:cubicBezTo>
                    <a:pt x="259" y="136"/>
                    <a:pt x="257" y="128"/>
                    <a:pt x="253" y="121"/>
                  </a:cubicBezTo>
                  <a:cubicBezTo>
                    <a:pt x="255" y="120"/>
                    <a:pt x="258" y="120"/>
                    <a:pt x="260" y="120"/>
                  </a:cubicBezTo>
                  <a:cubicBezTo>
                    <a:pt x="275" y="120"/>
                    <a:pt x="287" y="132"/>
                    <a:pt x="287" y="147"/>
                  </a:cubicBezTo>
                  <a:lnTo>
                    <a:pt x="287" y="196"/>
                  </a:lnTo>
                  <a:close/>
                  <a:moveTo>
                    <a:pt x="75" y="49"/>
                  </a:moveTo>
                  <a:cubicBezTo>
                    <a:pt x="62" y="49"/>
                    <a:pt x="51" y="59"/>
                    <a:pt x="51" y="73"/>
                  </a:cubicBezTo>
                  <a:cubicBezTo>
                    <a:pt x="51" y="86"/>
                    <a:pt x="62" y="97"/>
                    <a:pt x="75" y="97"/>
                  </a:cubicBezTo>
                  <a:cubicBezTo>
                    <a:pt x="88" y="97"/>
                    <a:pt x="99" y="86"/>
                    <a:pt x="99" y="73"/>
                  </a:cubicBezTo>
                  <a:cubicBezTo>
                    <a:pt x="99" y="59"/>
                    <a:pt x="88" y="49"/>
                    <a:pt x="75" y="49"/>
                  </a:cubicBezTo>
                  <a:close/>
                  <a:moveTo>
                    <a:pt x="27" y="120"/>
                  </a:moveTo>
                  <a:cubicBezTo>
                    <a:pt x="29" y="120"/>
                    <a:pt x="32" y="120"/>
                    <a:pt x="34" y="121"/>
                  </a:cubicBezTo>
                  <a:cubicBezTo>
                    <a:pt x="30" y="128"/>
                    <a:pt x="28" y="136"/>
                    <a:pt x="28" y="145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32"/>
                    <a:pt x="12" y="120"/>
                    <a:pt x="27" y="120"/>
                  </a:cubicBezTo>
                  <a:close/>
                  <a:moveTo>
                    <a:pt x="144" y="0"/>
                  </a:moveTo>
                  <a:cubicBezTo>
                    <a:pt x="124" y="0"/>
                    <a:pt x="108" y="16"/>
                    <a:pt x="108" y="36"/>
                  </a:cubicBezTo>
                  <a:cubicBezTo>
                    <a:pt x="108" y="56"/>
                    <a:pt x="124" y="72"/>
                    <a:pt x="144" y="72"/>
                  </a:cubicBezTo>
                  <a:cubicBezTo>
                    <a:pt x="163" y="72"/>
                    <a:pt x="179" y="56"/>
                    <a:pt x="179" y="36"/>
                  </a:cubicBezTo>
                  <a:cubicBezTo>
                    <a:pt x="179" y="16"/>
                    <a:pt x="163" y="0"/>
                    <a:pt x="144" y="0"/>
                  </a:cubicBezTo>
                  <a:close/>
                  <a:moveTo>
                    <a:pt x="251" y="214"/>
                  </a:moveTo>
                  <a:cubicBezTo>
                    <a:pt x="208" y="214"/>
                    <a:pt x="208" y="214"/>
                    <a:pt x="208" y="214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27"/>
                    <a:pt x="206" y="117"/>
                    <a:pt x="201" y="108"/>
                  </a:cubicBezTo>
                  <a:cubicBezTo>
                    <a:pt x="205" y="107"/>
                    <a:pt x="208" y="106"/>
                    <a:pt x="212" y="106"/>
                  </a:cubicBezTo>
                  <a:cubicBezTo>
                    <a:pt x="233" y="106"/>
                    <a:pt x="251" y="124"/>
                    <a:pt x="251" y="145"/>
                  </a:cubicBezTo>
                  <a:lnTo>
                    <a:pt x="251" y="214"/>
                  </a:lnTo>
                  <a:close/>
                  <a:moveTo>
                    <a:pt x="79" y="137"/>
                  </a:moveTo>
                  <a:cubicBezTo>
                    <a:pt x="79" y="214"/>
                    <a:pt x="79" y="214"/>
                    <a:pt x="79" y="214"/>
                  </a:cubicBezTo>
                  <a:cubicBezTo>
                    <a:pt x="37" y="214"/>
                    <a:pt x="37" y="214"/>
                    <a:pt x="37" y="214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37" y="124"/>
                    <a:pt x="54" y="106"/>
                    <a:pt x="75" y="106"/>
                  </a:cubicBezTo>
                  <a:cubicBezTo>
                    <a:pt x="79" y="106"/>
                    <a:pt x="83" y="107"/>
                    <a:pt x="86" y="108"/>
                  </a:cubicBezTo>
                  <a:cubicBezTo>
                    <a:pt x="81" y="117"/>
                    <a:pt x="79" y="127"/>
                    <a:pt x="79" y="137"/>
                  </a:cubicBezTo>
                  <a:close/>
                  <a:moveTo>
                    <a:pt x="88" y="237"/>
                  </a:moveTo>
                  <a:cubicBezTo>
                    <a:pt x="200" y="237"/>
                    <a:pt x="200" y="237"/>
                    <a:pt x="200" y="2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06"/>
                    <a:pt x="174" y="81"/>
                    <a:pt x="144" y="81"/>
                  </a:cubicBezTo>
                  <a:cubicBezTo>
                    <a:pt x="113" y="81"/>
                    <a:pt x="88" y="106"/>
                    <a:pt x="88" y="137"/>
                  </a:cubicBezTo>
                  <a:lnTo>
                    <a:pt x="88" y="2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90" name="Oval 58"/>
            <p:cNvSpPr/>
            <p:nvPr/>
          </p:nvSpPr>
          <p:spPr>
            <a:xfrm>
              <a:off x="6986926" y="3974272"/>
              <a:ext cx="558580" cy="558580"/>
            </a:xfrm>
            <a:prstGeom prst="ellipse">
              <a:avLst/>
            </a:prstGeom>
            <a:solidFill>
              <a:srgbClr val="1273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91" name="Freeform 5"/>
            <p:cNvSpPr>
              <a:spLocks noEditPoints="1"/>
            </p:cNvSpPr>
            <p:nvPr/>
          </p:nvSpPr>
          <p:spPr bwMode="auto">
            <a:xfrm>
              <a:off x="7109489" y="4130939"/>
              <a:ext cx="304834" cy="240459"/>
            </a:xfrm>
            <a:custGeom>
              <a:avLst/>
              <a:gdLst>
                <a:gd name="T0" fmla="*/ 410 w 411"/>
                <a:gd name="T1" fmla="*/ 309 h 324"/>
                <a:gd name="T2" fmla="*/ 410 w 411"/>
                <a:gd name="T3" fmla="*/ 46 h 324"/>
                <a:gd name="T4" fmla="*/ 395 w 411"/>
                <a:gd name="T5" fmla="*/ 32 h 324"/>
                <a:gd name="T6" fmla="*/ 210 w 411"/>
                <a:gd name="T7" fmla="*/ 32 h 324"/>
                <a:gd name="T8" fmla="*/ 200 w 411"/>
                <a:gd name="T9" fmla="*/ 17 h 324"/>
                <a:gd name="T10" fmla="*/ 200 w 411"/>
                <a:gd name="T11" fmla="*/ 15 h 324"/>
                <a:gd name="T12" fmla="*/ 184 w 411"/>
                <a:gd name="T13" fmla="*/ 0 h 324"/>
                <a:gd name="T14" fmla="*/ 86 w 411"/>
                <a:gd name="T15" fmla="*/ 0 h 324"/>
                <a:gd name="T16" fmla="*/ 70 w 411"/>
                <a:gd name="T17" fmla="*/ 15 h 324"/>
                <a:gd name="T18" fmla="*/ 70 w 411"/>
                <a:gd name="T19" fmla="*/ 17 h 324"/>
                <a:gd name="T20" fmla="*/ 60 w 411"/>
                <a:gd name="T21" fmla="*/ 32 h 324"/>
                <a:gd name="T22" fmla="*/ 60 w 411"/>
                <a:gd name="T23" fmla="*/ 32 h 324"/>
                <a:gd name="T24" fmla="*/ 46 w 411"/>
                <a:gd name="T25" fmla="*/ 46 h 324"/>
                <a:gd name="T26" fmla="*/ 46 w 411"/>
                <a:gd name="T27" fmla="*/ 122 h 324"/>
                <a:gd name="T28" fmla="*/ 14 w 411"/>
                <a:gd name="T29" fmla="*/ 122 h 324"/>
                <a:gd name="T30" fmla="*/ 5 w 411"/>
                <a:gd name="T31" fmla="*/ 138 h 324"/>
                <a:gd name="T32" fmla="*/ 38 w 411"/>
                <a:gd name="T33" fmla="*/ 309 h 324"/>
                <a:gd name="T34" fmla="*/ 53 w 411"/>
                <a:gd name="T35" fmla="*/ 324 h 324"/>
                <a:gd name="T36" fmla="*/ 403 w 411"/>
                <a:gd name="T37" fmla="*/ 324 h 324"/>
                <a:gd name="T38" fmla="*/ 410 w 411"/>
                <a:gd name="T39" fmla="*/ 309 h 324"/>
                <a:gd name="T40" fmla="*/ 392 w 411"/>
                <a:gd name="T41" fmla="*/ 144 h 324"/>
                <a:gd name="T42" fmla="*/ 392 w 411"/>
                <a:gd name="T43" fmla="*/ 316 h 324"/>
                <a:gd name="T44" fmla="*/ 359 w 411"/>
                <a:gd name="T45" fmla="*/ 132 h 324"/>
                <a:gd name="T46" fmla="*/ 345 w 411"/>
                <a:gd name="T47" fmla="*/ 123 h 324"/>
                <a:gd name="T48" fmla="*/ 64 w 411"/>
                <a:gd name="T49" fmla="*/ 123 h 324"/>
                <a:gd name="T50" fmla="*/ 64 w 411"/>
                <a:gd name="T51" fmla="*/ 64 h 324"/>
                <a:gd name="T52" fmla="*/ 392 w 411"/>
                <a:gd name="T53" fmla="*/ 64 h 324"/>
                <a:gd name="T54" fmla="*/ 392 w 411"/>
                <a:gd name="T55" fmla="*/ 14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1" h="324">
                  <a:moveTo>
                    <a:pt x="410" y="309"/>
                  </a:moveTo>
                  <a:cubicBezTo>
                    <a:pt x="410" y="46"/>
                    <a:pt x="410" y="46"/>
                    <a:pt x="410" y="46"/>
                  </a:cubicBezTo>
                  <a:cubicBezTo>
                    <a:pt x="410" y="38"/>
                    <a:pt x="403" y="32"/>
                    <a:pt x="395" y="32"/>
                  </a:cubicBezTo>
                  <a:cubicBezTo>
                    <a:pt x="210" y="32"/>
                    <a:pt x="210" y="32"/>
                    <a:pt x="210" y="32"/>
                  </a:cubicBezTo>
                  <a:cubicBezTo>
                    <a:pt x="204" y="32"/>
                    <a:pt x="200" y="21"/>
                    <a:pt x="200" y="17"/>
                  </a:cubicBezTo>
                  <a:cubicBezTo>
                    <a:pt x="200" y="15"/>
                    <a:pt x="200" y="15"/>
                    <a:pt x="200" y="15"/>
                  </a:cubicBezTo>
                  <a:cubicBezTo>
                    <a:pt x="200" y="7"/>
                    <a:pt x="193" y="0"/>
                    <a:pt x="184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7" y="0"/>
                    <a:pt x="70" y="7"/>
                    <a:pt x="70" y="15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0" y="21"/>
                    <a:pt x="66" y="32"/>
                    <a:pt x="60" y="32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52" y="32"/>
                    <a:pt x="46" y="38"/>
                    <a:pt x="46" y="46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4" y="122"/>
                    <a:pt x="0" y="122"/>
                    <a:pt x="5" y="138"/>
                  </a:cubicBezTo>
                  <a:cubicBezTo>
                    <a:pt x="38" y="309"/>
                    <a:pt x="38" y="309"/>
                    <a:pt x="38" y="309"/>
                  </a:cubicBezTo>
                  <a:cubicBezTo>
                    <a:pt x="38" y="317"/>
                    <a:pt x="44" y="324"/>
                    <a:pt x="53" y="324"/>
                  </a:cubicBezTo>
                  <a:cubicBezTo>
                    <a:pt x="403" y="324"/>
                    <a:pt x="403" y="324"/>
                    <a:pt x="403" y="324"/>
                  </a:cubicBezTo>
                  <a:cubicBezTo>
                    <a:pt x="411" y="324"/>
                    <a:pt x="410" y="309"/>
                    <a:pt x="410" y="309"/>
                  </a:cubicBezTo>
                  <a:close/>
                  <a:moveTo>
                    <a:pt x="392" y="144"/>
                  </a:moveTo>
                  <a:cubicBezTo>
                    <a:pt x="392" y="316"/>
                    <a:pt x="392" y="316"/>
                    <a:pt x="392" y="316"/>
                  </a:cubicBezTo>
                  <a:cubicBezTo>
                    <a:pt x="359" y="132"/>
                    <a:pt x="359" y="132"/>
                    <a:pt x="359" y="132"/>
                  </a:cubicBezTo>
                  <a:cubicBezTo>
                    <a:pt x="356" y="122"/>
                    <a:pt x="345" y="123"/>
                    <a:pt x="345" y="123"/>
                  </a:cubicBezTo>
                  <a:cubicBezTo>
                    <a:pt x="64" y="123"/>
                    <a:pt x="64" y="123"/>
                    <a:pt x="64" y="123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392" y="64"/>
                    <a:pt x="392" y="64"/>
                    <a:pt x="392" y="64"/>
                  </a:cubicBezTo>
                  <a:lnTo>
                    <a:pt x="392" y="1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92" name="Oval 60"/>
            <p:cNvSpPr/>
            <p:nvPr/>
          </p:nvSpPr>
          <p:spPr>
            <a:xfrm>
              <a:off x="6986926" y="4867409"/>
              <a:ext cx="558580" cy="558580"/>
            </a:xfrm>
            <a:prstGeom prst="ellipse">
              <a:avLst/>
            </a:prstGeom>
            <a:solidFill>
              <a:srgbClr val="196E4E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endParaRPr lang="en-US" b="1" dirty="0">
                <a:solidFill>
                  <a:schemeClr val="bg1"/>
                </a:solidFill>
                <a:latin typeface="Fira Sans SemiBold Italic" panose="00000700000000000000" pitchFamily="50" charset="0"/>
                <a:ea typeface="Fira Sans SemiBold Italic" panose="00000700000000000000" pitchFamily="50" charset="0"/>
              </a:endParaRPr>
            </a:p>
          </p:txBody>
        </p:sp>
        <p:sp>
          <p:nvSpPr>
            <p:cNvPr id="93" name="Freeform 71"/>
            <p:cNvSpPr/>
            <p:nvPr/>
          </p:nvSpPr>
          <p:spPr bwMode="auto">
            <a:xfrm>
              <a:off x="7142617" y="5061684"/>
              <a:ext cx="256468" cy="167952"/>
            </a:xfrm>
            <a:custGeom>
              <a:avLst/>
              <a:gdLst>
                <a:gd name="T0" fmla="*/ 316 w 346"/>
                <a:gd name="T1" fmla="*/ 39 h 227"/>
                <a:gd name="T2" fmla="*/ 265 w 346"/>
                <a:gd name="T3" fmla="*/ 85 h 227"/>
                <a:gd name="T4" fmla="*/ 269 w 346"/>
                <a:gd name="T5" fmla="*/ 38 h 227"/>
                <a:gd name="T6" fmla="*/ 253 w 346"/>
                <a:gd name="T7" fmla="*/ 36 h 227"/>
                <a:gd name="T8" fmla="*/ 222 w 346"/>
                <a:gd name="T9" fmla="*/ 75 h 227"/>
                <a:gd name="T10" fmla="*/ 182 w 346"/>
                <a:gd name="T11" fmla="*/ 12 h 227"/>
                <a:gd name="T12" fmla="*/ 152 w 346"/>
                <a:gd name="T13" fmla="*/ 12 h 227"/>
                <a:gd name="T14" fmla="*/ 113 w 346"/>
                <a:gd name="T15" fmla="*/ 74 h 227"/>
                <a:gd name="T16" fmla="*/ 86 w 346"/>
                <a:gd name="T17" fmla="*/ 36 h 227"/>
                <a:gd name="T18" fmla="*/ 71 w 346"/>
                <a:gd name="T19" fmla="*/ 36 h 227"/>
                <a:gd name="T20" fmla="*/ 73 w 346"/>
                <a:gd name="T21" fmla="*/ 88 h 227"/>
                <a:gd name="T22" fmla="*/ 23 w 346"/>
                <a:gd name="T23" fmla="*/ 39 h 227"/>
                <a:gd name="T24" fmla="*/ 0 w 346"/>
                <a:gd name="T25" fmla="*/ 47 h 227"/>
                <a:gd name="T26" fmla="*/ 32 w 346"/>
                <a:gd name="T27" fmla="*/ 227 h 227"/>
                <a:gd name="T28" fmla="*/ 301 w 346"/>
                <a:gd name="T29" fmla="*/ 227 h 227"/>
                <a:gd name="T30" fmla="*/ 346 w 346"/>
                <a:gd name="T31" fmla="*/ 52 h 227"/>
                <a:gd name="T32" fmla="*/ 316 w 346"/>
                <a:gd name="T33" fmla="*/ 3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6" h="227">
                  <a:moveTo>
                    <a:pt x="316" y="39"/>
                  </a:moveTo>
                  <a:cubicBezTo>
                    <a:pt x="265" y="85"/>
                    <a:pt x="265" y="85"/>
                    <a:pt x="265" y="85"/>
                  </a:cubicBezTo>
                  <a:cubicBezTo>
                    <a:pt x="269" y="38"/>
                    <a:pt x="269" y="38"/>
                    <a:pt x="269" y="38"/>
                  </a:cubicBezTo>
                  <a:cubicBezTo>
                    <a:pt x="269" y="38"/>
                    <a:pt x="262" y="27"/>
                    <a:pt x="253" y="36"/>
                  </a:cubicBezTo>
                  <a:cubicBezTo>
                    <a:pt x="222" y="75"/>
                    <a:pt x="222" y="75"/>
                    <a:pt x="222" y="75"/>
                  </a:cubicBezTo>
                  <a:cubicBezTo>
                    <a:pt x="182" y="12"/>
                    <a:pt x="182" y="12"/>
                    <a:pt x="182" y="12"/>
                  </a:cubicBezTo>
                  <a:cubicBezTo>
                    <a:pt x="182" y="12"/>
                    <a:pt x="171" y="0"/>
                    <a:pt x="152" y="12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86" y="36"/>
                    <a:pt x="86" y="36"/>
                    <a:pt x="86" y="36"/>
                  </a:cubicBezTo>
                  <a:cubicBezTo>
                    <a:pt x="86" y="36"/>
                    <a:pt x="79" y="25"/>
                    <a:pt x="71" y="36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7" y="32"/>
                    <a:pt x="0" y="47"/>
                  </a:cubicBezTo>
                  <a:cubicBezTo>
                    <a:pt x="32" y="227"/>
                    <a:pt x="32" y="227"/>
                    <a:pt x="32" y="227"/>
                  </a:cubicBezTo>
                  <a:cubicBezTo>
                    <a:pt x="301" y="227"/>
                    <a:pt x="301" y="227"/>
                    <a:pt x="301" y="227"/>
                  </a:cubicBezTo>
                  <a:cubicBezTo>
                    <a:pt x="346" y="52"/>
                    <a:pt x="346" y="52"/>
                    <a:pt x="346" y="52"/>
                  </a:cubicBezTo>
                  <a:cubicBezTo>
                    <a:pt x="346" y="52"/>
                    <a:pt x="341" y="29"/>
                    <a:pt x="31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latin typeface="微软雅黑" panose="020B0503020204020204" pitchFamily="34" charset="-122"/>
              </a:endParaRPr>
            </a:p>
          </p:txBody>
        </p:sp>
        <p:sp>
          <p:nvSpPr>
            <p:cNvPr id="95" name="Text Placeholder 2"/>
            <p:cNvSpPr txBox="1"/>
            <p:nvPr/>
          </p:nvSpPr>
          <p:spPr>
            <a:xfrm>
              <a:off x="7648041" y="2076853"/>
              <a:ext cx="2115422" cy="28083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/>
              <a:r>
                <a:rPr lang="zh-CN" altLang="en-US" sz="1600" b="1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800" dirty="0">
                <a:solidFill>
                  <a:srgbClr val="262626"/>
                </a:solidFill>
                <a:latin typeface="Bebas Neue" panose="020B0606020202050201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6" name="Text Placeholder 1"/>
            <p:cNvSpPr txBox="1"/>
            <p:nvPr/>
          </p:nvSpPr>
          <p:spPr>
            <a:xfrm>
              <a:off x="7744325" y="3257311"/>
              <a:ext cx="2587569" cy="536981"/>
            </a:xfrm>
            <a:prstGeom prst="rect">
              <a:avLst/>
            </a:prstGeom>
          </p:spPr>
          <p:txBody>
            <a:bodyPr vert="horz" lIns="0" tIns="45720" rIns="91440" bIns="45720" rtlCol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dirty="0">
                  <a:solidFill>
                    <a:srgbClr val="262626"/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Adobe Arabic" panose="02040503050201020203" pitchFamily="18" charset="-78"/>
                </a:rPr>
                <a:t>单击此处编辑内容，建议您在展示时采用微软雅黑字体</a:t>
              </a:r>
              <a:endParaRPr 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  <p:sp>
          <p:nvSpPr>
            <p:cNvPr id="97" name="Text Placeholder 2"/>
            <p:cNvSpPr txBox="1"/>
            <p:nvPr/>
          </p:nvSpPr>
          <p:spPr>
            <a:xfrm>
              <a:off x="7648041" y="3059377"/>
              <a:ext cx="2115422" cy="28083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/>
              <a:r>
                <a:rPr lang="zh-CN" altLang="en-US" sz="1600" b="1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800" dirty="0">
                <a:solidFill>
                  <a:srgbClr val="262626"/>
                </a:solidFill>
                <a:latin typeface="Bebas Neue" panose="020B0606020202050201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8" name="Text Placeholder 1"/>
            <p:cNvSpPr txBox="1"/>
            <p:nvPr/>
          </p:nvSpPr>
          <p:spPr>
            <a:xfrm>
              <a:off x="7744325" y="4172206"/>
              <a:ext cx="2587569" cy="536981"/>
            </a:xfrm>
            <a:prstGeom prst="rect">
              <a:avLst/>
            </a:prstGeom>
          </p:spPr>
          <p:txBody>
            <a:bodyPr vert="horz" lIns="0" tIns="45720" rIns="91440" bIns="45720" rtlCol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dirty="0">
                  <a:solidFill>
                    <a:srgbClr val="262626"/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Adobe Arabic" panose="02040503050201020203" pitchFamily="18" charset="-78"/>
                </a:rPr>
                <a:t>单击此处编辑内容，建议您在展示时采用微软雅黑字体</a:t>
              </a:r>
              <a:endParaRPr 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  <p:sp>
          <p:nvSpPr>
            <p:cNvPr id="99" name="Text Placeholder 2"/>
            <p:cNvSpPr txBox="1"/>
            <p:nvPr/>
          </p:nvSpPr>
          <p:spPr>
            <a:xfrm>
              <a:off x="7648041" y="3974272"/>
              <a:ext cx="2115422" cy="28083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/>
              <a:r>
                <a:rPr lang="zh-CN" altLang="en-US" sz="1600" b="1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800" dirty="0">
                <a:solidFill>
                  <a:srgbClr val="262626"/>
                </a:solidFill>
                <a:latin typeface="Bebas Neue" panose="020B0606020202050201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0" name="Text Placeholder 1"/>
            <p:cNvSpPr txBox="1"/>
            <p:nvPr/>
          </p:nvSpPr>
          <p:spPr>
            <a:xfrm>
              <a:off x="7744325" y="5060570"/>
              <a:ext cx="2587569" cy="536981"/>
            </a:xfrm>
            <a:prstGeom prst="rect">
              <a:avLst/>
            </a:prstGeom>
          </p:spPr>
          <p:txBody>
            <a:bodyPr vert="horz" lIns="0" tIns="45720" rIns="91440" bIns="45720" rtlCol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dirty="0">
                  <a:solidFill>
                    <a:srgbClr val="262626"/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Adobe Arabic" panose="02040503050201020203" pitchFamily="18" charset="-78"/>
                </a:rPr>
                <a:t>单击此处编辑内容，建议您在展示时采用微软雅黑字体</a:t>
              </a:r>
              <a:endParaRPr lang="en-US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  <p:sp>
          <p:nvSpPr>
            <p:cNvPr id="101" name="Text Placeholder 2"/>
            <p:cNvSpPr txBox="1"/>
            <p:nvPr/>
          </p:nvSpPr>
          <p:spPr>
            <a:xfrm>
              <a:off x="7648041" y="4862636"/>
              <a:ext cx="2115422" cy="28083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/>
              <a:r>
                <a:rPr lang="zh-CN" altLang="en-US" sz="1600" b="1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800" dirty="0">
                <a:solidFill>
                  <a:srgbClr val="262626"/>
                </a:solidFill>
                <a:latin typeface="Bebas Neue" panose="020B0606020202050201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865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任意多边形 69"/>
          <p:cNvSpPr/>
          <p:nvPr/>
        </p:nvSpPr>
        <p:spPr>
          <a:xfrm>
            <a:off x="561878" y="5459183"/>
            <a:ext cx="1379382" cy="1436917"/>
          </a:xfrm>
          <a:custGeom>
            <a:avLst/>
            <a:gdLst>
              <a:gd name="connsiteX0" fmla="*/ 988221 w 1379382"/>
              <a:gd name="connsiteY0" fmla="*/ 0 h 1436917"/>
              <a:gd name="connsiteX1" fmla="*/ 1010406 w 1379382"/>
              <a:gd name="connsiteY1" fmla="*/ 15258 h 1436917"/>
              <a:gd name="connsiteX2" fmla="*/ 1238011 w 1379382"/>
              <a:gd name="connsiteY2" fmla="*/ 370872 h 1436917"/>
              <a:gd name="connsiteX3" fmla="*/ 1235427 w 1379382"/>
              <a:gd name="connsiteY3" fmla="*/ 372649 h 1436917"/>
              <a:gd name="connsiteX4" fmla="*/ 1289073 w 1379382"/>
              <a:gd name="connsiteY4" fmla="*/ 450653 h 1436917"/>
              <a:gd name="connsiteX5" fmla="*/ 1379382 w 1379382"/>
              <a:gd name="connsiteY5" fmla="*/ 591754 h 1436917"/>
              <a:gd name="connsiteX6" fmla="*/ 798132 w 1379382"/>
              <a:gd name="connsiteY6" fmla="*/ 1436917 h 1436917"/>
              <a:gd name="connsiteX7" fmla="*/ 0 w 1379382"/>
              <a:gd name="connsiteY7" fmla="*/ 1436917 h 1436917"/>
              <a:gd name="connsiteX8" fmla="*/ 988221 w 1379382"/>
              <a:gd name="connsiteY8" fmla="*/ 0 h 1436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382" h="1436917">
                <a:moveTo>
                  <a:pt x="988221" y="0"/>
                </a:moveTo>
                <a:lnTo>
                  <a:pt x="1010406" y="15258"/>
                </a:lnTo>
                <a:lnTo>
                  <a:pt x="1238011" y="370872"/>
                </a:lnTo>
                <a:lnTo>
                  <a:pt x="1235427" y="372649"/>
                </a:lnTo>
                <a:lnTo>
                  <a:pt x="1289073" y="450653"/>
                </a:lnTo>
                <a:lnTo>
                  <a:pt x="1379382" y="591754"/>
                </a:lnTo>
                <a:lnTo>
                  <a:pt x="798132" y="1436917"/>
                </a:lnTo>
                <a:lnTo>
                  <a:pt x="0" y="1436917"/>
                </a:lnTo>
                <a:lnTo>
                  <a:pt x="988221" y="0"/>
                </a:lnTo>
                <a:close/>
              </a:path>
            </a:pathLst>
          </a:custGeom>
          <a:solidFill>
            <a:srgbClr val="DF9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1950042" y="5459184"/>
            <a:ext cx="1377333" cy="1436916"/>
          </a:xfrm>
          <a:custGeom>
            <a:avLst/>
            <a:gdLst>
              <a:gd name="connsiteX0" fmla="*/ 389113 w 1377333"/>
              <a:gd name="connsiteY0" fmla="*/ 0 h 1436916"/>
              <a:gd name="connsiteX1" fmla="*/ 1377333 w 1377333"/>
              <a:gd name="connsiteY1" fmla="*/ 1436916 h 1436916"/>
              <a:gd name="connsiteX2" fmla="*/ 579200 w 1377333"/>
              <a:gd name="connsiteY2" fmla="*/ 1436916 h 1436916"/>
              <a:gd name="connsiteX3" fmla="*/ 0 w 1377333"/>
              <a:gd name="connsiteY3" fmla="*/ 594733 h 1436916"/>
              <a:gd name="connsiteX4" fmla="*/ 373996 w 1377333"/>
              <a:gd name="connsiteY4" fmla="*/ 10397 h 1436916"/>
              <a:gd name="connsiteX5" fmla="*/ 389113 w 1377333"/>
              <a:gd name="connsiteY5" fmla="*/ 0 h 1436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7333" h="1436916">
                <a:moveTo>
                  <a:pt x="389113" y="0"/>
                </a:moveTo>
                <a:lnTo>
                  <a:pt x="1377333" y="1436916"/>
                </a:lnTo>
                <a:lnTo>
                  <a:pt x="579200" y="1436916"/>
                </a:lnTo>
                <a:lnTo>
                  <a:pt x="0" y="594733"/>
                </a:lnTo>
                <a:lnTo>
                  <a:pt x="373996" y="10397"/>
                </a:lnTo>
                <a:lnTo>
                  <a:pt x="389113" y="0"/>
                </a:lnTo>
                <a:close/>
              </a:path>
            </a:pathLst>
          </a:custGeom>
          <a:solidFill>
            <a:srgbClr val="EE8F82"/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9" name="任意多边形 818"/>
          <p:cNvSpPr/>
          <p:nvPr/>
        </p:nvSpPr>
        <p:spPr>
          <a:xfrm flipV="1">
            <a:off x="5466342" y="5123204"/>
            <a:ext cx="1608398" cy="1772896"/>
          </a:xfrm>
          <a:custGeom>
            <a:avLst/>
            <a:gdLst>
              <a:gd name="connsiteX0" fmla="*/ 1219285 w 1608398"/>
              <a:gd name="connsiteY0" fmla="*/ 1772896 h 1772896"/>
              <a:gd name="connsiteX1" fmla="*/ 1234402 w 1608398"/>
              <a:gd name="connsiteY1" fmla="*/ 1762499 h 1772896"/>
              <a:gd name="connsiteX2" fmla="*/ 1608398 w 1608398"/>
              <a:gd name="connsiteY2" fmla="*/ 1178163 h 1772896"/>
              <a:gd name="connsiteX3" fmla="*/ 798132 w 1608398"/>
              <a:gd name="connsiteY3" fmla="*/ 0 h 1772896"/>
              <a:gd name="connsiteX4" fmla="*/ 0 w 1608398"/>
              <a:gd name="connsiteY4" fmla="*/ 0 h 1772896"/>
              <a:gd name="connsiteX5" fmla="*/ 1219285 w 1608398"/>
              <a:gd name="connsiteY5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398" h="1772896">
                <a:moveTo>
                  <a:pt x="1219285" y="1772896"/>
                </a:moveTo>
                <a:lnTo>
                  <a:pt x="1234402" y="1762499"/>
                </a:lnTo>
                <a:lnTo>
                  <a:pt x="1608398" y="1178163"/>
                </a:lnTo>
                <a:lnTo>
                  <a:pt x="798132" y="0"/>
                </a:lnTo>
                <a:lnTo>
                  <a:pt x="0" y="0"/>
                </a:lnTo>
                <a:lnTo>
                  <a:pt x="1219285" y="1772896"/>
                </a:lnTo>
                <a:close/>
              </a:path>
            </a:pathLst>
          </a:custGeom>
          <a:solidFill>
            <a:srgbClr val="EF756B">
              <a:alpha val="88000"/>
            </a:srgbClr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147990" y="4806779"/>
            <a:ext cx="4491098" cy="2101300"/>
            <a:chOff x="2147990" y="4206055"/>
            <a:chExt cx="4491098" cy="2702024"/>
          </a:xfrm>
        </p:grpSpPr>
        <p:sp>
          <p:nvSpPr>
            <p:cNvPr id="824" name="任意多边形 823"/>
            <p:cNvSpPr/>
            <p:nvPr/>
          </p:nvSpPr>
          <p:spPr>
            <a:xfrm flipH="1" flipV="1">
              <a:off x="4399933" y="4206056"/>
              <a:ext cx="2239155" cy="2690045"/>
            </a:xfrm>
            <a:custGeom>
              <a:avLst/>
              <a:gdLst>
                <a:gd name="connsiteX0" fmla="*/ 1850042 w 2239155"/>
                <a:gd name="connsiteY0" fmla="*/ 2690045 h 2690045"/>
                <a:gd name="connsiteX1" fmla="*/ 0 w 2239155"/>
                <a:gd name="connsiteY1" fmla="*/ 0 h 2690045"/>
                <a:gd name="connsiteX2" fmla="*/ 798132 w 2239155"/>
                <a:gd name="connsiteY2" fmla="*/ 0 h 2690045"/>
                <a:gd name="connsiteX3" fmla="*/ 2239155 w 2239155"/>
                <a:gd name="connsiteY3" fmla="*/ 2095312 h 2690045"/>
                <a:gd name="connsiteX4" fmla="*/ 1865159 w 2239155"/>
                <a:gd name="connsiteY4" fmla="*/ 2679648 h 2690045"/>
                <a:gd name="connsiteX5" fmla="*/ 1850042 w 2239155"/>
                <a:gd name="connsiteY5" fmla="*/ 2690045 h 2690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9155" h="2690045">
                  <a:moveTo>
                    <a:pt x="1850042" y="2690045"/>
                  </a:moveTo>
                  <a:lnTo>
                    <a:pt x="0" y="0"/>
                  </a:lnTo>
                  <a:lnTo>
                    <a:pt x="798132" y="0"/>
                  </a:lnTo>
                  <a:lnTo>
                    <a:pt x="2239155" y="2095312"/>
                  </a:lnTo>
                  <a:lnTo>
                    <a:pt x="1865159" y="2679648"/>
                  </a:lnTo>
                  <a:lnTo>
                    <a:pt x="1850042" y="2690045"/>
                  </a:lnTo>
                  <a:close/>
                </a:path>
              </a:pathLst>
            </a:custGeom>
            <a:solidFill>
              <a:srgbClr val="A8ADC4"/>
            </a:solidFill>
            <a:ln>
              <a:solidFill>
                <a:srgbClr val="A9BD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4" name="任意多边形 533"/>
            <p:cNvSpPr/>
            <p:nvPr/>
          </p:nvSpPr>
          <p:spPr>
            <a:xfrm flipH="1" flipV="1">
              <a:off x="4012411" y="4206055"/>
              <a:ext cx="768171" cy="594733"/>
            </a:xfrm>
            <a:custGeom>
              <a:avLst/>
              <a:gdLst>
                <a:gd name="connsiteX0" fmla="*/ 380650 w 768171"/>
                <a:gd name="connsiteY0" fmla="*/ 0 h 594733"/>
                <a:gd name="connsiteX1" fmla="*/ 386064 w 768171"/>
                <a:gd name="connsiteY1" fmla="*/ 7873 h 594733"/>
                <a:gd name="connsiteX2" fmla="*/ 479739 w 768171"/>
                <a:gd name="connsiteY2" fmla="*/ 144080 h 594733"/>
                <a:gd name="connsiteX3" fmla="*/ 530801 w 768171"/>
                <a:gd name="connsiteY3" fmla="*/ 223861 h 594733"/>
                <a:gd name="connsiteX4" fmla="*/ 758406 w 768171"/>
                <a:gd name="connsiteY4" fmla="*/ 579475 h 594733"/>
                <a:gd name="connsiteX5" fmla="*/ 768171 w 768171"/>
                <a:gd name="connsiteY5" fmla="*/ 594733 h 594733"/>
                <a:gd name="connsiteX6" fmla="*/ 0 w 768171"/>
                <a:gd name="connsiteY6" fmla="*/ 594733 h 594733"/>
                <a:gd name="connsiteX7" fmla="*/ 6654 w 768171"/>
                <a:gd name="connsiteY7" fmla="*/ 584336 h 59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8171" h="594733">
                  <a:moveTo>
                    <a:pt x="380650" y="0"/>
                  </a:moveTo>
                  <a:lnTo>
                    <a:pt x="386064" y="7873"/>
                  </a:lnTo>
                  <a:lnTo>
                    <a:pt x="479739" y="144080"/>
                  </a:lnTo>
                  <a:lnTo>
                    <a:pt x="530801" y="223861"/>
                  </a:lnTo>
                  <a:lnTo>
                    <a:pt x="758406" y="579475"/>
                  </a:lnTo>
                  <a:lnTo>
                    <a:pt x="768171" y="594733"/>
                  </a:lnTo>
                  <a:lnTo>
                    <a:pt x="0" y="594733"/>
                  </a:lnTo>
                  <a:lnTo>
                    <a:pt x="6654" y="584336"/>
                  </a:lnTo>
                  <a:close/>
                </a:path>
              </a:pathLst>
            </a:custGeom>
            <a:solidFill>
              <a:srgbClr val="89A67A"/>
            </a:solidFill>
            <a:ln>
              <a:solidFill>
                <a:srgbClr val="89A67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2147990" y="4206055"/>
              <a:ext cx="2243162" cy="2702024"/>
            </a:xfrm>
            <a:custGeom>
              <a:avLst/>
              <a:gdLst>
                <a:gd name="connsiteX0" fmla="*/ 296787 w 2243162"/>
                <a:gd name="connsiteY0" fmla="*/ 2270482 h 2702024"/>
                <a:gd name="connsiteX1" fmla="*/ 593574 w 2243162"/>
                <a:gd name="connsiteY1" fmla="*/ 2702024 h 2702024"/>
                <a:gd name="connsiteX2" fmla="*/ 0 w 2243162"/>
                <a:gd name="connsiteY2" fmla="*/ 2702024 h 2702024"/>
                <a:gd name="connsiteX3" fmla="*/ 1852001 w 2243162"/>
                <a:gd name="connsiteY3" fmla="*/ 0 h 2702024"/>
                <a:gd name="connsiteX4" fmla="*/ 1874186 w 2243162"/>
                <a:gd name="connsiteY4" fmla="*/ 15258 h 2702024"/>
                <a:gd name="connsiteX5" fmla="*/ 2101791 w 2243162"/>
                <a:gd name="connsiteY5" fmla="*/ 370872 h 2702024"/>
                <a:gd name="connsiteX6" fmla="*/ 2099207 w 2243162"/>
                <a:gd name="connsiteY6" fmla="*/ 372649 h 2702024"/>
                <a:gd name="connsiteX7" fmla="*/ 2152853 w 2243162"/>
                <a:gd name="connsiteY7" fmla="*/ 450653 h 2702024"/>
                <a:gd name="connsiteX8" fmla="*/ 2243162 w 2243162"/>
                <a:gd name="connsiteY8" fmla="*/ 591754 h 2702024"/>
                <a:gd name="connsiteX9" fmla="*/ 800090 w 2243162"/>
                <a:gd name="connsiteY9" fmla="*/ 2690045 h 2702024"/>
                <a:gd name="connsiteX10" fmla="*/ 591618 w 2243162"/>
                <a:gd name="connsiteY10" fmla="*/ 2690045 h 2702024"/>
                <a:gd name="connsiteX11" fmla="*/ 296788 w 2243162"/>
                <a:gd name="connsiteY11" fmla="*/ 2261349 h 270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43162" h="2702024">
                  <a:moveTo>
                    <a:pt x="296787" y="2270482"/>
                  </a:moveTo>
                  <a:lnTo>
                    <a:pt x="593574" y="2702024"/>
                  </a:lnTo>
                  <a:lnTo>
                    <a:pt x="0" y="2702024"/>
                  </a:lnTo>
                  <a:close/>
                  <a:moveTo>
                    <a:pt x="1852001" y="0"/>
                  </a:moveTo>
                  <a:lnTo>
                    <a:pt x="1874186" y="15258"/>
                  </a:lnTo>
                  <a:lnTo>
                    <a:pt x="2101791" y="370872"/>
                  </a:lnTo>
                  <a:lnTo>
                    <a:pt x="2099207" y="372649"/>
                  </a:lnTo>
                  <a:lnTo>
                    <a:pt x="2152853" y="450653"/>
                  </a:lnTo>
                  <a:lnTo>
                    <a:pt x="2243162" y="591754"/>
                  </a:lnTo>
                  <a:lnTo>
                    <a:pt x="800090" y="2690045"/>
                  </a:lnTo>
                  <a:lnTo>
                    <a:pt x="591618" y="2690045"/>
                  </a:lnTo>
                  <a:lnTo>
                    <a:pt x="296788" y="2261349"/>
                  </a:lnTo>
                  <a:close/>
                </a:path>
              </a:pathLst>
            </a:custGeom>
            <a:solidFill>
              <a:srgbClr val="A2B894">
                <a:alpha val="91000"/>
              </a:srgbClr>
            </a:solidFill>
            <a:ln>
              <a:solidFill>
                <a:srgbClr val="A9BD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62" name="任意多边形 61"/>
          <p:cNvSpPr/>
          <p:nvPr/>
        </p:nvSpPr>
        <p:spPr>
          <a:xfrm>
            <a:off x="-35280" y="4818139"/>
            <a:ext cx="1017046" cy="2052322"/>
          </a:xfrm>
          <a:custGeom>
            <a:avLst/>
            <a:gdLst>
              <a:gd name="connsiteX0" fmla="*/ 0 w 1017046"/>
              <a:gd name="connsiteY0" fmla="*/ 0 h 2052322"/>
              <a:gd name="connsiteX1" fmla="*/ 1017046 w 1017046"/>
              <a:gd name="connsiteY1" fmla="*/ 1478830 h 2052322"/>
              <a:gd name="connsiteX2" fmla="*/ 613325 w 1017046"/>
              <a:gd name="connsiteY2" fmla="*/ 2052322 h 2052322"/>
              <a:gd name="connsiteX3" fmla="*/ 0 w 1017046"/>
              <a:gd name="connsiteY3" fmla="*/ 1160520 h 2052322"/>
              <a:gd name="connsiteX4" fmla="*/ 0 w 1017046"/>
              <a:gd name="connsiteY4" fmla="*/ 0 h 205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046" h="2052322">
                <a:moveTo>
                  <a:pt x="0" y="0"/>
                </a:moveTo>
                <a:lnTo>
                  <a:pt x="1017046" y="1478830"/>
                </a:lnTo>
                <a:lnTo>
                  <a:pt x="613325" y="2052322"/>
                </a:lnTo>
                <a:lnTo>
                  <a:pt x="0" y="1160520"/>
                </a:lnTo>
                <a:lnTo>
                  <a:pt x="0" y="0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5087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2" name="任意多边形 811"/>
          <p:cNvSpPr/>
          <p:nvPr/>
        </p:nvSpPr>
        <p:spPr>
          <a:xfrm flipV="1">
            <a:off x="4397479" y="5881804"/>
            <a:ext cx="1088729" cy="1014296"/>
          </a:xfrm>
          <a:custGeom>
            <a:avLst/>
            <a:gdLst>
              <a:gd name="connsiteX0" fmla="*/ 391161 w 1088729"/>
              <a:gd name="connsiteY0" fmla="*/ 1014296 h 1014296"/>
              <a:gd name="connsiteX1" fmla="*/ 1088729 w 1088729"/>
              <a:gd name="connsiteY1" fmla="*/ 0 h 1014296"/>
              <a:gd name="connsiteX2" fmla="*/ 290598 w 1088729"/>
              <a:gd name="connsiteY2" fmla="*/ 0 h 1014296"/>
              <a:gd name="connsiteX3" fmla="*/ 0 w 1088729"/>
              <a:gd name="connsiteY3" fmla="*/ 422542 h 1014296"/>
              <a:gd name="connsiteX4" fmla="*/ 90309 w 1088729"/>
              <a:gd name="connsiteY4" fmla="*/ 563643 h 1014296"/>
              <a:gd name="connsiteX5" fmla="*/ 143955 w 1088729"/>
              <a:gd name="connsiteY5" fmla="*/ 641647 h 1014296"/>
              <a:gd name="connsiteX6" fmla="*/ 141371 w 1088729"/>
              <a:gd name="connsiteY6" fmla="*/ 643424 h 1014296"/>
              <a:gd name="connsiteX7" fmla="*/ 368976 w 1088729"/>
              <a:gd name="connsiteY7" fmla="*/ 999038 h 1014296"/>
              <a:gd name="connsiteX8" fmla="*/ 391161 w 1088729"/>
              <a:gd name="connsiteY8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8729" h="1014296">
                <a:moveTo>
                  <a:pt x="391161" y="1014296"/>
                </a:moveTo>
                <a:lnTo>
                  <a:pt x="1088729" y="0"/>
                </a:lnTo>
                <a:lnTo>
                  <a:pt x="290598" y="0"/>
                </a:lnTo>
                <a:lnTo>
                  <a:pt x="0" y="422542"/>
                </a:lnTo>
                <a:lnTo>
                  <a:pt x="90309" y="563643"/>
                </a:lnTo>
                <a:lnTo>
                  <a:pt x="143955" y="641647"/>
                </a:lnTo>
                <a:lnTo>
                  <a:pt x="141371" y="643424"/>
                </a:lnTo>
                <a:lnTo>
                  <a:pt x="368976" y="999038"/>
                </a:lnTo>
                <a:lnTo>
                  <a:pt x="391161" y="1014296"/>
                </a:lnTo>
                <a:close/>
              </a:path>
            </a:pathLst>
          </a:custGeom>
          <a:solidFill>
            <a:srgbClr val="DD957C"/>
          </a:solidFill>
          <a:ln>
            <a:solidFill>
              <a:srgbClr val="DD95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8" name="任意多边形 637"/>
          <p:cNvSpPr/>
          <p:nvPr/>
        </p:nvSpPr>
        <p:spPr>
          <a:xfrm flipV="1">
            <a:off x="4008048" y="58818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D57053"/>
          </a:solidFill>
          <a:ln>
            <a:solidFill>
              <a:srgbClr val="D570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8" name="任意多边形 647"/>
          <p:cNvSpPr/>
          <p:nvPr/>
        </p:nvSpPr>
        <p:spPr>
          <a:xfrm flipV="1">
            <a:off x="6694090" y="51232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6F65"/>
          </a:solidFill>
          <a:ln>
            <a:solidFill>
              <a:srgbClr val="ED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1" name="任意多边形 660"/>
          <p:cNvSpPr/>
          <p:nvPr/>
        </p:nvSpPr>
        <p:spPr>
          <a:xfrm flipV="1">
            <a:off x="10822507" y="549545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3778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6" name="任意多边形 665"/>
          <p:cNvSpPr/>
          <p:nvPr/>
        </p:nvSpPr>
        <p:spPr>
          <a:xfrm>
            <a:off x="9861917" y="5495459"/>
            <a:ext cx="1341240" cy="1384436"/>
          </a:xfrm>
          <a:custGeom>
            <a:avLst/>
            <a:gdLst>
              <a:gd name="connsiteX0" fmla="*/ 952127 w 1341240"/>
              <a:gd name="connsiteY0" fmla="*/ 0 h 1384436"/>
              <a:gd name="connsiteX1" fmla="*/ 967244 w 1341240"/>
              <a:gd name="connsiteY1" fmla="*/ 10397 h 1384436"/>
              <a:gd name="connsiteX2" fmla="*/ 1341240 w 1341240"/>
              <a:gd name="connsiteY2" fmla="*/ 594733 h 1384436"/>
              <a:gd name="connsiteX3" fmla="*/ 798132 w 1341240"/>
              <a:gd name="connsiteY3" fmla="*/ 1384436 h 1384436"/>
              <a:gd name="connsiteX4" fmla="*/ 0 w 1341240"/>
              <a:gd name="connsiteY4" fmla="*/ 1384436 h 1384436"/>
              <a:gd name="connsiteX5" fmla="*/ 952127 w 1341240"/>
              <a:gd name="connsiteY5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1240" h="1384436">
                <a:moveTo>
                  <a:pt x="952127" y="0"/>
                </a:moveTo>
                <a:lnTo>
                  <a:pt x="967244" y="10397"/>
                </a:lnTo>
                <a:lnTo>
                  <a:pt x="1341240" y="594733"/>
                </a:lnTo>
                <a:lnTo>
                  <a:pt x="798132" y="1384436"/>
                </a:lnTo>
                <a:lnTo>
                  <a:pt x="0" y="1384436"/>
                </a:lnTo>
                <a:lnTo>
                  <a:pt x="952127" y="0"/>
                </a:lnTo>
                <a:close/>
              </a:path>
            </a:pathLst>
          </a:custGeom>
          <a:solidFill>
            <a:srgbClr val="30728C">
              <a:alpha val="59000"/>
            </a:srgbClr>
          </a:solidFill>
          <a:ln>
            <a:solidFill>
              <a:srgbClr val="7CA5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0" name="任意多边形 709"/>
          <p:cNvSpPr/>
          <p:nvPr/>
        </p:nvSpPr>
        <p:spPr>
          <a:xfrm>
            <a:off x="11211938" y="5495459"/>
            <a:ext cx="980063" cy="1384436"/>
          </a:xfrm>
          <a:custGeom>
            <a:avLst/>
            <a:gdLst>
              <a:gd name="connsiteX0" fmla="*/ 391161 w 980063"/>
              <a:gd name="connsiteY0" fmla="*/ 0 h 1384436"/>
              <a:gd name="connsiteX1" fmla="*/ 980063 w 980063"/>
              <a:gd name="connsiteY1" fmla="*/ 856291 h 1384436"/>
              <a:gd name="connsiteX2" fmla="*/ 980063 w 980063"/>
              <a:gd name="connsiteY2" fmla="*/ 1384436 h 1384436"/>
              <a:gd name="connsiteX3" fmla="*/ 545157 w 980063"/>
              <a:gd name="connsiteY3" fmla="*/ 1384436 h 1384436"/>
              <a:gd name="connsiteX4" fmla="*/ 0 w 980063"/>
              <a:gd name="connsiteY4" fmla="*/ 591754 h 1384436"/>
              <a:gd name="connsiteX5" fmla="*/ 90309 w 980063"/>
              <a:gd name="connsiteY5" fmla="*/ 450653 h 1384436"/>
              <a:gd name="connsiteX6" fmla="*/ 143955 w 980063"/>
              <a:gd name="connsiteY6" fmla="*/ 372649 h 1384436"/>
              <a:gd name="connsiteX7" fmla="*/ 141371 w 980063"/>
              <a:gd name="connsiteY7" fmla="*/ 370872 h 1384436"/>
              <a:gd name="connsiteX8" fmla="*/ 368976 w 980063"/>
              <a:gd name="connsiteY8" fmla="*/ 15258 h 1384436"/>
              <a:gd name="connsiteX9" fmla="*/ 391161 w 980063"/>
              <a:gd name="connsiteY9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0063" h="1384436">
                <a:moveTo>
                  <a:pt x="391161" y="0"/>
                </a:moveTo>
                <a:lnTo>
                  <a:pt x="980063" y="856291"/>
                </a:lnTo>
                <a:lnTo>
                  <a:pt x="980063" y="1384436"/>
                </a:lnTo>
                <a:lnTo>
                  <a:pt x="545157" y="1384436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7CA5A8"/>
          </a:solidFill>
          <a:ln>
            <a:solidFill>
              <a:srgbClr val="7BA3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1" name="任意多边形 670"/>
          <p:cNvSpPr/>
          <p:nvPr/>
        </p:nvSpPr>
        <p:spPr>
          <a:xfrm flipV="1">
            <a:off x="9195717" y="550327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/>
          </a:solidFill>
          <a:ln>
            <a:solidFill>
              <a:srgbClr val="E49B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8221119" y="5503275"/>
            <a:ext cx="1355248" cy="1404805"/>
          </a:xfrm>
          <a:custGeom>
            <a:avLst/>
            <a:gdLst>
              <a:gd name="connsiteX0" fmla="*/ 966135 w 1355248"/>
              <a:gd name="connsiteY0" fmla="*/ 0 h 1404805"/>
              <a:gd name="connsiteX1" fmla="*/ 981252 w 1355248"/>
              <a:gd name="connsiteY1" fmla="*/ 10397 h 1404805"/>
              <a:gd name="connsiteX2" fmla="*/ 1355248 w 1355248"/>
              <a:gd name="connsiteY2" fmla="*/ 594733 h 1404805"/>
              <a:gd name="connsiteX3" fmla="*/ 798132 w 1355248"/>
              <a:gd name="connsiteY3" fmla="*/ 1404805 h 1404805"/>
              <a:gd name="connsiteX4" fmla="*/ 0 w 1355248"/>
              <a:gd name="connsiteY4" fmla="*/ 1404805 h 1404805"/>
              <a:gd name="connsiteX5" fmla="*/ 966135 w 1355248"/>
              <a:gd name="connsiteY5" fmla="*/ 0 h 1404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5248" h="1404805">
                <a:moveTo>
                  <a:pt x="966135" y="0"/>
                </a:moveTo>
                <a:lnTo>
                  <a:pt x="981252" y="10397"/>
                </a:lnTo>
                <a:lnTo>
                  <a:pt x="1355248" y="594733"/>
                </a:lnTo>
                <a:lnTo>
                  <a:pt x="798132" y="1404805"/>
                </a:lnTo>
                <a:lnTo>
                  <a:pt x="0" y="1404805"/>
                </a:lnTo>
                <a:lnTo>
                  <a:pt x="966135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>
            <a:off x="9585148" y="5503275"/>
            <a:ext cx="1352191" cy="1397381"/>
          </a:xfrm>
          <a:custGeom>
            <a:avLst/>
            <a:gdLst>
              <a:gd name="connsiteX0" fmla="*/ 391161 w 1352191"/>
              <a:gd name="connsiteY0" fmla="*/ 0 h 1397381"/>
              <a:gd name="connsiteX1" fmla="*/ 1352191 w 1352191"/>
              <a:gd name="connsiteY1" fmla="*/ 1397381 h 1397381"/>
              <a:gd name="connsiteX2" fmla="*/ 554059 w 1352191"/>
              <a:gd name="connsiteY2" fmla="*/ 1397381 h 1397381"/>
              <a:gd name="connsiteX3" fmla="*/ 0 w 1352191"/>
              <a:gd name="connsiteY3" fmla="*/ 591754 h 1397381"/>
              <a:gd name="connsiteX4" fmla="*/ 90309 w 1352191"/>
              <a:gd name="connsiteY4" fmla="*/ 450653 h 1397381"/>
              <a:gd name="connsiteX5" fmla="*/ 143955 w 1352191"/>
              <a:gd name="connsiteY5" fmla="*/ 372649 h 1397381"/>
              <a:gd name="connsiteX6" fmla="*/ 141371 w 1352191"/>
              <a:gd name="connsiteY6" fmla="*/ 370872 h 1397381"/>
              <a:gd name="connsiteX7" fmla="*/ 368976 w 1352191"/>
              <a:gd name="connsiteY7" fmla="*/ 15258 h 1397381"/>
              <a:gd name="connsiteX8" fmla="*/ 391161 w 1352191"/>
              <a:gd name="connsiteY8" fmla="*/ 0 h 1397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2191" h="1397381">
                <a:moveTo>
                  <a:pt x="391161" y="0"/>
                </a:moveTo>
                <a:lnTo>
                  <a:pt x="1352191" y="1397381"/>
                </a:lnTo>
                <a:lnTo>
                  <a:pt x="554059" y="1397381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89" name="任意多边形 788"/>
          <p:cNvSpPr/>
          <p:nvPr/>
        </p:nvSpPr>
        <p:spPr>
          <a:xfrm flipV="1">
            <a:off x="3302696" y="5881804"/>
            <a:ext cx="1086681" cy="1014296"/>
          </a:xfrm>
          <a:custGeom>
            <a:avLst/>
            <a:gdLst>
              <a:gd name="connsiteX0" fmla="*/ 697568 w 1086681"/>
              <a:gd name="connsiteY0" fmla="*/ 1014296 h 1014296"/>
              <a:gd name="connsiteX1" fmla="*/ 712685 w 1086681"/>
              <a:gd name="connsiteY1" fmla="*/ 1003899 h 1014296"/>
              <a:gd name="connsiteX2" fmla="*/ 1086681 w 1086681"/>
              <a:gd name="connsiteY2" fmla="*/ 419563 h 1014296"/>
              <a:gd name="connsiteX3" fmla="*/ 798132 w 1086681"/>
              <a:gd name="connsiteY3" fmla="*/ 0 h 1014296"/>
              <a:gd name="connsiteX4" fmla="*/ 0 w 1086681"/>
              <a:gd name="connsiteY4" fmla="*/ 0 h 1014296"/>
              <a:gd name="connsiteX5" fmla="*/ 697568 w 1086681"/>
              <a:gd name="connsiteY5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6681" h="1014296">
                <a:moveTo>
                  <a:pt x="697568" y="1014296"/>
                </a:moveTo>
                <a:lnTo>
                  <a:pt x="712685" y="1003899"/>
                </a:lnTo>
                <a:lnTo>
                  <a:pt x="1086681" y="419563"/>
                </a:lnTo>
                <a:lnTo>
                  <a:pt x="798132" y="0"/>
                </a:lnTo>
                <a:lnTo>
                  <a:pt x="0" y="0"/>
                </a:lnTo>
                <a:lnTo>
                  <a:pt x="697568" y="1014296"/>
                </a:lnTo>
                <a:close/>
              </a:path>
            </a:pathLst>
          </a:custGeom>
          <a:solidFill>
            <a:srgbClr val="DD957C">
              <a:alpha val="76000"/>
            </a:srgbClr>
          </a:solidFill>
          <a:ln>
            <a:solidFill>
              <a:srgbClr val="E2AB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8" name="任意多边形 817"/>
          <p:cNvSpPr/>
          <p:nvPr/>
        </p:nvSpPr>
        <p:spPr>
          <a:xfrm flipV="1">
            <a:off x="7083520" y="5123204"/>
            <a:ext cx="1610447" cy="1772896"/>
          </a:xfrm>
          <a:custGeom>
            <a:avLst/>
            <a:gdLst>
              <a:gd name="connsiteX0" fmla="*/ 391161 w 1610447"/>
              <a:gd name="connsiteY0" fmla="*/ 1772896 h 1772896"/>
              <a:gd name="connsiteX1" fmla="*/ 1610447 w 1610447"/>
              <a:gd name="connsiteY1" fmla="*/ 0 h 1772896"/>
              <a:gd name="connsiteX2" fmla="*/ 812315 w 1610447"/>
              <a:gd name="connsiteY2" fmla="*/ 0 h 1772896"/>
              <a:gd name="connsiteX3" fmla="*/ 0 w 1610447"/>
              <a:gd name="connsiteY3" fmla="*/ 1181142 h 1772896"/>
              <a:gd name="connsiteX4" fmla="*/ 90309 w 1610447"/>
              <a:gd name="connsiteY4" fmla="*/ 1322243 h 1772896"/>
              <a:gd name="connsiteX5" fmla="*/ 143955 w 1610447"/>
              <a:gd name="connsiteY5" fmla="*/ 1400247 h 1772896"/>
              <a:gd name="connsiteX6" fmla="*/ 141371 w 1610447"/>
              <a:gd name="connsiteY6" fmla="*/ 1402024 h 1772896"/>
              <a:gd name="connsiteX7" fmla="*/ 368976 w 1610447"/>
              <a:gd name="connsiteY7" fmla="*/ 1757638 h 1772896"/>
              <a:gd name="connsiteX8" fmla="*/ 391161 w 1610447"/>
              <a:gd name="connsiteY8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0447" h="1772896">
                <a:moveTo>
                  <a:pt x="391161" y="1772896"/>
                </a:moveTo>
                <a:lnTo>
                  <a:pt x="1610447" y="0"/>
                </a:lnTo>
                <a:lnTo>
                  <a:pt x="812315" y="0"/>
                </a:lnTo>
                <a:lnTo>
                  <a:pt x="0" y="1181142"/>
                </a:lnTo>
                <a:lnTo>
                  <a:pt x="90309" y="1322243"/>
                </a:lnTo>
                <a:lnTo>
                  <a:pt x="143955" y="1400247"/>
                </a:lnTo>
                <a:lnTo>
                  <a:pt x="141371" y="1402024"/>
                </a:lnTo>
                <a:lnTo>
                  <a:pt x="368976" y="1757638"/>
                </a:lnTo>
                <a:lnTo>
                  <a:pt x="391161" y="1772896"/>
                </a:lnTo>
                <a:close/>
              </a:path>
            </a:pathLst>
          </a:custGeom>
          <a:solidFill>
            <a:srgbClr val="A8ADC4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flipH="1" flipV="1">
            <a:off x="1562519" y="5459183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5249">
              <a:alpha val="82000"/>
            </a:srgbClr>
          </a:solidFill>
          <a:ln>
            <a:solidFill>
              <a:srgbClr val="EE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9" name="组合 108"/>
          <p:cNvGrpSpPr/>
          <p:nvPr/>
        </p:nvGrpSpPr>
        <p:grpSpPr>
          <a:xfrm rot="20367748">
            <a:off x="129506" y="86304"/>
            <a:ext cx="1003563" cy="1241351"/>
            <a:chOff x="793750" y="825500"/>
            <a:chExt cx="3433763" cy="4584701"/>
          </a:xfrm>
        </p:grpSpPr>
        <p:sp>
          <p:nvSpPr>
            <p:cNvPr id="110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3" name="Chevron 13"/>
          <p:cNvSpPr/>
          <p:nvPr/>
        </p:nvSpPr>
        <p:spPr>
          <a:xfrm>
            <a:off x="8821353" y="1853779"/>
            <a:ext cx="2127437" cy="406400"/>
          </a:xfrm>
          <a:prstGeom prst="chevron">
            <a:avLst>
              <a:gd name="adj" fmla="val 32323"/>
            </a:avLst>
          </a:prstGeom>
          <a:solidFill>
            <a:srgbClr val="1273B8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4" name="Chevron 12"/>
          <p:cNvSpPr/>
          <p:nvPr/>
        </p:nvSpPr>
        <p:spPr>
          <a:xfrm>
            <a:off x="6794165" y="1853779"/>
            <a:ext cx="2127437" cy="406400"/>
          </a:xfrm>
          <a:prstGeom prst="chevron">
            <a:avLst>
              <a:gd name="adj" fmla="val 32323"/>
            </a:avLst>
          </a:prstGeom>
          <a:solidFill>
            <a:srgbClr val="196E4E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6" name="Chevron 11"/>
          <p:cNvSpPr/>
          <p:nvPr/>
        </p:nvSpPr>
        <p:spPr>
          <a:xfrm>
            <a:off x="4766978" y="1853779"/>
            <a:ext cx="2127437" cy="406400"/>
          </a:xfrm>
          <a:prstGeom prst="chevron">
            <a:avLst>
              <a:gd name="adj" fmla="val 32323"/>
            </a:avLst>
          </a:prstGeom>
          <a:solidFill>
            <a:srgbClr val="1273B8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0" name="Oval 17"/>
          <p:cNvSpPr/>
          <p:nvPr/>
        </p:nvSpPr>
        <p:spPr>
          <a:xfrm>
            <a:off x="5476636" y="2768179"/>
            <a:ext cx="708120" cy="708120"/>
          </a:xfrm>
          <a:prstGeom prst="ellipse">
            <a:avLst/>
          </a:prstGeom>
          <a:solidFill>
            <a:srgbClr val="1273B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1" name="Oval 18"/>
          <p:cNvSpPr/>
          <p:nvPr/>
        </p:nvSpPr>
        <p:spPr>
          <a:xfrm>
            <a:off x="7503823" y="2768179"/>
            <a:ext cx="708120" cy="708120"/>
          </a:xfrm>
          <a:prstGeom prst="ellipse">
            <a:avLst/>
          </a:prstGeom>
          <a:solidFill>
            <a:srgbClr val="196E4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3" name="Oval 19"/>
          <p:cNvSpPr/>
          <p:nvPr/>
        </p:nvSpPr>
        <p:spPr>
          <a:xfrm>
            <a:off x="9531011" y="2768179"/>
            <a:ext cx="708120" cy="708120"/>
          </a:xfrm>
          <a:prstGeom prst="ellipse">
            <a:avLst/>
          </a:prstGeom>
          <a:solidFill>
            <a:srgbClr val="1273B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5" name="Rectangle 21"/>
          <p:cNvSpPr/>
          <p:nvPr/>
        </p:nvSpPr>
        <p:spPr>
          <a:xfrm>
            <a:off x="3409811" y="1345779"/>
            <a:ext cx="787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</a:p>
        </p:txBody>
      </p:sp>
      <p:sp>
        <p:nvSpPr>
          <p:cNvPr id="66" name="Rectangle 22"/>
          <p:cNvSpPr/>
          <p:nvPr/>
        </p:nvSpPr>
        <p:spPr>
          <a:xfrm>
            <a:off x="5436999" y="1345779"/>
            <a:ext cx="787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</a:p>
        </p:txBody>
      </p:sp>
      <p:sp>
        <p:nvSpPr>
          <p:cNvPr id="67" name="Rectangle 23"/>
          <p:cNvSpPr/>
          <p:nvPr/>
        </p:nvSpPr>
        <p:spPr>
          <a:xfrm>
            <a:off x="7464186" y="1345779"/>
            <a:ext cx="787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</a:p>
        </p:txBody>
      </p:sp>
      <p:sp>
        <p:nvSpPr>
          <p:cNvPr id="68" name="Rectangle 24"/>
          <p:cNvSpPr/>
          <p:nvPr/>
        </p:nvSpPr>
        <p:spPr>
          <a:xfrm>
            <a:off x="9491374" y="1345779"/>
            <a:ext cx="787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</a:p>
        </p:txBody>
      </p:sp>
      <p:cxnSp>
        <p:nvCxnSpPr>
          <p:cNvPr id="74" name="Straight Connector 28"/>
          <p:cNvCxnSpPr/>
          <p:nvPr/>
        </p:nvCxnSpPr>
        <p:spPr>
          <a:xfrm flipH="1" flipV="1">
            <a:off x="5830696" y="2260179"/>
            <a:ext cx="0" cy="508000"/>
          </a:xfrm>
          <a:prstGeom prst="line">
            <a:avLst/>
          </a:prstGeom>
          <a:ln w="12700" cmpd="sng">
            <a:solidFill>
              <a:srgbClr val="1273B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29"/>
          <p:cNvCxnSpPr/>
          <p:nvPr/>
        </p:nvCxnSpPr>
        <p:spPr>
          <a:xfrm flipH="1" flipV="1">
            <a:off x="7857883" y="2260179"/>
            <a:ext cx="0" cy="508000"/>
          </a:xfrm>
          <a:prstGeom prst="line">
            <a:avLst/>
          </a:prstGeom>
          <a:ln w="12700" cmpd="sng">
            <a:solidFill>
              <a:srgbClr val="196E4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30"/>
          <p:cNvCxnSpPr/>
          <p:nvPr/>
        </p:nvCxnSpPr>
        <p:spPr>
          <a:xfrm flipH="1" flipV="1">
            <a:off x="9885071" y="2260179"/>
            <a:ext cx="0" cy="508000"/>
          </a:xfrm>
          <a:prstGeom prst="line">
            <a:avLst/>
          </a:prstGeom>
          <a:ln w="12700" cmpd="sng">
            <a:solidFill>
              <a:srgbClr val="1273B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712603" y="1853779"/>
            <a:ext cx="2127437" cy="1622520"/>
            <a:chOff x="712603" y="1853779"/>
            <a:chExt cx="2127437" cy="1622520"/>
          </a:xfrm>
        </p:grpSpPr>
        <p:sp>
          <p:nvSpPr>
            <p:cNvPr id="58" name="Oval 15"/>
            <p:cNvSpPr/>
            <p:nvPr/>
          </p:nvSpPr>
          <p:spPr>
            <a:xfrm>
              <a:off x="1422262" y="2768179"/>
              <a:ext cx="708120" cy="708120"/>
            </a:xfrm>
            <a:prstGeom prst="ellipse">
              <a:avLst/>
            </a:prstGeom>
            <a:solidFill>
              <a:srgbClr val="1273B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微软雅黑" panose="020B0503020204020204" pitchFamily="34" charset="-122"/>
              </a:endParaRPr>
            </a:p>
          </p:txBody>
        </p:sp>
        <p:cxnSp>
          <p:nvCxnSpPr>
            <p:cNvPr id="71" name="Straight Connector 26"/>
            <p:cNvCxnSpPr/>
            <p:nvPr/>
          </p:nvCxnSpPr>
          <p:spPr>
            <a:xfrm flipH="1" flipV="1">
              <a:off x="1776322" y="2260179"/>
              <a:ext cx="0" cy="508000"/>
            </a:xfrm>
            <a:prstGeom prst="line">
              <a:avLst/>
            </a:prstGeom>
            <a:ln w="12700" cmpd="sng">
              <a:solidFill>
                <a:srgbClr val="1273B8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Chevron 4"/>
            <p:cNvSpPr/>
            <p:nvPr/>
          </p:nvSpPr>
          <p:spPr>
            <a:xfrm>
              <a:off x="712603" y="1853779"/>
              <a:ext cx="2127437" cy="406400"/>
            </a:xfrm>
            <a:prstGeom prst="chevron">
              <a:avLst>
                <a:gd name="adj" fmla="val 32323"/>
              </a:avLst>
            </a:prstGeom>
            <a:solidFill>
              <a:srgbClr val="1273B8"/>
            </a:solidFill>
            <a:ln w="381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  <p:pic>
          <p:nvPicPr>
            <p:cNvPr id="79" name="Picture 4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09532" y="2895577"/>
              <a:ext cx="333579" cy="453325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2739790" y="1853779"/>
            <a:ext cx="2127437" cy="1622520"/>
            <a:chOff x="2739790" y="1853779"/>
            <a:chExt cx="2127437" cy="1622520"/>
          </a:xfrm>
        </p:grpSpPr>
        <p:sp>
          <p:nvSpPr>
            <p:cNvPr id="57" name="Chevron 10"/>
            <p:cNvSpPr/>
            <p:nvPr/>
          </p:nvSpPr>
          <p:spPr>
            <a:xfrm>
              <a:off x="2739790" y="1853779"/>
              <a:ext cx="2127437" cy="406400"/>
            </a:xfrm>
            <a:prstGeom prst="chevron">
              <a:avLst>
                <a:gd name="adj" fmla="val 32323"/>
              </a:avLst>
            </a:prstGeom>
            <a:solidFill>
              <a:srgbClr val="196E4E"/>
            </a:solidFill>
            <a:ln w="381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59" name="Oval 16"/>
            <p:cNvSpPr/>
            <p:nvPr/>
          </p:nvSpPr>
          <p:spPr>
            <a:xfrm>
              <a:off x="3449448" y="2768179"/>
              <a:ext cx="708120" cy="708120"/>
            </a:xfrm>
            <a:prstGeom prst="ellipse">
              <a:avLst/>
            </a:prstGeom>
            <a:solidFill>
              <a:srgbClr val="196E4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  <p:cxnSp>
          <p:nvCxnSpPr>
            <p:cNvPr id="72" name="Straight Connector 27"/>
            <p:cNvCxnSpPr/>
            <p:nvPr/>
          </p:nvCxnSpPr>
          <p:spPr>
            <a:xfrm flipH="1" flipV="1">
              <a:off x="3803508" y="2260179"/>
              <a:ext cx="0" cy="508000"/>
            </a:xfrm>
            <a:prstGeom prst="line">
              <a:avLst/>
            </a:prstGeom>
            <a:ln w="12700" cmpd="sng">
              <a:solidFill>
                <a:srgbClr val="196E4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80" name="Picture 4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81935" y="2900666"/>
              <a:ext cx="443147" cy="443147"/>
            </a:xfrm>
            <a:prstGeom prst="rect">
              <a:avLst/>
            </a:prstGeom>
          </p:spPr>
        </p:pic>
      </p:grpSp>
      <p:pic>
        <p:nvPicPr>
          <p:cNvPr id="82" name="Picture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5887" y="2972097"/>
            <a:ext cx="469619" cy="300285"/>
          </a:xfrm>
          <a:prstGeom prst="rect">
            <a:avLst/>
          </a:prstGeom>
        </p:spPr>
      </p:pic>
      <p:pic>
        <p:nvPicPr>
          <p:cNvPr id="83" name="Picture 5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8093" y="2880207"/>
            <a:ext cx="479581" cy="484064"/>
          </a:xfrm>
          <a:prstGeom prst="rect">
            <a:avLst/>
          </a:prstGeom>
        </p:spPr>
      </p:pic>
      <p:sp>
        <p:nvSpPr>
          <p:cNvPr id="85" name="Freeform 21"/>
          <p:cNvSpPr/>
          <p:nvPr/>
        </p:nvSpPr>
        <p:spPr bwMode="auto">
          <a:xfrm>
            <a:off x="9710716" y="3166204"/>
            <a:ext cx="253172" cy="45719"/>
          </a:xfrm>
          <a:custGeom>
            <a:avLst/>
            <a:gdLst>
              <a:gd name="T0" fmla="*/ 1088 w 1088"/>
              <a:gd name="T1" fmla="*/ 0 h 184"/>
              <a:gd name="T2" fmla="*/ 1088 w 1088"/>
              <a:gd name="T3" fmla="*/ 0 h 184"/>
              <a:gd name="T4" fmla="*/ 544 w 1088"/>
              <a:gd name="T5" fmla="*/ 184 h 184"/>
              <a:gd name="T6" fmla="*/ 0 w 1088"/>
              <a:gd name="T7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88" h="184">
                <a:moveTo>
                  <a:pt x="1088" y="0"/>
                </a:moveTo>
                <a:lnTo>
                  <a:pt x="1088" y="0"/>
                </a:lnTo>
                <a:cubicBezTo>
                  <a:pt x="1088" y="102"/>
                  <a:pt x="844" y="184"/>
                  <a:pt x="544" y="184"/>
                </a:cubicBezTo>
                <a:cubicBezTo>
                  <a:pt x="243" y="184"/>
                  <a:pt x="0" y="102"/>
                  <a:pt x="0" y="0"/>
                </a:cubicBezTo>
              </a:path>
            </a:pathLst>
          </a:custGeom>
          <a:noFill/>
          <a:ln w="9525" cap="rnd">
            <a:solidFill>
              <a:srgbClr val="FFFFFF"/>
            </a:solidFill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86" name="Freeform 22"/>
          <p:cNvSpPr/>
          <p:nvPr/>
        </p:nvSpPr>
        <p:spPr bwMode="auto">
          <a:xfrm>
            <a:off x="9722562" y="2996091"/>
            <a:ext cx="227496" cy="78683"/>
          </a:xfrm>
          <a:custGeom>
            <a:avLst/>
            <a:gdLst>
              <a:gd name="T0" fmla="*/ 1088 w 1088"/>
              <a:gd name="T1" fmla="*/ 184 h 368"/>
              <a:gd name="T2" fmla="*/ 1088 w 1088"/>
              <a:gd name="T3" fmla="*/ 184 h 368"/>
              <a:gd name="T4" fmla="*/ 544 w 1088"/>
              <a:gd name="T5" fmla="*/ 368 h 368"/>
              <a:gd name="T6" fmla="*/ 0 w 1088"/>
              <a:gd name="T7" fmla="*/ 184 h 368"/>
              <a:gd name="T8" fmla="*/ 544 w 1088"/>
              <a:gd name="T9" fmla="*/ 0 h 368"/>
              <a:gd name="T10" fmla="*/ 1088 w 1088"/>
              <a:gd name="T11" fmla="*/ 184 h 368"/>
              <a:gd name="T12" fmla="*/ 1088 w 1088"/>
              <a:gd name="T13" fmla="*/ 184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88" h="368">
                <a:moveTo>
                  <a:pt x="1088" y="184"/>
                </a:moveTo>
                <a:lnTo>
                  <a:pt x="1088" y="184"/>
                </a:lnTo>
                <a:cubicBezTo>
                  <a:pt x="1088" y="285"/>
                  <a:pt x="845" y="368"/>
                  <a:pt x="544" y="368"/>
                </a:cubicBezTo>
                <a:cubicBezTo>
                  <a:pt x="244" y="368"/>
                  <a:pt x="0" y="285"/>
                  <a:pt x="0" y="184"/>
                </a:cubicBezTo>
                <a:cubicBezTo>
                  <a:pt x="0" y="82"/>
                  <a:pt x="244" y="0"/>
                  <a:pt x="544" y="0"/>
                </a:cubicBezTo>
                <a:cubicBezTo>
                  <a:pt x="845" y="0"/>
                  <a:pt x="1088" y="82"/>
                  <a:pt x="1088" y="184"/>
                </a:cubicBezTo>
                <a:lnTo>
                  <a:pt x="1088" y="184"/>
                </a:lnTo>
                <a:close/>
              </a:path>
            </a:pathLst>
          </a:custGeom>
          <a:noFill/>
          <a:ln w="9525" cap="rnd">
            <a:solidFill>
              <a:srgbClr val="FFFFFF"/>
            </a:solidFill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79903" y="1345779"/>
            <a:ext cx="1877375" cy="3334328"/>
            <a:chOff x="779903" y="1345779"/>
            <a:chExt cx="1877375" cy="3334328"/>
          </a:xfrm>
        </p:grpSpPr>
        <p:sp>
          <p:nvSpPr>
            <p:cNvPr id="64" name="Rectangle 20"/>
            <p:cNvSpPr/>
            <p:nvPr/>
          </p:nvSpPr>
          <p:spPr>
            <a:xfrm>
              <a:off x="1382624" y="1345779"/>
              <a:ext cx="78739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936539" y="3713142"/>
              <a:ext cx="15641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89" name="Text Placeholder 1"/>
            <p:cNvSpPr txBox="1"/>
            <p:nvPr/>
          </p:nvSpPr>
          <p:spPr>
            <a:xfrm>
              <a:off x="779903" y="4143126"/>
              <a:ext cx="1877375" cy="536981"/>
            </a:xfrm>
            <a:prstGeom prst="rect">
              <a:avLst/>
            </a:prstGeom>
          </p:spPr>
          <p:txBody>
            <a:bodyPr vert="horz" lIns="0" tIns="45720" rIns="91440" bIns="45720" rtlCol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Arabic" panose="02040503050201020203" pitchFamily="18" charset="-78"/>
                  <a:ea typeface="微软雅黑" panose="020B0503020204020204" pitchFamily="34" charset="-122"/>
                  <a:cs typeface="Adobe Arabic" panose="02040503050201020203" pitchFamily="18" charset="-78"/>
                </a:rPr>
                <a:t>单击此处编辑内容，建议您在展示时采用微软雅黑字体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3021455" y="3713142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91" name="Text Placeholder 1"/>
          <p:cNvSpPr txBox="1"/>
          <p:nvPr/>
        </p:nvSpPr>
        <p:spPr>
          <a:xfrm>
            <a:off x="2864819" y="4143126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5028441" y="3717258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93" name="Text Placeholder 1"/>
          <p:cNvSpPr txBox="1"/>
          <p:nvPr/>
        </p:nvSpPr>
        <p:spPr>
          <a:xfrm>
            <a:off x="4871805" y="4147242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7035427" y="3707831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96" name="Text Placeholder 1"/>
          <p:cNvSpPr txBox="1"/>
          <p:nvPr/>
        </p:nvSpPr>
        <p:spPr>
          <a:xfrm>
            <a:off x="6878791" y="4137815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9042413" y="3707831"/>
            <a:ext cx="1564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98" name="Text Placeholder 1"/>
          <p:cNvSpPr txBox="1"/>
          <p:nvPr/>
        </p:nvSpPr>
        <p:spPr>
          <a:xfrm>
            <a:off x="8885777" y="4137815"/>
            <a:ext cx="1877375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51184" y="381407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</p:spTree>
    <p:extLst>
      <p:ext uri="{BB962C8B-B14F-4D97-AF65-F5344CB8AC3E}">
        <p14:creationId xmlns:p14="http://schemas.microsoft.com/office/powerpoint/2010/main" val="276449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6" grpId="0" animBg="1"/>
      <p:bldP spid="60" grpId="0" animBg="1"/>
      <p:bldP spid="61" grpId="0" animBg="1"/>
      <p:bldP spid="63" grpId="0" animBg="1"/>
      <p:bldP spid="65" grpId="0"/>
      <p:bldP spid="66" grpId="0"/>
      <p:bldP spid="67" grpId="0"/>
      <p:bldP spid="68" grpId="0"/>
      <p:bldP spid="86" grpId="0" animBg="1"/>
      <p:bldP spid="90" grpId="0"/>
      <p:bldP spid="91" grpId="0"/>
      <p:bldP spid="92" grpId="0"/>
      <p:bldP spid="93" grpId="0"/>
      <p:bldP spid="95" grpId="0"/>
      <p:bldP spid="96" grpId="0"/>
      <p:bldP spid="97" grpId="0"/>
      <p:bldP spid="98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任意多边形 69"/>
          <p:cNvSpPr/>
          <p:nvPr/>
        </p:nvSpPr>
        <p:spPr>
          <a:xfrm>
            <a:off x="561878" y="5459183"/>
            <a:ext cx="1379382" cy="1436917"/>
          </a:xfrm>
          <a:custGeom>
            <a:avLst/>
            <a:gdLst>
              <a:gd name="connsiteX0" fmla="*/ 988221 w 1379382"/>
              <a:gd name="connsiteY0" fmla="*/ 0 h 1436917"/>
              <a:gd name="connsiteX1" fmla="*/ 1010406 w 1379382"/>
              <a:gd name="connsiteY1" fmla="*/ 15258 h 1436917"/>
              <a:gd name="connsiteX2" fmla="*/ 1238011 w 1379382"/>
              <a:gd name="connsiteY2" fmla="*/ 370872 h 1436917"/>
              <a:gd name="connsiteX3" fmla="*/ 1235427 w 1379382"/>
              <a:gd name="connsiteY3" fmla="*/ 372649 h 1436917"/>
              <a:gd name="connsiteX4" fmla="*/ 1289073 w 1379382"/>
              <a:gd name="connsiteY4" fmla="*/ 450653 h 1436917"/>
              <a:gd name="connsiteX5" fmla="*/ 1379382 w 1379382"/>
              <a:gd name="connsiteY5" fmla="*/ 591754 h 1436917"/>
              <a:gd name="connsiteX6" fmla="*/ 798132 w 1379382"/>
              <a:gd name="connsiteY6" fmla="*/ 1436917 h 1436917"/>
              <a:gd name="connsiteX7" fmla="*/ 0 w 1379382"/>
              <a:gd name="connsiteY7" fmla="*/ 1436917 h 1436917"/>
              <a:gd name="connsiteX8" fmla="*/ 988221 w 1379382"/>
              <a:gd name="connsiteY8" fmla="*/ 0 h 1436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9382" h="1436917">
                <a:moveTo>
                  <a:pt x="988221" y="0"/>
                </a:moveTo>
                <a:lnTo>
                  <a:pt x="1010406" y="15258"/>
                </a:lnTo>
                <a:lnTo>
                  <a:pt x="1238011" y="370872"/>
                </a:lnTo>
                <a:lnTo>
                  <a:pt x="1235427" y="372649"/>
                </a:lnTo>
                <a:lnTo>
                  <a:pt x="1289073" y="450653"/>
                </a:lnTo>
                <a:lnTo>
                  <a:pt x="1379382" y="591754"/>
                </a:lnTo>
                <a:lnTo>
                  <a:pt x="798132" y="1436917"/>
                </a:lnTo>
                <a:lnTo>
                  <a:pt x="0" y="1436917"/>
                </a:lnTo>
                <a:lnTo>
                  <a:pt x="988221" y="0"/>
                </a:lnTo>
                <a:close/>
              </a:path>
            </a:pathLst>
          </a:custGeom>
          <a:solidFill>
            <a:srgbClr val="DF91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1950042" y="5459184"/>
            <a:ext cx="1377333" cy="1436916"/>
          </a:xfrm>
          <a:custGeom>
            <a:avLst/>
            <a:gdLst>
              <a:gd name="connsiteX0" fmla="*/ 389113 w 1377333"/>
              <a:gd name="connsiteY0" fmla="*/ 0 h 1436916"/>
              <a:gd name="connsiteX1" fmla="*/ 1377333 w 1377333"/>
              <a:gd name="connsiteY1" fmla="*/ 1436916 h 1436916"/>
              <a:gd name="connsiteX2" fmla="*/ 579200 w 1377333"/>
              <a:gd name="connsiteY2" fmla="*/ 1436916 h 1436916"/>
              <a:gd name="connsiteX3" fmla="*/ 0 w 1377333"/>
              <a:gd name="connsiteY3" fmla="*/ 594733 h 1436916"/>
              <a:gd name="connsiteX4" fmla="*/ 373996 w 1377333"/>
              <a:gd name="connsiteY4" fmla="*/ 10397 h 1436916"/>
              <a:gd name="connsiteX5" fmla="*/ 389113 w 1377333"/>
              <a:gd name="connsiteY5" fmla="*/ 0 h 1436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77333" h="1436916">
                <a:moveTo>
                  <a:pt x="389113" y="0"/>
                </a:moveTo>
                <a:lnTo>
                  <a:pt x="1377333" y="1436916"/>
                </a:lnTo>
                <a:lnTo>
                  <a:pt x="579200" y="1436916"/>
                </a:lnTo>
                <a:lnTo>
                  <a:pt x="0" y="594733"/>
                </a:lnTo>
                <a:lnTo>
                  <a:pt x="373996" y="10397"/>
                </a:lnTo>
                <a:lnTo>
                  <a:pt x="389113" y="0"/>
                </a:lnTo>
                <a:close/>
              </a:path>
            </a:pathLst>
          </a:custGeom>
          <a:solidFill>
            <a:srgbClr val="EE8F82"/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9" name="任意多边形 818"/>
          <p:cNvSpPr/>
          <p:nvPr/>
        </p:nvSpPr>
        <p:spPr>
          <a:xfrm flipV="1">
            <a:off x="5466342" y="5123204"/>
            <a:ext cx="1608398" cy="1772896"/>
          </a:xfrm>
          <a:custGeom>
            <a:avLst/>
            <a:gdLst>
              <a:gd name="connsiteX0" fmla="*/ 1219285 w 1608398"/>
              <a:gd name="connsiteY0" fmla="*/ 1772896 h 1772896"/>
              <a:gd name="connsiteX1" fmla="*/ 1234402 w 1608398"/>
              <a:gd name="connsiteY1" fmla="*/ 1762499 h 1772896"/>
              <a:gd name="connsiteX2" fmla="*/ 1608398 w 1608398"/>
              <a:gd name="connsiteY2" fmla="*/ 1178163 h 1772896"/>
              <a:gd name="connsiteX3" fmla="*/ 798132 w 1608398"/>
              <a:gd name="connsiteY3" fmla="*/ 0 h 1772896"/>
              <a:gd name="connsiteX4" fmla="*/ 0 w 1608398"/>
              <a:gd name="connsiteY4" fmla="*/ 0 h 1772896"/>
              <a:gd name="connsiteX5" fmla="*/ 1219285 w 1608398"/>
              <a:gd name="connsiteY5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398" h="1772896">
                <a:moveTo>
                  <a:pt x="1219285" y="1772896"/>
                </a:moveTo>
                <a:lnTo>
                  <a:pt x="1234402" y="1762499"/>
                </a:lnTo>
                <a:lnTo>
                  <a:pt x="1608398" y="1178163"/>
                </a:lnTo>
                <a:lnTo>
                  <a:pt x="798132" y="0"/>
                </a:lnTo>
                <a:lnTo>
                  <a:pt x="0" y="0"/>
                </a:lnTo>
                <a:lnTo>
                  <a:pt x="1219285" y="1772896"/>
                </a:lnTo>
                <a:close/>
              </a:path>
            </a:pathLst>
          </a:custGeom>
          <a:solidFill>
            <a:srgbClr val="EF756B">
              <a:alpha val="88000"/>
            </a:srgbClr>
          </a:solidFill>
          <a:ln>
            <a:solidFill>
              <a:srgbClr val="EE8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4" name="任意多边形 823"/>
          <p:cNvSpPr/>
          <p:nvPr/>
        </p:nvSpPr>
        <p:spPr>
          <a:xfrm flipH="1" flipV="1">
            <a:off x="4399933" y="4206056"/>
            <a:ext cx="2239155" cy="2690045"/>
          </a:xfrm>
          <a:custGeom>
            <a:avLst/>
            <a:gdLst>
              <a:gd name="connsiteX0" fmla="*/ 1850042 w 2239155"/>
              <a:gd name="connsiteY0" fmla="*/ 2690045 h 2690045"/>
              <a:gd name="connsiteX1" fmla="*/ 0 w 2239155"/>
              <a:gd name="connsiteY1" fmla="*/ 0 h 2690045"/>
              <a:gd name="connsiteX2" fmla="*/ 798132 w 2239155"/>
              <a:gd name="connsiteY2" fmla="*/ 0 h 2690045"/>
              <a:gd name="connsiteX3" fmla="*/ 2239155 w 2239155"/>
              <a:gd name="connsiteY3" fmla="*/ 2095312 h 2690045"/>
              <a:gd name="connsiteX4" fmla="*/ 1865159 w 2239155"/>
              <a:gd name="connsiteY4" fmla="*/ 2679648 h 2690045"/>
              <a:gd name="connsiteX5" fmla="*/ 1850042 w 2239155"/>
              <a:gd name="connsiteY5" fmla="*/ 2690045 h 2690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39155" h="2690045">
                <a:moveTo>
                  <a:pt x="1850042" y="2690045"/>
                </a:moveTo>
                <a:lnTo>
                  <a:pt x="0" y="0"/>
                </a:lnTo>
                <a:lnTo>
                  <a:pt x="798132" y="0"/>
                </a:lnTo>
                <a:lnTo>
                  <a:pt x="2239155" y="2095312"/>
                </a:lnTo>
                <a:lnTo>
                  <a:pt x="1865159" y="2679648"/>
                </a:lnTo>
                <a:lnTo>
                  <a:pt x="1850042" y="2690045"/>
                </a:lnTo>
                <a:close/>
              </a:path>
            </a:pathLst>
          </a:custGeom>
          <a:solidFill>
            <a:srgbClr val="A8ADC4"/>
          </a:solidFill>
          <a:ln>
            <a:solidFill>
              <a:srgbClr val="A9BD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6" name="任意多边形 685"/>
          <p:cNvSpPr/>
          <p:nvPr/>
        </p:nvSpPr>
        <p:spPr>
          <a:xfrm>
            <a:off x="9482391" y="0"/>
            <a:ext cx="1474363" cy="1578002"/>
          </a:xfrm>
          <a:custGeom>
            <a:avLst/>
            <a:gdLst>
              <a:gd name="connsiteX0" fmla="*/ 0 w 1474363"/>
              <a:gd name="connsiteY0" fmla="*/ 0 h 1578002"/>
              <a:gd name="connsiteX1" fmla="*/ 798133 w 1474363"/>
              <a:gd name="connsiteY1" fmla="*/ 0 h 1578002"/>
              <a:gd name="connsiteX2" fmla="*/ 1474363 w 1474363"/>
              <a:gd name="connsiteY2" fmla="*/ 983269 h 1578002"/>
              <a:gd name="connsiteX3" fmla="*/ 1100367 w 1474363"/>
              <a:gd name="connsiteY3" fmla="*/ 1567605 h 1578002"/>
              <a:gd name="connsiteX4" fmla="*/ 1085250 w 1474363"/>
              <a:gd name="connsiteY4" fmla="*/ 1578002 h 1578002"/>
              <a:gd name="connsiteX5" fmla="*/ 0 w 1474363"/>
              <a:gd name="connsiteY5" fmla="*/ 0 h 157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74363" h="1578002">
                <a:moveTo>
                  <a:pt x="0" y="0"/>
                </a:moveTo>
                <a:lnTo>
                  <a:pt x="798133" y="0"/>
                </a:lnTo>
                <a:lnTo>
                  <a:pt x="1474363" y="983269"/>
                </a:lnTo>
                <a:lnTo>
                  <a:pt x="1100367" y="1567605"/>
                </a:lnTo>
                <a:lnTo>
                  <a:pt x="1085250" y="1578002"/>
                </a:lnTo>
                <a:lnTo>
                  <a:pt x="0" y="0"/>
                </a:lnTo>
                <a:close/>
              </a:path>
            </a:pathLst>
          </a:custGeom>
          <a:solidFill>
            <a:srgbClr val="50F6CE">
              <a:alpha val="24706"/>
            </a:srgbClr>
          </a:solidFill>
          <a:ln>
            <a:solidFill>
              <a:srgbClr val="EFE3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4" name="任意多边形 703"/>
          <p:cNvSpPr/>
          <p:nvPr/>
        </p:nvSpPr>
        <p:spPr>
          <a:xfrm>
            <a:off x="11202884" y="1946822"/>
            <a:ext cx="798132" cy="1160519"/>
          </a:xfrm>
          <a:custGeom>
            <a:avLst/>
            <a:gdLst>
              <a:gd name="connsiteX0" fmla="*/ 399066 w 798132"/>
              <a:gd name="connsiteY0" fmla="*/ 0 h 1160519"/>
              <a:gd name="connsiteX1" fmla="*/ 798132 w 798132"/>
              <a:gd name="connsiteY1" fmla="*/ 580260 h 1160519"/>
              <a:gd name="connsiteX2" fmla="*/ 399066 w 798132"/>
              <a:gd name="connsiteY2" fmla="*/ 1160519 h 1160519"/>
              <a:gd name="connsiteX3" fmla="*/ 0 w 798132"/>
              <a:gd name="connsiteY3" fmla="*/ 580260 h 1160519"/>
              <a:gd name="connsiteX4" fmla="*/ 399066 w 798132"/>
              <a:gd name="connsiteY4" fmla="*/ 0 h 1160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8132" h="1160519">
                <a:moveTo>
                  <a:pt x="399066" y="0"/>
                </a:moveTo>
                <a:lnTo>
                  <a:pt x="798132" y="580260"/>
                </a:lnTo>
                <a:lnTo>
                  <a:pt x="399066" y="1160519"/>
                </a:lnTo>
                <a:lnTo>
                  <a:pt x="0" y="580260"/>
                </a:lnTo>
                <a:lnTo>
                  <a:pt x="399066" y="0"/>
                </a:lnTo>
                <a:close/>
              </a:path>
            </a:pathLst>
          </a:custGeom>
          <a:solidFill>
            <a:srgbClr val="D57053">
              <a:alpha val="25000"/>
            </a:srgbClr>
          </a:solidFill>
          <a:ln>
            <a:solidFill>
              <a:srgbClr val="EAD3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0" name="任意多边形 699"/>
          <p:cNvSpPr/>
          <p:nvPr/>
        </p:nvSpPr>
        <p:spPr>
          <a:xfrm>
            <a:off x="10965534" y="1590209"/>
            <a:ext cx="636416" cy="936872"/>
          </a:xfrm>
          <a:custGeom>
            <a:avLst/>
            <a:gdLst>
              <a:gd name="connsiteX0" fmla="*/ 391161 w 636416"/>
              <a:gd name="connsiteY0" fmla="*/ 0 h 936872"/>
              <a:gd name="connsiteX1" fmla="*/ 636416 w 636416"/>
              <a:gd name="connsiteY1" fmla="*/ 356612 h 936872"/>
              <a:gd name="connsiteX2" fmla="*/ 237350 w 636416"/>
              <a:gd name="connsiteY2" fmla="*/ 936872 h 936872"/>
              <a:gd name="connsiteX3" fmla="*/ 0 w 636416"/>
              <a:gd name="connsiteY3" fmla="*/ 591754 h 936872"/>
              <a:gd name="connsiteX4" fmla="*/ 90309 w 636416"/>
              <a:gd name="connsiteY4" fmla="*/ 450653 h 936872"/>
              <a:gd name="connsiteX5" fmla="*/ 143955 w 636416"/>
              <a:gd name="connsiteY5" fmla="*/ 372649 h 936872"/>
              <a:gd name="connsiteX6" fmla="*/ 141371 w 636416"/>
              <a:gd name="connsiteY6" fmla="*/ 370872 h 936872"/>
              <a:gd name="connsiteX7" fmla="*/ 368976 w 636416"/>
              <a:gd name="connsiteY7" fmla="*/ 15258 h 936872"/>
              <a:gd name="connsiteX8" fmla="*/ 391161 w 636416"/>
              <a:gd name="connsiteY8" fmla="*/ 0 h 936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6416" h="936872">
                <a:moveTo>
                  <a:pt x="391161" y="0"/>
                </a:moveTo>
                <a:lnTo>
                  <a:pt x="636416" y="356612"/>
                </a:lnTo>
                <a:lnTo>
                  <a:pt x="237350" y="936872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D2DBC4"/>
          </a:solidFill>
          <a:ln>
            <a:solidFill>
              <a:srgbClr val="D3DD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3" name="任意多边形 522"/>
          <p:cNvSpPr/>
          <p:nvPr/>
        </p:nvSpPr>
        <p:spPr>
          <a:xfrm>
            <a:off x="10576104" y="98326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>
              <a:alpha val="36000"/>
            </a:srgbClr>
          </a:solidFill>
          <a:ln>
            <a:solidFill>
              <a:srgbClr val="EBD09D">
                <a:alpha val="3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9" name="任意多边形 528"/>
          <p:cNvSpPr/>
          <p:nvPr/>
        </p:nvSpPr>
        <p:spPr>
          <a:xfrm flipV="1">
            <a:off x="10576104" y="159020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88A378">
              <a:alpha val="53000"/>
            </a:srgbClr>
          </a:solidFill>
          <a:ln>
            <a:solidFill>
              <a:srgbClr val="B3C4A5">
                <a:alpha val="53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4" name="任意多边形 533"/>
          <p:cNvSpPr/>
          <p:nvPr/>
        </p:nvSpPr>
        <p:spPr>
          <a:xfrm flipH="1" flipV="1">
            <a:off x="4012411" y="4206055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89A67A"/>
          </a:solidFill>
          <a:ln>
            <a:solidFill>
              <a:srgbClr val="89A6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2147990" y="4206055"/>
            <a:ext cx="2243162" cy="2702024"/>
          </a:xfrm>
          <a:custGeom>
            <a:avLst/>
            <a:gdLst>
              <a:gd name="connsiteX0" fmla="*/ 296787 w 2243162"/>
              <a:gd name="connsiteY0" fmla="*/ 2270482 h 2702024"/>
              <a:gd name="connsiteX1" fmla="*/ 593574 w 2243162"/>
              <a:gd name="connsiteY1" fmla="*/ 2702024 h 2702024"/>
              <a:gd name="connsiteX2" fmla="*/ 0 w 2243162"/>
              <a:gd name="connsiteY2" fmla="*/ 2702024 h 2702024"/>
              <a:gd name="connsiteX3" fmla="*/ 1852001 w 2243162"/>
              <a:gd name="connsiteY3" fmla="*/ 0 h 2702024"/>
              <a:gd name="connsiteX4" fmla="*/ 1874186 w 2243162"/>
              <a:gd name="connsiteY4" fmla="*/ 15258 h 2702024"/>
              <a:gd name="connsiteX5" fmla="*/ 2101791 w 2243162"/>
              <a:gd name="connsiteY5" fmla="*/ 370872 h 2702024"/>
              <a:gd name="connsiteX6" fmla="*/ 2099207 w 2243162"/>
              <a:gd name="connsiteY6" fmla="*/ 372649 h 2702024"/>
              <a:gd name="connsiteX7" fmla="*/ 2152853 w 2243162"/>
              <a:gd name="connsiteY7" fmla="*/ 450653 h 2702024"/>
              <a:gd name="connsiteX8" fmla="*/ 2243162 w 2243162"/>
              <a:gd name="connsiteY8" fmla="*/ 591754 h 2702024"/>
              <a:gd name="connsiteX9" fmla="*/ 800090 w 2243162"/>
              <a:gd name="connsiteY9" fmla="*/ 2690045 h 2702024"/>
              <a:gd name="connsiteX10" fmla="*/ 591618 w 2243162"/>
              <a:gd name="connsiteY10" fmla="*/ 2690045 h 2702024"/>
              <a:gd name="connsiteX11" fmla="*/ 296788 w 2243162"/>
              <a:gd name="connsiteY11" fmla="*/ 2261349 h 2702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43162" h="2702024">
                <a:moveTo>
                  <a:pt x="296787" y="2270482"/>
                </a:moveTo>
                <a:lnTo>
                  <a:pt x="593574" y="2702024"/>
                </a:lnTo>
                <a:lnTo>
                  <a:pt x="0" y="2702024"/>
                </a:lnTo>
                <a:close/>
                <a:moveTo>
                  <a:pt x="1852001" y="0"/>
                </a:moveTo>
                <a:lnTo>
                  <a:pt x="1874186" y="15258"/>
                </a:lnTo>
                <a:lnTo>
                  <a:pt x="2101791" y="370872"/>
                </a:lnTo>
                <a:lnTo>
                  <a:pt x="2099207" y="372649"/>
                </a:lnTo>
                <a:lnTo>
                  <a:pt x="2152853" y="450653"/>
                </a:lnTo>
                <a:lnTo>
                  <a:pt x="2243162" y="591754"/>
                </a:lnTo>
                <a:lnTo>
                  <a:pt x="800090" y="2690045"/>
                </a:lnTo>
                <a:lnTo>
                  <a:pt x="591618" y="2690045"/>
                </a:lnTo>
                <a:lnTo>
                  <a:pt x="296788" y="2261349"/>
                </a:lnTo>
                <a:close/>
              </a:path>
            </a:pathLst>
          </a:custGeom>
          <a:solidFill>
            <a:srgbClr val="A2B894">
              <a:alpha val="91000"/>
            </a:srgbClr>
          </a:solidFill>
          <a:ln>
            <a:solidFill>
              <a:srgbClr val="A9BD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-35280" y="4818139"/>
            <a:ext cx="1017046" cy="2052322"/>
          </a:xfrm>
          <a:custGeom>
            <a:avLst/>
            <a:gdLst>
              <a:gd name="connsiteX0" fmla="*/ 0 w 1017046"/>
              <a:gd name="connsiteY0" fmla="*/ 0 h 2052322"/>
              <a:gd name="connsiteX1" fmla="*/ 1017046 w 1017046"/>
              <a:gd name="connsiteY1" fmla="*/ 1478830 h 2052322"/>
              <a:gd name="connsiteX2" fmla="*/ 613325 w 1017046"/>
              <a:gd name="connsiteY2" fmla="*/ 2052322 h 2052322"/>
              <a:gd name="connsiteX3" fmla="*/ 0 w 1017046"/>
              <a:gd name="connsiteY3" fmla="*/ 1160520 h 2052322"/>
              <a:gd name="connsiteX4" fmla="*/ 0 w 1017046"/>
              <a:gd name="connsiteY4" fmla="*/ 0 h 205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046" h="2052322">
                <a:moveTo>
                  <a:pt x="0" y="0"/>
                </a:moveTo>
                <a:lnTo>
                  <a:pt x="1017046" y="1478830"/>
                </a:lnTo>
                <a:lnTo>
                  <a:pt x="613325" y="2052322"/>
                </a:lnTo>
                <a:lnTo>
                  <a:pt x="0" y="1160520"/>
                </a:lnTo>
                <a:lnTo>
                  <a:pt x="0" y="0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5087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2" name="任意多边形 811"/>
          <p:cNvSpPr/>
          <p:nvPr/>
        </p:nvSpPr>
        <p:spPr>
          <a:xfrm flipV="1">
            <a:off x="4397479" y="5881804"/>
            <a:ext cx="1088729" cy="1014296"/>
          </a:xfrm>
          <a:custGeom>
            <a:avLst/>
            <a:gdLst>
              <a:gd name="connsiteX0" fmla="*/ 391161 w 1088729"/>
              <a:gd name="connsiteY0" fmla="*/ 1014296 h 1014296"/>
              <a:gd name="connsiteX1" fmla="*/ 1088729 w 1088729"/>
              <a:gd name="connsiteY1" fmla="*/ 0 h 1014296"/>
              <a:gd name="connsiteX2" fmla="*/ 290598 w 1088729"/>
              <a:gd name="connsiteY2" fmla="*/ 0 h 1014296"/>
              <a:gd name="connsiteX3" fmla="*/ 0 w 1088729"/>
              <a:gd name="connsiteY3" fmla="*/ 422542 h 1014296"/>
              <a:gd name="connsiteX4" fmla="*/ 90309 w 1088729"/>
              <a:gd name="connsiteY4" fmla="*/ 563643 h 1014296"/>
              <a:gd name="connsiteX5" fmla="*/ 143955 w 1088729"/>
              <a:gd name="connsiteY5" fmla="*/ 641647 h 1014296"/>
              <a:gd name="connsiteX6" fmla="*/ 141371 w 1088729"/>
              <a:gd name="connsiteY6" fmla="*/ 643424 h 1014296"/>
              <a:gd name="connsiteX7" fmla="*/ 368976 w 1088729"/>
              <a:gd name="connsiteY7" fmla="*/ 999038 h 1014296"/>
              <a:gd name="connsiteX8" fmla="*/ 391161 w 1088729"/>
              <a:gd name="connsiteY8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8729" h="1014296">
                <a:moveTo>
                  <a:pt x="391161" y="1014296"/>
                </a:moveTo>
                <a:lnTo>
                  <a:pt x="1088729" y="0"/>
                </a:lnTo>
                <a:lnTo>
                  <a:pt x="290598" y="0"/>
                </a:lnTo>
                <a:lnTo>
                  <a:pt x="0" y="422542"/>
                </a:lnTo>
                <a:lnTo>
                  <a:pt x="90309" y="563643"/>
                </a:lnTo>
                <a:lnTo>
                  <a:pt x="143955" y="641647"/>
                </a:lnTo>
                <a:lnTo>
                  <a:pt x="141371" y="643424"/>
                </a:lnTo>
                <a:lnTo>
                  <a:pt x="368976" y="999038"/>
                </a:lnTo>
                <a:lnTo>
                  <a:pt x="391161" y="1014296"/>
                </a:lnTo>
                <a:close/>
              </a:path>
            </a:pathLst>
          </a:custGeom>
          <a:solidFill>
            <a:srgbClr val="DD957C"/>
          </a:solidFill>
          <a:ln>
            <a:solidFill>
              <a:srgbClr val="DD95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8" name="任意多边形 637"/>
          <p:cNvSpPr/>
          <p:nvPr/>
        </p:nvSpPr>
        <p:spPr>
          <a:xfrm flipV="1">
            <a:off x="4008048" y="58818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D57053"/>
          </a:solidFill>
          <a:ln>
            <a:solidFill>
              <a:srgbClr val="D570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8" name="任意多边形 647"/>
          <p:cNvSpPr/>
          <p:nvPr/>
        </p:nvSpPr>
        <p:spPr>
          <a:xfrm flipV="1">
            <a:off x="6694090" y="512320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6F65"/>
          </a:solidFill>
          <a:ln>
            <a:solidFill>
              <a:srgbClr val="ED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1" name="任意多边形 660"/>
          <p:cNvSpPr/>
          <p:nvPr/>
        </p:nvSpPr>
        <p:spPr>
          <a:xfrm flipV="1">
            <a:off x="10822507" y="5495459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508799"/>
          </a:solidFill>
          <a:ln>
            <a:solidFill>
              <a:srgbClr val="3778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6" name="任意多边形 665"/>
          <p:cNvSpPr/>
          <p:nvPr/>
        </p:nvSpPr>
        <p:spPr>
          <a:xfrm>
            <a:off x="9861917" y="5495459"/>
            <a:ext cx="1341240" cy="1384436"/>
          </a:xfrm>
          <a:custGeom>
            <a:avLst/>
            <a:gdLst>
              <a:gd name="connsiteX0" fmla="*/ 952127 w 1341240"/>
              <a:gd name="connsiteY0" fmla="*/ 0 h 1384436"/>
              <a:gd name="connsiteX1" fmla="*/ 967244 w 1341240"/>
              <a:gd name="connsiteY1" fmla="*/ 10397 h 1384436"/>
              <a:gd name="connsiteX2" fmla="*/ 1341240 w 1341240"/>
              <a:gd name="connsiteY2" fmla="*/ 594733 h 1384436"/>
              <a:gd name="connsiteX3" fmla="*/ 798132 w 1341240"/>
              <a:gd name="connsiteY3" fmla="*/ 1384436 h 1384436"/>
              <a:gd name="connsiteX4" fmla="*/ 0 w 1341240"/>
              <a:gd name="connsiteY4" fmla="*/ 1384436 h 1384436"/>
              <a:gd name="connsiteX5" fmla="*/ 952127 w 1341240"/>
              <a:gd name="connsiteY5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41240" h="1384436">
                <a:moveTo>
                  <a:pt x="952127" y="0"/>
                </a:moveTo>
                <a:lnTo>
                  <a:pt x="967244" y="10397"/>
                </a:lnTo>
                <a:lnTo>
                  <a:pt x="1341240" y="594733"/>
                </a:lnTo>
                <a:lnTo>
                  <a:pt x="798132" y="1384436"/>
                </a:lnTo>
                <a:lnTo>
                  <a:pt x="0" y="1384436"/>
                </a:lnTo>
                <a:lnTo>
                  <a:pt x="952127" y="0"/>
                </a:lnTo>
                <a:close/>
              </a:path>
            </a:pathLst>
          </a:custGeom>
          <a:solidFill>
            <a:srgbClr val="30728C">
              <a:alpha val="59000"/>
            </a:srgbClr>
          </a:solidFill>
          <a:ln>
            <a:solidFill>
              <a:srgbClr val="7CA5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0" name="任意多边形 709"/>
          <p:cNvSpPr/>
          <p:nvPr/>
        </p:nvSpPr>
        <p:spPr>
          <a:xfrm>
            <a:off x="11211938" y="5495459"/>
            <a:ext cx="980063" cy="1384436"/>
          </a:xfrm>
          <a:custGeom>
            <a:avLst/>
            <a:gdLst>
              <a:gd name="connsiteX0" fmla="*/ 391161 w 980063"/>
              <a:gd name="connsiteY0" fmla="*/ 0 h 1384436"/>
              <a:gd name="connsiteX1" fmla="*/ 980063 w 980063"/>
              <a:gd name="connsiteY1" fmla="*/ 856291 h 1384436"/>
              <a:gd name="connsiteX2" fmla="*/ 980063 w 980063"/>
              <a:gd name="connsiteY2" fmla="*/ 1384436 h 1384436"/>
              <a:gd name="connsiteX3" fmla="*/ 545157 w 980063"/>
              <a:gd name="connsiteY3" fmla="*/ 1384436 h 1384436"/>
              <a:gd name="connsiteX4" fmla="*/ 0 w 980063"/>
              <a:gd name="connsiteY4" fmla="*/ 591754 h 1384436"/>
              <a:gd name="connsiteX5" fmla="*/ 90309 w 980063"/>
              <a:gd name="connsiteY5" fmla="*/ 450653 h 1384436"/>
              <a:gd name="connsiteX6" fmla="*/ 143955 w 980063"/>
              <a:gd name="connsiteY6" fmla="*/ 372649 h 1384436"/>
              <a:gd name="connsiteX7" fmla="*/ 141371 w 980063"/>
              <a:gd name="connsiteY7" fmla="*/ 370872 h 1384436"/>
              <a:gd name="connsiteX8" fmla="*/ 368976 w 980063"/>
              <a:gd name="connsiteY8" fmla="*/ 15258 h 1384436"/>
              <a:gd name="connsiteX9" fmla="*/ 391161 w 980063"/>
              <a:gd name="connsiteY9" fmla="*/ 0 h 1384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0063" h="1384436">
                <a:moveTo>
                  <a:pt x="391161" y="0"/>
                </a:moveTo>
                <a:lnTo>
                  <a:pt x="980063" y="856291"/>
                </a:lnTo>
                <a:lnTo>
                  <a:pt x="980063" y="1384436"/>
                </a:lnTo>
                <a:lnTo>
                  <a:pt x="545157" y="1384436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7CA5A8"/>
          </a:solidFill>
          <a:ln>
            <a:solidFill>
              <a:srgbClr val="7BA3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1" name="任意多边形 670"/>
          <p:cNvSpPr/>
          <p:nvPr/>
        </p:nvSpPr>
        <p:spPr>
          <a:xfrm flipV="1">
            <a:off x="9195717" y="5503274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49B35"/>
          </a:solidFill>
          <a:ln>
            <a:solidFill>
              <a:srgbClr val="E49B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8221119" y="5503275"/>
            <a:ext cx="1355248" cy="1404805"/>
          </a:xfrm>
          <a:custGeom>
            <a:avLst/>
            <a:gdLst>
              <a:gd name="connsiteX0" fmla="*/ 966135 w 1355248"/>
              <a:gd name="connsiteY0" fmla="*/ 0 h 1404805"/>
              <a:gd name="connsiteX1" fmla="*/ 981252 w 1355248"/>
              <a:gd name="connsiteY1" fmla="*/ 10397 h 1404805"/>
              <a:gd name="connsiteX2" fmla="*/ 1355248 w 1355248"/>
              <a:gd name="connsiteY2" fmla="*/ 594733 h 1404805"/>
              <a:gd name="connsiteX3" fmla="*/ 798132 w 1355248"/>
              <a:gd name="connsiteY3" fmla="*/ 1404805 h 1404805"/>
              <a:gd name="connsiteX4" fmla="*/ 0 w 1355248"/>
              <a:gd name="connsiteY4" fmla="*/ 1404805 h 1404805"/>
              <a:gd name="connsiteX5" fmla="*/ 966135 w 1355248"/>
              <a:gd name="connsiteY5" fmla="*/ 0 h 1404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5248" h="1404805">
                <a:moveTo>
                  <a:pt x="966135" y="0"/>
                </a:moveTo>
                <a:lnTo>
                  <a:pt x="981252" y="10397"/>
                </a:lnTo>
                <a:lnTo>
                  <a:pt x="1355248" y="594733"/>
                </a:lnTo>
                <a:lnTo>
                  <a:pt x="798132" y="1404805"/>
                </a:lnTo>
                <a:lnTo>
                  <a:pt x="0" y="1404805"/>
                </a:lnTo>
                <a:lnTo>
                  <a:pt x="966135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>
            <a:off x="9585148" y="5503275"/>
            <a:ext cx="1352191" cy="1397381"/>
          </a:xfrm>
          <a:custGeom>
            <a:avLst/>
            <a:gdLst>
              <a:gd name="connsiteX0" fmla="*/ 391161 w 1352191"/>
              <a:gd name="connsiteY0" fmla="*/ 0 h 1397381"/>
              <a:gd name="connsiteX1" fmla="*/ 1352191 w 1352191"/>
              <a:gd name="connsiteY1" fmla="*/ 1397381 h 1397381"/>
              <a:gd name="connsiteX2" fmla="*/ 554059 w 1352191"/>
              <a:gd name="connsiteY2" fmla="*/ 1397381 h 1397381"/>
              <a:gd name="connsiteX3" fmla="*/ 0 w 1352191"/>
              <a:gd name="connsiteY3" fmla="*/ 591754 h 1397381"/>
              <a:gd name="connsiteX4" fmla="*/ 90309 w 1352191"/>
              <a:gd name="connsiteY4" fmla="*/ 450653 h 1397381"/>
              <a:gd name="connsiteX5" fmla="*/ 143955 w 1352191"/>
              <a:gd name="connsiteY5" fmla="*/ 372649 h 1397381"/>
              <a:gd name="connsiteX6" fmla="*/ 141371 w 1352191"/>
              <a:gd name="connsiteY6" fmla="*/ 370872 h 1397381"/>
              <a:gd name="connsiteX7" fmla="*/ 368976 w 1352191"/>
              <a:gd name="connsiteY7" fmla="*/ 15258 h 1397381"/>
              <a:gd name="connsiteX8" fmla="*/ 391161 w 1352191"/>
              <a:gd name="connsiteY8" fmla="*/ 0 h 1397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52191" h="1397381">
                <a:moveTo>
                  <a:pt x="391161" y="0"/>
                </a:moveTo>
                <a:lnTo>
                  <a:pt x="1352191" y="1397381"/>
                </a:lnTo>
                <a:lnTo>
                  <a:pt x="554059" y="1397381"/>
                </a:lnTo>
                <a:lnTo>
                  <a:pt x="0" y="591754"/>
                </a:lnTo>
                <a:lnTo>
                  <a:pt x="90309" y="450653"/>
                </a:lnTo>
                <a:lnTo>
                  <a:pt x="143955" y="372649"/>
                </a:lnTo>
                <a:lnTo>
                  <a:pt x="141371" y="370872"/>
                </a:lnTo>
                <a:lnTo>
                  <a:pt x="368976" y="15258"/>
                </a:lnTo>
                <a:lnTo>
                  <a:pt x="391161" y="0"/>
                </a:lnTo>
                <a:close/>
              </a:path>
            </a:pathLst>
          </a:custGeom>
          <a:solidFill>
            <a:srgbClr val="E49B35">
              <a:alpha val="87000"/>
            </a:srgbClr>
          </a:solidFill>
          <a:ln>
            <a:solidFill>
              <a:srgbClr val="E5A6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89" name="任意多边形 788"/>
          <p:cNvSpPr/>
          <p:nvPr/>
        </p:nvSpPr>
        <p:spPr>
          <a:xfrm flipV="1">
            <a:off x="3302696" y="5881804"/>
            <a:ext cx="1086681" cy="1014296"/>
          </a:xfrm>
          <a:custGeom>
            <a:avLst/>
            <a:gdLst>
              <a:gd name="connsiteX0" fmla="*/ 697568 w 1086681"/>
              <a:gd name="connsiteY0" fmla="*/ 1014296 h 1014296"/>
              <a:gd name="connsiteX1" fmla="*/ 712685 w 1086681"/>
              <a:gd name="connsiteY1" fmla="*/ 1003899 h 1014296"/>
              <a:gd name="connsiteX2" fmla="*/ 1086681 w 1086681"/>
              <a:gd name="connsiteY2" fmla="*/ 419563 h 1014296"/>
              <a:gd name="connsiteX3" fmla="*/ 798132 w 1086681"/>
              <a:gd name="connsiteY3" fmla="*/ 0 h 1014296"/>
              <a:gd name="connsiteX4" fmla="*/ 0 w 1086681"/>
              <a:gd name="connsiteY4" fmla="*/ 0 h 1014296"/>
              <a:gd name="connsiteX5" fmla="*/ 697568 w 1086681"/>
              <a:gd name="connsiteY5" fmla="*/ 1014296 h 101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6681" h="1014296">
                <a:moveTo>
                  <a:pt x="697568" y="1014296"/>
                </a:moveTo>
                <a:lnTo>
                  <a:pt x="712685" y="1003899"/>
                </a:lnTo>
                <a:lnTo>
                  <a:pt x="1086681" y="419563"/>
                </a:lnTo>
                <a:lnTo>
                  <a:pt x="798132" y="0"/>
                </a:lnTo>
                <a:lnTo>
                  <a:pt x="0" y="0"/>
                </a:lnTo>
                <a:lnTo>
                  <a:pt x="697568" y="1014296"/>
                </a:lnTo>
                <a:close/>
              </a:path>
            </a:pathLst>
          </a:custGeom>
          <a:solidFill>
            <a:srgbClr val="DD957C">
              <a:alpha val="76000"/>
            </a:srgbClr>
          </a:solidFill>
          <a:ln>
            <a:solidFill>
              <a:srgbClr val="E2AB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6913017" y="0"/>
            <a:ext cx="5290879" cy="6896100"/>
            <a:chOff x="6913017" y="0"/>
            <a:chExt cx="5290879" cy="6896100"/>
          </a:xfrm>
        </p:grpSpPr>
        <p:sp>
          <p:nvSpPr>
            <p:cNvPr id="520" name="任意多边形 519"/>
            <p:cNvSpPr/>
            <p:nvPr/>
          </p:nvSpPr>
          <p:spPr>
            <a:xfrm>
              <a:off x="10576104" y="2869219"/>
              <a:ext cx="768171" cy="594733"/>
            </a:xfrm>
            <a:custGeom>
              <a:avLst/>
              <a:gdLst>
                <a:gd name="connsiteX0" fmla="*/ 380650 w 768171"/>
                <a:gd name="connsiteY0" fmla="*/ 0 h 594733"/>
                <a:gd name="connsiteX1" fmla="*/ 386064 w 768171"/>
                <a:gd name="connsiteY1" fmla="*/ 7873 h 594733"/>
                <a:gd name="connsiteX2" fmla="*/ 479739 w 768171"/>
                <a:gd name="connsiteY2" fmla="*/ 144080 h 594733"/>
                <a:gd name="connsiteX3" fmla="*/ 530801 w 768171"/>
                <a:gd name="connsiteY3" fmla="*/ 223861 h 594733"/>
                <a:gd name="connsiteX4" fmla="*/ 758406 w 768171"/>
                <a:gd name="connsiteY4" fmla="*/ 579475 h 594733"/>
                <a:gd name="connsiteX5" fmla="*/ 768171 w 768171"/>
                <a:gd name="connsiteY5" fmla="*/ 594733 h 594733"/>
                <a:gd name="connsiteX6" fmla="*/ 0 w 768171"/>
                <a:gd name="connsiteY6" fmla="*/ 594733 h 594733"/>
                <a:gd name="connsiteX7" fmla="*/ 6654 w 768171"/>
                <a:gd name="connsiteY7" fmla="*/ 584336 h 594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8171" h="594733">
                  <a:moveTo>
                    <a:pt x="380650" y="0"/>
                  </a:moveTo>
                  <a:lnTo>
                    <a:pt x="386064" y="7873"/>
                  </a:lnTo>
                  <a:lnTo>
                    <a:pt x="479739" y="144080"/>
                  </a:lnTo>
                  <a:lnTo>
                    <a:pt x="530801" y="223861"/>
                  </a:lnTo>
                  <a:lnTo>
                    <a:pt x="758406" y="579475"/>
                  </a:lnTo>
                  <a:lnTo>
                    <a:pt x="768171" y="594733"/>
                  </a:lnTo>
                  <a:lnTo>
                    <a:pt x="0" y="594733"/>
                  </a:lnTo>
                  <a:lnTo>
                    <a:pt x="6654" y="584336"/>
                  </a:lnTo>
                  <a:close/>
                </a:path>
              </a:pathLst>
            </a:custGeom>
            <a:solidFill>
              <a:srgbClr val="D57053">
                <a:alpha val="49000"/>
              </a:srgbClr>
            </a:solidFill>
            <a:ln>
              <a:solidFill>
                <a:srgbClr val="DF9B83">
                  <a:alpha val="49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10965534" y="0"/>
              <a:ext cx="1238362" cy="1578002"/>
            </a:xfrm>
            <a:custGeom>
              <a:avLst/>
              <a:gdLst>
                <a:gd name="connsiteX0" fmla="*/ 678279 w 1238362"/>
                <a:gd name="connsiteY0" fmla="*/ 0 h 1578002"/>
                <a:gd name="connsiteX1" fmla="*/ 1238362 w 1238362"/>
                <a:gd name="connsiteY1" fmla="*/ 0 h 1578002"/>
                <a:gd name="connsiteX2" fmla="*/ 1238362 w 1238362"/>
                <a:gd name="connsiteY2" fmla="*/ 346134 h 1578002"/>
                <a:gd name="connsiteX3" fmla="*/ 391161 w 1238362"/>
                <a:gd name="connsiteY3" fmla="*/ 1578002 h 1578002"/>
                <a:gd name="connsiteX4" fmla="*/ 368976 w 1238362"/>
                <a:gd name="connsiteY4" fmla="*/ 1562744 h 1578002"/>
                <a:gd name="connsiteX5" fmla="*/ 141371 w 1238362"/>
                <a:gd name="connsiteY5" fmla="*/ 1207130 h 1578002"/>
                <a:gd name="connsiteX6" fmla="*/ 143955 w 1238362"/>
                <a:gd name="connsiteY6" fmla="*/ 1205353 h 1578002"/>
                <a:gd name="connsiteX7" fmla="*/ 90309 w 1238362"/>
                <a:gd name="connsiteY7" fmla="*/ 1127349 h 1578002"/>
                <a:gd name="connsiteX8" fmla="*/ 0 w 1238362"/>
                <a:gd name="connsiteY8" fmla="*/ 986248 h 1578002"/>
                <a:gd name="connsiteX9" fmla="*/ 678279 w 1238362"/>
                <a:gd name="connsiteY9" fmla="*/ 0 h 157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362" h="1578002">
                  <a:moveTo>
                    <a:pt x="678279" y="0"/>
                  </a:moveTo>
                  <a:lnTo>
                    <a:pt x="1238362" y="0"/>
                  </a:lnTo>
                  <a:lnTo>
                    <a:pt x="1238362" y="346134"/>
                  </a:lnTo>
                  <a:lnTo>
                    <a:pt x="391161" y="1578002"/>
                  </a:lnTo>
                  <a:lnTo>
                    <a:pt x="368976" y="1562744"/>
                  </a:lnTo>
                  <a:lnTo>
                    <a:pt x="141371" y="1207130"/>
                  </a:lnTo>
                  <a:lnTo>
                    <a:pt x="143955" y="1205353"/>
                  </a:lnTo>
                  <a:lnTo>
                    <a:pt x="90309" y="1127349"/>
                  </a:lnTo>
                  <a:lnTo>
                    <a:pt x="0" y="986248"/>
                  </a:lnTo>
                  <a:lnTo>
                    <a:pt x="678279" y="0"/>
                  </a:lnTo>
                  <a:close/>
                </a:path>
              </a:pathLst>
            </a:custGeom>
            <a:solidFill>
              <a:srgbClr val="EFE3C2">
                <a:alpha val="71000"/>
              </a:srgbClr>
            </a:solidFill>
            <a:ln>
              <a:solidFill>
                <a:srgbClr val="EEE6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11601950" y="1071565"/>
              <a:ext cx="601946" cy="1455517"/>
            </a:xfrm>
            <a:custGeom>
              <a:avLst/>
              <a:gdLst>
                <a:gd name="connsiteX0" fmla="*/ 601946 w 601946"/>
                <a:gd name="connsiteY0" fmla="*/ 0 h 1455517"/>
                <a:gd name="connsiteX1" fmla="*/ 601946 w 601946"/>
                <a:gd name="connsiteY1" fmla="*/ 1160520 h 1455517"/>
                <a:gd name="connsiteX2" fmla="*/ 399066 w 601946"/>
                <a:gd name="connsiteY2" fmla="*/ 1455517 h 1455517"/>
                <a:gd name="connsiteX3" fmla="*/ 0 w 601946"/>
                <a:gd name="connsiteY3" fmla="*/ 875257 h 1455517"/>
                <a:gd name="connsiteX4" fmla="*/ 601946 w 601946"/>
                <a:gd name="connsiteY4" fmla="*/ 0 h 145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1946" h="1455517">
                  <a:moveTo>
                    <a:pt x="601946" y="0"/>
                  </a:moveTo>
                  <a:lnTo>
                    <a:pt x="601946" y="1160520"/>
                  </a:lnTo>
                  <a:lnTo>
                    <a:pt x="399066" y="1455517"/>
                  </a:lnTo>
                  <a:lnTo>
                    <a:pt x="0" y="875257"/>
                  </a:lnTo>
                  <a:lnTo>
                    <a:pt x="601946" y="0"/>
                  </a:lnTo>
                  <a:close/>
                </a:path>
              </a:pathLst>
            </a:custGeom>
            <a:solidFill>
              <a:srgbClr val="EBCEBC"/>
            </a:solidFill>
            <a:ln>
              <a:solidFill>
                <a:srgbClr val="EACDB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99" name="任意多边形 698"/>
            <p:cNvSpPr/>
            <p:nvPr/>
          </p:nvSpPr>
          <p:spPr>
            <a:xfrm>
              <a:off x="10965534" y="2527082"/>
              <a:ext cx="636416" cy="936871"/>
            </a:xfrm>
            <a:custGeom>
              <a:avLst/>
              <a:gdLst>
                <a:gd name="connsiteX0" fmla="*/ 237350 w 636416"/>
                <a:gd name="connsiteY0" fmla="*/ 0 h 936871"/>
                <a:gd name="connsiteX1" fmla="*/ 636416 w 636416"/>
                <a:gd name="connsiteY1" fmla="*/ 580259 h 936871"/>
                <a:gd name="connsiteX2" fmla="*/ 391161 w 636416"/>
                <a:gd name="connsiteY2" fmla="*/ 936871 h 936871"/>
                <a:gd name="connsiteX3" fmla="*/ 368976 w 636416"/>
                <a:gd name="connsiteY3" fmla="*/ 921613 h 936871"/>
                <a:gd name="connsiteX4" fmla="*/ 141371 w 636416"/>
                <a:gd name="connsiteY4" fmla="*/ 565999 h 936871"/>
                <a:gd name="connsiteX5" fmla="*/ 143955 w 636416"/>
                <a:gd name="connsiteY5" fmla="*/ 564222 h 936871"/>
                <a:gd name="connsiteX6" fmla="*/ 90309 w 636416"/>
                <a:gd name="connsiteY6" fmla="*/ 486218 h 936871"/>
                <a:gd name="connsiteX7" fmla="*/ 0 w 636416"/>
                <a:gd name="connsiteY7" fmla="*/ 345117 h 936871"/>
                <a:gd name="connsiteX8" fmla="*/ 237350 w 636416"/>
                <a:gd name="connsiteY8" fmla="*/ 0 h 936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6416" h="936871">
                  <a:moveTo>
                    <a:pt x="237350" y="0"/>
                  </a:moveTo>
                  <a:lnTo>
                    <a:pt x="636416" y="580259"/>
                  </a:lnTo>
                  <a:lnTo>
                    <a:pt x="391161" y="936871"/>
                  </a:lnTo>
                  <a:lnTo>
                    <a:pt x="368976" y="921613"/>
                  </a:lnTo>
                  <a:lnTo>
                    <a:pt x="141371" y="565999"/>
                  </a:lnTo>
                  <a:lnTo>
                    <a:pt x="143955" y="564222"/>
                  </a:lnTo>
                  <a:lnTo>
                    <a:pt x="90309" y="486218"/>
                  </a:lnTo>
                  <a:lnTo>
                    <a:pt x="0" y="345117"/>
                  </a:lnTo>
                  <a:lnTo>
                    <a:pt x="237350" y="0"/>
                  </a:lnTo>
                  <a:close/>
                </a:path>
              </a:pathLst>
            </a:custGeom>
            <a:solidFill>
              <a:srgbClr val="E9CCBA"/>
            </a:solidFill>
            <a:ln>
              <a:solidFill>
                <a:srgbClr val="EACD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>
              <a:off x="11601950" y="2527081"/>
              <a:ext cx="601946" cy="1455516"/>
            </a:xfrm>
            <a:custGeom>
              <a:avLst/>
              <a:gdLst>
                <a:gd name="connsiteX0" fmla="*/ 399066 w 601946"/>
                <a:gd name="connsiteY0" fmla="*/ 0 h 1455516"/>
                <a:gd name="connsiteX1" fmla="*/ 601946 w 601946"/>
                <a:gd name="connsiteY1" fmla="*/ 294997 h 1455516"/>
                <a:gd name="connsiteX2" fmla="*/ 601946 w 601946"/>
                <a:gd name="connsiteY2" fmla="*/ 1455516 h 1455516"/>
                <a:gd name="connsiteX3" fmla="*/ 0 w 601946"/>
                <a:gd name="connsiteY3" fmla="*/ 580259 h 1455516"/>
                <a:gd name="connsiteX4" fmla="*/ 399066 w 601946"/>
                <a:gd name="connsiteY4" fmla="*/ 0 h 145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1946" h="1455516">
                  <a:moveTo>
                    <a:pt x="399066" y="0"/>
                  </a:moveTo>
                  <a:lnTo>
                    <a:pt x="601946" y="294997"/>
                  </a:lnTo>
                  <a:lnTo>
                    <a:pt x="601946" y="1455516"/>
                  </a:lnTo>
                  <a:lnTo>
                    <a:pt x="0" y="580259"/>
                  </a:lnTo>
                  <a:lnTo>
                    <a:pt x="399066" y="0"/>
                  </a:lnTo>
                  <a:close/>
                </a:path>
              </a:pathLst>
            </a:custGeom>
            <a:solidFill>
              <a:srgbClr val="D3DDC7"/>
            </a:solidFill>
            <a:ln>
              <a:solidFill>
                <a:srgbClr val="D3DC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87" name="任意多边形 686"/>
            <p:cNvSpPr/>
            <p:nvPr/>
          </p:nvSpPr>
          <p:spPr>
            <a:xfrm>
              <a:off x="8185355" y="0"/>
              <a:ext cx="2771399" cy="3463952"/>
            </a:xfrm>
            <a:custGeom>
              <a:avLst/>
              <a:gdLst>
                <a:gd name="connsiteX0" fmla="*/ 0 w 2771399"/>
                <a:gd name="connsiteY0" fmla="*/ 0 h 3463952"/>
                <a:gd name="connsiteX1" fmla="*/ 798131 w 2771399"/>
                <a:gd name="connsiteY1" fmla="*/ 0 h 3463952"/>
                <a:gd name="connsiteX2" fmla="*/ 2771399 w 2771399"/>
                <a:gd name="connsiteY2" fmla="*/ 2869219 h 3463952"/>
                <a:gd name="connsiteX3" fmla="*/ 2397403 w 2771399"/>
                <a:gd name="connsiteY3" fmla="*/ 3453555 h 3463952"/>
                <a:gd name="connsiteX4" fmla="*/ 2382286 w 2771399"/>
                <a:gd name="connsiteY4" fmla="*/ 3463952 h 3463952"/>
                <a:gd name="connsiteX5" fmla="*/ 0 w 2771399"/>
                <a:gd name="connsiteY5" fmla="*/ 0 h 3463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71399" h="3463952">
                  <a:moveTo>
                    <a:pt x="0" y="0"/>
                  </a:moveTo>
                  <a:lnTo>
                    <a:pt x="798131" y="0"/>
                  </a:lnTo>
                  <a:lnTo>
                    <a:pt x="2771399" y="2869219"/>
                  </a:lnTo>
                  <a:lnTo>
                    <a:pt x="2397403" y="3453555"/>
                  </a:lnTo>
                  <a:lnTo>
                    <a:pt x="2382286" y="34639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8ADC4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5" name="任意多边形 824"/>
            <p:cNvSpPr/>
            <p:nvPr/>
          </p:nvSpPr>
          <p:spPr>
            <a:xfrm flipH="1" flipV="1">
              <a:off x="6913017" y="1590208"/>
              <a:ext cx="4043737" cy="5305892"/>
            </a:xfrm>
            <a:custGeom>
              <a:avLst/>
              <a:gdLst>
                <a:gd name="connsiteX0" fmla="*/ 389113 w 4043737"/>
                <a:gd name="connsiteY0" fmla="*/ 5305892 h 5305892"/>
                <a:gd name="connsiteX1" fmla="*/ 373996 w 4043737"/>
                <a:gd name="connsiteY1" fmla="*/ 5295495 h 5305892"/>
                <a:gd name="connsiteX2" fmla="*/ 0 w 4043737"/>
                <a:gd name="connsiteY2" fmla="*/ 4711159 h 5305892"/>
                <a:gd name="connsiteX3" fmla="*/ 2281471 w 4043737"/>
                <a:gd name="connsiteY3" fmla="*/ 1393799 h 5305892"/>
                <a:gd name="connsiteX4" fmla="*/ 2285250 w 4043737"/>
                <a:gd name="connsiteY4" fmla="*/ 1396398 h 5305892"/>
                <a:gd name="connsiteX5" fmla="*/ 3245605 w 4043737"/>
                <a:gd name="connsiteY5" fmla="*/ 0 h 5305892"/>
                <a:gd name="connsiteX6" fmla="*/ 4043737 w 4043737"/>
                <a:gd name="connsiteY6" fmla="*/ 0 h 5305892"/>
                <a:gd name="connsiteX7" fmla="*/ 1810872 w 4043737"/>
                <a:gd name="connsiteY7" fmla="*/ 3246685 h 5305892"/>
                <a:gd name="connsiteX8" fmla="*/ 1807092 w 4043737"/>
                <a:gd name="connsiteY8" fmla="*/ 3244086 h 5305892"/>
                <a:gd name="connsiteX9" fmla="*/ 389113 w 4043737"/>
                <a:gd name="connsiteY9" fmla="*/ 5305892 h 5305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43737" h="5305892">
                  <a:moveTo>
                    <a:pt x="389113" y="5305892"/>
                  </a:moveTo>
                  <a:lnTo>
                    <a:pt x="373996" y="5295495"/>
                  </a:lnTo>
                  <a:lnTo>
                    <a:pt x="0" y="4711159"/>
                  </a:lnTo>
                  <a:lnTo>
                    <a:pt x="2281471" y="1393799"/>
                  </a:lnTo>
                  <a:lnTo>
                    <a:pt x="2285250" y="1396398"/>
                  </a:lnTo>
                  <a:lnTo>
                    <a:pt x="3245605" y="0"/>
                  </a:lnTo>
                  <a:lnTo>
                    <a:pt x="4043737" y="0"/>
                  </a:lnTo>
                  <a:lnTo>
                    <a:pt x="1810872" y="3246685"/>
                  </a:lnTo>
                  <a:lnTo>
                    <a:pt x="1807092" y="3244086"/>
                  </a:lnTo>
                  <a:lnTo>
                    <a:pt x="389113" y="5305892"/>
                  </a:lnTo>
                  <a:close/>
                </a:path>
              </a:pathLst>
            </a:custGeom>
            <a:solidFill>
              <a:srgbClr val="00B0F0">
                <a:alpha val="30000"/>
              </a:srgbClr>
            </a:solidFill>
            <a:ln>
              <a:solidFill>
                <a:srgbClr val="D3DCC5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8" name="任意多边形 817"/>
          <p:cNvSpPr/>
          <p:nvPr/>
        </p:nvSpPr>
        <p:spPr>
          <a:xfrm flipV="1">
            <a:off x="7083520" y="5123204"/>
            <a:ext cx="1610447" cy="1772896"/>
          </a:xfrm>
          <a:custGeom>
            <a:avLst/>
            <a:gdLst>
              <a:gd name="connsiteX0" fmla="*/ 391161 w 1610447"/>
              <a:gd name="connsiteY0" fmla="*/ 1772896 h 1772896"/>
              <a:gd name="connsiteX1" fmla="*/ 1610447 w 1610447"/>
              <a:gd name="connsiteY1" fmla="*/ 0 h 1772896"/>
              <a:gd name="connsiteX2" fmla="*/ 812315 w 1610447"/>
              <a:gd name="connsiteY2" fmla="*/ 0 h 1772896"/>
              <a:gd name="connsiteX3" fmla="*/ 0 w 1610447"/>
              <a:gd name="connsiteY3" fmla="*/ 1181142 h 1772896"/>
              <a:gd name="connsiteX4" fmla="*/ 90309 w 1610447"/>
              <a:gd name="connsiteY4" fmla="*/ 1322243 h 1772896"/>
              <a:gd name="connsiteX5" fmla="*/ 143955 w 1610447"/>
              <a:gd name="connsiteY5" fmla="*/ 1400247 h 1772896"/>
              <a:gd name="connsiteX6" fmla="*/ 141371 w 1610447"/>
              <a:gd name="connsiteY6" fmla="*/ 1402024 h 1772896"/>
              <a:gd name="connsiteX7" fmla="*/ 368976 w 1610447"/>
              <a:gd name="connsiteY7" fmla="*/ 1757638 h 1772896"/>
              <a:gd name="connsiteX8" fmla="*/ 391161 w 1610447"/>
              <a:gd name="connsiteY8" fmla="*/ 1772896 h 177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10447" h="1772896">
                <a:moveTo>
                  <a:pt x="391161" y="1772896"/>
                </a:moveTo>
                <a:lnTo>
                  <a:pt x="1610447" y="0"/>
                </a:lnTo>
                <a:lnTo>
                  <a:pt x="812315" y="0"/>
                </a:lnTo>
                <a:lnTo>
                  <a:pt x="0" y="1181142"/>
                </a:lnTo>
                <a:lnTo>
                  <a:pt x="90309" y="1322243"/>
                </a:lnTo>
                <a:lnTo>
                  <a:pt x="143955" y="1400247"/>
                </a:lnTo>
                <a:lnTo>
                  <a:pt x="141371" y="1402024"/>
                </a:lnTo>
                <a:lnTo>
                  <a:pt x="368976" y="1757638"/>
                </a:lnTo>
                <a:lnTo>
                  <a:pt x="391161" y="1772896"/>
                </a:lnTo>
                <a:close/>
              </a:path>
            </a:pathLst>
          </a:custGeom>
          <a:solidFill>
            <a:srgbClr val="A8ADC4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flipH="1" flipV="1">
            <a:off x="1562519" y="5459183"/>
            <a:ext cx="768171" cy="594733"/>
          </a:xfrm>
          <a:custGeom>
            <a:avLst/>
            <a:gdLst>
              <a:gd name="connsiteX0" fmla="*/ 380650 w 768171"/>
              <a:gd name="connsiteY0" fmla="*/ 0 h 594733"/>
              <a:gd name="connsiteX1" fmla="*/ 386064 w 768171"/>
              <a:gd name="connsiteY1" fmla="*/ 7873 h 594733"/>
              <a:gd name="connsiteX2" fmla="*/ 479739 w 768171"/>
              <a:gd name="connsiteY2" fmla="*/ 144080 h 594733"/>
              <a:gd name="connsiteX3" fmla="*/ 530801 w 768171"/>
              <a:gd name="connsiteY3" fmla="*/ 223861 h 594733"/>
              <a:gd name="connsiteX4" fmla="*/ 758406 w 768171"/>
              <a:gd name="connsiteY4" fmla="*/ 579475 h 594733"/>
              <a:gd name="connsiteX5" fmla="*/ 768171 w 768171"/>
              <a:gd name="connsiteY5" fmla="*/ 594733 h 594733"/>
              <a:gd name="connsiteX6" fmla="*/ 0 w 768171"/>
              <a:gd name="connsiteY6" fmla="*/ 594733 h 594733"/>
              <a:gd name="connsiteX7" fmla="*/ 6654 w 768171"/>
              <a:gd name="connsiteY7" fmla="*/ 584336 h 594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8171" h="594733">
                <a:moveTo>
                  <a:pt x="380650" y="0"/>
                </a:moveTo>
                <a:lnTo>
                  <a:pt x="386064" y="7873"/>
                </a:lnTo>
                <a:lnTo>
                  <a:pt x="479739" y="144080"/>
                </a:lnTo>
                <a:lnTo>
                  <a:pt x="530801" y="223861"/>
                </a:lnTo>
                <a:lnTo>
                  <a:pt x="758406" y="579475"/>
                </a:lnTo>
                <a:lnTo>
                  <a:pt x="768171" y="594733"/>
                </a:lnTo>
                <a:lnTo>
                  <a:pt x="0" y="594733"/>
                </a:lnTo>
                <a:lnTo>
                  <a:pt x="6654" y="584336"/>
                </a:lnTo>
                <a:close/>
              </a:path>
            </a:pathLst>
          </a:custGeom>
          <a:solidFill>
            <a:srgbClr val="ED5249">
              <a:alpha val="82000"/>
            </a:srgbClr>
          </a:solidFill>
          <a:ln>
            <a:solidFill>
              <a:srgbClr val="EE6F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9" name="组合 108"/>
          <p:cNvGrpSpPr/>
          <p:nvPr/>
        </p:nvGrpSpPr>
        <p:grpSpPr>
          <a:xfrm rot="20367748">
            <a:off x="531806" y="233070"/>
            <a:ext cx="1003563" cy="1241351"/>
            <a:chOff x="793750" y="825500"/>
            <a:chExt cx="3433763" cy="4584701"/>
          </a:xfrm>
        </p:grpSpPr>
        <p:sp>
          <p:nvSpPr>
            <p:cNvPr id="110" name="Freeform 5"/>
            <p:cNvSpPr>
              <a:spLocks/>
            </p:cNvSpPr>
            <p:nvPr/>
          </p:nvSpPr>
          <p:spPr bwMode="auto">
            <a:xfrm>
              <a:off x="793750" y="1138238"/>
              <a:ext cx="1716088" cy="3246438"/>
            </a:xfrm>
            <a:custGeom>
              <a:avLst/>
              <a:gdLst>
                <a:gd name="T0" fmla="*/ 111 w 219"/>
                <a:gd name="T1" fmla="*/ 0 h 415"/>
                <a:gd name="T2" fmla="*/ 33 w 219"/>
                <a:gd name="T3" fmla="*/ 183 h 415"/>
                <a:gd name="T4" fmla="*/ 219 w 219"/>
                <a:gd name="T5" fmla="*/ 415 h 415"/>
                <a:gd name="T6" fmla="*/ 111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11" y="0"/>
                  </a:moveTo>
                  <a:cubicBezTo>
                    <a:pt x="111" y="0"/>
                    <a:pt x="0" y="36"/>
                    <a:pt x="33" y="183"/>
                  </a:cubicBezTo>
                  <a:cubicBezTo>
                    <a:pt x="65" y="329"/>
                    <a:pt x="219" y="415"/>
                    <a:pt x="219" y="415"/>
                  </a:cubicBezTo>
                  <a:lnTo>
                    <a:pt x="111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6"/>
            <p:cNvSpPr>
              <a:spLocks/>
            </p:cNvSpPr>
            <p:nvPr/>
          </p:nvSpPr>
          <p:spPr bwMode="auto">
            <a:xfrm>
              <a:off x="1052513" y="1052513"/>
              <a:ext cx="1457325" cy="3332163"/>
            </a:xfrm>
            <a:custGeom>
              <a:avLst/>
              <a:gdLst>
                <a:gd name="T0" fmla="*/ 118 w 186"/>
                <a:gd name="T1" fmla="*/ 0 h 426"/>
                <a:gd name="T2" fmla="*/ 12 w 186"/>
                <a:gd name="T3" fmla="*/ 128 h 426"/>
                <a:gd name="T4" fmla="*/ 186 w 186"/>
                <a:gd name="T5" fmla="*/ 426 h 426"/>
                <a:gd name="T6" fmla="*/ 11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118" y="0"/>
                  </a:moveTo>
                  <a:cubicBezTo>
                    <a:pt x="118" y="0"/>
                    <a:pt x="25" y="1"/>
                    <a:pt x="12" y="128"/>
                  </a:cubicBezTo>
                  <a:cubicBezTo>
                    <a:pt x="0" y="254"/>
                    <a:pt x="165" y="416"/>
                    <a:pt x="186" y="426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7"/>
            <p:cNvSpPr>
              <a:spLocks/>
            </p:cNvSpPr>
            <p:nvPr/>
          </p:nvSpPr>
          <p:spPr bwMode="auto">
            <a:xfrm>
              <a:off x="1357313" y="825500"/>
              <a:ext cx="1152525" cy="3559175"/>
            </a:xfrm>
            <a:custGeom>
              <a:avLst/>
              <a:gdLst>
                <a:gd name="T0" fmla="*/ 128 w 147"/>
                <a:gd name="T1" fmla="*/ 22 h 455"/>
                <a:gd name="T2" fmla="*/ 17 w 147"/>
                <a:gd name="T3" fmla="*/ 141 h 455"/>
                <a:gd name="T4" fmla="*/ 147 w 147"/>
                <a:gd name="T5" fmla="*/ 455 h 455"/>
                <a:gd name="T6" fmla="*/ 128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28" y="22"/>
                  </a:moveTo>
                  <a:cubicBezTo>
                    <a:pt x="128" y="22"/>
                    <a:pt x="34" y="0"/>
                    <a:pt x="17" y="141"/>
                  </a:cubicBezTo>
                  <a:cubicBezTo>
                    <a:pt x="0" y="282"/>
                    <a:pt x="147" y="455"/>
                    <a:pt x="147" y="455"/>
                  </a:cubicBezTo>
                  <a:lnTo>
                    <a:pt x="128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8"/>
            <p:cNvSpPr>
              <a:spLocks/>
            </p:cNvSpPr>
            <p:nvPr/>
          </p:nvSpPr>
          <p:spPr bwMode="auto">
            <a:xfrm>
              <a:off x="1820863" y="935037"/>
              <a:ext cx="688975" cy="3449638"/>
            </a:xfrm>
            <a:custGeom>
              <a:avLst/>
              <a:gdLst>
                <a:gd name="T0" fmla="*/ 88 w 88"/>
                <a:gd name="T1" fmla="*/ 3 h 441"/>
                <a:gd name="T2" fmla="*/ 88 w 88"/>
                <a:gd name="T3" fmla="*/ 441 h 441"/>
                <a:gd name="T4" fmla="*/ 42 w 88"/>
                <a:gd name="T5" fmla="*/ 298 h 441"/>
                <a:gd name="T6" fmla="*/ 39 w 88"/>
                <a:gd name="T7" fmla="*/ 32 h 441"/>
                <a:gd name="T8" fmla="*/ 88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88" y="3"/>
                  </a:moveTo>
                  <a:cubicBezTo>
                    <a:pt x="88" y="441"/>
                    <a:pt x="88" y="441"/>
                    <a:pt x="88" y="441"/>
                  </a:cubicBezTo>
                  <a:cubicBezTo>
                    <a:pt x="88" y="441"/>
                    <a:pt x="62" y="372"/>
                    <a:pt x="42" y="298"/>
                  </a:cubicBezTo>
                  <a:cubicBezTo>
                    <a:pt x="30" y="252"/>
                    <a:pt x="0" y="131"/>
                    <a:pt x="39" y="32"/>
                  </a:cubicBezTo>
                  <a:cubicBezTo>
                    <a:pt x="47" y="10"/>
                    <a:pt x="64" y="0"/>
                    <a:pt x="88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9"/>
            <p:cNvSpPr>
              <a:spLocks/>
            </p:cNvSpPr>
            <p:nvPr/>
          </p:nvSpPr>
          <p:spPr bwMode="auto">
            <a:xfrm>
              <a:off x="2509838" y="1138238"/>
              <a:ext cx="1717675" cy="3246438"/>
            </a:xfrm>
            <a:custGeom>
              <a:avLst/>
              <a:gdLst>
                <a:gd name="T0" fmla="*/ 108 w 219"/>
                <a:gd name="T1" fmla="*/ 0 h 415"/>
                <a:gd name="T2" fmla="*/ 186 w 219"/>
                <a:gd name="T3" fmla="*/ 183 h 415"/>
                <a:gd name="T4" fmla="*/ 0 w 219"/>
                <a:gd name="T5" fmla="*/ 415 h 415"/>
                <a:gd name="T6" fmla="*/ 108 w 219"/>
                <a:gd name="T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9" h="415">
                  <a:moveTo>
                    <a:pt x="108" y="0"/>
                  </a:moveTo>
                  <a:cubicBezTo>
                    <a:pt x="108" y="0"/>
                    <a:pt x="219" y="36"/>
                    <a:pt x="186" y="183"/>
                  </a:cubicBezTo>
                  <a:cubicBezTo>
                    <a:pt x="154" y="329"/>
                    <a:pt x="0" y="415"/>
                    <a:pt x="0" y="415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"/>
            <p:cNvSpPr>
              <a:spLocks/>
            </p:cNvSpPr>
            <p:nvPr/>
          </p:nvSpPr>
          <p:spPr bwMode="auto">
            <a:xfrm>
              <a:off x="2509838" y="1052513"/>
              <a:ext cx="1458913" cy="3332163"/>
            </a:xfrm>
            <a:custGeom>
              <a:avLst/>
              <a:gdLst>
                <a:gd name="T0" fmla="*/ 68 w 186"/>
                <a:gd name="T1" fmla="*/ 0 h 426"/>
                <a:gd name="T2" fmla="*/ 174 w 186"/>
                <a:gd name="T3" fmla="*/ 128 h 426"/>
                <a:gd name="T4" fmla="*/ 0 w 186"/>
                <a:gd name="T5" fmla="*/ 426 h 426"/>
                <a:gd name="T6" fmla="*/ 68 w 186"/>
                <a:gd name="T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26">
                  <a:moveTo>
                    <a:pt x="68" y="0"/>
                  </a:moveTo>
                  <a:cubicBezTo>
                    <a:pt x="68" y="0"/>
                    <a:pt x="162" y="1"/>
                    <a:pt x="174" y="128"/>
                  </a:cubicBezTo>
                  <a:cubicBezTo>
                    <a:pt x="186" y="254"/>
                    <a:pt x="21" y="416"/>
                    <a:pt x="0" y="426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"/>
            <p:cNvSpPr>
              <a:spLocks/>
            </p:cNvSpPr>
            <p:nvPr/>
          </p:nvSpPr>
          <p:spPr bwMode="auto">
            <a:xfrm>
              <a:off x="2509838" y="825500"/>
              <a:ext cx="1154113" cy="3559175"/>
            </a:xfrm>
            <a:custGeom>
              <a:avLst/>
              <a:gdLst>
                <a:gd name="T0" fmla="*/ 19 w 147"/>
                <a:gd name="T1" fmla="*/ 22 h 455"/>
                <a:gd name="T2" fmla="*/ 130 w 147"/>
                <a:gd name="T3" fmla="*/ 141 h 455"/>
                <a:gd name="T4" fmla="*/ 0 w 147"/>
                <a:gd name="T5" fmla="*/ 455 h 455"/>
                <a:gd name="T6" fmla="*/ 19 w 147"/>
                <a:gd name="T7" fmla="*/ 22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5">
                  <a:moveTo>
                    <a:pt x="19" y="22"/>
                  </a:moveTo>
                  <a:cubicBezTo>
                    <a:pt x="19" y="22"/>
                    <a:pt x="113" y="0"/>
                    <a:pt x="130" y="141"/>
                  </a:cubicBezTo>
                  <a:cubicBezTo>
                    <a:pt x="147" y="282"/>
                    <a:pt x="0" y="455"/>
                    <a:pt x="0" y="455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FCFC0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2"/>
            <p:cNvSpPr>
              <a:spLocks/>
            </p:cNvSpPr>
            <p:nvPr/>
          </p:nvSpPr>
          <p:spPr bwMode="auto">
            <a:xfrm>
              <a:off x="2509838" y="935037"/>
              <a:ext cx="690563" cy="3449638"/>
            </a:xfrm>
            <a:custGeom>
              <a:avLst/>
              <a:gdLst>
                <a:gd name="T0" fmla="*/ 0 w 88"/>
                <a:gd name="T1" fmla="*/ 3 h 441"/>
                <a:gd name="T2" fmla="*/ 0 w 88"/>
                <a:gd name="T3" fmla="*/ 441 h 441"/>
                <a:gd name="T4" fmla="*/ 46 w 88"/>
                <a:gd name="T5" fmla="*/ 298 h 441"/>
                <a:gd name="T6" fmla="*/ 49 w 88"/>
                <a:gd name="T7" fmla="*/ 32 h 441"/>
                <a:gd name="T8" fmla="*/ 0 w 88"/>
                <a:gd name="T9" fmla="*/ 3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41">
                  <a:moveTo>
                    <a:pt x="0" y="3"/>
                  </a:moveTo>
                  <a:cubicBezTo>
                    <a:pt x="0" y="441"/>
                    <a:pt x="0" y="441"/>
                    <a:pt x="0" y="441"/>
                  </a:cubicBezTo>
                  <a:cubicBezTo>
                    <a:pt x="0" y="441"/>
                    <a:pt x="26" y="372"/>
                    <a:pt x="46" y="298"/>
                  </a:cubicBezTo>
                  <a:cubicBezTo>
                    <a:pt x="58" y="252"/>
                    <a:pt x="88" y="131"/>
                    <a:pt x="49" y="32"/>
                  </a:cubicBezTo>
                  <a:cubicBezTo>
                    <a:pt x="41" y="10"/>
                    <a:pt x="24" y="0"/>
                    <a:pt x="0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3"/>
            <p:cNvSpPr>
              <a:spLocks/>
            </p:cNvSpPr>
            <p:nvPr/>
          </p:nvSpPr>
          <p:spPr bwMode="auto">
            <a:xfrm>
              <a:off x="1655763" y="3681413"/>
              <a:ext cx="1709738" cy="703263"/>
            </a:xfrm>
            <a:custGeom>
              <a:avLst/>
              <a:gdLst>
                <a:gd name="T0" fmla="*/ 0 w 1077"/>
                <a:gd name="T1" fmla="*/ 0 h 443"/>
                <a:gd name="T2" fmla="*/ 1077 w 1077"/>
                <a:gd name="T3" fmla="*/ 0 h 443"/>
                <a:gd name="T4" fmla="*/ 662 w 1077"/>
                <a:gd name="T5" fmla="*/ 443 h 443"/>
                <a:gd name="T6" fmla="*/ 410 w 1077"/>
                <a:gd name="T7" fmla="*/ 443 h 443"/>
                <a:gd name="T8" fmla="*/ 0 w 1077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443">
                  <a:moveTo>
                    <a:pt x="0" y="0"/>
                  </a:moveTo>
                  <a:lnTo>
                    <a:pt x="1077" y="0"/>
                  </a:lnTo>
                  <a:lnTo>
                    <a:pt x="662" y="443"/>
                  </a:lnTo>
                  <a:lnTo>
                    <a:pt x="41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14"/>
            <p:cNvSpPr>
              <a:spLocks noChangeArrowheads="1"/>
            </p:cNvSpPr>
            <p:nvPr/>
          </p:nvSpPr>
          <p:spPr bwMode="auto">
            <a:xfrm>
              <a:off x="2298700" y="4376738"/>
              <a:ext cx="31750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15"/>
            <p:cNvSpPr>
              <a:spLocks noChangeArrowheads="1"/>
            </p:cNvSpPr>
            <p:nvPr/>
          </p:nvSpPr>
          <p:spPr bwMode="auto">
            <a:xfrm>
              <a:off x="2690813" y="4376738"/>
              <a:ext cx="23813" cy="5175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6"/>
            <p:cNvSpPr>
              <a:spLocks/>
            </p:cNvSpPr>
            <p:nvPr/>
          </p:nvSpPr>
          <p:spPr bwMode="auto">
            <a:xfrm>
              <a:off x="2109788" y="4173538"/>
              <a:ext cx="792163" cy="211138"/>
            </a:xfrm>
            <a:custGeom>
              <a:avLst/>
              <a:gdLst>
                <a:gd name="T0" fmla="*/ 0 w 499"/>
                <a:gd name="T1" fmla="*/ 0 h 133"/>
                <a:gd name="T2" fmla="*/ 124 w 499"/>
                <a:gd name="T3" fmla="*/ 133 h 133"/>
                <a:gd name="T4" fmla="*/ 376 w 499"/>
                <a:gd name="T5" fmla="*/ 133 h 133"/>
                <a:gd name="T6" fmla="*/ 499 w 499"/>
                <a:gd name="T7" fmla="*/ 0 h 133"/>
                <a:gd name="T8" fmla="*/ 0 w 49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3">
                  <a:moveTo>
                    <a:pt x="0" y="0"/>
                  </a:moveTo>
                  <a:lnTo>
                    <a:pt x="124" y="133"/>
                  </a:lnTo>
                  <a:lnTo>
                    <a:pt x="376" y="133"/>
                  </a:lnTo>
                  <a:lnTo>
                    <a:pt x="4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7"/>
            <p:cNvSpPr>
              <a:spLocks/>
            </p:cNvSpPr>
            <p:nvPr/>
          </p:nvSpPr>
          <p:spPr bwMode="auto">
            <a:xfrm>
              <a:off x="2220913" y="4932363"/>
              <a:ext cx="571500" cy="477838"/>
            </a:xfrm>
            <a:custGeom>
              <a:avLst/>
              <a:gdLst>
                <a:gd name="T0" fmla="*/ 39 w 73"/>
                <a:gd name="T1" fmla="*/ 0 h 61"/>
                <a:gd name="T2" fmla="*/ 39 w 73"/>
                <a:gd name="T3" fmla="*/ 0 h 61"/>
                <a:gd name="T4" fmla="*/ 37 w 73"/>
                <a:gd name="T5" fmla="*/ 0 h 61"/>
                <a:gd name="T6" fmla="*/ 35 w 73"/>
                <a:gd name="T7" fmla="*/ 0 h 61"/>
                <a:gd name="T8" fmla="*/ 35 w 73"/>
                <a:gd name="T9" fmla="*/ 0 h 61"/>
                <a:gd name="T10" fmla="*/ 0 w 73"/>
                <a:gd name="T11" fmla="*/ 1 h 61"/>
                <a:gd name="T12" fmla="*/ 8 w 73"/>
                <a:gd name="T13" fmla="*/ 51 h 61"/>
                <a:gd name="T14" fmla="*/ 23 w 73"/>
                <a:gd name="T15" fmla="*/ 61 h 61"/>
                <a:gd name="T16" fmla="*/ 36 w 73"/>
                <a:gd name="T17" fmla="*/ 61 h 61"/>
                <a:gd name="T18" fmla="*/ 38 w 73"/>
                <a:gd name="T19" fmla="*/ 61 h 61"/>
                <a:gd name="T20" fmla="*/ 51 w 73"/>
                <a:gd name="T21" fmla="*/ 61 h 61"/>
                <a:gd name="T22" fmla="*/ 66 w 73"/>
                <a:gd name="T23" fmla="*/ 51 h 61"/>
                <a:gd name="T24" fmla="*/ 73 w 73"/>
                <a:gd name="T25" fmla="*/ 1 h 61"/>
                <a:gd name="T26" fmla="*/ 39 w 73"/>
                <a:gd name="T2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61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9" y="61"/>
                    <a:pt x="23" y="61"/>
                  </a:cubicBezTo>
                  <a:cubicBezTo>
                    <a:pt x="30" y="61"/>
                    <a:pt x="34" y="61"/>
                    <a:pt x="36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40" y="61"/>
                    <a:pt x="43" y="61"/>
                    <a:pt x="51" y="61"/>
                  </a:cubicBezTo>
                  <a:cubicBezTo>
                    <a:pt x="64" y="61"/>
                    <a:pt x="66" y="51"/>
                    <a:pt x="66" y="51"/>
                  </a:cubicBezTo>
                  <a:cubicBezTo>
                    <a:pt x="73" y="1"/>
                    <a:pt x="73" y="1"/>
                    <a:pt x="73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18"/>
            <p:cNvSpPr>
              <a:spLocks noChangeArrowheads="1"/>
            </p:cNvSpPr>
            <p:nvPr/>
          </p:nvSpPr>
          <p:spPr bwMode="auto">
            <a:xfrm>
              <a:off x="2212975" y="4894263"/>
              <a:ext cx="595313" cy="6191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9"/>
            <p:cNvSpPr>
              <a:spLocks/>
            </p:cNvSpPr>
            <p:nvPr/>
          </p:nvSpPr>
          <p:spPr bwMode="auto">
            <a:xfrm>
              <a:off x="2274888" y="4932363"/>
              <a:ext cx="95250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2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20"/>
            <p:cNvSpPr>
              <a:spLocks/>
            </p:cNvSpPr>
            <p:nvPr/>
          </p:nvSpPr>
          <p:spPr bwMode="auto">
            <a:xfrm>
              <a:off x="2463800" y="4932363"/>
              <a:ext cx="93663" cy="188913"/>
            </a:xfrm>
            <a:custGeom>
              <a:avLst/>
              <a:gdLst>
                <a:gd name="T0" fmla="*/ 8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8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8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8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21"/>
            <p:cNvSpPr>
              <a:spLocks/>
            </p:cNvSpPr>
            <p:nvPr/>
          </p:nvSpPr>
          <p:spPr bwMode="auto">
            <a:xfrm>
              <a:off x="2651125" y="4932363"/>
              <a:ext cx="95250" cy="188913"/>
            </a:xfrm>
            <a:custGeom>
              <a:avLst/>
              <a:gdLst>
                <a:gd name="T0" fmla="*/ 9 w 12"/>
                <a:gd name="T1" fmla="*/ 11 h 24"/>
                <a:gd name="T2" fmla="*/ 7 w 12"/>
                <a:gd name="T3" fmla="*/ 2 h 24"/>
                <a:gd name="T4" fmla="*/ 6 w 12"/>
                <a:gd name="T5" fmla="*/ 0 h 24"/>
                <a:gd name="T6" fmla="*/ 5 w 12"/>
                <a:gd name="T7" fmla="*/ 2 h 24"/>
                <a:gd name="T8" fmla="*/ 3 w 12"/>
                <a:gd name="T9" fmla="*/ 11 h 24"/>
                <a:gd name="T10" fmla="*/ 0 w 12"/>
                <a:gd name="T11" fmla="*/ 18 h 24"/>
                <a:gd name="T12" fmla="*/ 6 w 12"/>
                <a:gd name="T13" fmla="*/ 24 h 24"/>
                <a:gd name="T14" fmla="*/ 12 w 12"/>
                <a:gd name="T15" fmla="*/ 18 h 24"/>
                <a:gd name="T16" fmla="*/ 9 w 12"/>
                <a:gd name="T1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11"/>
                  </a:moveTo>
                  <a:cubicBezTo>
                    <a:pt x="7" y="7"/>
                    <a:pt x="7" y="2"/>
                    <a:pt x="7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7"/>
                    <a:pt x="3" y="11"/>
                  </a:cubicBezTo>
                  <a:cubicBezTo>
                    <a:pt x="3" y="12"/>
                    <a:pt x="0" y="16"/>
                    <a:pt x="0" y="18"/>
                  </a:cubicBezTo>
                  <a:cubicBezTo>
                    <a:pt x="0" y="22"/>
                    <a:pt x="3" y="24"/>
                    <a:pt x="6" y="24"/>
                  </a:cubicBezTo>
                  <a:cubicBezTo>
                    <a:pt x="9" y="24"/>
                    <a:pt x="12" y="22"/>
                    <a:pt x="12" y="18"/>
                  </a:cubicBezTo>
                  <a:cubicBezTo>
                    <a:pt x="12" y="16"/>
                    <a:pt x="9" y="12"/>
                    <a:pt x="9" y="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744003" y="529542"/>
            <a:ext cx="3781242" cy="3773591"/>
            <a:chOff x="3744003" y="529542"/>
            <a:chExt cx="3781242" cy="3773591"/>
          </a:xfrm>
        </p:grpSpPr>
        <p:sp>
          <p:nvSpPr>
            <p:cNvPr id="53" name="椭圆 52"/>
            <p:cNvSpPr/>
            <p:nvPr/>
          </p:nvSpPr>
          <p:spPr>
            <a:xfrm>
              <a:off x="4128247" y="551330"/>
              <a:ext cx="3375212" cy="337521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0" dirty="0"/>
                <a:t>2</a:t>
              </a:r>
              <a:endParaRPr lang="zh-CN" altLang="en-US" sz="12000" dirty="0"/>
            </a:p>
          </p:txBody>
        </p:sp>
        <p:sp>
          <p:nvSpPr>
            <p:cNvPr id="54" name="弦形 53"/>
            <p:cNvSpPr/>
            <p:nvPr/>
          </p:nvSpPr>
          <p:spPr>
            <a:xfrm rot="17100000">
              <a:off x="4106459" y="529542"/>
              <a:ext cx="3418786" cy="3418786"/>
            </a:xfrm>
            <a:prstGeom prst="chord">
              <a:avLst>
                <a:gd name="adj1" fmla="val 8633478"/>
                <a:gd name="adj2" fmla="val 16200000"/>
              </a:avLst>
            </a:prstGeom>
            <a:solidFill>
              <a:srgbClr val="FFFFFF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3744003" y="1435305"/>
              <a:ext cx="3190736" cy="2867828"/>
            </a:xfrm>
            <a:prstGeom prst="line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40812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1">
                <a:lumMod val="85000"/>
                <a:lumOff val="1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1575</Words>
  <Application>Microsoft Macintosh PowerPoint</Application>
  <PresentationFormat>宽屏</PresentationFormat>
  <Paragraphs>232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4" baseType="lpstr">
      <vt:lpstr>Adobe Arabic</vt:lpstr>
      <vt:lpstr>Bebas Neue</vt:lpstr>
      <vt:lpstr>Broadway</vt:lpstr>
      <vt:lpstr>Calibri</vt:lpstr>
      <vt:lpstr>Fira Sans Medium Italic</vt:lpstr>
      <vt:lpstr>Fira Sans SemiBold Italic</vt:lpstr>
      <vt:lpstr>FontAwesome</vt:lpstr>
      <vt:lpstr>Helvetica</vt:lpstr>
      <vt:lpstr>Helvetica Light</vt:lpstr>
      <vt:lpstr>Kontrapunkt Bob Bold</vt:lpstr>
      <vt:lpstr>Times New Roman</vt:lpstr>
      <vt:lpstr>等线</vt:lpstr>
      <vt:lpstr>等线 Light</vt:lpstr>
      <vt:lpstr>宋体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yun814</dc:creator>
  <cp:lastModifiedBy>Microsoft Office 用户</cp:lastModifiedBy>
  <cp:revision>36</cp:revision>
  <dcterms:created xsi:type="dcterms:W3CDTF">2017-03-04T06:04:00Z</dcterms:created>
  <dcterms:modified xsi:type="dcterms:W3CDTF">2018-03-12T09:39:28Z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