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58" r:id="rId3"/>
    <p:sldId id="259" r:id="rId4"/>
    <p:sldId id="282" r:id="rId5"/>
    <p:sldId id="269" r:id="rId6"/>
    <p:sldId id="272" r:id="rId7"/>
    <p:sldId id="264" r:id="rId8"/>
    <p:sldId id="271" r:id="rId9"/>
    <p:sldId id="265" r:id="rId10"/>
    <p:sldId id="273" r:id="rId11"/>
    <p:sldId id="293" r:id="rId12"/>
    <p:sldId id="291" r:id="rId13"/>
    <p:sldId id="283" r:id="rId14"/>
    <p:sldId id="270" r:id="rId15"/>
    <p:sldId id="284" r:id="rId16"/>
    <p:sldId id="285" r:id="rId17"/>
    <p:sldId id="286" r:id="rId18"/>
    <p:sldId id="288" r:id="rId19"/>
    <p:sldId id="294" r:id="rId20"/>
    <p:sldId id="289" r:id="rId21"/>
    <p:sldId id="290" r:id="rId22"/>
    <p:sldId id="274" r:id="rId23"/>
    <p:sldId id="275" r:id="rId24"/>
    <p:sldId id="276" r:id="rId25"/>
    <p:sldId id="277" r:id="rId26"/>
    <p:sldId id="263" r:id="rId27"/>
    <p:sldId id="295" r:id="rId28"/>
    <p:sldId id="266" r:id="rId29"/>
    <p:sldId id="267" r:id="rId30"/>
    <p:sldId id="268" r:id="rId31"/>
    <p:sldId id="278" r:id="rId32"/>
    <p:sldId id="279" r:id="rId33"/>
    <p:sldId id="280" r:id="rId34"/>
    <p:sldId id="281" r:id="rId35"/>
    <p:sldId id="296"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7DAB"/>
    <a:srgbClr val="5DB3FE"/>
    <a:srgbClr val="68D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62" autoAdjust="0"/>
    <p:restoredTop sz="95941" autoAdjust="0"/>
  </p:normalViewPr>
  <p:slideViewPr>
    <p:cSldViewPr snapToGrid="0">
      <p:cViewPr varScale="1">
        <p:scale>
          <a:sx n="68" d="100"/>
          <a:sy n="68" d="100"/>
        </p:scale>
        <p:origin x="-972" y="-96"/>
      </p:cViewPr>
      <p:guideLst>
        <p:guide orient="horz" pos="2160"/>
        <p:guide pos="3840"/>
      </p:guideLst>
    </p:cSldViewPr>
  </p:slideViewPr>
  <p:notesTextViewPr>
    <p:cViewPr>
      <p:scale>
        <a:sx n="1" d="1"/>
        <a:sy n="1" d="1"/>
      </p:scale>
      <p:origin x="0" y="12"/>
    </p:cViewPr>
  </p:notesTextViewPr>
  <p:sorterViewPr>
    <p:cViewPr>
      <p:scale>
        <a:sx n="47" d="100"/>
        <a:sy n="47"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1BFF22-3860-46BF-A4D5-7FDC3D4319EC}"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E1281C-87BF-4D1D-AF82-9584BA79E2E8}" type="slidenum">
              <a:rPr lang="zh-CN" altLang="en-US" smtClean="0"/>
              <a:t>‹#›</a:t>
            </a:fld>
            <a:endParaRPr lang="zh-CN" altLang="en-US"/>
          </a:p>
        </p:txBody>
      </p:sp>
    </p:spTree>
    <p:extLst>
      <p:ext uri="{BB962C8B-B14F-4D97-AF65-F5344CB8AC3E}">
        <p14:creationId xmlns:p14="http://schemas.microsoft.com/office/powerpoint/2010/main" val="16831333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4031644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13</a:t>
            </a:fld>
            <a:endParaRPr lang="zh-CN" altLang="en-US"/>
          </a:p>
        </p:txBody>
      </p:sp>
    </p:spTree>
    <p:extLst>
      <p:ext uri="{BB962C8B-B14F-4D97-AF65-F5344CB8AC3E}">
        <p14:creationId xmlns:p14="http://schemas.microsoft.com/office/powerpoint/2010/main" val="23206439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14</a:t>
            </a:fld>
            <a:endParaRPr lang="zh-CN" altLang="en-US"/>
          </a:p>
        </p:txBody>
      </p:sp>
    </p:spTree>
    <p:extLst>
      <p:ext uri="{BB962C8B-B14F-4D97-AF65-F5344CB8AC3E}">
        <p14:creationId xmlns:p14="http://schemas.microsoft.com/office/powerpoint/2010/main" val="8044703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15</a:t>
            </a:fld>
            <a:endParaRPr lang="zh-CN" altLang="en-US"/>
          </a:p>
        </p:txBody>
      </p:sp>
    </p:spTree>
    <p:extLst>
      <p:ext uri="{BB962C8B-B14F-4D97-AF65-F5344CB8AC3E}">
        <p14:creationId xmlns:p14="http://schemas.microsoft.com/office/powerpoint/2010/main" val="3854850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16</a:t>
            </a:fld>
            <a:endParaRPr lang="zh-CN" altLang="en-US"/>
          </a:p>
        </p:txBody>
      </p:sp>
    </p:spTree>
    <p:extLst>
      <p:ext uri="{BB962C8B-B14F-4D97-AF65-F5344CB8AC3E}">
        <p14:creationId xmlns:p14="http://schemas.microsoft.com/office/powerpoint/2010/main" val="371553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17</a:t>
            </a:fld>
            <a:endParaRPr lang="zh-CN" altLang="en-US"/>
          </a:p>
        </p:txBody>
      </p:sp>
    </p:spTree>
    <p:extLst>
      <p:ext uri="{BB962C8B-B14F-4D97-AF65-F5344CB8AC3E}">
        <p14:creationId xmlns:p14="http://schemas.microsoft.com/office/powerpoint/2010/main" val="32727801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18</a:t>
            </a:fld>
            <a:endParaRPr lang="zh-CN" altLang="en-US"/>
          </a:p>
        </p:txBody>
      </p:sp>
    </p:spTree>
    <p:extLst>
      <p:ext uri="{BB962C8B-B14F-4D97-AF65-F5344CB8AC3E}">
        <p14:creationId xmlns:p14="http://schemas.microsoft.com/office/powerpoint/2010/main" val="29786015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20</a:t>
            </a:fld>
            <a:endParaRPr lang="zh-CN" altLang="en-US"/>
          </a:p>
        </p:txBody>
      </p:sp>
    </p:spTree>
    <p:extLst>
      <p:ext uri="{BB962C8B-B14F-4D97-AF65-F5344CB8AC3E}">
        <p14:creationId xmlns:p14="http://schemas.microsoft.com/office/powerpoint/2010/main" val="32553459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21</a:t>
            </a:fld>
            <a:endParaRPr lang="zh-CN" altLang="en-US"/>
          </a:p>
        </p:txBody>
      </p:sp>
    </p:spTree>
    <p:extLst>
      <p:ext uri="{BB962C8B-B14F-4D97-AF65-F5344CB8AC3E}">
        <p14:creationId xmlns:p14="http://schemas.microsoft.com/office/powerpoint/2010/main" val="711356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22</a:t>
            </a:fld>
            <a:endParaRPr lang="zh-CN" altLang="en-US"/>
          </a:p>
        </p:txBody>
      </p:sp>
    </p:spTree>
    <p:extLst>
      <p:ext uri="{BB962C8B-B14F-4D97-AF65-F5344CB8AC3E}">
        <p14:creationId xmlns:p14="http://schemas.microsoft.com/office/powerpoint/2010/main" val="33841441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23</a:t>
            </a:fld>
            <a:endParaRPr lang="zh-CN" altLang="en-US"/>
          </a:p>
        </p:txBody>
      </p:sp>
    </p:spTree>
    <p:extLst>
      <p:ext uri="{BB962C8B-B14F-4D97-AF65-F5344CB8AC3E}">
        <p14:creationId xmlns:p14="http://schemas.microsoft.com/office/powerpoint/2010/main" val="2173460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4</a:t>
            </a:fld>
            <a:endParaRPr lang="zh-CN" altLang="en-US"/>
          </a:p>
        </p:txBody>
      </p:sp>
    </p:spTree>
    <p:extLst>
      <p:ext uri="{BB962C8B-B14F-4D97-AF65-F5344CB8AC3E}">
        <p14:creationId xmlns:p14="http://schemas.microsoft.com/office/powerpoint/2010/main" val="19971390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24</a:t>
            </a:fld>
            <a:endParaRPr lang="zh-CN" altLang="en-US"/>
          </a:p>
        </p:txBody>
      </p:sp>
    </p:spTree>
    <p:extLst>
      <p:ext uri="{BB962C8B-B14F-4D97-AF65-F5344CB8AC3E}">
        <p14:creationId xmlns:p14="http://schemas.microsoft.com/office/powerpoint/2010/main" val="749363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25</a:t>
            </a:fld>
            <a:endParaRPr lang="zh-CN" altLang="en-US"/>
          </a:p>
        </p:txBody>
      </p:sp>
    </p:spTree>
    <p:extLst>
      <p:ext uri="{BB962C8B-B14F-4D97-AF65-F5344CB8AC3E}">
        <p14:creationId xmlns:p14="http://schemas.microsoft.com/office/powerpoint/2010/main" val="30573507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26</a:t>
            </a:fld>
            <a:endParaRPr lang="zh-CN" altLang="en-US"/>
          </a:p>
        </p:txBody>
      </p:sp>
    </p:spTree>
    <p:extLst>
      <p:ext uri="{BB962C8B-B14F-4D97-AF65-F5344CB8AC3E}">
        <p14:creationId xmlns:p14="http://schemas.microsoft.com/office/powerpoint/2010/main" val="1220602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28</a:t>
            </a:fld>
            <a:endParaRPr lang="zh-CN" altLang="en-US"/>
          </a:p>
        </p:txBody>
      </p:sp>
    </p:spTree>
    <p:extLst>
      <p:ext uri="{BB962C8B-B14F-4D97-AF65-F5344CB8AC3E}">
        <p14:creationId xmlns:p14="http://schemas.microsoft.com/office/powerpoint/2010/main" val="7230446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29</a:t>
            </a:fld>
            <a:endParaRPr lang="zh-CN" altLang="en-US"/>
          </a:p>
        </p:txBody>
      </p:sp>
    </p:spTree>
    <p:extLst>
      <p:ext uri="{BB962C8B-B14F-4D97-AF65-F5344CB8AC3E}">
        <p14:creationId xmlns:p14="http://schemas.microsoft.com/office/powerpoint/2010/main" val="19251186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30</a:t>
            </a:fld>
            <a:endParaRPr lang="zh-CN" altLang="en-US"/>
          </a:p>
        </p:txBody>
      </p:sp>
    </p:spTree>
    <p:extLst>
      <p:ext uri="{BB962C8B-B14F-4D97-AF65-F5344CB8AC3E}">
        <p14:creationId xmlns:p14="http://schemas.microsoft.com/office/powerpoint/2010/main" val="11367114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31</a:t>
            </a:fld>
            <a:endParaRPr lang="zh-CN" altLang="en-US"/>
          </a:p>
        </p:txBody>
      </p:sp>
    </p:spTree>
    <p:extLst>
      <p:ext uri="{BB962C8B-B14F-4D97-AF65-F5344CB8AC3E}">
        <p14:creationId xmlns:p14="http://schemas.microsoft.com/office/powerpoint/2010/main" val="33188067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32</a:t>
            </a:fld>
            <a:endParaRPr lang="zh-CN" altLang="en-US"/>
          </a:p>
        </p:txBody>
      </p:sp>
    </p:spTree>
    <p:extLst>
      <p:ext uri="{BB962C8B-B14F-4D97-AF65-F5344CB8AC3E}">
        <p14:creationId xmlns:p14="http://schemas.microsoft.com/office/powerpoint/2010/main" val="37729145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33</a:t>
            </a:fld>
            <a:endParaRPr lang="zh-CN" altLang="en-US"/>
          </a:p>
        </p:txBody>
      </p:sp>
    </p:spTree>
    <p:extLst>
      <p:ext uri="{BB962C8B-B14F-4D97-AF65-F5344CB8AC3E}">
        <p14:creationId xmlns:p14="http://schemas.microsoft.com/office/powerpoint/2010/main" val="22010365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34</a:t>
            </a:fld>
            <a:endParaRPr lang="zh-CN" altLang="en-US"/>
          </a:p>
        </p:txBody>
      </p:sp>
    </p:spTree>
    <p:extLst>
      <p:ext uri="{BB962C8B-B14F-4D97-AF65-F5344CB8AC3E}">
        <p14:creationId xmlns:p14="http://schemas.microsoft.com/office/powerpoint/2010/main" val="3295340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5</a:t>
            </a:fld>
            <a:endParaRPr lang="zh-CN" altLang="en-US"/>
          </a:p>
        </p:txBody>
      </p:sp>
    </p:spTree>
    <p:extLst>
      <p:ext uri="{BB962C8B-B14F-4D97-AF65-F5344CB8AC3E}">
        <p14:creationId xmlns:p14="http://schemas.microsoft.com/office/powerpoint/2010/main" val="37183405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smtClean="0"/>
              <a:t>（下拉可隐藏）</a:t>
            </a:r>
            <a:endParaRPr lang="zh-CN" altLang="en-US"/>
          </a:p>
        </p:txBody>
      </p:sp>
      <p:sp>
        <p:nvSpPr>
          <p:cNvPr id="4" name="灯片编号占位符 3"/>
          <p:cNvSpPr>
            <a:spLocks noGrp="1"/>
          </p:cNvSpPr>
          <p:nvPr>
            <p:ph type="sldNum" sz="quarter" idx="10"/>
          </p:nvPr>
        </p:nvSpPr>
        <p:spPr/>
        <p:txBody>
          <a:bodyPr/>
          <a:lstStyle/>
          <a:p>
            <a:fld id="{81E1281C-87BF-4D1D-AF82-9584BA79E2E8}" type="slidenum">
              <a:rPr lang="zh-CN" altLang="en-US" smtClean="0"/>
              <a:t>35</a:t>
            </a:fld>
            <a:endParaRPr lang="zh-CN" altLang="en-US"/>
          </a:p>
        </p:txBody>
      </p:sp>
    </p:spTree>
    <p:extLst>
      <p:ext uri="{BB962C8B-B14F-4D97-AF65-F5344CB8AC3E}">
        <p14:creationId xmlns:p14="http://schemas.microsoft.com/office/powerpoint/2010/main" val="3401969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6</a:t>
            </a:fld>
            <a:endParaRPr lang="zh-CN" altLang="en-US"/>
          </a:p>
        </p:txBody>
      </p:sp>
    </p:spTree>
    <p:extLst>
      <p:ext uri="{BB962C8B-B14F-4D97-AF65-F5344CB8AC3E}">
        <p14:creationId xmlns:p14="http://schemas.microsoft.com/office/powerpoint/2010/main" val="785078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7</a:t>
            </a:fld>
            <a:endParaRPr lang="zh-CN" altLang="en-US"/>
          </a:p>
        </p:txBody>
      </p:sp>
    </p:spTree>
    <p:extLst>
      <p:ext uri="{BB962C8B-B14F-4D97-AF65-F5344CB8AC3E}">
        <p14:creationId xmlns:p14="http://schemas.microsoft.com/office/powerpoint/2010/main" val="702848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8</a:t>
            </a:fld>
            <a:endParaRPr lang="zh-CN" altLang="en-US"/>
          </a:p>
        </p:txBody>
      </p:sp>
    </p:spTree>
    <p:extLst>
      <p:ext uri="{BB962C8B-B14F-4D97-AF65-F5344CB8AC3E}">
        <p14:creationId xmlns:p14="http://schemas.microsoft.com/office/powerpoint/2010/main" val="30253442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9</a:t>
            </a:fld>
            <a:endParaRPr lang="zh-CN" altLang="en-US"/>
          </a:p>
        </p:txBody>
      </p:sp>
    </p:spTree>
    <p:extLst>
      <p:ext uri="{BB962C8B-B14F-4D97-AF65-F5344CB8AC3E}">
        <p14:creationId xmlns:p14="http://schemas.microsoft.com/office/powerpoint/2010/main" val="4174485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10</a:t>
            </a:fld>
            <a:endParaRPr lang="zh-CN" altLang="en-US"/>
          </a:p>
        </p:txBody>
      </p:sp>
    </p:spTree>
    <p:extLst>
      <p:ext uri="{BB962C8B-B14F-4D97-AF65-F5344CB8AC3E}">
        <p14:creationId xmlns:p14="http://schemas.microsoft.com/office/powerpoint/2010/main" val="6059655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12</a:t>
            </a:fld>
            <a:endParaRPr lang="zh-CN" altLang="en-US"/>
          </a:p>
        </p:txBody>
      </p:sp>
    </p:spTree>
    <p:extLst>
      <p:ext uri="{BB962C8B-B14F-4D97-AF65-F5344CB8AC3E}">
        <p14:creationId xmlns:p14="http://schemas.microsoft.com/office/powerpoint/2010/main" val="37081137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40792" y="48768"/>
            <a:ext cx="10515600" cy="683387"/>
          </a:xfrm>
        </p:spPr>
        <p:txBody>
          <a:bodyPr>
            <a:normAutofit/>
          </a:bodyPr>
          <a:lstStyle>
            <a:lvl1pPr algn="l">
              <a:defRPr sz="2000">
                <a:solidFill>
                  <a:schemeClr val="bg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732155"/>
            <a:ext cx="12192000" cy="57661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40000" r="-4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2018/5/26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image" Target="../media/image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audio" Target="../media/media1.mp3"/><Relationship Id="rId11" Type="http://schemas.openxmlformats.org/officeDocument/2006/relationships/image" Target="../media/image4.png"/><Relationship Id="rId5" Type="http://schemas.microsoft.com/office/2007/relationships/media" Target="../media/media1.mp3"/><Relationship Id="rId10" Type="http://schemas.openxmlformats.org/officeDocument/2006/relationships/image" Target="../media/image3.png"/><Relationship Id="rId4" Type="http://schemas.openxmlformats.org/officeDocument/2006/relationships/tags" Target="../tags/tag4.xml"/><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3" Type="http://schemas.openxmlformats.org/officeDocument/2006/relationships/tags" Target="../tags/tag7.xml"/><Relationship Id="rId21" Type="http://schemas.openxmlformats.org/officeDocument/2006/relationships/slideLayout" Target="../slideLayouts/slideLayout6.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5" Type="http://schemas.openxmlformats.org/officeDocument/2006/relationships/tags" Target="../tags/tag19.xml"/><Relationship Id="rId10" Type="http://schemas.openxmlformats.org/officeDocument/2006/relationships/tags" Target="../tags/tag14.xml"/><Relationship Id="rId19" Type="http://schemas.openxmlformats.org/officeDocument/2006/relationships/tags" Target="../tags/tag23.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notesSlide" Target="../notesSlides/notesSlide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image" Target="../media/image13.jpe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27.jpeg"/><Relationship Id="rId4" Type="http://schemas.openxmlformats.org/officeDocument/2006/relationships/image" Target="../media/image8.jpeg"/></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7.xml"/><Relationship Id="rId7" Type="http://schemas.openxmlformats.org/officeDocument/2006/relationships/image" Target="../media/image3.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notesSlide" Target="../notesSlides/notesSlide30.xml"/><Relationship Id="rId5" Type="http://schemas.openxmlformats.org/officeDocument/2006/relationships/slideLayout" Target="../slideLayouts/slideLayout7.xml"/><Relationship Id="rId4" Type="http://schemas.openxmlformats.org/officeDocument/2006/relationships/tags" Target="../tags/tag28.xml"/><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5"/>
          <p:cNvSpPr txBox="1"/>
          <p:nvPr>
            <p:custDataLst>
              <p:tags r:id="rId1"/>
            </p:custDataLst>
          </p:nvPr>
        </p:nvSpPr>
        <p:spPr>
          <a:xfrm>
            <a:off x="4728850" y="1262168"/>
            <a:ext cx="2967479" cy="1446550"/>
          </a:xfrm>
          <a:prstGeom prst="rect">
            <a:avLst/>
          </a:prstGeom>
          <a:noFill/>
        </p:spPr>
        <p:txBody>
          <a:bodyPr wrap="none" rtlCol="0">
            <a:spAutoFit/>
          </a:bodyPr>
          <a:lstStyle/>
          <a:p>
            <a:pPr algn="ctr"/>
            <a:r>
              <a:rPr lang="en-US" altLang="zh-CN" sz="8800" b="1" dirty="0" smtClean="0">
                <a:solidFill>
                  <a:schemeClr val="bg1"/>
                </a:solidFill>
                <a:latin typeface="微软雅黑" panose="020B0503020204020204" pitchFamily="34" charset="-122"/>
                <a:ea typeface="微软雅黑" panose="020B0503020204020204" pitchFamily="34" charset="-122"/>
              </a:rPr>
              <a:t>2018</a:t>
            </a:r>
            <a:endParaRPr lang="zh-CN" altLang="en-US" sz="8800" b="1" dirty="0">
              <a:solidFill>
                <a:schemeClr val="bg1"/>
              </a:solidFill>
              <a:latin typeface="微软雅黑" panose="020B0503020204020204" pitchFamily="34" charset="-122"/>
              <a:ea typeface="微软雅黑" panose="020B0503020204020204" pitchFamily="34" charset="-122"/>
            </a:endParaRPr>
          </a:p>
        </p:txBody>
      </p:sp>
      <p:sp>
        <p:nvSpPr>
          <p:cNvPr id="3" name="PA_文本框 6"/>
          <p:cNvSpPr txBox="1"/>
          <p:nvPr>
            <p:custDataLst>
              <p:tags r:id="rId2"/>
            </p:custDataLst>
          </p:nvPr>
        </p:nvSpPr>
        <p:spPr>
          <a:xfrm>
            <a:off x="2818071" y="2490910"/>
            <a:ext cx="6789038" cy="923330"/>
          </a:xfrm>
          <a:prstGeom prst="rect">
            <a:avLst/>
          </a:prstGeom>
          <a:noFill/>
        </p:spPr>
        <p:txBody>
          <a:bodyPr wrap="none" rtlCol="0">
            <a:spAutoFit/>
          </a:bodyPr>
          <a:lstStyle/>
          <a:p>
            <a:pPr algn="ctr"/>
            <a:r>
              <a:rPr lang="zh-CN" altLang="en-US" sz="5400" b="1" spc="-200" dirty="0" smtClean="0">
                <a:solidFill>
                  <a:schemeClr val="bg1"/>
                </a:solidFill>
              </a:rPr>
              <a:t>教师教学说课总结</a:t>
            </a:r>
            <a:r>
              <a:rPr lang="en-US" altLang="zh-CN" sz="5400" b="1" spc="-200" dirty="0" smtClean="0">
                <a:solidFill>
                  <a:schemeClr val="bg1"/>
                </a:solidFill>
              </a:rPr>
              <a:t>PPT</a:t>
            </a:r>
            <a:endParaRPr lang="zh-CN" altLang="en-US" sz="5400" b="1" spc="-200" dirty="0">
              <a:solidFill>
                <a:schemeClr val="bg1"/>
              </a:solidFill>
            </a:endParaRPr>
          </a:p>
        </p:txBody>
      </p:sp>
      <p:sp>
        <p:nvSpPr>
          <p:cNvPr id="4" name="PA_文本框 16"/>
          <p:cNvSpPr txBox="1"/>
          <p:nvPr>
            <p:custDataLst>
              <p:tags r:id="rId3"/>
            </p:custDataLst>
          </p:nvPr>
        </p:nvSpPr>
        <p:spPr>
          <a:xfrm>
            <a:off x="1801959" y="3457014"/>
            <a:ext cx="8821261" cy="666977"/>
          </a:xfrm>
          <a:prstGeom prst="rect">
            <a:avLst/>
          </a:prstGeom>
          <a:noFill/>
        </p:spPr>
        <p:txBody>
          <a:bodyPr wrap="none" rtlCol="0">
            <a:spAutoFit/>
          </a:bodyPr>
          <a:lstStyle/>
          <a:p>
            <a:pPr algn="ctr"/>
            <a:r>
              <a:rPr lang="en-US" altLang="zh-CN" sz="1865" dirty="0">
                <a:solidFill>
                  <a:schemeClr val="bg1"/>
                </a:solidFill>
              </a:rPr>
              <a:t>Lorem </a:t>
            </a:r>
            <a:r>
              <a:rPr lang="en-US" altLang="zh-CN" sz="1865" dirty="0" err="1">
                <a:solidFill>
                  <a:schemeClr val="bg1"/>
                </a:solidFill>
              </a:rPr>
              <a:t>Lpsum</a:t>
            </a:r>
            <a:r>
              <a:rPr lang="en-US" altLang="zh-CN" sz="1865" dirty="0">
                <a:solidFill>
                  <a:schemeClr val="bg1"/>
                </a:solidFill>
              </a:rPr>
              <a:t> Dolor Sit </a:t>
            </a:r>
            <a:r>
              <a:rPr lang="en-US" altLang="zh-CN" sz="1865" dirty="0" err="1">
                <a:solidFill>
                  <a:schemeClr val="bg1"/>
                </a:solidFill>
              </a:rPr>
              <a:t>Er</a:t>
            </a:r>
            <a:r>
              <a:rPr lang="en-US" altLang="zh-CN" sz="1865" dirty="0">
                <a:solidFill>
                  <a:schemeClr val="bg1"/>
                </a:solidFill>
              </a:rPr>
              <a:t> </a:t>
            </a:r>
            <a:r>
              <a:rPr lang="en-US" altLang="zh-CN" sz="1865" dirty="0" err="1">
                <a:solidFill>
                  <a:schemeClr val="bg1"/>
                </a:solidFill>
              </a:rPr>
              <a:t>Elit</a:t>
            </a:r>
            <a:r>
              <a:rPr lang="en-US" altLang="zh-CN" sz="1865" dirty="0">
                <a:solidFill>
                  <a:schemeClr val="bg1"/>
                </a:solidFill>
              </a:rPr>
              <a:t> </a:t>
            </a:r>
            <a:r>
              <a:rPr lang="en-US" altLang="zh-CN" sz="1865" dirty="0" err="1">
                <a:solidFill>
                  <a:schemeClr val="bg1"/>
                </a:solidFill>
              </a:rPr>
              <a:t>Lamet,conseclitaur</a:t>
            </a:r>
            <a:r>
              <a:rPr lang="en-US" altLang="zh-CN" sz="1865" dirty="0">
                <a:solidFill>
                  <a:schemeClr val="bg1"/>
                </a:solidFill>
              </a:rPr>
              <a:t> </a:t>
            </a:r>
            <a:r>
              <a:rPr lang="en-US" altLang="zh-CN" sz="1865" dirty="0" err="1">
                <a:solidFill>
                  <a:schemeClr val="bg1"/>
                </a:solidFill>
              </a:rPr>
              <a:t>Cillium</a:t>
            </a:r>
            <a:r>
              <a:rPr lang="en-US" altLang="zh-CN" sz="1865" dirty="0">
                <a:solidFill>
                  <a:schemeClr val="bg1"/>
                </a:solidFill>
              </a:rPr>
              <a:t> </a:t>
            </a:r>
            <a:r>
              <a:rPr lang="en-US" altLang="zh-CN" sz="1865" dirty="0" err="1">
                <a:solidFill>
                  <a:schemeClr val="bg1"/>
                </a:solidFill>
              </a:rPr>
              <a:t>Adipisicing</a:t>
            </a:r>
            <a:r>
              <a:rPr lang="en-US" altLang="zh-CN" sz="1865" dirty="0">
                <a:solidFill>
                  <a:schemeClr val="bg1"/>
                </a:solidFill>
              </a:rPr>
              <a:t> </a:t>
            </a:r>
            <a:r>
              <a:rPr lang="en-US" altLang="zh-CN" sz="1865" dirty="0" err="1">
                <a:solidFill>
                  <a:schemeClr val="bg1"/>
                </a:solidFill>
              </a:rPr>
              <a:t>Pecu,sed</a:t>
            </a:r>
            <a:r>
              <a:rPr lang="en-US" altLang="zh-CN" sz="1865" dirty="0">
                <a:solidFill>
                  <a:schemeClr val="bg1"/>
                </a:solidFill>
              </a:rPr>
              <a:t> Do</a:t>
            </a:r>
          </a:p>
          <a:p>
            <a:pPr algn="ctr"/>
            <a:r>
              <a:rPr lang="en-US" altLang="zh-CN" sz="1865" dirty="0" err="1">
                <a:solidFill>
                  <a:schemeClr val="bg1"/>
                </a:solidFill>
              </a:rPr>
              <a:t>Eiusmod</a:t>
            </a:r>
            <a:r>
              <a:rPr lang="en-US" altLang="zh-CN" sz="1865" dirty="0">
                <a:solidFill>
                  <a:schemeClr val="bg1"/>
                </a:solidFill>
              </a:rPr>
              <a:t> </a:t>
            </a:r>
            <a:r>
              <a:rPr lang="en-US" altLang="zh-CN" sz="1865" dirty="0" err="1">
                <a:solidFill>
                  <a:schemeClr val="bg1"/>
                </a:solidFill>
              </a:rPr>
              <a:t>Tempor</a:t>
            </a:r>
            <a:r>
              <a:rPr lang="en-US" altLang="zh-CN" sz="1865" dirty="0">
                <a:solidFill>
                  <a:schemeClr val="bg1"/>
                </a:solidFill>
              </a:rPr>
              <a:t> </a:t>
            </a:r>
            <a:r>
              <a:rPr lang="en-US" altLang="zh-CN" sz="1865" dirty="0" err="1">
                <a:solidFill>
                  <a:schemeClr val="bg1"/>
                </a:solidFill>
              </a:rPr>
              <a:t>Lncididunt</a:t>
            </a:r>
            <a:r>
              <a:rPr lang="en-US" altLang="zh-CN" sz="1865" dirty="0">
                <a:solidFill>
                  <a:schemeClr val="bg1"/>
                </a:solidFill>
              </a:rPr>
              <a:t> </a:t>
            </a:r>
            <a:r>
              <a:rPr lang="en-US" altLang="zh-CN" sz="1865" dirty="0" err="1">
                <a:solidFill>
                  <a:schemeClr val="bg1"/>
                </a:solidFill>
              </a:rPr>
              <a:t>Ut</a:t>
            </a:r>
            <a:r>
              <a:rPr lang="en-US" altLang="zh-CN" sz="1865" dirty="0">
                <a:solidFill>
                  <a:schemeClr val="bg1"/>
                </a:solidFill>
              </a:rPr>
              <a:t> </a:t>
            </a:r>
            <a:r>
              <a:rPr lang="en-US" altLang="zh-CN" sz="1865" dirty="0" err="1">
                <a:solidFill>
                  <a:schemeClr val="bg1"/>
                </a:solidFill>
              </a:rPr>
              <a:t>Labore</a:t>
            </a:r>
            <a:r>
              <a:rPr lang="en-US" altLang="zh-CN" sz="1865" dirty="0">
                <a:solidFill>
                  <a:schemeClr val="bg1"/>
                </a:solidFill>
              </a:rPr>
              <a:t> Et </a:t>
            </a:r>
            <a:r>
              <a:rPr lang="en-US" altLang="zh-CN" sz="1865" dirty="0" err="1">
                <a:solidFill>
                  <a:schemeClr val="bg1"/>
                </a:solidFill>
              </a:rPr>
              <a:t>Dolore</a:t>
            </a:r>
            <a:r>
              <a:rPr lang="en-US" altLang="zh-CN" sz="1865" dirty="0">
                <a:solidFill>
                  <a:schemeClr val="bg1"/>
                </a:solidFill>
              </a:rPr>
              <a:t> Magna.</a:t>
            </a:r>
            <a:endParaRPr lang="zh-CN" altLang="en-US" sz="1865" dirty="0">
              <a:solidFill>
                <a:schemeClr val="bg1"/>
              </a:solidFill>
            </a:endParaRPr>
          </a:p>
        </p:txBody>
      </p:sp>
      <p:sp>
        <p:nvSpPr>
          <p:cNvPr id="6" name="PA_文本框 22"/>
          <p:cNvSpPr txBox="1"/>
          <p:nvPr>
            <p:custDataLst>
              <p:tags r:id="rId4"/>
            </p:custDataLst>
          </p:nvPr>
        </p:nvSpPr>
        <p:spPr>
          <a:xfrm>
            <a:off x="5120461" y="4332950"/>
            <a:ext cx="2184256" cy="379335"/>
          </a:xfrm>
          <a:prstGeom prst="rect">
            <a:avLst/>
          </a:prstGeom>
          <a:noFill/>
        </p:spPr>
        <p:txBody>
          <a:bodyPr wrap="square" rtlCol="0">
            <a:spAutoFit/>
          </a:bodyPr>
          <a:lstStyle/>
          <a:p>
            <a:pPr algn="ctr"/>
            <a:r>
              <a:rPr lang="zh-CN" altLang="en-US" sz="1865" dirty="0">
                <a:solidFill>
                  <a:schemeClr val="bg1"/>
                </a:solidFill>
                <a:latin typeface="微软雅黑" panose="020B0503020204020204" pitchFamily="34" charset="-122"/>
                <a:ea typeface="微软雅黑" panose="020B0503020204020204" pitchFamily="34" charset="-122"/>
              </a:rPr>
              <a:t>讲课人</a:t>
            </a:r>
            <a:r>
              <a:rPr lang="zh-CN" altLang="en-US" sz="1865" dirty="0" smtClean="0">
                <a:solidFill>
                  <a:schemeClr val="bg1"/>
                </a:solidFill>
                <a:latin typeface="微软雅黑" panose="020B0503020204020204" pitchFamily="34" charset="-122"/>
                <a:ea typeface="微软雅黑" panose="020B0503020204020204" pitchFamily="34" charset="-122"/>
              </a:rPr>
              <a:t>：     </a:t>
            </a:r>
            <a:endParaRPr lang="zh-CN" altLang="en-US" sz="1865" dirty="0">
              <a:solidFill>
                <a:schemeClr val="bg1"/>
              </a:solidFill>
              <a:latin typeface="微软雅黑" panose="020B0503020204020204" pitchFamily="34" charset="-122"/>
              <a:ea typeface="微软雅黑" panose="020B0503020204020204" pitchFamily="34" charset="-122"/>
            </a:endParaRPr>
          </a:p>
        </p:txBody>
      </p:sp>
      <p:pic>
        <p:nvPicPr>
          <p:cNvPr id="7" name="PA_宗次郎 - いつも何度でも">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stretch>
            <a:fillRect/>
          </a:stretch>
        </p:blipFill>
        <p:spPr>
          <a:xfrm>
            <a:off x="5334000" y="-1873469"/>
            <a:ext cx="609600" cy="609600"/>
          </a:xfrm>
          <a:prstGeom prst="rect">
            <a:avLst/>
          </a:prstGeom>
        </p:spPr>
      </p:pic>
      <p:pic>
        <p:nvPicPr>
          <p:cNvPr id="8" name="图片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676893" y="3504599"/>
            <a:ext cx="2730159" cy="3809524"/>
          </a:xfrm>
          <a:prstGeom prst="rect">
            <a:avLst/>
          </a:prstGeom>
        </p:spPr>
      </p:pic>
      <p:pic>
        <p:nvPicPr>
          <p:cNvPr id="9" name="图片 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4367" y="1"/>
            <a:ext cx="3417913" cy="4716720"/>
          </a:xfrm>
          <a:prstGeom prst="rect">
            <a:avLst/>
          </a:prstGeom>
        </p:spPr>
      </p:pic>
      <p:pic>
        <p:nvPicPr>
          <p:cNvPr id="10" name="图片 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26965" y="4834735"/>
            <a:ext cx="5111835" cy="231054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47"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1000"/>
                                        <p:tgtEl>
                                          <p:spTgt spid="9"/>
                                        </p:tgtEl>
                                      </p:cBhvr>
                                    </p:animEffect>
                                    <p:anim calcmode="lin" valueType="num">
                                      <p:cBhvr>
                                        <p:cTn id="10" dur="1000" fill="hold"/>
                                        <p:tgtEl>
                                          <p:spTgt spid="9"/>
                                        </p:tgtEl>
                                        <p:attrNameLst>
                                          <p:attrName>ppt_x</p:attrName>
                                        </p:attrNameLst>
                                      </p:cBhvr>
                                      <p:tavLst>
                                        <p:tav tm="0">
                                          <p:val>
                                            <p:strVal val="#ppt_x"/>
                                          </p:val>
                                        </p:tav>
                                        <p:tav tm="100000">
                                          <p:val>
                                            <p:strVal val="#ppt_x"/>
                                          </p:val>
                                        </p:tav>
                                      </p:tavLst>
                                    </p:anim>
                                    <p:anim calcmode="lin" valueType="num">
                                      <p:cBhvr>
                                        <p:cTn id="11" dur="1000" fill="hold"/>
                                        <p:tgtEl>
                                          <p:spTgt spid="9"/>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30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7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0"/>
                            </p:stCondLst>
                            <p:childTnLst>
                              <p:par>
                                <p:cTn id="23" presetID="3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800" decel="100000"/>
                                        <p:tgtEl>
                                          <p:spTgt spid="2"/>
                                        </p:tgtEl>
                                      </p:cBhvr>
                                    </p:animEffect>
                                    <p:anim calcmode="lin" valueType="num">
                                      <p:cBhvr>
                                        <p:cTn id="26" dur="800" decel="100000" fill="hold"/>
                                        <p:tgtEl>
                                          <p:spTgt spid="2"/>
                                        </p:tgtEl>
                                        <p:attrNameLst>
                                          <p:attrName>style.rotation</p:attrName>
                                        </p:attrNameLst>
                                      </p:cBhvr>
                                      <p:tavLst>
                                        <p:tav tm="0">
                                          <p:val>
                                            <p:fltVal val="-90"/>
                                          </p:val>
                                        </p:tav>
                                        <p:tav tm="100000">
                                          <p:val>
                                            <p:fltVal val="0"/>
                                          </p:val>
                                        </p:tav>
                                      </p:tavLst>
                                    </p:anim>
                                    <p:anim calcmode="lin" valueType="num">
                                      <p:cBhvr>
                                        <p:cTn id="27" dur="800" decel="100000" fill="hold"/>
                                        <p:tgtEl>
                                          <p:spTgt spid="2"/>
                                        </p:tgtEl>
                                        <p:attrNameLst>
                                          <p:attrName>ppt_x</p:attrName>
                                        </p:attrNameLst>
                                      </p:cBhvr>
                                      <p:tavLst>
                                        <p:tav tm="0">
                                          <p:val>
                                            <p:strVal val="#ppt_x+0.4"/>
                                          </p:val>
                                        </p:tav>
                                        <p:tav tm="100000">
                                          <p:val>
                                            <p:strVal val="#ppt_x-0.05"/>
                                          </p:val>
                                        </p:tav>
                                      </p:tavLst>
                                    </p:anim>
                                    <p:anim calcmode="lin" valueType="num">
                                      <p:cBhvr>
                                        <p:cTn id="28" dur="800" decel="100000" fill="hold"/>
                                        <p:tgtEl>
                                          <p:spTgt spid="2"/>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31" fill="hold">
                            <p:stCondLst>
                              <p:cond delay="10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
                                        </p:tgtEl>
                                        <p:attrNameLst>
                                          <p:attrName>ppt_y</p:attrName>
                                        </p:attrNameLst>
                                      </p:cBhvr>
                                      <p:tavLst>
                                        <p:tav tm="0">
                                          <p:val>
                                            <p:strVal val="#ppt_y"/>
                                          </p:val>
                                        </p:tav>
                                        <p:tav tm="100000">
                                          <p:val>
                                            <p:strVal val="#ppt_y"/>
                                          </p:val>
                                        </p:tav>
                                      </p:tavLst>
                                    </p:anim>
                                    <p:anim calcmode="lin" valueType="num">
                                      <p:cBhvr>
                                        <p:cTn id="3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
                                        </p:tgtEl>
                                      </p:cBhvr>
                                    </p:animEffect>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0-#ppt_w/2"/>
                                          </p:val>
                                        </p:tav>
                                        <p:tav tm="100000">
                                          <p:val>
                                            <p:strVal val="#ppt_x"/>
                                          </p:val>
                                        </p:tav>
                                      </p:tavLst>
                                    </p:anim>
                                    <p:anim calcmode="lin" valueType="num">
                                      <p:cBhvr additive="base">
                                        <p:cTn id="49"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50" repeatCount="indefinite" fill="hold" display="0">
                  <p:stCondLst>
                    <p:cond delay="indefinite"/>
                  </p:stCondLst>
                  <p:endCondLst>
                    <p:cond evt="onStopAudio" delay="0">
                      <p:tgtEl>
                        <p:sldTgt/>
                      </p:tgtEl>
                    </p:cond>
                  </p:endCondLst>
                </p:cTn>
                <p:tgtEl>
                  <p:spTgt spid="7"/>
                </p:tgtEl>
              </p:cMediaNode>
            </p:audio>
          </p:childTnLst>
        </p:cTn>
      </p:par>
    </p:tnLst>
    <p:bldLst>
      <p:bldP spid="2" grpId="0"/>
      <p:bldP spid="3" grpId="0"/>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6" name="矩形 5"/>
          <p:cNvSpPr/>
          <p:nvPr/>
        </p:nvSpPr>
        <p:spPr>
          <a:xfrm>
            <a:off x="1177152" y="1612556"/>
            <a:ext cx="2651445" cy="1437251"/>
          </a:xfrm>
          <a:prstGeom prst="rect">
            <a:avLst/>
          </a:prstGeom>
        </p:spPr>
        <p:txBody>
          <a:bodyPr lIns="62400" tIns="62400" rIns="62400" bIns="62400" anchor="ctr"/>
          <a:lstStyle/>
          <a:p>
            <a:pPr algn="just">
              <a:lnSpc>
                <a:spcPct val="120000"/>
              </a:lnSpc>
              <a:spcBef>
                <a:spcPts val="800"/>
              </a:spcBef>
              <a:spcAft>
                <a:spcPts val="800"/>
              </a:spcAft>
              <a:defRPr/>
            </a:pPr>
            <a:r>
              <a:rPr lang="zh-CN" altLang="en-US" sz="1600" dirty="0">
                <a:solidFill>
                  <a:schemeClr val="bg1">
                    <a:lumMod val="65000"/>
                  </a:schemeClr>
                </a:solidFill>
                <a:latin typeface="+mn-ea"/>
              </a:rPr>
              <a:t>单击此处添加段落文本，单击此处添加段落文本，单击此处添加段落文本，单击此处添加段落文本。</a:t>
            </a:r>
          </a:p>
        </p:txBody>
      </p:sp>
      <p:sp>
        <p:nvSpPr>
          <p:cNvPr id="7" name="矩形 6"/>
          <p:cNvSpPr/>
          <p:nvPr/>
        </p:nvSpPr>
        <p:spPr>
          <a:xfrm>
            <a:off x="3193376" y="4300855"/>
            <a:ext cx="2651445" cy="1528412"/>
          </a:xfrm>
          <a:prstGeom prst="rect">
            <a:avLst/>
          </a:prstGeom>
        </p:spPr>
        <p:txBody>
          <a:bodyPr lIns="62400" tIns="62400" rIns="62400" bIns="62400" anchor="ctr"/>
          <a:lstStyle/>
          <a:p>
            <a:pPr algn="just">
              <a:lnSpc>
                <a:spcPct val="120000"/>
              </a:lnSpc>
              <a:spcBef>
                <a:spcPts val="800"/>
              </a:spcBef>
              <a:spcAft>
                <a:spcPts val="800"/>
              </a:spcAft>
              <a:defRPr/>
            </a:pPr>
            <a:r>
              <a:rPr lang="zh-CN" altLang="en-US" sz="1600" dirty="0">
                <a:solidFill>
                  <a:schemeClr val="bg1">
                    <a:lumMod val="65000"/>
                  </a:schemeClr>
                </a:solidFill>
                <a:latin typeface="+mn-ea"/>
              </a:rPr>
              <a:t>单击此处添加段落文本，单击此处添加段落文本，单击此处添加段落文本，单击此处添加段落文本。</a:t>
            </a:r>
          </a:p>
        </p:txBody>
      </p:sp>
      <p:sp>
        <p:nvSpPr>
          <p:cNvPr id="8" name="矩形 7"/>
          <p:cNvSpPr/>
          <p:nvPr/>
        </p:nvSpPr>
        <p:spPr>
          <a:xfrm>
            <a:off x="5881675" y="1612556"/>
            <a:ext cx="2651445" cy="1437251"/>
          </a:xfrm>
          <a:prstGeom prst="rect">
            <a:avLst/>
          </a:prstGeom>
        </p:spPr>
        <p:txBody>
          <a:bodyPr lIns="62400" tIns="62400" rIns="62400" bIns="62400" anchor="ctr"/>
          <a:lstStyle/>
          <a:p>
            <a:pPr algn="just">
              <a:lnSpc>
                <a:spcPct val="120000"/>
              </a:lnSpc>
              <a:spcBef>
                <a:spcPts val="800"/>
              </a:spcBef>
              <a:spcAft>
                <a:spcPts val="800"/>
              </a:spcAft>
              <a:defRPr/>
            </a:pPr>
            <a:r>
              <a:rPr lang="zh-CN" altLang="en-US" sz="1600" dirty="0">
                <a:solidFill>
                  <a:schemeClr val="bg1">
                    <a:lumMod val="65000"/>
                  </a:schemeClr>
                </a:solidFill>
                <a:latin typeface="+mn-ea"/>
              </a:rPr>
              <a:t>单击此处添加段落文本，单击此处添加段落文本，单击此处添加段落文本，单击此处添加段落文本。</a:t>
            </a:r>
          </a:p>
        </p:txBody>
      </p:sp>
      <p:sp>
        <p:nvSpPr>
          <p:cNvPr id="10" name="矩形 9"/>
          <p:cNvSpPr/>
          <p:nvPr/>
        </p:nvSpPr>
        <p:spPr>
          <a:xfrm>
            <a:off x="8245088" y="4300855"/>
            <a:ext cx="2651445" cy="1528412"/>
          </a:xfrm>
          <a:prstGeom prst="rect">
            <a:avLst/>
          </a:prstGeom>
        </p:spPr>
        <p:txBody>
          <a:bodyPr lIns="62400" tIns="62400" rIns="62400" bIns="62400" anchor="ctr"/>
          <a:lstStyle/>
          <a:p>
            <a:pPr algn="just">
              <a:lnSpc>
                <a:spcPct val="120000"/>
              </a:lnSpc>
              <a:spcBef>
                <a:spcPts val="800"/>
              </a:spcBef>
              <a:spcAft>
                <a:spcPts val="800"/>
              </a:spcAft>
              <a:defRPr/>
            </a:pPr>
            <a:r>
              <a:rPr lang="zh-CN" altLang="en-US" sz="1600" dirty="0">
                <a:solidFill>
                  <a:schemeClr val="bg1">
                    <a:lumMod val="65000"/>
                  </a:schemeClr>
                </a:solidFill>
                <a:latin typeface="+mn-ea"/>
              </a:rPr>
              <a:t>单击此处添加段落文本，单击此处添加段落文本，单击此处添加段落文本，单击此处添加段落文本。</a:t>
            </a:r>
          </a:p>
        </p:txBody>
      </p:sp>
      <p:grpSp>
        <p:nvGrpSpPr>
          <p:cNvPr id="30" name="组合 29"/>
          <p:cNvGrpSpPr/>
          <p:nvPr/>
        </p:nvGrpSpPr>
        <p:grpSpPr>
          <a:xfrm>
            <a:off x="8629132" y="3427767"/>
            <a:ext cx="2148377" cy="550984"/>
            <a:chOff x="6351617" y="2567188"/>
            <a:chExt cx="1611283" cy="413238"/>
          </a:xfrm>
        </p:grpSpPr>
        <p:sp>
          <p:nvSpPr>
            <p:cNvPr id="9" name="圆角矩形标注 8"/>
            <p:cNvSpPr/>
            <p:nvPr/>
          </p:nvSpPr>
          <p:spPr>
            <a:xfrm>
              <a:off x="6351617" y="2567188"/>
              <a:ext cx="1611283" cy="41323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865" dirty="0">
                  <a:solidFill>
                    <a:srgbClr val="FFFFFF"/>
                  </a:solidFill>
                  <a:latin typeface="+mn-ea"/>
                </a:rPr>
                <a:t>人事上的帮助</a:t>
              </a:r>
            </a:p>
          </p:txBody>
        </p:sp>
        <p:sp>
          <p:nvSpPr>
            <p:cNvPr id="17" name="Freeform 6"/>
            <p:cNvSpPr>
              <a:spLocks noEditPoints="1"/>
            </p:cNvSpPr>
            <p:nvPr/>
          </p:nvSpPr>
          <p:spPr bwMode="auto">
            <a:xfrm>
              <a:off x="6489204" y="2657502"/>
              <a:ext cx="225922" cy="23261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27" name="组合 26"/>
          <p:cNvGrpSpPr/>
          <p:nvPr/>
        </p:nvGrpSpPr>
        <p:grpSpPr>
          <a:xfrm>
            <a:off x="1488200" y="3144978"/>
            <a:ext cx="2148377" cy="833773"/>
            <a:chOff x="1325116" y="2355096"/>
            <a:chExt cx="1611283" cy="625330"/>
          </a:xfrm>
        </p:grpSpPr>
        <p:sp>
          <p:nvSpPr>
            <p:cNvPr id="4" name="任意多边形 3"/>
            <p:cNvSpPr/>
            <p:nvPr/>
          </p:nvSpPr>
          <p:spPr>
            <a:xfrm>
              <a:off x="1325116"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384000" anchor="ctr"/>
            <a:lstStyle/>
            <a:p>
              <a:pPr algn="r">
                <a:defRPr/>
              </a:pPr>
              <a:r>
                <a:rPr lang="zh-CN" altLang="en-US" sz="1865" dirty="0">
                  <a:solidFill>
                    <a:srgbClr val="FFFFFF"/>
                  </a:solidFill>
                  <a:latin typeface="+mn-ea"/>
                </a:rPr>
                <a:t>战略上的指导</a:t>
              </a:r>
            </a:p>
          </p:txBody>
        </p:sp>
        <p:sp>
          <p:nvSpPr>
            <p:cNvPr id="20" name="Freeform 11"/>
            <p:cNvSpPr>
              <a:spLocks noEditPoints="1"/>
            </p:cNvSpPr>
            <p:nvPr/>
          </p:nvSpPr>
          <p:spPr bwMode="auto">
            <a:xfrm>
              <a:off x="1417937" y="2657502"/>
              <a:ext cx="223318" cy="229976"/>
            </a:xfrm>
            <a:custGeom>
              <a:avLst/>
              <a:gdLst>
                <a:gd name="T0" fmla="*/ 93 w 185"/>
                <a:gd name="T1" fmla="*/ 190 h 190"/>
                <a:gd name="T2" fmla="*/ 0 w 185"/>
                <a:gd name="T3" fmla="*/ 160 h 190"/>
                <a:gd name="T4" fmla="*/ 63 w 185"/>
                <a:gd name="T5" fmla="*/ 132 h 190"/>
                <a:gd name="T6" fmla="*/ 64 w 185"/>
                <a:gd name="T7" fmla="*/ 143 h 190"/>
                <a:gd name="T8" fmla="*/ 25 w 185"/>
                <a:gd name="T9" fmla="*/ 160 h 190"/>
                <a:gd name="T10" fmla="*/ 93 w 185"/>
                <a:gd name="T11" fmla="*/ 180 h 190"/>
                <a:gd name="T12" fmla="*/ 160 w 185"/>
                <a:gd name="T13" fmla="*/ 160 h 190"/>
                <a:gd name="T14" fmla="*/ 121 w 185"/>
                <a:gd name="T15" fmla="*/ 143 h 190"/>
                <a:gd name="T16" fmla="*/ 122 w 185"/>
                <a:gd name="T17" fmla="*/ 132 h 190"/>
                <a:gd name="T18" fmla="*/ 185 w 185"/>
                <a:gd name="T19" fmla="*/ 160 h 190"/>
                <a:gd name="T20" fmla="*/ 93 w 185"/>
                <a:gd name="T21" fmla="*/ 190 h 190"/>
                <a:gd name="T22" fmla="*/ 88 w 185"/>
                <a:gd name="T23" fmla="*/ 168 h 190"/>
                <a:gd name="T24" fmla="*/ 88 w 185"/>
                <a:gd name="T25" fmla="*/ 116 h 190"/>
                <a:gd name="T26" fmla="*/ 100 w 185"/>
                <a:gd name="T27" fmla="*/ 116 h 190"/>
                <a:gd name="T28" fmla="*/ 100 w 185"/>
                <a:gd name="T29" fmla="*/ 168 h 190"/>
                <a:gd name="T30" fmla="*/ 88 w 185"/>
                <a:gd name="T31" fmla="*/ 168 h 190"/>
                <a:gd name="T32" fmla="*/ 48 w 185"/>
                <a:gd name="T33" fmla="*/ 72 h 190"/>
                <a:gd name="T34" fmla="*/ 129 w 185"/>
                <a:gd name="T35" fmla="*/ 72 h 190"/>
                <a:gd name="T36" fmla="*/ 160 w 185"/>
                <a:gd name="T37" fmla="*/ 92 h 190"/>
                <a:gd name="T38" fmla="*/ 128 w 185"/>
                <a:gd name="T39" fmla="*/ 112 h 190"/>
                <a:gd name="T40" fmla="*/ 48 w 185"/>
                <a:gd name="T41" fmla="*/ 112 h 190"/>
                <a:gd name="T42" fmla="*/ 48 w 185"/>
                <a:gd name="T43" fmla="*/ 72 h 190"/>
                <a:gd name="T44" fmla="*/ 7 w 185"/>
                <a:gd name="T45" fmla="*/ 44 h 190"/>
                <a:gd name="T46" fmla="*/ 39 w 185"/>
                <a:gd name="T47" fmla="*/ 24 h 190"/>
                <a:gd name="T48" fmla="*/ 160 w 185"/>
                <a:gd name="T49" fmla="*/ 24 h 190"/>
                <a:gd name="T50" fmla="*/ 160 w 185"/>
                <a:gd name="T51" fmla="*/ 64 h 190"/>
                <a:gd name="T52" fmla="*/ 39 w 185"/>
                <a:gd name="T53" fmla="*/ 64 h 190"/>
                <a:gd name="T54" fmla="*/ 7 w 185"/>
                <a:gd name="T55" fmla="*/ 44 h 190"/>
                <a:gd name="T56" fmla="*/ 88 w 185"/>
                <a:gd name="T57" fmla="*/ 0 h 190"/>
                <a:gd name="T58" fmla="*/ 100 w 185"/>
                <a:gd name="T59" fmla="*/ 0 h 190"/>
                <a:gd name="T60" fmla="*/ 100 w 185"/>
                <a:gd name="T61" fmla="*/ 19 h 190"/>
                <a:gd name="T62" fmla="*/ 88 w 185"/>
                <a:gd name="T63" fmla="*/ 19 h 190"/>
                <a:gd name="T64" fmla="*/ 88 w 185"/>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190">
                  <a:moveTo>
                    <a:pt x="93" y="190"/>
                  </a:moveTo>
                  <a:cubicBezTo>
                    <a:pt x="41" y="190"/>
                    <a:pt x="0" y="177"/>
                    <a:pt x="0" y="160"/>
                  </a:cubicBezTo>
                  <a:cubicBezTo>
                    <a:pt x="0" y="147"/>
                    <a:pt x="26" y="136"/>
                    <a:pt x="63" y="132"/>
                  </a:cubicBezTo>
                  <a:cubicBezTo>
                    <a:pt x="64" y="143"/>
                    <a:pt x="64" y="143"/>
                    <a:pt x="64" y="143"/>
                  </a:cubicBezTo>
                  <a:cubicBezTo>
                    <a:pt x="42" y="146"/>
                    <a:pt x="25" y="153"/>
                    <a:pt x="25" y="160"/>
                  </a:cubicBezTo>
                  <a:cubicBezTo>
                    <a:pt x="25" y="171"/>
                    <a:pt x="59" y="180"/>
                    <a:pt x="93" y="180"/>
                  </a:cubicBezTo>
                  <a:cubicBezTo>
                    <a:pt x="126" y="180"/>
                    <a:pt x="160" y="171"/>
                    <a:pt x="160" y="160"/>
                  </a:cubicBezTo>
                  <a:cubicBezTo>
                    <a:pt x="160" y="153"/>
                    <a:pt x="143" y="146"/>
                    <a:pt x="121" y="143"/>
                  </a:cubicBezTo>
                  <a:cubicBezTo>
                    <a:pt x="122" y="132"/>
                    <a:pt x="122" y="132"/>
                    <a:pt x="122" y="132"/>
                  </a:cubicBezTo>
                  <a:cubicBezTo>
                    <a:pt x="159" y="136"/>
                    <a:pt x="185" y="147"/>
                    <a:pt x="185" y="160"/>
                  </a:cubicBezTo>
                  <a:cubicBezTo>
                    <a:pt x="185" y="177"/>
                    <a:pt x="144" y="190"/>
                    <a:pt x="93" y="190"/>
                  </a:cubicBezTo>
                  <a:close/>
                  <a:moveTo>
                    <a:pt x="88" y="168"/>
                  </a:moveTo>
                  <a:cubicBezTo>
                    <a:pt x="88" y="116"/>
                    <a:pt x="88" y="116"/>
                    <a:pt x="88" y="116"/>
                  </a:cubicBezTo>
                  <a:cubicBezTo>
                    <a:pt x="100" y="116"/>
                    <a:pt x="100" y="116"/>
                    <a:pt x="100" y="116"/>
                  </a:cubicBezTo>
                  <a:cubicBezTo>
                    <a:pt x="100" y="168"/>
                    <a:pt x="100" y="168"/>
                    <a:pt x="100" y="168"/>
                  </a:cubicBezTo>
                  <a:lnTo>
                    <a:pt x="88" y="168"/>
                  </a:lnTo>
                  <a:close/>
                  <a:moveTo>
                    <a:pt x="48" y="72"/>
                  </a:moveTo>
                  <a:cubicBezTo>
                    <a:pt x="129" y="72"/>
                    <a:pt x="129" y="72"/>
                    <a:pt x="129" y="72"/>
                  </a:cubicBezTo>
                  <a:cubicBezTo>
                    <a:pt x="160" y="92"/>
                    <a:pt x="160" y="92"/>
                    <a:pt x="160" y="92"/>
                  </a:cubicBezTo>
                  <a:cubicBezTo>
                    <a:pt x="128" y="112"/>
                    <a:pt x="128" y="112"/>
                    <a:pt x="128" y="112"/>
                  </a:cubicBezTo>
                  <a:cubicBezTo>
                    <a:pt x="48" y="112"/>
                    <a:pt x="48" y="112"/>
                    <a:pt x="48" y="112"/>
                  </a:cubicBezTo>
                  <a:lnTo>
                    <a:pt x="48" y="72"/>
                  </a:lnTo>
                  <a:close/>
                  <a:moveTo>
                    <a:pt x="7" y="44"/>
                  </a:moveTo>
                  <a:cubicBezTo>
                    <a:pt x="39" y="24"/>
                    <a:pt x="39" y="24"/>
                    <a:pt x="39" y="24"/>
                  </a:cubicBezTo>
                  <a:cubicBezTo>
                    <a:pt x="160" y="24"/>
                    <a:pt x="160" y="24"/>
                    <a:pt x="160" y="24"/>
                  </a:cubicBezTo>
                  <a:cubicBezTo>
                    <a:pt x="160" y="64"/>
                    <a:pt x="160" y="64"/>
                    <a:pt x="160" y="64"/>
                  </a:cubicBezTo>
                  <a:cubicBezTo>
                    <a:pt x="39" y="64"/>
                    <a:pt x="39" y="64"/>
                    <a:pt x="39" y="64"/>
                  </a:cubicBezTo>
                  <a:lnTo>
                    <a:pt x="7" y="44"/>
                  </a:lnTo>
                  <a:close/>
                  <a:moveTo>
                    <a:pt x="88" y="0"/>
                  </a:moveTo>
                  <a:cubicBezTo>
                    <a:pt x="100" y="0"/>
                    <a:pt x="100" y="0"/>
                    <a:pt x="100" y="0"/>
                  </a:cubicBezTo>
                  <a:cubicBezTo>
                    <a:pt x="100" y="19"/>
                    <a:pt x="100" y="19"/>
                    <a:pt x="100" y="19"/>
                  </a:cubicBezTo>
                  <a:cubicBezTo>
                    <a:pt x="88" y="19"/>
                    <a:pt x="88" y="19"/>
                    <a:pt x="88" y="19"/>
                  </a:cubicBezTo>
                  <a:lnTo>
                    <a:pt x="88" y="0"/>
                  </a:ln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3072" name="组合 3071"/>
          <p:cNvGrpSpPr/>
          <p:nvPr/>
        </p:nvGrpSpPr>
        <p:grpSpPr>
          <a:xfrm>
            <a:off x="3868510" y="3427767"/>
            <a:ext cx="2148377" cy="550984"/>
            <a:chOff x="3009957" y="2567188"/>
            <a:chExt cx="1611283" cy="413238"/>
          </a:xfrm>
        </p:grpSpPr>
        <p:sp>
          <p:nvSpPr>
            <p:cNvPr id="3" name="圆角矩形标注 2"/>
            <p:cNvSpPr/>
            <p:nvPr/>
          </p:nvSpPr>
          <p:spPr>
            <a:xfrm>
              <a:off x="3009957" y="2567188"/>
              <a:ext cx="1611283" cy="41323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865" dirty="0">
                  <a:solidFill>
                    <a:srgbClr val="FFFFFF"/>
                  </a:solidFill>
                  <a:latin typeface="+mn-ea"/>
                </a:rPr>
                <a:t>政策上的倾斜</a:t>
              </a:r>
            </a:p>
          </p:txBody>
        </p:sp>
        <p:sp>
          <p:nvSpPr>
            <p:cNvPr id="23" name="Freeform 16"/>
            <p:cNvSpPr>
              <a:spLocks noEditPoints="1"/>
            </p:cNvSpPr>
            <p:nvPr/>
          </p:nvSpPr>
          <p:spPr bwMode="auto">
            <a:xfrm>
              <a:off x="3116188" y="2664553"/>
              <a:ext cx="222326" cy="218508"/>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3073" name="组合 3072"/>
          <p:cNvGrpSpPr/>
          <p:nvPr/>
        </p:nvGrpSpPr>
        <p:grpSpPr>
          <a:xfrm>
            <a:off x="6248821" y="3144978"/>
            <a:ext cx="2148377" cy="833773"/>
            <a:chOff x="4672905" y="2355096"/>
            <a:chExt cx="1611283" cy="625330"/>
          </a:xfrm>
        </p:grpSpPr>
        <p:sp>
          <p:nvSpPr>
            <p:cNvPr id="5" name="任意多边形 4"/>
            <p:cNvSpPr/>
            <p:nvPr/>
          </p:nvSpPr>
          <p:spPr>
            <a:xfrm>
              <a:off x="4672905"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384000" anchor="ctr"/>
            <a:lstStyle/>
            <a:p>
              <a:pPr algn="r">
                <a:defRPr/>
              </a:pPr>
              <a:r>
                <a:rPr lang="zh-CN" altLang="en-US" sz="1865" dirty="0">
                  <a:solidFill>
                    <a:srgbClr val="FFFFFF"/>
                  </a:solidFill>
                  <a:latin typeface="+mn-ea"/>
                </a:rPr>
                <a:t>资金上的支持</a:t>
              </a:r>
            </a:p>
          </p:txBody>
        </p:sp>
        <p:grpSp>
          <p:nvGrpSpPr>
            <p:cNvPr id="31" name="组合 30"/>
            <p:cNvGrpSpPr/>
            <p:nvPr/>
          </p:nvGrpSpPr>
          <p:grpSpPr>
            <a:xfrm>
              <a:off x="4754994" y="2681581"/>
              <a:ext cx="327282" cy="204741"/>
              <a:chOff x="4748774" y="2700241"/>
              <a:chExt cx="327282" cy="204741"/>
            </a:xfrm>
          </p:grpSpPr>
          <p:sp>
            <p:nvSpPr>
              <p:cNvPr id="26" name="Freeform 21"/>
              <p:cNvSpPr>
                <a:spLocks noEditPoints="1"/>
              </p:cNvSpPr>
              <p:nvPr/>
            </p:nvSpPr>
            <p:spPr bwMode="auto">
              <a:xfrm>
                <a:off x="4803182" y="2700241"/>
                <a:ext cx="189894" cy="161922"/>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1"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pic>
            <p:nvPicPr>
              <p:cNvPr id="3094" name="Picture 22" descr="C:\Users\MDG\Desktop\图片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8774" y="2801230"/>
                <a:ext cx="327282" cy="103752"/>
              </a:xfrm>
              <a:prstGeom prst="rect">
                <a:avLst/>
              </a:prstGeom>
              <a:noFill/>
              <a:extLst>
                <a:ext uri="{909E8E84-426E-40DD-AFC4-6F175D3DCCD1}">
                  <a14:hiddenFill xmlns:a14="http://schemas.microsoft.com/office/drawing/2010/main">
                    <a:solidFill>
                      <a:srgbClr val="FFFFFF"/>
                    </a:solidFill>
                  </a14:hiddenFill>
                </a:ext>
              </a:extLst>
            </p:spPr>
          </p:pic>
        </p:gr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72"/>
                                        </p:tgtEl>
                                        <p:attrNameLst>
                                          <p:attrName>style.visibility</p:attrName>
                                        </p:attrNameLst>
                                      </p:cBhvr>
                                      <p:to>
                                        <p:strVal val="visible"/>
                                      </p:to>
                                    </p:set>
                                    <p:anim calcmode="lin" valueType="num">
                                      <p:cBhvr additive="base">
                                        <p:cTn id="11" dur="500" fill="hold"/>
                                        <p:tgtEl>
                                          <p:spTgt spid="3072"/>
                                        </p:tgtEl>
                                        <p:attrNameLst>
                                          <p:attrName>ppt_x</p:attrName>
                                        </p:attrNameLst>
                                      </p:cBhvr>
                                      <p:tavLst>
                                        <p:tav tm="0">
                                          <p:val>
                                            <p:strVal val="#ppt_x"/>
                                          </p:val>
                                        </p:tav>
                                        <p:tav tm="100000">
                                          <p:val>
                                            <p:strVal val="#ppt_x"/>
                                          </p:val>
                                        </p:tav>
                                      </p:tavLst>
                                    </p:anim>
                                    <p:anim calcmode="lin" valueType="num">
                                      <p:cBhvr additive="base">
                                        <p:cTn id="12" dur="500" fill="hold"/>
                                        <p:tgtEl>
                                          <p:spTgt spid="307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3"/>
                                        </p:tgtEl>
                                        <p:attrNameLst>
                                          <p:attrName>style.visibility</p:attrName>
                                        </p:attrNameLst>
                                      </p:cBhvr>
                                      <p:to>
                                        <p:strVal val="visible"/>
                                      </p:to>
                                    </p:set>
                                    <p:anim calcmode="lin" valueType="num">
                                      <p:cBhvr additive="base">
                                        <p:cTn id="15" dur="500" fill="hold"/>
                                        <p:tgtEl>
                                          <p:spTgt spid="3073"/>
                                        </p:tgtEl>
                                        <p:attrNameLst>
                                          <p:attrName>ppt_x</p:attrName>
                                        </p:attrNameLst>
                                      </p:cBhvr>
                                      <p:tavLst>
                                        <p:tav tm="0">
                                          <p:val>
                                            <p:strVal val="#ppt_x"/>
                                          </p:val>
                                        </p:tav>
                                        <p:tav tm="100000">
                                          <p:val>
                                            <p:strVal val="#ppt_x"/>
                                          </p:val>
                                        </p:tav>
                                      </p:tavLst>
                                    </p:anim>
                                    <p:anim calcmode="lin" valueType="num">
                                      <p:cBhvr additive="base">
                                        <p:cTn id="16" dur="500" fill="hold"/>
                                        <p:tgtEl>
                                          <p:spTgt spid="307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060727" y="1774764"/>
            <a:ext cx="2285617" cy="3975821"/>
          </a:xfrm>
          <a:prstGeom prst="rect">
            <a:avLst/>
          </a:prstGeom>
        </p:spPr>
      </p:pic>
      <p:sp>
        <p:nvSpPr>
          <p:cNvPr id="7" name="矩形 6"/>
          <p:cNvSpPr/>
          <p:nvPr/>
        </p:nvSpPr>
        <p:spPr>
          <a:xfrm>
            <a:off x="6353069" y="1765518"/>
            <a:ext cx="2333730" cy="1771148"/>
          </a:xfrm>
          <a:prstGeom prst="rect">
            <a:avLst/>
          </a:prstGeom>
        </p:spPr>
        <p:txBody>
          <a:bodyPr wrap="square" lIns="128987" tIns="64495" rIns="128987" bIns="64495">
            <a:spAutoFit/>
          </a:bodyPr>
          <a:lstStyle/>
          <a:p>
            <a:pPr>
              <a:defRPr/>
            </a:pPr>
            <a:r>
              <a:rPr lang="en-US" altLang="zh-CN" sz="10665" kern="0" dirty="0" smtClean="0">
                <a:solidFill>
                  <a:schemeClr val="bg1"/>
                </a:solidFill>
                <a:effectLst>
                  <a:glow rad="63500">
                    <a:schemeClr val="bg1">
                      <a:lumMod val="65000"/>
                      <a:alpha val="40000"/>
                    </a:schemeClr>
                  </a:glow>
                </a:effectLst>
                <a:latin typeface="Impact" panose="020B0806030902050204" pitchFamily="34" charset="0"/>
              </a:rPr>
              <a:t>02</a:t>
            </a:r>
            <a:endParaRPr lang="zh-CN" altLang="en-US" sz="10665" kern="0" dirty="0">
              <a:solidFill>
                <a:schemeClr val="bg1"/>
              </a:solidFill>
              <a:effectLst>
                <a:glow rad="63500">
                  <a:schemeClr val="bg1">
                    <a:lumMod val="65000"/>
                    <a:alpha val="40000"/>
                  </a:schemeClr>
                </a:glow>
              </a:effectLst>
              <a:latin typeface="Impact" panose="020B0806030902050204" pitchFamily="34" charset="0"/>
            </a:endParaRPr>
          </a:p>
        </p:txBody>
      </p:sp>
      <p:sp>
        <p:nvSpPr>
          <p:cNvPr id="8" name="TextBox 21"/>
          <p:cNvSpPr txBox="1"/>
          <p:nvPr/>
        </p:nvSpPr>
        <p:spPr>
          <a:xfrm>
            <a:off x="865691" y="2465793"/>
            <a:ext cx="5383468" cy="861354"/>
          </a:xfrm>
          <a:prstGeom prst="rect">
            <a:avLst/>
          </a:prstGeom>
          <a:noFill/>
        </p:spPr>
        <p:txBody>
          <a:bodyPr wrap="square" lIns="121549" tIns="60752" rIns="121549" bIns="60752" rtlCol="0">
            <a:spAutoFit/>
          </a:bodyPr>
          <a:lstStyle/>
          <a:p>
            <a:pPr algn="r"/>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教学成果展示</a:t>
            </a:r>
            <a:endPar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3809621" y="1978731"/>
            <a:ext cx="2543448" cy="684119"/>
          </a:xfrm>
          <a:prstGeom prst="rect">
            <a:avLst/>
          </a:prstGeom>
        </p:spPr>
        <p:txBody>
          <a:bodyPr wrap="square" lIns="128987" tIns="64495" rIns="128987" bIns="64495">
            <a:spAutoFit/>
          </a:bodyPr>
          <a:lstStyle/>
          <a:p>
            <a:pPr>
              <a:defRPr/>
            </a:pPr>
            <a:r>
              <a:rPr lang="en-US" altLang="zh-CN" sz="3600" kern="0" dirty="0">
                <a:solidFill>
                  <a:schemeClr val="bg1"/>
                </a:solidFill>
                <a:effectLst>
                  <a:glow rad="63500">
                    <a:schemeClr val="bg1">
                      <a:lumMod val="65000"/>
                      <a:alpha val="40000"/>
                    </a:schemeClr>
                  </a:glow>
                </a:effectLst>
                <a:latin typeface="Impact" panose="020B0806030902050204" pitchFamily="34" charset="0"/>
              </a:rPr>
              <a:t>PowerPoint</a:t>
            </a:r>
            <a:endParaRPr lang="zh-CN" altLang="en-US" sz="3600" kern="0" dirty="0">
              <a:solidFill>
                <a:schemeClr val="bg1"/>
              </a:solidFill>
              <a:effectLst>
                <a:glow rad="63500">
                  <a:schemeClr val="bg1">
                    <a:lumMod val="65000"/>
                    <a:alpha val="40000"/>
                  </a:schemeClr>
                </a:glow>
              </a:effectLst>
              <a:latin typeface="Impact" panose="020B0806030902050204" pitchFamily="34" charset="0"/>
            </a:endParaRPr>
          </a:p>
        </p:txBody>
      </p:sp>
      <p:sp>
        <p:nvSpPr>
          <p:cNvPr id="10" name="Text Box 40"/>
          <p:cNvSpPr txBox="1">
            <a:spLocks noChangeArrowheads="1"/>
          </p:cNvSpPr>
          <p:nvPr/>
        </p:nvSpPr>
        <p:spPr bwMode="gray">
          <a:xfrm>
            <a:off x="1620981" y="3213085"/>
            <a:ext cx="4682361"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chemeClr val="bg1"/>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iterate type="lt">
                                    <p:tmPct val="18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4*#ppt_w"/>
                                          </p:val>
                                        </p:tav>
                                        <p:tav tm="100000">
                                          <p:val>
                                            <p:strVal val="#ppt_w"/>
                                          </p:val>
                                        </p:tav>
                                      </p:tavLst>
                                    </p:anim>
                                    <p:anim calcmode="lin" valueType="num">
                                      <p:cBhvr>
                                        <p:cTn id="14" dur="50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589"/>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089"/>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589"/>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anim calcmode="lin" valueType="num">
                                      <p:cBhvr>
                                        <p:cTn id="27" dur="750" fill="hold"/>
                                        <p:tgtEl>
                                          <p:spTgt spid="10"/>
                                        </p:tgtEl>
                                        <p:attrNameLst>
                                          <p:attrName>ppt_x</p:attrName>
                                        </p:attrNameLst>
                                      </p:cBhvr>
                                      <p:tavLst>
                                        <p:tav tm="0">
                                          <p:val>
                                            <p:strVal val="#ppt_x"/>
                                          </p:val>
                                        </p:tav>
                                        <p:tav tm="100000">
                                          <p:val>
                                            <p:strVal val="#ppt_x"/>
                                          </p:val>
                                        </p:tav>
                                      </p:tavLst>
                                    </p:anim>
                                    <p:anim calcmode="lin" valueType="num">
                                      <p:cBhvr>
                                        <p:cTn id="2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1300741" y="4113863"/>
            <a:ext cx="2341427" cy="569483"/>
            <a:chOff x="1403648" y="3147814"/>
            <a:chExt cx="1756070" cy="427112"/>
          </a:xfrm>
        </p:grpSpPr>
        <p:pic>
          <p:nvPicPr>
            <p:cNvPr id="4" name="Picture 3" descr="C:\Users\ABC\Desktop\白板7.png"/>
            <p:cNvPicPr>
              <a:picLocks noChangeAspect="1" noChangeArrowheads="1"/>
            </p:cNvPicPr>
            <p:nvPr/>
          </p:nvPicPr>
          <p:blipFill>
            <a:blip r:embed="rId3" cstate="screen"/>
            <a:srcRect/>
            <a:stretch>
              <a:fillRect/>
            </a:stretch>
          </p:blipFill>
          <p:spPr bwMode="auto">
            <a:xfrm>
              <a:off x="1403648" y="3147814"/>
              <a:ext cx="590887" cy="4271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023846" y="3210530"/>
              <a:ext cx="1061829" cy="346249"/>
            </a:xfrm>
            <a:prstGeom prst="rect">
              <a:avLst/>
            </a:prstGeom>
            <a:noFill/>
          </p:spPr>
          <p:txBody>
            <a:bodyPr wrap="none" rtlCol="0">
              <a:spAutoFit/>
            </a:bodyPr>
            <a:lstStyle/>
            <a:p>
              <a:r>
                <a:rPr lang="zh-CN" altLang="en-US" sz="2400" b="1" dirty="0">
                  <a:solidFill>
                    <a:schemeClr val="accent1"/>
                  </a:solidFill>
                </a:rPr>
                <a:t>人员培训</a:t>
              </a:r>
            </a:p>
          </p:txBody>
        </p:sp>
        <p:cxnSp>
          <p:nvCxnSpPr>
            <p:cNvPr id="6" name="直接连接符 5"/>
            <p:cNvCxnSpPr/>
            <p:nvPr/>
          </p:nvCxnSpPr>
          <p:spPr>
            <a:xfrm>
              <a:off x="1403648" y="357492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701513" y="4043433"/>
            <a:ext cx="2341427" cy="710340"/>
            <a:chOff x="1259632" y="1347614"/>
            <a:chExt cx="1756070" cy="532755"/>
          </a:xfrm>
        </p:grpSpPr>
        <p:pic>
          <p:nvPicPr>
            <p:cNvPr id="8" name="Picture 4" descr="C:\Users\ABC\Desktop\034971.png"/>
            <p:cNvPicPr>
              <a:picLocks noChangeAspect="1" noChangeArrowheads="1"/>
            </p:cNvPicPr>
            <p:nvPr/>
          </p:nvPicPr>
          <p:blipFill>
            <a:blip r:embed="rId4" cstate="screen"/>
            <a:srcRect/>
            <a:stretch>
              <a:fillRect/>
            </a:stretch>
          </p:blipFill>
          <p:spPr bwMode="auto">
            <a:xfrm>
              <a:off x="1323975" y="1347614"/>
              <a:ext cx="408705" cy="53275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879830" y="1490449"/>
              <a:ext cx="1061829" cy="346249"/>
            </a:xfrm>
            <a:prstGeom prst="rect">
              <a:avLst/>
            </a:prstGeom>
            <a:noFill/>
          </p:spPr>
          <p:txBody>
            <a:bodyPr wrap="none" rtlCol="0">
              <a:spAutoFit/>
            </a:bodyPr>
            <a:lstStyle/>
            <a:p>
              <a:r>
                <a:rPr lang="zh-CN" altLang="en-US" sz="2400" b="1" dirty="0">
                  <a:solidFill>
                    <a:schemeClr val="accent1"/>
                  </a:solidFill>
                </a:rPr>
                <a:t>资金保障</a:t>
              </a:r>
            </a:p>
          </p:txBody>
        </p:sp>
        <p:cxnSp>
          <p:nvCxnSpPr>
            <p:cNvPr id="10" name="直接连接符 9"/>
            <p:cNvCxnSpPr/>
            <p:nvPr/>
          </p:nvCxnSpPr>
          <p:spPr>
            <a:xfrm>
              <a:off x="1259632" y="1854845"/>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4701513" y="1673902"/>
            <a:ext cx="2378592" cy="956173"/>
            <a:chOff x="3923928" y="1255426"/>
            <a:chExt cx="1783944" cy="717130"/>
          </a:xfrm>
        </p:grpSpPr>
        <p:pic>
          <p:nvPicPr>
            <p:cNvPr id="12" name="Picture 6" descr="C:\Users\ABC\Desktop\035001.png"/>
            <p:cNvPicPr>
              <a:picLocks noChangeAspect="1" noChangeArrowheads="1"/>
            </p:cNvPicPr>
            <p:nvPr/>
          </p:nvPicPr>
          <p:blipFill>
            <a:blip r:embed="rId5" cstate="screen"/>
            <a:srcRect/>
            <a:stretch>
              <a:fillRect/>
            </a:stretch>
          </p:blipFill>
          <p:spPr bwMode="auto">
            <a:xfrm>
              <a:off x="3923928" y="1255426"/>
              <a:ext cx="537982" cy="71713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572000" y="1530826"/>
              <a:ext cx="1061829" cy="346249"/>
            </a:xfrm>
            <a:prstGeom prst="rect">
              <a:avLst/>
            </a:prstGeom>
            <a:noFill/>
          </p:spPr>
          <p:txBody>
            <a:bodyPr wrap="none" rtlCol="0">
              <a:spAutoFit/>
            </a:bodyPr>
            <a:lstStyle/>
            <a:p>
              <a:r>
                <a:rPr lang="zh-CN" altLang="en-US" sz="2400" b="1" dirty="0">
                  <a:solidFill>
                    <a:schemeClr val="accent1"/>
                  </a:solidFill>
                </a:rPr>
                <a:t>把握市场</a:t>
              </a:r>
            </a:p>
          </p:txBody>
        </p:sp>
        <p:cxnSp>
          <p:nvCxnSpPr>
            <p:cNvPr id="14" name="直接连接符 13"/>
            <p:cNvCxnSpPr/>
            <p:nvPr/>
          </p:nvCxnSpPr>
          <p:spPr>
            <a:xfrm>
              <a:off x="3951802"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260482" y="1894531"/>
            <a:ext cx="2366279" cy="625851"/>
            <a:chOff x="4005171" y="2980405"/>
            <a:chExt cx="1774709" cy="469388"/>
          </a:xfrm>
        </p:grpSpPr>
        <p:pic>
          <p:nvPicPr>
            <p:cNvPr id="16" name="Picture 7" descr="C:\Users\ABC\Desktop\034951.png"/>
            <p:cNvPicPr>
              <a:picLocks noChangeAspect="1" noChangeArrowheads="1"/>
            </p:cNvPicPr>
            <p:nvPr/>
          </p:nvPicPr>
          <p:blipFill>
            <a:blip r:embed="rId6" cstate="screen"/>
            <a:srcRect/>
            <a:stretch>
              <a:fillRect/>
            </a:stretch>
          </p:blipFill>
          <p:spPr bwMode="auto">
            <a:xfrm>
              <a:off x="4005171" y="2980405"/>
              <a:ext cx="613667" cy="46025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644008" y="3085397"/>
              <a:ext cx="1061829" cy="346249"/>
            </a:xfrm>
            <a:prstGeom prst="rect">
              <a:avLst/>
            </a:prstGeom>
            <a:noFill/>
          </p:spPr>
          <p:txBody>
            <a:bodyPr wrap="none" rtlCol="0">
              <a:spAutoFit/>
            </a:bodyPr>
            <a:lstStyle/>
            <a:p>
              <a:r>
                <a:rPr lang="zh-CN" altLang="en-US" sz="2400" b="1" dirty="0">
                  <a:solidFill>
                    <a:schemeClr val="accent1"/>
                  </a:solidFill>
                </a:rPr>
                <a:t>政策支持</a:t>
              </a:r>
            </a:p>
          </p:txBody>
        </p:sp>
        <p:cxnSp>
          <p:nvCxnSpPr>
            <p:cNvPr id="18" name="直接连接符 17"/>
            <p:cNvCxnSpPr/>
            <p:nvPr/>
          </p:nvCxnSpPr>
          <p:spPr>
            <a:xfrm>
              <a:off x="4023810" y="3449793"/>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8219140" y="4054163"/>
            <a:ext cx="2341427" cy="699612"/>
            <a:chOff x="6804248" y="1468471"/>
            <a:chExt cx="1756070" cy="524709"/>
          </a:xfrm>
        </p:grpSpPr>
        <p:pic>
          <p:nvPicPr>
            <p:cNvPr id="20" name="Picture 8" descr="G:\3D小人\T2-4A广告提案论坛-3D小人合集（1G-2400余个）\4A广告提案论坛-3D png小人\26 (2).png"/>
            <p:cNvPicPr>
              <a:picLocks noChangeAspect="1" noChangeArrowheads="1"/>
            </p:cNvPicPr>
            <p:nvPr/>
          </p:nvPicPr>
          <p:blipFill>
            <a:blip r:embed="rId7" cstate="screen"/>
            <a:srcRect/>
            <a:stretch>
              <a:fillRect/>
            </a:stretch>
          </p:blipFill>
          <p:spPr bwMode="auto">
            <a:xfrm>
              <a:off x="6854502" y="1468471"/>
              <a:ext cx="453802" cy="524709"/>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7424446" y="1608160"/>
              <a:ext cx="1061829" cy="346249"/>
            </a:xfrm>
            <a:prstGeom prst="rect">
              <a:avLst/>
            </a:prstGeom>
            <a:noFill/>
          </p:spPr>
          <p:txBody>
            <a:bodyPr wrap="none" rtlCol="0">
              <a:spAutoFit/>
            </a:bodyPr>
            <a:lstStyle/>
            <a:p>
              <a:r>
                <a:rPr lang="zh-CN" altLang="en-US" sz="2400" b="1" dirty="0">
                  <a:solidFill>
                    <a:schemeClr val="accent1"/>
                  </a:solidFill>
                </a:rPr>
                <a:t>督导措施</a:t>
              </a:r>
            </a:p>
          </p:txBody>
        </p:sp>
        <p:cxnSp>
          <p:nvCxnSpPr>
            <p:cNvPr id="22" name="直接连接符 21"/>
            <p:cNvCxnSpPr/>
            <p:nvPr/>
          </p:nvCxnSpPr>
          <p:spPr>
            <a:xfrm>
              <a:off x="6804248" y="197255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8219140" y="1873394"/>
            <a:ext cx="2341427" cy="688069"/>
            <a:chOff x="6752930" y="1405046"/>
            <a:chExt cx="1756070" cy="516052"/>
          </a:xfrm>
        </p:grpSpPr>
        <p:sp>
          <p:nvSpPr>
            <p:cNvPr id="24" name="TextBox 23"/>
            <p:cNvSpPr txBox="1"/>
            <p:nvPr/>
          </p:nvSpPr>
          <p:spPr>
            <a:xfrm>
              <a:off x="7373128" y="1530826"/>
              <a:ext cx="1061829" cy="346249"/>
            </a:xfrm>
            <a:prstGeom prst="rect">
              <a:avLst/>
            </a:prstGeom>
            <a:noFill/>
          </p:spPr>
          <p:txBody>
            <a:bodyPr wrap="none" rtlCol="0">
              <a:spAutoFit/>
            </a:bodyPr>
            <a:lstStyle/>
            <a:p>
              <a:r>
                <a:rPr lang="zh-CN" altLang="en-US" sz="2400" b="1" dirty="0">
                  <a:solidFill>
                    <a:schemeClr val="accent1"/>
                  </a:solidFill>
                </a:rPr>
                <a:t>竞争机制</a:t>
              </a:r>
            </a:p>
          </p:txBody>
        </p:sp>
        <p:cxnSp>
          <p:nvCxnSpPr>
            <p:cNvPr id="25" name="直接连接符 24"/>
            <p:cNvCxnSpPr/>
            <p:nvPr/>
          </p:nvCxnSpPr>
          <p:spPr>
            <a:xfrm>
              <a:off x="6752930"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6" name="Picture 9" descr="G:\3D小人\T2-4A广告提案论坛-3D小人合集（1G-2400余个）\4A广告提案论坛-3D png小人\16 (2).png"/>
            <p:cNvPicPr>
              <a:picLocks noChangeAspect="1" noChangeArrowheads="1"/>
            </p:cNvPicPr>
            <p:nvPr/>
          </p:nvPicPr>
          <p:blipFill>
            <a:blip r:embed="rId8" cstate="screen"/>
            <a:srcRect/>
            <a:stretch>
              <a:fillRect/>
            </a:stretch>
          </p:blipFill>
          <p:spPr bwMode="auto">
            <a:xfrm>
              <a:off x="6802375" y="1405046"/>
              <a:ext cx="516052" cy="516052"/>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TextBox 26"/>
          <p:cNvSpPr txBox="1"/>
          <p:nvPr/>
        </p:nvSpPr>
        <p:spPr>
          <a:xfrm>
            <a:off x="1214809" y="2564904"/>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
        <p:nvSpPr>
          <p:cNvPr id="28" name="TextBox 27"/>
          <p:cNvSpPr txBox="1"/>
          <p:nvPr/>
        </p:nvSpPr>
        <p:spPr>
          <a:xfrm>
            <a:off x="4690609" y="2564904"/>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
        <p:nvSpPr>
          <p:cNvPr id="29" name="TextBox 28"/>
          <p:cNvSpPr txBox="1"/>
          <p:nvPr/>
        </p:nvSpPr>
        <p:spPr>
          <a:xfrm>
            <a:off x="8208235" y="2591872"/>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
        <p:nvSpPr>
          <p:cNvPr id="30" name="TextBox 29"/>
          <p:cNvSpPr txBox="1"/>
          <p:nvPr/>
        </p:nvSpPr>
        <p:spPr>
          <a:xfrm>
            <a:off x="1214809" y="4746710"/>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
        <p:nvSpPr>
          <p:cNvPr id="31" name="TextBox 30"/>
          <p:cNvSpPr txBox="1"/>
          <p:nvPr/>
        </p:nvSpPr>
        <p:spPr>
          <a:xfrm>
            <a:off x="4690609" y="4746710"/>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
        <p:nvSpPr>
          <p:cNvPr id="32" name="TextBox 31"/>
          <p:cNvSpPr txBox="1"/>
          <p:nvPr/>
        </p:nvSpPr>
        <p:spPr>
          <a:xfrm>
            <a:off x="8208235" y="4773678"/>
            <a:ext cx="3100529" cy="707758"/>
          </a:xfrm>
          <a:prstGeom prst="rect">
            <a:avLst/>
          </a:prstGeom>
          <a:noFill/>
        </p:spPr>
        <p:txBody>
          <a:bodyPr wrap="none" rtlCol="0">
            <a:spAutoFit/>
          </a:bodyPr>
          <a:lstStyle/>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a:p>
            <a:pPr>
              <a:lnSpc>
                <a:spcPct val="150000"/>
              </a:lnSpc>
            </a:pPr>
            <a:r>
              <a:rPr lang="zh-CN" altLang="en-US" sz="1335" dirty="0">
                <a:solidFill>
                  <a:schemeClr val="tx1">
                    <a:lumMod val="50000"/>
                    <a:lumOff val="50000"/>
                  </a:schemeClr>
                </a:solidFill>
              </a:rPr>
              <a:t>单击此处添加文本，单击此处添加文本</a:t>
            </a:r>
            <a:endParaRPr lang="en-US" altLang="zh-CN" sz="1335" dirty="0">
              <a:solidFill>
                <a:schemeClr val="tx1">
                  <a:lumMod val="50000"/>
                  <a:lumOff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27"/>
                                        </p:tgtEl>
                                        <p:attrNameLst>
                                          <p:attrName>style.visibility</p:attrName>
                                        </p:attrNameLst>
                                      </p:cBhvr>
                                      <p:to>
                                        <p:strVal val="visible"/>
                                      </p:to>
                                    </p:set>
                                    <p:animEffect transition="in" filter="wipe(up)">
                                      <p:cBhvr>
                                        <p:cTn id="10" dur="500"/>
                                        <p:tgtEl>
                                          <p:spTgt spid="27"/>
                                        </p:tgtEl>
                                      </p:cBhvr>
                                    </p:animEffect>
                                  </p:childTnLst>
                                </p:cTn>
                              </p:par>
                              <p:par>
                                <p:cTn id="11" presetID="10" presetClass="entr" presetSubtype="0" fill="hold" nodeType="withEffect">
                                  <p:stCondLst>
                                    <p:cond delay="2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22" presetClass="entr" presetSubtype="1" fill="hold" grpId="0" nodeType="withEffect">
                                  <p:stCondLst>
                                    <p:cond delay="70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par>
                                <p:cTn id="17" presetID="10" presetClass="entr" presetSubtype="0" fill="hold" nodeType="withEffect">
                                  <p:stCondLst>
                                    <p:cond delay="4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22" presetClass="entr" presetSubtype="1" fill="hold" grpId="0" nodeType="withEffect">
                                  <p:stCondLst>
                                    <p:cond delay="90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par>
                                <p:cTn id="23" presetID="10" presetClass="entr" presetSubtype="0"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22" presetClass="entr" presetSubtype="1" fill="hold" grpId="0" nodeType="withEffect">
                                  <p:stCondLst>
                                    <p:cond delay="110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500"/>
                                        <p:tgtEl>
                                          <p:spTgt spid="30"/>
                                        </p:tgtEl>
                                      </p:cBhvr>
                                    </p:animEffect>
                                  </p:childTnLst>
                                </p:cTn>
                              </p:par>
                              <p:par>
                                <p:cTn id="29" presetID="10" presetClass="entr" presetSubtype="0" fill="hold" nodeType="withEffect">
                                  <p:stCondLst>
                                    <p:cond delay="8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22" presetClass="entr" presetSubtype="1" fill="hold" grpId="0" nodeType="withEffect">
                                  <p:stCondLst>
                                    <p:cond delay="1300"/>
                                  </p:stCondLst>
                                  <p:childTnLst>
                                    <p:set>
                                      <p:cBhvr>
                                        <p:cTn id="33" dur="1" fill="hold">
                                          <p:stCondLst>
                                            <p:cond delay="0"/>
                                          </p:stCondLst>
                                        </p:cTn>
                                        <p:tgtEl>
                                          <p:spTgt spid="31"/>
                                        </p:tgtEl>
                                        <p:attrNameLst>
                                          <p:attrName>style.visibility</p:attrName>
                                        </p:attrNameLst>
                                      </p:cBhvr>
                                      <p:to>
                                        <p:strVal val="visible"/>
                                      </p:to>
                                    </p:set>
                                    <p:animEffect transition="in" filter="wipe(up)">
                                      <p:cBhvr>
                                        <p:cTn id="34" dur="500"/>
                                        <p:tgtEl>
                                          <p:spTgt spid="31"/>
                                        </p:tgtEl>
                                      </p:cBhvr>
                                    </p:animEffect>
                                  </p:childTnLst>
                                </p:cTn>
                              </p:par>
                              <p:par>
                                <p:cTn id="35" presetID="10" presetClass="entr" presetSubtype="0" fill="hold" nodeType="withEffect">
                                  <p:stCondLst>
                                    <p:cond delay="10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22" presetClass="entr" presetSubtype="1" fill="hold" grpId="0" nodeType="withEffect">
                                  <p:stCondLst>
                                    <p:cond delay="1500"/>
                                  </p:stCondLst>
                                  <p:childTnLst>
                                    <p:set>
                                      <p:cBhvr>
                                        <p:cTn id="39" dur="1" fill="hold">
                                          <p:stCondLst>
                                            <p:cond delay="0"/>
                                          </p:stCondLst>
                                        </p:cTn>
                                        <p:tgtEl>
                                          <p:spTgt spid="32"/>
                                        </p:tgtEl>
                                        <p:attrNameLst>
                                          <p:attrName>style.visibility</p:attrName>
                                        </p:attrNameLst>
                                      </p:cBhvr>
                                      <p:to>
                                        <p:strVal val="visible"/>
                                      </p:to>
                                    </p:set>
                                    <p:animEffect transition="in" filter="wipe(up)">
                                      <p:cBhvr>
                                        <p:cTn id="4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cxnSp>
        <p:nvCxnSpPr>
          <p:cNvPr id="3" name="直接连接符 2"/>
          <p:cNvCxnSpPr/>
          <p:nvPr/>
        </p:nvCxnSpPr>
        <p:spPr>
          <a:xfrm>
            <a:off x="0" y="3687320"/>
            <a:ext cx="12192000" cy="0"/>
          </a:xfrm>
          <a:prstGeom prst="line">
            <a:avLst/>
          </a:prstGeom>
          <a:ln w="19050">
            <a:solidFill>
              <a:srgbClr val="D7D7D7"/>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23392" y="2823702"/>
            <a:ext cx="1415772" cy="461665"/>
          </a:xfrm>
          <a:prstGeom prst="rect">
            <a:avLst/>
          </a:prstGeom>
          <a:noFill/>
        </p:spPr>
        <p:txBody>
          <a:bodyPr wrap="none" rtlCol="0">
            <a:spAutoFit/>
          </a:bodyPr>
          <a:lstStyle/>
          <a:p>
            <a:r>
              <a:rPr lang="zh-CN" altLang="en-US" sz="2400" b="1" dirty="0">
                <a:solidFill>
                  <a:schemeClr val="accent1"/>
                </a:solidFill>
              </a:rPr>
              <a:t>正面观点</a:t>
            </a:r>
          </a:p>
        </p:txBody>
      </p:sp>
      <p:sp>
        <p:nvSpPr>
          <p:cNvPr id="42" name="TextBox 41"/>
          <p:cNvSpPr txBox="1"/>
          <p:nvPr/>
        </p:nvSpPr>
        <p:spPr>
          <a:xfrm>
            <a:off x="623392" y="4009960"/>
            <a:ext cx="1415772" cy="461665"/>
          </a:xfrm>
          <a:prstGeom prst="rect">
            <a:avLst/>
          </a:prstGeom>
          <a:noFill/>
        </p:spPr>
        <p:txBody>
          <a:bodyPr wrap="none" rtlCol="0">
            <a:spAutoFit/>
          </a:bodyPr>
          <a:lstStyle/>
          <a:p>
            <a:r>
              <a:rPr lang="zh-CN" altLang="en-US" sz="2400" b="1" dirty="0">
                <a:solidFill>
                  <a:schemeClr val="tx1">
                    <a:lumMod val="50000"/>
                    <a:lumOff val="50000"/>
                  </a:schemeClr>
                </a:solidFill>
              </a:rPr>
              <a:t>反面观点</a:t>
            </a:r>
          </a:p>
        </p:txBody>
      </p:sp>
      <p:grpSp>
        <p:nvGrpSpPr>
          <p:cNvPr id="16" name="组合 15"/>
          <p:cNvGrpSpPr/>
          <p:nvPr/>
        </p:nvGrpSpPr>
        <p:grpSpPr>
          <a:xfrm>
            <a:off x="1944131" y="1528933"/>
            <a:ext cx="9243506" cy="2214051"/>
            <a:chOff x="1458098" y="1146700"/>
            <a:chExt cx="6932629" cy="1660538"/>
          </a:xfrm>
        </p:grpSpPr>
        <p:grpSp>
          <p:nvGrpSpPr>
            <p:cNvPr id="60" name="组合 59"/>
            <p:cNvGrpSpPr/>
            <p:nvPr/>
          </p:nvGrpSpPr>
          <p:grpSpPr>
            <a:xfrm>
              <a:off x="1458098" y="1160545"/>
              <a:ext cx="943926" cy="1629659"/>
              <a:chOff x="2267482" y="1160545"/>
              <a:chExt cx="943926" cy="1629659"/>
            </a:xfrm>
          </p:grpSpPr>
          <p:sp>
            <p:nvSpPr>
              <p:cNvPr id="23" name="矩形 22"/>
              <p:cNvSpPr/>
              <p:nvPr/>
            </p:nvSpPr>
            <p:spPr>
              <a:xfrm rot="20083561" flipV="1">
                <a:off x="2939372" y="1893643"/>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4" name="椭圆 23"/>
              <p:cNvSpPr/>
              <p:nvPr/>
            </p:nvSpPr>
            <p:spPr>
              <a:xfrm rot="20083561" flipV="1">
                <a:off x="3108560" y="2687356"/>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5" name="任意多边形 24"/>
              <p:cNvSpPr/>
              <p:nvPr/>
            </p:nvSpPr>
            <p:spPr bwMode="auto">
              <a:xfrm rot="20100000" flipV="1">
                <a:off x="2267482" y="1160545"/>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3" name="TextBox 42"/>
              <p:cNvSpPr txBox="1"/>
              <p:nvPr/>
            </p:nvSpPr>
            <p:spPr>
              <a:xfrm>
                <a:off x="2267744" y="1347614"/>
                <a:ext cx="600164" cy="253915"/>
              </a:xfrm>
              <a:prstGeom prst="rect">
                <a:avLst/>
              </a:prstGeom>
              <a:noFill/>
            </p:spPr>
            <p:txBody>
              <a:bodyPr wrap="none" rtlCol="0">
                <a:spAutoFit/>
              </a:bodyPr>
              <a:lstStyle/>
              <a:p>
                <a:r>
                  <a:rPr lang="zh-CN" altLang="en-US" sz="1600" b="1" dirty="0">
                    <a:solidFill>
                      <a:schemeClr val="accent1"/>
                    </a:solidFill>
                  </a:rPr>
                  <a:t>观点一</a:t>
                </a:r>
              </a:p>
            </p:txBody>
          </p:sp>
        </p:grpSp>
        <p:grpSp>
          <p:nvGrpSpPr>
            <p:cNvPr id="59" name="组合 58"/>
            <p:cNvGrpSpPr/>
            <p:nvPr/>
          </p:nvGrpSpPr>
          <p:grpSpPr>
            <a:xfrm>
              <a:off x="3109104" y="1146700"/>
              <a:ext cx="943927" cy="1629659"/>
              <a:chOff x="3643398" y="1146700"/>
              <a:chExt cx="943927" cy="1629659"/>
            </a:xfrm>
          </p:grpSpPr>
          <p:sp>
            <p:nvSpPr>
              <p:cNvPr id="27" name="矩形 26"/>
              <p:cNvSpPr/>
              <p:nvPr/>
            </p:nvSpPr>
            <p:spPr>
              <a:xfrm rot="20083561" flipV="1">
                <a:off x="4315289"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rot="20083561" flipV="1">
                <a:off x="4484477"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任意多边形 28"/>
              <p:cNvSpPr/>
              <p:nvPr/>
            </p:nvSpPr>
            <p:spPr bwMode="auto">
              <a:xfrm rot="20100000" flipV="1">
                <a:off x="3643398"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5" name="TextBox 44"/>
              <p:cNvSpPr txBox="1"/>
              <p:nvPr/>
            </p:nvSpPr>
            <p:spPr>
              <a:xfrm>
                <a:off x="3658664" y="1347614"/>
                <a:ext cx="600164" cy="253915"/>
              </a:xfrm>
              <a:prstGeom prst="rect">
                <a:avLst/>
              </a:prstGeom>
              <a:noFill/>
            </p:spPr>
            <p:txBody>
              <a:bodyPr wrap="none" rtlCol="0">
                <a:spAutoFit/>
              </a:bodyPr>
              <a:lstStyle/>
              <a:p>
                <a:r>
                  <a:rPr lang="zh-CN" altLang="en-US" sz="1600" b="1" dirty="0">
                    <a:solidFill>
                      <a:schemeClr val="accent1"/>
                    </a:solidFill>
                  </a:rPr>
                  <a:t>观点二</a:t>
                </a:r>
              </a:p>
            </p:txBody>
          </p:sp>
        </p:grpSp>
        <p:grpSp>
          <p:nvGrpSpPr>
            <p:cNvPr id="58" name="组合 57"/>
            <p:cNvGrpSpPr/>
            <p:nvPr/>
          </p:nvGrpSpPr>
          <p:grpSpPr>
            <a:xfrm>
              <a:off x="4760111" y="1146700"/>
              <a:ext cx="959194" cy="1629659"/>
              <a:chOff x="5004048" y="1146700"/>
              <a:chExt cx="959194" cy="1629659"/>
            </a:xfrm>
          </p:grpSpPr>
          <p:sp>
            <p:nvSpPr>
              <p:cNvPr id="31" name="矩形 30"/>
              <p:cNvSpPr/>
              <p:nvPr/>
            </p:nvSpPr>
            <p:spPr>
              <a:xfrm rot="20083561" flipV="1">
                <a:off x="5691206"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椭圆 31"/>
              <p:cNvSpPr/>
              <p:nvPr/>
            </p:nvSpPr>
            <p:spPr>
              <a:xfrm rot="20083561" flipV="1">
                <a:off x="5860394"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任意多边形 32"/>
              <p:cNvSpPr/>
              <p:nvPr/>
            </p:nvSpPr>
            <p:spPr bwMode="auto">
              <a:xfrm rot="20100000" flipV="1">
                <a:off x="5019315"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6" name="TextBox 45"/>
              <p:cNvSpPr txBox="1"/>
              <p:nvPr/>
            </p:nvSpPr>
            <p:spPr>
              <a:xfrm>
                <a:off x="5004048" y="1347614"/>
                <a:ext cx="600164" cy="253915"/>
              </a:xfrm>
              <a:prstGeom prst="rect">
                <a:avLst/>
              </a:prstGeom>
              <a:noFill/>
            </p:spPr>
            <p:txBody>
              <a:bodyPr wrap="none" rtlCol="0">
                <a:spAutoFit/>
              </a:bodyPr>
              <a:lstStyle/>
              <a:p>
                <a:r>
                  <a:rPr lang="zh-CN" altLang="en-US" sz="1600" b="1" dirty="0">
                    <a:solidFill>
                      <a:schemeClr val="accent1"/>
                    </a:solidFill>
                  </a:rPr>
                  <a:t>观点三</a:t>
                </a:r>
              </a:p>
            </p:txBody>
          </p:sp>
        </p:grpSp>
        <p:grpSp>
          <p:nvGrpSpPr>
            <p:cNvPr id="57" name="组合 56"/>
            <p:cNvGrpSpPr/>
            <p:nvPr/>
          </p:nvGrpSpPr>
          <p:grpSpPr>
            <a:xfrm>
              <a:off x="6426385" y="1177579"/>
              <a:ext cx="944191" cy="1629659"/>
              <a:chOff x="6394968" y="1177579"/>
              <a:chExt cx="944191" cy="1629659"/>
            </a:xfrm>
          </p:grpSpPr>
          <p:sp>
            <p:nvSpPr>
              <p:cNvPr id="35" name="矩形 34"/>
              <p:cNvSpPr/>
              <p:nvPr/>
            </p:nvSpPr>
            <p:spPr>
              <a:xfrm rot="20083561" flipV="1">
                <a:off x="7067123" y="1910677"/>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6" name="椭圆 35"/>
              <p:cNvSpPr/>
              <p:nvPr/>
            </p:nvSpPr>
            <p:spPr>
              <a:xfrm rot="20083561" flipV="1">
                <a:off x="7236311" y="2704390"/>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7" name="任意多边形 36"/>
              <p:cNvSpPr/>
              <p:nvPr/>
            </p:nvSpPr>
            <p:spPr bwMode="auto">
              <a:xfrm rot="20100000" flipV="1">
                <a:off x="6395233" y="1177579"/>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7" name="TextBox 46"/>
              <p:cNvSpPr txBox="1"/>
              <p:nvPr/>
            </p:nvSpPr>
            <p:spPr>
              <a:xfrm>
                <a:off x="6394968" y="1347614"/>
                <a:ext cx="600164" cy="253915"/>
              </a:xfrm>
              <a:prstGeom prst="rect">
                <a:avLst/>
              </a:prstGeom>
              <a:noFill/>
            </p:spPr>
            <p:txBody>
              <a:bodyPr wrap="none" rtlCol="0">
                <a:spAutoFit/>
              </a:bodyPr>
              <a:lstStyle/>
              <a:p>
                <a:r>
                  <a:rPr lang="zh-CN" altLang="en-US" sz="1600" b="1" dirty="0">
                    <a:solidFill>
                      <a:schemeClr val="accent1"/>
                    </a:solidFill>
                  </a:rPr>
                  <a:t>观点四</a:t>
                </a:r>
              </a:p>
            </p:txBody>
          </p:sp>
        </p:grpSp>
        <p:sp>
          <p:nvSpPr>
            <p:cNvPr id="52" name="TextBox 51"/>
            <p:cNvSpPr txBox="1"/>
            <p:nvPr/>
          </p:nvSpPr>
          <p:spPr>
            <a:xfrm>
              <a:off x="2184384" y="1723171"/>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1" name="TextBox 60"/>
            <p:cNvSpPr txBox="1"/>
            <p:nvPr/>
          </p:nvSpPr>
          <p:spPr>
            <a:xfrm>
              <a:off x="3894168" y="1723171"/>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2" name="TextBox 61"/>
            <p:cNvSpPr txBox="1"/>
            <p:nvPr/>
          </p:nvSpPr>
          <p:spPr>
            <a:xfrm>
              <a:off x="5528916" y="1723171"/>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3" name="TextBox 62"/>
            <p:cNvSpPr txBox="1"/>
            <p:nvPr/>
          </p:nvSpPr>
          <p:spPr>
            <a:xfrm>
              <a:off x="7223100" y="1723171"/>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grpSp>
      <p:grpSp>
        <p:nvGrpSpPr>
          <p:cNvPr id="17" name="组合 16"/>
          <p:cNvGrpSpPr/>
          <p:nvPr/>
        </p:nvGrpSpPr>
        <p:grpSpPr>
          <a:xfrm>
            <a:off x="2695232" y="3618755"/>
            <a:ext cx="8831754" cy="2214051"/>
            <a:chOff x="2021424" y="2714066"/>
            <a:chExt cx="6623815" cy="1660538"/>
          </a:xfrm>
        </p:grpSpPr>
        <p:grpSp>
          <p:nvGrpSpPr>
            <p:cNvPr id="53" name="组合 52"/>
            <p:cNvGrpSpPr/>
            <p:nvPr/>
          </p:nvGrpSpPr>
          <p:grpSpPr>
            <a:xfrm>
              <a:off x="2021424" y="2723530"/>
              <a:ext cx="943926" cy="1629659"/>
              <a:chOff x="2834619" y="2727912"/>
              <a:chExt cx="943926" cy="1629659"/>
            </a:xfrm>
          </p:grpSpPr>
          <p:sp>
            <p:nvSpPr>
              <p:cNvPr id="4" name="矩形 3"/>
              <p:cNvSpPr/>
              <p:nvPr/>
            </p:nvSpPr>
            <p:spPr>
              <a:xfrm rot="1516439">
                <a:off x="3506509" y="2759798"/>
                <a:ext cx="51424" cy="864675"/>
              </a:xfrm>
              <a:prstGeom prst="rect">
                <a:avLst/>
              </a:prstGeom>
              <a:solidFill>
                <a:schemeClr val="tx1">
                  <a:lumMod val="50000"/>
                  <a:lumOff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5" name="椭圆 4"/>
              <p:cNvSpPr/>
              <p:nvPr/>
            </p:nvSpPr>
            <p:spPr>
              <a:xfrm rot="1516439">
                <a:off x="3675697" y="2727912"/>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 name="任意多边形 5"/>
              <p:cNvSpPr/>
              <p:nvPr/>
            </p:nvSpPr>
            <p:spPr bwMode="auto">
              <a:xfrm rot="1500000">
                <a:off x="2834619" y="3524217"/>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tx1">
                  <a:lumMod val="50000"/>
                  <a:lumOff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8" name="TextBox 47"/>
              <p:cNvSpPr txBox="1"/>
              <p:nvPr/>
            </p:nvSpPr>
            <p:spPr>
              <a:xfrm>
                <a:off x="2836818" y="3872582"/>
                <a:ext cx="600164" cy="253915"/>
              </a:xfrm>
              <a:prstGeom prst="rect">
                <a:avLst/>
              </a:prstGeom>
              <a:noFill/>
            </p:spPr>
            <p:txBody>
              <a:bodyPr wrap="none" rtlCol="0">
                <a:spAutoFit/>
              </a:bodyPr>
              <a:lstStyle/>
              <a:p>
                <a:r>
                  <a:rPr lang="zh-CN" altLang="en-US" sz="1600" b="1" dirty="0">
                    <a:solidFill>
                      <a:schemeClr val="tx1">
                        <a:lumMod val="50000"/>
                        <a:lumOff val="50000"/>
                      </a:schemeClr>
                    </a:solidFill>
                  </a:rPr>
                  <a:t>观点一</a:t>
                </a:r>
              </a:p>
            </p:txBody>
          </p:sp>
        </p:grpSp>
        <p:grpSp>
          <p:nvGrpSpPr>
            <p:cNvPr id="54" name="组合 53"/>
            <p:cNvGrpSpPr/>
            <p:nvPr/>
          </p:nvGrpSpPr>
          <p:grpSpPr>
            <a:xfrm>
              <a:off x="3564706" y="2727912"/>
              <a:ext cx="943927" cy="1629659"/>
              <a:chOff x="4210535" y="2714066"/>
              <a:chExt cx="943927" cy="1629659"/>
            </a:xfrm>
          </p:grpSpPr>
          <p:sp>
            <p:nvSpPr>
              <p:cNvPr id="7" name="矩形 6"/>
              <p:cNvSpPr/>
              <p:nvPr/>
            </p:nvSpPr>
            <p:spPr>
              <a:xfrm rot="1516439">
                <a:off x="4882426"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8" name="椭圆 7"/>
              <p:cNvSpPr/>
              <p:nvPr/>
            </p:nvSpPr>
            <p:spPr>
              <a:xfrm rot="1516439">
                <a:off x="5051614"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9" name="任意多边形 8"/>
              <p:cNvSpPr/>
              <p:nvPr/>
            </p:nvSpPr>
            <p:spPr bwMode="auto">
              <a:xfrm rot="1500000">
                <a:off x="4210535"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49" name="TextBox 48"/>
              <p:cNvSpPr txBox="1"/>
              <p:nvPr/>
            </p:nvSpPr>
            <p:spPr>
              <a:xfrm>
                <a:off x="4227738" y="3872582"/>
                <a:ext cx="600164" cy="253915"/>
              </a:xfrm>
              <a:prstGeom prst="rect">
                <a:avLst/>
              </a:prstGeom>
              <a:noFill/>
            </p:spPr>
            <p:txBody>
              <a:bodyPr wrap="none" rtlCol="0">
                <a:spAutoFit/>
              </a:bodyPr>
              <a:lstStyle/>
              <a:p>
                <a:r>
                  <a:rPr lang="zh-CN" altLang="en-US" sz="1600" b="1" dirty="0">
                    <a:solidFill>
                      <a:schemeClr val="tx1">
                        <a:lumMod val="50000"/>
                        <a:lumOff val="50000"/>
                      </a:schemeClr>
                    </a:solidFill>
                  </a:rPr>
                  <a:t>观点二</a:t>
                </a:r>
              </a:p>
            </p:txBody>
          </p:sp>
        </p:grpSp>
        <p:grpSp>
          <p:nvGrpSpPr>
            <p:cNvPr id="55" name="组合 54"/>
            <p:cNvGrpSpPr/>
            <p:nvPr/>
          </p:nvGrpSpPr>
          <p:grpSpPr>
            <a:xfrm>
              <a:off x="5107989" y="2714066"/>
              <a:ext cx="957257" cy="1629659"/>
              <a:chOff x="5573122" y="2714066"/>
              <a:chExt cx="957257" cy="1629659"/>
            </a:xfrm>
          </p:grpSpPr>
          <p:sp>
            <p:nvSpPr>
              <p:cNvPr id="10" name="矩形 9"/>
              <p:cNvSpPr/>
              <p:nvPr/>
            </p:nvSpPr>
            <p:spPr>
              <a:xfrm rot="1516439">
                <a:off x="6258343"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1" name="椭圆 10"/>
              <p:cNvSpPr/>
              <p:nvPr/>
            </p:nvSpPr>
            <p:spPr>
              <a:xfrm rot="1516439">
                <a:off x="6427531"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2" name="任意多边形 11"/>
              <p:cNvSpPr/>
              <p:nvPr/>
            </p:nvSpPr>
            <p:spPr bwMode="auto">
              <a:xfrm rot="1500000">
                <a:off x="5586452"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50" name="TextBox 49"/>
              <p:cNvSpPr txBox="1"/>
              <p:nvPr/>
            </p:nvSpPr>
            <p:spPr>
              <a:xfrm>
                <a:off x="5573122" y="3872582"/>
                <a:ext cx="600164" cy="253915"/>
              </a:xfrm>
              <a:prstGeom prst="rect">
                <a:avLst/>
              </a:prstGeom>
              <a:noFill/>
            </p:spPr>
            <p:txBody>
              <a:bodyPr wrap="none" rtlCol="0">
                <a:spAutoFit/>
              </a:bodyPr>
              <a:lstStyle/>
              <a:p>
                <a:r>
                  <a:rPr lang="zh-CN" altLang="en-US" sz="1600" b="1" dirty="0">
                    <a:solidFill>
                      <a:schemeClr val="tx1">
                        <a:lumMod val="50000"/>
                        <a:lumOff val="50000"/>
                      </a:schemeClr>
                    </a:solidFill>
                  </a:rPr>
                  <a:t>观点三</a:t>
                </a:r>
              </a:p>
            </p:txBody>
          </p:sp>
        </p:grpSp>
        <p:grpSp>
          <p:nvGrpSpPr>
            <p:cNvPr id="56" name="组合 55"/>
            <p:cNvGrpSpPr/>
            <p:nvPr/>
          </p:nvGrpSpPr>
          <p:grpSpPr>
            <a:xfrm>
              <a:off x="6664602" y="2744945"/>
              <a:ext cx="943926" cy="1629659"/>
              <a:chOff x="6962370" y="2744945"/>
              <a:chExt cx="943926" cy="1629659"/>
            </a:xfrm>
          </p:grpSpPr>
          <p:sp>
            <p:nvSpPr>
              <p:cNvPr id="13" name="矩形 12"/>
              <p:cNvSpPr/>
              <p:nvPr/>
            </p:nvSpPr>
            <p:spPr>
              <a:xfrm rot="1516439">
                <a:off x="7634260" y="2776831"/>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4" name="椭圆 13"/>
              <p:cNvSpPr/>
              <p:nvPr/>
            </p:nvSpPr>
            <p:spPr>
              <a:xfrm rot="1516439">
                <a:off x="7803448" y="2744945"/>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5" name="任意多边形 14"/>
              <p:cNvSpPr/>
              <p:nvPr/>
            </p:nvSpPr>
            <p:spPr bwMode="auto">
              <a:xfrm rot="1500000">
                <a:off x="6962370" y="354125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bIns="0" rtlCol="0" anchor="ctr">
                <a:noAutofit/>
              </a:bodyPr>
              <a:lstStyle/>
              <a:p>
                <a:pPr algn="ctr">
                  <a:lnSpc>
                    <a:spcPct val="150000"/>
                  </a:lnSpc>
                </a:pPr>
                <a:endParaRPr lang="zh-CN" altLang="en-US" sz="2665" b="1" dirty="0">
                  <a:solidFill>
                    <a:schemeClr val="tx1"/>
                  </a:solidFill>
                  <a:latin typeface="+mn-ea"/>
                </a:endParaRPr>
              </a:p>
            </p:txBody>
          </p:sp>
          <p:sp>
            <p:nvSpPr>
              <p:cNvPr id="51" name="TextBox 50"/>
              <p:cNvSpPr txBox="1"/>
              <p:nvPr/>
            </p:nvSpPr>
            <p:spPr>
              <a:xfrm>
                <a:off x="6964042" y="3872582"/>
                <a:ext cx="600164" cy="253915"/>
              </a:xfrm>
              <a:prstGeom prst="rect">
                <a:avLst/>
              </a:prstGeom>
              <a:noFill/>
            </p:spPr>
            <p:txBody>
              <a:bodyPr wrap="none" rtlCol="0">
                <a:spAutoFit/>
              </a:bodyPr>
              <a:lstStyle/>
              <a:p>
                <a:r>
                  <a:rPr lang="zh-CN" altLang="en-US" sz="1600" b="1" dirty="0">
                    <a:solidFill>
                      <a:schemeClr val="tx1">
                        <a:lumMod val="50000"/>
                        <a:lumOff val="50000"/>
                      </a:schemeClr>
                    </a:solidFill>
                  </a:rPr>
                  <a:t>观点四</a:t>
                </a:r>
              </a:p>
            </p:txBody>
          </p:sp>
        </p:grpSp>
        <p:sp>
          <p:nvSpPr>
            <p:cNvPr id="64" name="TextBox 63"/>
            <p:cNvSpPr txBox="1"/>
            <p:nvPr/>
          </p:nvSpPr>
          <p:spPr>
            <a:xfrm>
              <a:off x="2783544" y="2931790"/>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5" name="TextBox 64"/>
            <p:cNvSpPr txBox="1"/>
            <p:nvPr/>
          </p:nvSpPr>
          <p:spPr>
            <a:xfrm>
              <a:off x="4367720" y="2931790"/>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6" name="TextBox 65"/>
            <p:cNvSpPr txBox="1"/>
            <p:nvPr/>
          </p:nvSpPr>
          <p:spPr>
            <a:xfrm>
              <a:off x="5879888" y="2931790"/>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sp>
          <p:nvSpPr>
            <p:cNvPr id="67" name="TextBox 66"/>
            <p:cNvSpPr txBox="1"/>
            <p:nvPr/>
          </p:nvSpPr>
          <p:spPr>
            <a:xfrm>
              <a:off x="7477612" y="2931790"/>
              <a:ext cx="1167627" cy="761603"/>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单击此处添加文本</a:t>
              </a:r>
            </a:p>
            <a:p>
              <a:pPr algn="ctr">
                <a:lnSpc>
                  <a:spcPct val="150000"/>
                </a:lnSpc>
              </a:pPr>
              <a:r>
                <a:rPr lang="zh-CN" altLang="en-US" sz="1335" dirty="0">
                  <a:solidFill>
                    <a:schemeClr val="bg1">
                      <a:lumMod val="50000"/>
                    </a:schemeClr>
                  </a:solidFill>
                </a:rPr>
                <a:t>单击此处添加文本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anim calcmode="lin" valueType="num">
                                      <p:cBhvr>
                                        <p:cTn id="12" dur="500" fill="hold"/>
                                        <p:tgtEl>
                                          <p:spTgt spid="41"/>
                                        </p:tgtEl>
                                        <p:attrNameLst>
                                          <p:attrName>ppt_x</p:attrName>
                                        </p:attrNameLst>
                                      </p:cBhvr>
                                      <p:tavLst>
                                        <p:tav tm="0">
                                          <p:val>
                                            <p:strVal val="#ppt_x"/>
                                          </p:val>
                                        </p:tav>
                                        <p:tav tm="100000">
                                          <p:val>
                                            <p:strVal val="#ppt_x"/>
                                          </p:val>
                                        </p:tav>
                                      </p:tavLst>
                                    </p:anim>
                                    <p:anim calcmode="lin" valueType="num">
                                      <p:cBhvr>
                                        <p:cTn id="13" dur="500" fill="hold"/>
                                        <p:tgtEl>
                                          <p:spTgt spid="41"/>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anim calcmode="lin" valueType="num">
                                      <p:cBhvr>
                                        <p:cTn id="17" dur="500" fill="hold"/>
                                        <p:tgtEl>
                                          <p:spTgt spid="42"/>
                                        </p:tgtEl>
                                        <p:attrNameLst>
                                          <p:attrName>ppt_x</p:attrName>
                                        </p:attrNameLst>
                                      </p:cBhvr>
                                      <p:tavLst>
                                        <p:tav tm="0">
                                          <p:val>
                                            <p:strVal val="#ppt_x"/>
                                          </p:val>
                                        </p:tav>
                                        <p:tav tm="100000">
                                          <p:val>
                                            <p:strVal val="#ppt_x"/>
                                          </p:val>
                                        </p:tav>
                                      </p:tavLst>
                                    </p:anim>
                                    <p:anim calcmode="lin" valueType="num">
                                      <p:cBhvr>
                                        <p:cTn id="18" dur="500" fill="hold"/>
                                        <p:tgtEl>
                                          <p:spTgt spid="4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4" name="六边形 3"/>
          <p:cNvSpPr/>
          <p:nvPr/>
        </p:nvSpPr>
        <p:spPr>
          <a:xfrm>
            <a:off x="2435051" y="2919794"/>
            <a:ext cx="2193631" cy="1891060"/>
          </a:xfrm>
          <a:prstGeom prst="hexagon">
            <a:avLst/>
          </a:prstGeom>
          <a:blipFill dpi="0" rotWithShape="1">
            <a:blip r:embed="rId3"/>
            <a:srcRect/>
            <a:tile tx="0" ty="0" sx="90000" sy="90000" flip="none" algn="tl"/>
          </a:bli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735">
              <a:solidFill>
                <a:schemeClr val="bg1">
                  <a:lumMod val="65000"/>
                </a:schemeClr>
              </a:solidFill>
              <a:latin typeface="Arial" panose="020B0604020202020204" pitchFamily="34" charset="0"/>
              <a:cs typeface="Arial" panose="020B0604020202020204" pitchFamily="34" charset="0"/>
            </a:endParaRPr>
          </a:p>
        </p:txBody>
      </p:sp>
      <p:sp>
        <p:nvSpPr>
          <p:cNvPr id="6" name="六边形 5"/>
          <p:cNvSpPr/>
          <p:nvPr/>
        </p:nvSpPr>
        <p:spPr>
          <a:xfrm>
            <a:off x="5882405" y="2908811"/>
            <a:ext cx="2193631" cy="1891060"/>
          </a:xfrm>
          <a:prstGeom prst="hexagon">
            <a:avLst/>
          </a:prstGeom>
          <a:blipFill>
            <a:blip r:embed="rId4"/>
            <a:stretch>
              <a:fillRect/>
            </a:stretch>
          </a:bli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735">
              <a:solidFill>
                <a:schemeClr val="bg1">
                  <a:lumMod val="65000"/>
                </a:schemeClr>
              </a:solidFill>
              <a:latin typeface="Arial" panose="020B0604020202020204" pitchFamily="34" charset="0"/>
              <a:cs typeface="Arial" panose="020B0604020202020204" pitchFamily="34" charset="0"/>
            </a:endParaRPr>
          </a:p>
        </p:txBody>
      </p:sp>
      <p:sp>
        <p:nvSpPr>
          <p:cNvPr id="8" name="六边形 7"/>
          <p:cNvSpPr/>
          <p:nvPr/>
        </p:nvSpPr>
        <p:spPr>
          <a:xfrm>
            <a:off x="9329805" y="1028734"/>
            <a:ext cx="2193631" cy="1891060"/>
          </a:xfrm>
          <a:prstGeom prst="hexagon">
            <a:avLst/>
          </a:prstGeom>
          <a:blipFill dpi="0" rotWithShape="1">
            <a:blip r:embed="rId5"/>
            <a:srcRect/>
            <a:tile tx="-190500" ty="0" sx="90000" sy="90000" flip="none" algn="tl"/>
          </a:bli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735">
              <a:solidFill>
                <a:schemeClr val="bg1">
                  <a:lumMod val="65000"/>
                </a:schemeClr>
              </a:solidFill>
              <a:latin typeface="Arial" panose="020B0604020202020204" pitchFamily="34" charset="0"/>
              <a:cs typeface="Arial" panose="020B0604020202020204" pitchFamily="34" charset="0"/>
            </a:endParaRPr>
          </a:p>
        </p:txBody>
      </p:sp>
      <p:sp>
        <p:nvSpPr>
          <p:cNvPr id="9" name="等腰三角形 8"/>
          <p:cNvSpPr/>
          <p:nvPr/>
        </p:nvSpPr>
        <p:spPr>
          <a:xfrm flipV="1">
            <a:off x="1685145" y="3994263"/>
            <a:ext cx="262144" cy="22598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sp>
        <p:nvSpPr>
          <p:cNvPr id="10" name="TextBox 9"/>
          <p:cNvSpPr txBox="1"/>
          <p:nvPr/>
        </p:nvSpPr>
        <p:spPr>
          <a:xfrm>
            <a:off x="878710" y="4518448"/>
            <a:ext cx="1826141" cy="1077218"/>
          </a:xfrm>
          <a:prstGeom prst="rect">
            <a:avLst/>
          </a:prstGeom>
          <a:noFill/>
        </p:spPr>
        <p:txBody>
          <a:bodyPr wrap="none" rtlCol="0">
            <a:spAutoFit/>
          </a:bodyPr>
          <a:lstStyle/>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p>
        </p:txBody>
      </p:sp>
      <p:sp>
        <p:nvSpPr>
          <p:cNvPr id="11" name="等腰三角形 10"/>
          <p:cNvSpPr/>
          <p:nvPr/>
        </p:nvSpPr>
        <p:spPr>
          <a:xfrm rot="19483942" flipV="1">
            <a:off x="9305539" y="3904267"/>
            <a:ext cx="262144" cy="22598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sp>
        <p:nvSpPr>
          <p:cNvPr id="12" name="TextBox 11"/>
          <p:cNvSpPr txBox="1"/>
          <p:nvPr/>
        </p:nvSpPr>
        <p:spPr>
          <a:xfrm>
            <a:off x="9700155" y="4049196"/>
            <a:ext cx="1826141" cy="1077218"/>
          </a:xfrm>
          <a:prstGeom prst="rect">
            <a:avLst/>
          </a:prstGeom>
          <a:noFill/>
        </p:spPr>
        <p:txBody>
          <a:bodyPr wrap="none" rtlCol="0">
            <a:spAutoFit/>
          </a:bodyPr>
          <a:lstStyle/>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p>
        </p:txBody>
      </p:sp>
      <p:sp>
        <p:nvSpPr>
          <p:cNvPr id="13" name="TextBox 12"/>
          <p:cNvSpPr txBox="1"/>
          <p:nvPr/>
        </p:nvSpPr>
        <p:spPr>
          <a:xfrm>
            <a:off x="4334446" y="1936961"/>
            <a:ext cx="1826141" cy="1077218"/>
          </a:xfrm>
          <a:prstGeom prst="rect">
            <a:avLst/>
          </a:prstGeom>
          <a:noFill/>
        </p:spPr>
        <p:txBody>
          <a:bodyPr wrap="none" rtlCol="0">
            <a:spAutoFit/>
          </a:bodyPr>
          <a:lstStyle/>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endParaRPr lang="en-US" altLang="zh-CN" sz="1600" dirty="0">
              <a:solidFill>
                <a:schemeClr val="bg1">
                  <a:lumMod val="65000"/>
                </a:schemeClr>
              </a:solidFill>
            </a:endParaRPr>
          </a:p>
          <a:p>
            <a:pPr algn="ctr"/>
            <a:r>
              <a:rPr lang="zh-CN" altLang="en-US" sz="1600" dirty="0">
                <a:solidFill>
                  <a:schemeClr val="bg1">
                    <a:lumMod val="65000"/>
                  </a:schemeClr>
                </a:solidFill>
              </a:rPr>
              <a:t>单击此处添加文本</a:t>
            </a:r>
          </a:p>
        </p:txBody>
      </p:sp>
      <p:sp>
        <p:nvSpPr>
          <p:cNvPr id="14" name="等腰三角形 13"/>
          <p:cNvSpPr/>
          <p:nvPr/>
        </p:nvSpPr>
        <p:spPr>
          <a:xfrm>
            <a:off x="5116443" y="3514209"/>
            <a:ext cx="262144" cy="22598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grpSp>
        <p:nvGrpSpPr>
          <p:cNvPr id="18" name="组合 17"/>
          <p:cNvGrpSpPr/>
          <p:nvPr/>
        </p:nvGrpSpPr>
        <p:grpSpPr>
          <a:xfrm>
            <a:off x="719403" y="1963114"/>
            <a:ext cx="2193631" cy="1891060"/>
            <a:chOff x="539552" y="1472335"/>
            <a:chExt cx="1645223" cy="1418295"/>
          </a:xfrm>
        </p:grpSpPr>
        <p:sp>
          <p:nvSpPr>
            <p:cNvPr id="3" name="六边形 2"/>
            <p:cNvSpPr/>
            <p:nvPr/>
          </p:nvSpPr>
          <p:spPr>
            <a:xfrm>
              <a:off x="539552" y="1472335"/>
              <a:ext cx="1645223" cy="1418295"/>
            </a:xfrm>
            <a:prstGeom prst="hexagon">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Arial" panose="020B0604020202020204" pitchFamily="34" charset="0"/>
                  <a:cs typeface="Arial" panose="020B0604020202020204" pitchFamily="34" charset="0"/>
                </a:rPr>
                <a:t>技术</a:t>
              </a:r>
              <a:endParaRPr lang="en-US" altLang="zh-CN" sz="2400" dirty="0">
                <a:solidFill>
                  <a:schemeClr val="bg1"/>
                </a:solidFill>
                <a:latin typeface="Arial" panose="020B0604020202020204" pitchFamily="34" charset="0"/>
                <a:cs typeface="Arial" panose="020B0604020202020204" pitchFamily="34" charset="0"/>
              </a:endParaRPr>
            </a:p>
            <a:p>
              <a:pPr algn="ctr"/>
              <a:r>
                <a:rPr lang="zh-CN" altLang="en-US" sz="2400" dirty="0">
                  <a:solidFill>
                    <a:schemeClr val="bg1"/>
                  </a:solidFill>
                  <a:latin typeface="Arial" panose="020B0604020202020204" pitchFamily="34" charset="0"/>
                  <a:cs typeface="Arial" panose="020B0604020202020204" pitchFamily="34" charset="0"/>
                </a:rPr>
                <a:t>团队</a:t>
              </a:r>
            </a:p>
          </p:txBody>
        </p:sp>
        <p:sp>
          <p:nvSpPr>
            <p:cNvPr id="17" name="Freeform 6"/>
            <p:cNvSpPr>
              <a:spLocks noEditPoints="1"/>
            </p:cNvSpPr>
            <p:nvPr/>
          </p:nvSpPr>
          <p:spPr bwMode="auto">
            <a:xfrm>
              <a:off x="1199602" y="1563149"/>
              <a:ext cx="325122" cy="305070"/>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21" name="组合 20"/>
          <p:cNvGrpSpPr/>
          <p:nvPr/>
        </p:nvGrpSpPr>
        <p:grpSpPr>
          <a:xfrm>
            <a:off x="4150701" y="3865323"/>
            <a:ext cx="2193631" cy="1891060"/>
            <a:chOff x="3113025" y="2898992"/>
            <a:chExt cx="1645223" cy="1418295"/>
          </a:xfrm>
        </p:grpSpPr>
        <p:sp>
          <p:nvSpPr>
            <p:cNvPr id="5" name="六边形 4"/>
            <p:cNvSpPr/>
            <p:nvPr/>
          </p:nvSpPr>
          <p:spPr>
            <a:xfrm>
              <a:off x="3113025" y="2898992"/>
              <a:ext cx="1645223" cy="1418295"/>
            </a:xfrm>
            <a:prstGeom prst="hexagon">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Arial" panose="020B0604020202020204" pitchFamily="34" charset="0"/>
                  <a:cs typeface="Arial" panose="020B0604020202020204" pitchFamily="34" charset="0"/>
                </a:rPr>
                <a:t>项目</a:t>
              </a:r>
              <a:endParaRPr lang="en-US" altLang="zh-CN" sz="2400" dirty="0">
                <a:solidFill>
                  <a:schemeClr val="bg1"/>
                </a:solidFill>
                <a:latin typeface="Arial" panose="020B0604020202020204" pitchFamily="34" charset="0"/>
                <a:cs typeface="Arial" panose="020B0604020202020204" pitchFamily="34" charset="0"/>
              </a:endParaRPr>
            </a:p>
            <a:p>
              <a:pPr algn="ctr"/>
              <a:r>
                <a:rPr lang="zh-CN" altLang="en-US" sz="2400" dirty="0">
                  <a:solidFill>
                    <a:schemeClr val="bg1"/>
                  </a:solidFill>
                  <a:latin typeface="Arial" panose="020B0604020202020204" pitchFamily="34" charset="0"/>
                  <a:cs typeface="Arial" panose="020B0604020202020204" pitchFamily="34" charset="0"/>
                </a:rPr>
                <a:t>团队</a:t>
              </a:r>
            </a:p>
          </p:txBody>
        </p:sp>
        <p:sp>
          <p:nvSpPr>
            <p:cNvPr id="19" name="Freeform 6"/>
            <p:cNvSpPr>
              <a:spLocks noEditPoints="1"/>
            </p:cNvSpPr>
            <p:nvPr/>
          </p:nvSpPr>
          <p:spPr bwMode="auto">
            <a:xfrm>
              <a:off x="3773075" y="2981641"/>
              <a:ext cx="325122" cy="305070"/>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22" name="组合 21"/>
          <p:cNvGrpSpPr/>
          <p:nvPr/>
        </p:nvGrpSpPr>
        <p:grpSpPr>
          <a:xfrm>
            <a:off x="7598054" y="1958265"/>
            <a:ext cx="2193631" cy="1891060"/>
            <a:chOff x="5698540" y="1468698"/>
            <a:chExt cx="1645223" cy="1418295"/>
          </a:xfrm>
        </p:grpSpPr>
        <p:sp>
          <p:nvSpPr>
            <p:cNvPr id="7" name="六边形 6"/>
            <p:cNvSpPr/>
            <p:nvPr/>
          </p:nvSpPr>
          <p:spPr>
            <a:xfrm>
              <a:off x="5698540" y="1468698"/>
              <a:ext cx="1645223" cy="1418295"/>
            </a:xfrm>
            <a:prstGeom prst="hexagon">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Arial" panose="020B0604020202020204" pitchFamily="34" charset="0"/>
                  <a:cs typeface="Arial" panose="020B0604020202020204" pitchFamily="34" charset="0"/>
                </a:rPr>
                <a:t>销售</a:t>
              </a:r>
              <a:endParaRPr lang="en-US" altLang="zh-CN" sz="2400" dirty="0">
                <a:solidFill>
                  <a:schemeClr val="bg1"/>
                </a:solidFill>
                <a:latin typeface="Arial" panose="020B0604020202020204" pitchFamily="34" charset="0"/>
                <a:cs typeface="Arial" panose="020B0604020202020204" pitchFamily="34" charset="0"/>
              </a:endParaRPr>
            </a:p>
            <a:p>
              <a:pPr algn="ctr"/>
              <a:r>
                <a:rPr lang="zh-CN" altLang="en-US" sz="2400" dirty="0">
                  <a:solidFill>
                    <a:schemeClr val="bg1"/>
                  </a:solidFill>
                  <a:latin typeface="Arial" panose="020B0604020202020204" pitchFamily="34" charset="0"/>
                  <a:cs typeface="Arial" panose="020B0604020202020204" pitchFamily="34" charset="0"/>
                </a:rPr>
                <a:t>团队</a:t>
              </a:r>
            </a:p>
          </p:txBody>
        </p:sp>
        <p:sp>
          <p:nvSpPr>
            <p:cNvPr id="20" name="Freeform 6"/>
            <p:cNvSpPr>
              <a:spLocks noEditPoints="1"/>
            </p:cNvSpPr>
            <p:nvPr/>
          </p:nvSpPr>
          <p:spPr bwMode="auto">
            <a:xfrm>
              <a:off x="6335110" y="1554986"/>
              <a:ext cx="325122" cy="305070"/>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2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4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60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700"/>
                            </p:stCondLst>
                            <p:childTnLst>
                              <p:par>
                                <p:cTn id="24" presetID="12" presetClass="entr" presetSubtype="1"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300"/>
                                        <p:tgtEl>
                                          <p:spTgt spid="9"/>
                                        </p:tgtEl>
                                        <p:attrNameLst>
                                          <p:attrName>ppt_y</p:attrName>
                                        </p:attrNameLst>
                                      </p:cBhvr>
                                      <p:tavLst>
                                        <p:tav tm="0">
                                          <p:val>
                                            <p:strVal val="#ppt_y-#ppt_h*1.125000"/>
                                          </p:val>
                                        </p:tav>
                                        <p:tav tm="100000">
                                          <p:val>
                                            <p:strVal val="#ppt_y"/>
                                          </p:val>
                                        </p:tav>
                                      </p:tavLst>
                                    </p:anim>
                                    <p:animEffect transition="in" filter="wipe(down)">
                                      <p:cBhvr>
                                        <p:cTn id="27" dur="300"/>
                                        <p:tgtEl>
                                          <p:spTgt spid="9"/>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300"/>
                                        <p:tgtEl>
                                          <p:spTgt spid="14"/>
                                        </p:tgtEl>
                                        <p:attrNameLst>
                                          <p:attrName>ppt_y</p:attrName>
                                        </p:attrNameLst>
                                      </p:cBhvr>
                                      <p:tavLst>
                                        <p:tav tm="0">
                                          <p:val>
                                            <p:strVal val="#ppt_y+#ppt_h*1.125000"/>
                                          </p:val>
                                        </p:tav>
                                        <p:tav tm="100000">
                                          <p:val>
                                            <p:strVal val="#ppt_y"/>
                                          </p:val>
                                        </p:tav>
                                      </p:tavLst>
                                    </p:anim>
                                    <p:animEffect transition="in" filter="wipe(up)">
                                      <p:cBhvr>
                                        <p:cTn id="31" dur="300"/>
                                        <p:tgtEl>
                                          <p:spTgt spid="14"/>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300"/>
                                        <p:tgtEl>
                                          <p:spTgt spid="11"/>
                                        </p:tgtEl>
                                        <p:attrNameLst>
                                          <p:attrName>ppt_y</p:attrName>
                                        </p:attrNameLst>
                                      </p:cBhvr>
                                      <p:tavLst>
                                        <p:tav tm="0">
                                          <p:val>
                                            <p:strVal val="#ppt_y-#ppt_h*1.125000"/>
                                          </p:val>
                                        </p:tav>
                                        <p:tav tm="100000">
                                          <p:val>
                                            <p:strVal val="#ppt_y"/>
                                          </p:val>
                                        </p:tav>
                                      </p:tavLst>
                                    </p:anim>
                                    <p:animEffect transition="in" filter="wipe(down)">
                                      <p:cBhvr>
                                        <p:cTn id="35" dur="300"/>
                                        <p:tgtEl>
                                          <p:spTgt spid="11"/>
                                        </p:tgtEl>
                                      </p:cBhvr>
                                    </p:animEffect>
                                  </p:childTnLst>
                                </p:cTn>
                              </p:par>
                            </p:childTnLst>
                          </p:cTn>
                        </p:par>
                        <p:par>
                          <p:cTn id="36" fill="hold">
                            <p:stCondLst>
                              <p:cond delay="1200"/>
                            </p:stCondLst>
                            <p:childTnLst>
                              <p:par>
                                <p:cTn id="37" presetID="22" presetClass="entr" presetSubtype="1"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300"/>
                                        <p:tgtEl>
                                          <p:spTgt spid="1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300"/>
                                        <p:tgtEl>
                                          <p:spTgt spid="13"/>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9" grpId="0" animBg="1"/>
      <p:bldP spid="10" grpId="0"/>
      <p:bldP spid="11" grpId="0" animBg="1"/>
      <p:bldP spid="12" grpId="0"/>
      <p:bldP spid="13" grpId="0"/>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9" name="组合 8"/>
          <p:cNvGrpSpPr/>
          <p:nvPr/>
        </p:nvGrpSpPr>
        <p:grpSpPr>
          <a:xfrm>
            <a:off x="3215680" y="1220756"/>
            <a:ext cx="4858651" cy="5656809"/>
            <a:chOff x="2411760" y="915566"/>
            <a:chExt cx="3643988" cy="4242607"/>
          </a:xfrm>
        </p:grpSpPr>
        <p:sp>
          <p:nvSpPr>
            <p:cNvPr id="3" name="任意多边形 2"/>
            <p:cNvSpPr/>
            <p:nvPr/>
          </p:nvSpPr>
          <p:spPr>
            <a:xfrm rot="17958096">
              <a:off x="2722157" y="2785860"/>
              <a:ext cx="1159234" cy="178002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1569" h="1253820">
                  <a:moveTo>
                    <a:pt x="433290" y="0"/>
                  </a:moveTo>
                  <a:lnTo>
                    <a:pt x="487877" y="55429"/>
                  </a:lnTo>
                  <a:cubicBezTo>
                    <a:pt x="668993" y="188637"/>
                    <a:pt x="808143" y="426445"/>
                    <a:pt x="820754" y="623710"/>
                  </a:cubicBezTo>
                  <a:cubicBezTo>
                    <a:pt x="833365" y="820975"/>
                    <a:pt x="698335" y="1069320"/>
                    <a:pt x="516291" y="1196336"/>
                  </a:cubicBezTo>
                  <a:lnTo>
                    <a:pt x="410385" y="1253820"/>
                  </a:lnTo>
                  <a:lnTo>
                    <a:pt x="310347" y="1193062"/>
                  </a:lnTo>
                  <a:cubicBezTo>
                    <a:pt x="126656" y="1068963"/>
                    <a:pt x="-1632" y="859161"/>
                    <a:pt x="15" y="623710"/>
                  </a:cubicBezTo>
                  <a:cubicBezTo>
                    <a:pt x="32800" y="409244"/>
                    <a:pt x="146207" y="233879"/>
                    <a:pt x="307921" y="91355"/>
                  </a:cubicBezTo>
                  <a:lnTo>
                    <a:pt x="43329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solidFill>
                    <a:srgbClr val="FFFFFF"/>
                  </a:solidFill>
                  <a:latin typeface="+mn-ea"/>
                </a:rPr>
                <a:t>渠道战</a:t>
              </a:r>
            </a:p>
          </p:txBody>
        </p:sp>
        <p:sp>
          <p:nvSpPr>
            <p:cNvPr id="4" name="任意多边形 3"/>
            <p:cNvSpPr/>
            <p:nvPr/>
          </p:nvSpPr>
          <p:spPr>
            <a:xfrm rot="2326219">
              <a:off x="4723895" y="2673421"/>
              <a:ext cx="1331853" cy="214901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33290 w 821403"/>
                <a:gd name="connsiteY0-218" fmla="*/ 0 h 1253820"/>
                <a:gd name="connsiteX1-219" fmla="*/ 487877 w 821403"/>
                <a:gd name="connsiteY1-220" fmla="*/ 55429 h 1253820"/>
                <a:gd name="connsiteX2-221" fmla="*/ 820754 w 821403"/>
                <a:gd name="connsiteY2-222" fmla="*/ 623710 h 1253820"/>
                <a:gd name="connsiteX3-223" fmla="*/ 516291 w 821403"/>
                <a:gd name="connsiteY3-224" fmla="*/ 1196336 h 1253820"/>
                <a:gd name="connsiteX4-225" fmla="*/ 410385 w 821403"/>
                <a:gd name="connsiteY4-226" fmla="*/ 1253820 h 1253820"/>
                <a:gd name="connsiteX5-227" fmla="*/ 310347 w 821403"/>
                <a:gd name="connsiteY5-228" fmla="*/ 1193062 h 1253820"/>
                <a:gd name="connsiteX6-229" fmla="*/ 15 w 821403"/>
                <a:gd name="connsiteY6-230" fmla="*/ 623710 h 1253820"/>
                <a:gd name="connsiteX7-231" fmla="*/ 307921 w 821403"/>
                <a:gd name="connsiteY7-232" fmla="*/ 91355 h 1253820"/>
                <a:gd name="connsiteX8-233" fmla="*/ 433290 w 821403"/>
                <a:gd name="connsiteY8-234" fmla="*/ 0 h 1253820"/>
                <a:gd name="connsiteX0-235" fmla="*/ 433290 w 811275"/>
                <a:gd name="connsiteY0-236" fmla="*/ 0 h 1253820"/>
                <a:gd name="connsiteX1-237" fmla="*/ 487877 w 811275"/>
                <a:gd name="connsiteY1-238" fmla="*/ 55429 h 1253820"/>
                <a:gd name="connsiteX2-239" fmla="*/ 810588 w 811275"/>
                <a:gd name="connsiteY2-240" fmla="*/ 620654 h 1253820"/>
                <a:gd name="connsiteX3-241" fmla="*/ 516291 w 811275"/>
                <a:gd name="connsiteY3-242" fmla="*/ 1196336 h 1253820"/>
                <a:gd name="connsiteX4-243" fmla="*/ 410385 w 811275"/>
                <a:gd name="connsiteY4-244" fmla="*/ 1253820 h 1253820"/>
                <a:gd name="connsiteX5-245" fmla="*/ 310347 w 811275"/>
                <a:gd name="connsiteY5-246" fmla="*/ 1193062 h 1253820"/>
                <a:gd name="connsiteX6-247" fmla="*/ 15 w 811275"/>
                <a:gd name="connsiteY6-248" fmla="*/ 623710 h 1253820"/>
                <a:gd name="connsiteX7-249" fmla="*/ 307921 w 811275"/>
                <a:gd name="connsiteY7-250" fmla="*/ 91355 h 1253820"/>
                <a:gd name="connsiteX8-251" fmla="*/ 433290 w 811275"/>
                <a:gd name="connsiteY8-252" fmla="*/ 0 h 1253820"/>
                <a:gd name="connsiteX0-253" fmla="*/ 433290 w 811275"/>
                <a:gd name="connsiteY0-254" fmla="*/ 0 h 1253820"/>
                <a:gd name="connsiteX1-255" fmla="*/ 487877 w 811275"/>
                <a:gd name="connsiteY1-256" fmla="*/ 55429 h 1253820"/>
                <a:gd name="connsiteX2-257" fmla="*/ 810588 w 811275"/>
                <a:gd name="connsiteY2-258" fmla="*/ 620654 h 1253820"/>
                <a:gd name="connsiteX3-259" fmla="*/ 516291 w 811275"/>
                <a:gd name="connsiteY3-260" fmla="*/ 1196336 h 1253820"/>
                <a:gd name="connsiteX4-261" fmla="*/ 410385 w 811275"/>
                <a:gd name="connsiteY4-262" fmla="*/ 1253820 h 1253820"/>
                <a:gd name="connsiteX5-263" fmla="*/ 310347 w 811275"/>
                <a:gd name="connsiteY5-264" fmla="*/ 1193062 h 1253820"/>
                <a:gd name="connsiteX6-265" fmla="*/ 15 w 811275"/>
                <a:gd name="connsiteY6-266" fmla="*/ 623710 h 1253820"/>
                <a:gd name="connsiteX7-267" fmla="*/ 307921 w 811275"/>
                <a:gd name="connsiteY7-268" fmla="*/ 91355 h 1253820"/>
                <a:gd name="connsiteX8-269" fmla="*/ 433290 w 811275"/>
                <a:gd name="connsiteY8-270" fmla="*/ 0 h 1253820"/>
                <a:gd name="connsiteX0-271" fmla="*/ 433290 w 810847"/>
                <a:gd name="connsiteY0-272" fmla="*/ 0 h 1253820"/>
                <a:gd name="connsiteX1-273" fmla="*/ 487877 w 810847"/>
                <a:gd name="connsiteY1-274" fmla="*/ 55429 h 1253820"/>
                <a:gd name="connsiteX2-275" fmla="*/ 810588 w 810847"/>
                <a:gd name="connsiteY2-276" fmla="*/ 620654 h 1253820"/>
                <a:gd name="connsiteX3-277" fmla="*/ 516291 w 810847"/>
                <a:gd name="connsiteY3-278" fmla="*/ 1196336 h 1253820"/>
                <a:gd name="connsiteX4-279" fmla="*/ 410385 w 810847"/>
                <a:gd name="connsiteY4-280" fmla="*/ 1253820 h 1253820"/>
                <a:gd name="connsiteX5-281" fmla="*/ 310347 w 810847"/>
                <a:gd name="connsiteY5-282" fmla="*/ 1193062 h 1253820"/>
                <a:gd name="connsiteX6-283" fmla="*/ 15 w 810847"/>
                <a:gd name="connsiteY6-284" fmla="*/ 623710 h 1253820"/>
                <a:gd name="connsiteX7-285" fmla="*/ 307921 w 810847"/>
                <a:gd name="connsiteY7-286" fmla="*/ 91355 h 1253820"/>
                <a:gd name="connsiteX8-287" fmla="*/ 433290 w 810847"/>
                <a:gd name="connsiteY8-288" fmla="*/ 0 h 1253820"/>
                <a:gd name="connsiteX0-289" fmla="*/ 450824 w 828381"/>
                <a:gd name="connsiteY0-290" fmla="*/ 0 h 1253820"/>
                <a:gd name="connsiteX1-291" fmla="*/ 505411 w 828381"/>
                <a:gd name="connsiteY1-292" fmla="*/ 55429 h 1253820"/>
                <a:gd name="connsiteX2-293" fmla="*/ 828122 w 828381"/>
                <a:gd name="connsiteY2-294" fmla="*/ 620654 h 1253820"/>
                <a:gd name="connsiteX3-295" fmla="*/ 533825 w 828381"/>
                <a:gd name="connsiteY3-296" fmla="*/ 1196336 h 1253820"/>
                <a:gd name="connsiteX4-297" fmla="*/ 427919 w 828381"/>
                <a:gd name="connsiteY4-298" fmla="*/ 1253820 h 1253820"/>
                <a:gd name="connsiteX5-299" fmla="*/ 327881 w 828381"/>
                <a:gd name="connsiteY5-300" fmla="*/ 1193062 h 1253820"/>
                <a:gd name="connsiteX6-301" fmla="*/ 13 w 828381"/>
                <a:gd name="connsiteY6-302" fmla="*/ 629890 h 1253820"/>
                <a:gd name="connsiteX7-303" fmla="*/ 325455 w 828381"/>
                <a:gd name="connsiteY7-304" fmla="*/ 91355 h 1253820"/>
                <a:gd name="connsiteX8-305" fmla="*/ 450824 w 828381"/>
                <a:gd name="connsiteY8-306" fmla="*/ 0 h 1253820"/>
                <a:gd name="connsiteX0-307" fmla="*/ 451487 w 829044"/>
                <a:gd name="connsiteY0-308" fmla="*/ 0 h 1253820"/>
                <a:gd name="connsiteX1-309" fmla="*/ 506074 w 829044"/>
                <a:gd name="connsiteY1-310" fmla="*/ 55429 h 1253820"/>
                <a:gd name="connsiteX2-311" fmla="*/ 828785 w 829044"/>
                <a:gd name="connsiteY2-312" fmla="*/ 620654 h 1253820"/>
                <a:gd name="connsiteX3-313" fmla="*/ 534488 w 829044"/>
                <a:gd name="connsiteY3-314" fmla="*/ 1196336 h 1253820"/>
                <a:gd name="connsiteX4-315" fmla="*/ 428582 w 829044"/>
                <a:gd name="connsiteY4-316" fmla="*/ 1253820 h 1253820"/>
                <a:gd name="connsiteX5-317" fmla="*/ 328544 w 829044"/>
                <a:gd name="connsiteY5-318" fmla="*/ 1193062 h 1253820"/>
                <a:gd name="connsiteX6-319" fmla="*/ 676 w 829044"/>
                <a:gd name="connsiteY6-320" fmla="*/ 629890 h 1253820"/>
                <a:gd name="connsiteX7-321" fmla="*/ 326118 w 829044"/>
                <a:gd name="connsiteY7-322" fmla="*/ 91355 h 1253820"/>
                <a:gd name="connsiteX8-323" fmla="*/ 451487 w 829044"/>
                <a:gd name="connsiteY8-324" fmla="*/ 0 h 1253820"/>
                <a:gd name="connsiteX0-325" fmla="*/ 451487 w 829044"/>
                <a:gd name="connsiteY0-326" fmla="*/ 0 h 1253820"/>
                <a:gd name="connsiteX1-327" fmla="*/ 506074 w 829044"/>
                <a:gd name="connsiteY1-328" fmla="*/ 55429 h 1253820"/>
                <a:gd name="connsiteX2-329" fmla="*/ 828785 w 829044"/>
                <a:gd name="connsiteY2-330" fmla="*/ 620654 h 1253820"/>
                <a:gd name="connsiteX3-331" fmla="*/ 534488 w 829044"/>
                <a:gd name="connsiteY3-332" fmla="*/ 1196336 h 1253820"/>
                <a:gd name="connsiteX4-333" fmla="*/ 428582 w 829044"/>
                <a:gd name="connsiteY4-334" fmla="*/ 1253820 h 1253820"/>
                <a:gd name="connsiteX5-335" fmla="*/ 328544 w 829044"/>
                <a:gd name="connsiteY5-336" fmla="*/ 1193062 h 1253820"/>
                <a:gd name="connsiteX6-337" fmla="*/ 676 w 829044"/>
                <a:gd name="connsiteY6-338" fmla="*/ 629890 h 1253820"/>
                <a:gd name="connsiteX7-339" fmla="*/ 326118 w 829044"/>
                <a:gd name="connsiteY7-340" fmla="*/ 91355 h 1253820"/>
                <a:gd name="connsiteX8-341" fmla="*/ 451487 w 829044"/>
                <a:gd name="connsiteY8-342" fmla="*/ 0 h 1253820"/>
                <a:gd name="connsiteX0-343" fmla="*/ 451487 w 829044"/>
                <a:gd name="connsiteY0-344" fmla="*/ 0 h 1265247"/>
                <a:gd name="connsiteX1-345" fmla="*/ 506074 w 829044"/>
                <a:gd name="connsiteY1-346" fmla="*/ 55429 h 1265247"/>
                <a:gd name="connsiteX2-347" fmla="*/ 828785 w 829044"/>
                <a:gd name="connsiteY2-348" fmla="*/ 620654 h 1265247"/>
                <a:gd name="connsiteX3-349" fmla="*/ 534488 w 829044"/>
                <a:gd name="connsiteY3-350" fmla="*/ 1196336 h 1265247"/>
                <a:gd name="connsiteX4-351" fmla="*/ 423064 w 829044"/>
                <a:gd name="connsiteY4-352" fmla="*/ 1265247 h 1265247"/>
                <a:gd name="connsiteX5-353" fmla="*/ 328544 w 829044"/>
                <a:gd name="connsiteY5-354" fmla="*/ 1193062 h 1265247"/>
                <a:gd name="connsiteX6-355" fmla="*/ 676 w 829044"/>
                <a:gd name="connsiteY6-356" fmla="*/ 629890 h 1265247"/>
                <a:gd name="connsiteX7-357" fmla="*/ 326118 w 829044"/>
                <a:gd name="connsiteY7-358" fmla="*/ 91355 h 1265247"/>
                <a:gd name="connsiteX8-359" fmla="*/ 451487 w 829044"/>
                <a:gd name="connsiteY8-360" fmla="*/ 0 h 1265247"/>
                <a:gd name="connsiteX0-361" fmla="*/ 451513 w 829070"/>
                <a:gd name="connsiteY0-362" fmla="*/ 0 h 1265247"/>
                <a:gd name="connsiteX1-363" fmla="*/ 506100 w 829070"/>
                <a:gd name="connsiteY1-364" fmla="*/ 55429 h 1265247"/>
                <a:gd name="connsiteX2-365" fmla="*/ 828811 w 829070"/>
                <a:gd name="connsiteY2-366" fmla="*/ 620654 h 1265247"/>
                <a:gd name="connsiteX3-367" fmla="*/ 534514 w 829070"/>
                <a:gd name="connsiteY3-368" fmla="*/ 1196336 h 1265247"/>
                <a:gd name="connsiteX4-369" fmla="*/ 423090 w 829070"/>
                <a:gd name="connsiteY4-370" fmla="*/ 1265247 h 1265247"/>
                <a:gd name="connsiteX5-371" fmla="*/ 322108 w 829070"/>
                <a:gd name="connsiteY5-372" fmla="*/ 1194392 h 1265247"/>
                <a:gd name="connsiteX6-373" fmla="*/ 702 w 829070"/>
                <a:gd name="connsiteY6-374" fmla="*/ 629890 h 1265247"/>
                <a:gd name="connsiteX7-375" fmla="*/ 326144 w 829070"/>
                <a:gd name="connsiteY7-376" fmla="*/ 91355 h 1265247"/>
                <a:gd name="connsiteX8-377" fmla="*/ 451513 w 829070"/>
                <a:gd name="connsiteY8-378" fmla="*/ 0 h 1265247"/>
                <a:gd name="connsiteX0-379" fmla="*/ 451513 w 829070"/>
                <a:gd name="connsiteY0-380" fmla="*/ 0 h 1271823"/>
                <a:gd name="connsiteX1-381" fmla="*/ 506100 w 829070"/>
                <a:gd name="connsiteY1-382" fmla="*/ 55429 h 1271823"/>
                <a:gd name="connsiteX2-383" fmla="*/ 828811 w 829070"/>
                <a:gd name="connsiteY2-384" fmla="*/ 620654 h 1271823"/>
                <a:gd name="connsiteX3-385" fmla="*/ 534514 w 829070"/>
                <a:gd name="connsiteY3-386" fmla="*/ 1196336 h 1271823"/>
                <a:gd name="connsiteX4-387" fmla="*/ 428644 w 829070"/>
                <a:gd name="connsiteY4-388" fmla="*/ 1271823 h 1271823"/>
                <a:gd name="connsiteX5-389" fmla="*/ 322108 w 829070"/>
                <a:gd name="connsiteY5-390" fmla="*/ 1194392 h 1271823"/>
                <a:gd name="connsiteX6-391" fmla="*/ 702 w 829070"/>
                <a:gd name="connsiteY6-392" fmla="*/ 629890 h 1271823"/>
                <a:gd name="connsiteX7-393" fmla="*/ 326144 w 829070"/>
                <a:gd name="connsiteY7-394" fmla="*/ 91355 h 1271823"/>
                <a:gd name="connsiteX8-395" fmla="*/ 451513 w 829070"/>
                <a:gd name="connsiteY8-396" fmla="*/ 0 h 1271823"/>
                <a:gd name="connsiteX0-397" fmla="*/ 451513 w 828827"/>
                <a:gd name="connsiteY0-398" fmla="*/ 0 h 1271823"/>
                <a:gd name="connsiteX1-399" fmla="*/ 506100 w 828827"/>
                <a:gd name="connsiteY1-400" fmla="*/ 55429 h 1271823"/>
                <a:gd name="connsiteX2-401" fmla="*/ 828811 w 828827"/>
                <a:gd name="connsiteY2-402" fmla="*/ 620654 h 1271823"/>
                <a:gd name="connsiteX3-403" fmla="*/ 534514 w 828827"/>
                <a:gd name="connsiteY3-404" fmla="*/ 1196336 h 1271823"/>
                <a:gd name="connsiteX4-405" fmla="*/ 428644 w 828827"/>
                <a:gd name="connsiteY4-406" fmla="*/ 1271823 h 1271823"/>
                <a:gd name="connsiteX5-407" fmla="*/ 322108 w 828827"/>
                <a:gd name="connsiteY5-408" fmla="*/ 1194392 h 1271823"/>
                <a:gd name="connsiteX6-409" fmla="*/ 702 w 828827"/>
                <a:gd name="connsiteY6-410" fmla="*/ 629890 h 1271823"/>
                <a:gd name="connsiteX7-411" fmla="*/ 326144 w 828827"/>
                <a:gd name="connsiteY7-412" fmla="*/ 91355 h 1271823"/>
                <a:gd name="connsiteX8-413" fmla="*/ 451513 w 828827"/>
                <a:gd name="connsiteY8-414" fmla="*/ 0 h 12718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8827" h="1271823">
                  <a:moveTo>
                    <a:pt x="451513" y="0"/>
                  </a:moveTo>
                  <a:lnTo>
                    <a:pt x="506100" y="55429"/>
                  </a:lnTo>
                  <a:cubicBezTo>
                    <a:pt x="701049" y="178073"/>
                    <a:pt x="830487" y="408872"/>
                    <a:pt x="828811" y="620654"/>
                  </a:cubicBezTo>
                  <a:cubicBezTo>
                    <a:pt x="827135" y="832436"/>
                    <a:pt x="678162" y="1037335"/>
                    <a:pt x="534514" y="1196336"/>
                  </a:cubicBezTo>
                  <a:lnTo>
                    <a:pt x="428644" y="1271823"/>
                  </a:lnTo>
                  <a:lnTo>
                    <a:pt x="322108" y="1194392"/>
                  </a:lnTo>
                  <a:cubicBezTo>
                    <a:pt x="138417" y="1070293"/>
                    <a:pt x="-11566" y="866239"/>
                    <a:pt x="702" y="629890"/>
                  </a:cubicBezTo>
                  <a:cubicBezTo>
                    <a:pt x="27933" y="408847"/>
                    <a:pt x="164430" y="233879"/>
                    <a:pt x="326144" y="91355"/>
                  </a:cubicBezTo>
                  <a:lnTo>
                    <a:pt x="45151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65" dirty="0">
                  <a:solidFill>
                    <a:srgbClr val="FFFFFF"/>
                  </a:solidFill>
                  <a:latin typeface="+mn-ea"/>
                </a:rPr>
                <a:t>新卖点</a:t>
              </a:r>
            </a:p>
          </p:txBody>
        </p:sp>
        <p:sp>
          <p:nvSpPr>
            <p:cNvPr id="5" name="任意多边形 4"/>
            <p:cNvSpPr/>
            <p:nvPr/>
          </p:nvSpPr>
          <p:spPr>
            <a:xfrm rot="19540719">
              <a:off x="3399960" y="1598120"/>
              <a:ext cx="783908" cy="1265340"/>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59559 w 821569"/>
                <a:gd name="connsiteY0-218" fmla="*/ 0 h 1256861"/>
                <a:gd name="connsiteX1-219" fmla="*/ 487877 w 821569"/>
                <a:gd name="connsiteY1-220" fmla="*/ 58470 h 1256861"/>
                <a:gd name="connsiteX2-221" fmla="*/ 820754 w 821569"/>
                <a:gd name="connsiteY2-222" fmla="*/ 626751 h 1256861"/>
                <a:gd name="connsiteX3-223" fmla="*/ 516291 w 821569"/>
                <a:gd name="connsiteY3-224" fmla="*/ 1199377 h 1256861"/>
                <a:gd name="connsiteX4-225" fmla="*/ 410385 w 821569"/>
                <a:gd name="connsiteY4-226" fmla="*/ 1256861 h 1256861"/>
                <a:gd name="connsiteX5-227" fmla="*/ 310347 w 821569"/>
                <a:gd name="connsiteY5-228" fmla="*/ 1196103 h 1256861"/>
                <a:gd name="connsiteX6-229" fmla="*/ 15 w 821569"/>
                <a:gd name="connsiteY6-230" fmla="*/ 626751 h 1256861"/>
                <a:gd name="connsiteX7-231" fmla="*/ 307921 w 821569"/>
                <a:gd name="connsiteY7-232" fmla="*/ 94396 h 1256861"/>
                <a:gd name="connsiteX8-233" fmla="*/ 459559 w 821569"/>
                <a:gd name="connsiteY8-234" fmla="*/ 0 h 1256861"/>
                <a:gd name="connsiteX0-235" fmla="*/ 459559 w 820796"/>
                <a:gd name="connsiteY0-236" fmla="*/ 0 h 1256861"/>
                <a:gd name="connsiteX1-237" fmla="*/ 500409 w 820796"/>
                <a:gd name="connsiteY1-238" fmla="*/ 49306 h 1256861"/>
                <a:gd name="connsiteX2-239" fmla="*/ 820754 w 820796"/>
                <a:gd name="connsiteY2-240" fmla="*/ 626751 h 1256861"/>
                <a:gd name="connsiteX3-241" fmla="*/ 516291 w 820796"/>
                <a:gd name="connsiteY3-242" fmla="*/ 1199377 h 1256861"/>
                <a:gd name="connsiteX4-243" fmla="*/ 410385 w 820796"/>
                <a:gd name="connsiteY4-244" fmla="*/ 1256861 h 1256861"/>
                <a:gd name="connsiteX5-245" fmla="*/ 310347 w 820796"/>
                <a:gd name="connsiteY5-246" fmla="*/ 1196103 h 1256861"/>
                <a:gd name="connsiteX6-247" fmla="*/ 15 w 820796"/>
                <a:gd name="connsiteY6-248" fmla="*/ 626751 h 1256861"/>
                <a:gd name="connsiteX7-249" fmla="*/ 307921 w 820796"/>
                <a:gd name="connsiteY7-250" fmla="*/ 94396 h 1256861"/>
                <a:gd name="connsiteX8-251" fmla="*/ 459559 w 820796"/>
                <a:gd name="connsiteY8-252" fmla="*/ 0 h 1256861"/>
                <a:gd name="connsiteX0-253" fmla="*/ 459559 w 820795"/>
                <a:gd name="connsiteY0-254" fmla="*/ 0 h 1256861"/>
                <a:gd name="connsiteX1-255" fmla="*/ 500409 w 820795"/>
                <a:gd name="connsiteY1-256" fmla="*/ 49306 h 1256861"/>
                <a:gd name="connsiteX2-257" fmla="*/ 820754 w 820795"/>
                <a:gd name="connsiteY2-258" fmla="*/ 626751 h 1256861"/>
                <a:gd name="connsiteX3-259" fmla="*/ 516291 w 820795"/>
                <a:gd name="connsiteY3-260" fmla="*/ 1199377 h 1256861"/>
                <a:gd name="connsiteX4-261" fmla="*/ 410385 w 820795"/>
                <a:gd name="connsiteY4-262" fmla="*/ 1256861 h 1256861"/>
                <a:gd name="connsiteX5-263" fmla="*/ 310347 w 820795"/>
                <a:gd name="connsiteY5-264" fmla="*/ 1196103 h 1256861"/>
                <a:gd name="connsiteX6-265" fmla="*/ 15 w 820795"/>
                <a:gd name="connsiteY6-266" fmla="*/ 626751 h 1256861"/>
                <a:gd name="connsiteX7-267" fmla="*/ 318200 w 820795"/>
                <a:gd name="connsiteY7-268" fmla="*/ 101144 h 1256861"/>
                <a:gd name="connsiteX8-269" fmla="*/ 459559 w 820795"/>
                <a:gd name="connsiteY8-270" fmla="*/ 0 h 1256861"/>
                <a:gd name="connsiteX0-271" fmla="*/ 459558 w 820794"/>
                <a:gd name="connsiteY0-272" fmla="*/ 0 h 1256861"/>
                <a:gd name="connsiteX1-273" fmla="*/ 500408 w 820794"/>
                <a:gd name="connsiteY1-274" fmla="*/ 49306 h 1256861"/>
                <a:gd name="connsiteX2-275" fmla="*/ 820753 w 820794"/>
                <a:gd name="connsiteY2-276" fmla="*/ 626751 h 1256861"/>
                <a:gd name="connsiteX3-277" fmla="*/ 516290 w 820794"/>
                <a:gd name="connsiteY3-278" fmla="*/ 1199377 h 1256861"/>
                <a:gd name="connsiteX4-279" fmla="*/ 410384 w 820794"/>
                <a:gd name="connsiteY4-280" fmla="*/ 1256861 h 1256861"/>
                <a:gd name="connsiteX5-281" fmla="*/ 328293 w 820794"/>
                <a:gd name="connsiteY5-282" fmla="*/ 1196293 h 1256861"/>
                <a:gd name="connsiteX6-283" fmla="*/ 14 w 820794"/>
                <a:gd name="connsiteY6-284" fmla="*/ 626751 h 1256861"/>
                <a:gd name="connsiteX7-285" fmla="*/ 318199 w 820794"/>
                <a:gd name="connsiteY7-286" fmla="*/ 101144 h 1256861"/>
                <a:gd name="connsiteX8-287" fmla="*/ 459558 w 820794"/>
                <a:gd name="connsiteY8-288" fmla="*/ 0 h 1256861"/>
                <a:gd name="connsiteX0-289" fmla="*/ 459558 w 820865"/>
                <a:gd name="connsiteY0-290" fmla="*/ 0 h 1256861"/>
                <a:gd name="connsiteX1-291" fmla="*/ 500408 w 820865"/>
                <a:gd name="connsiteY1-292" fmla="*/ 49306 h 1256861"/>
                <a:gd name="connsiteX2-293" fmla="*/ 820753 w 820865"/>
                <a:gd name="connsiteY2-294" fmla="*/ 626751 h 1256861"/>
                <a:gd name="connsiteX3-295" fmla="*/ 525916 w 820865"/>
                <a:gd name="connsiteY3-296" fmla="*/ 1202798 h 1256861"/>
                <a:gd name="connsiteX4-297" fmla="*/ 410384 w 820865"/>
                <a:gd name="connsiteY4-298" fmla="*/ 1256861 h 1256861"/>
                <a:gd name="connsiteX5-299" fmla="*/ 328293 w 820865"/>
                <a:gd name="connsiteY5-300" fmla="*/ 1196293 h 1256861"/>
                <a:gd name="connsiteX6-301" fmla="*/ 14 w 820865"/>
                <a:gd name="connsiteY6-302" fmla="*/ 626751 h 1256861"/>
                <a:gd name="connsiteX7-303" fmla="*/ 318199 w 820865"/>
                <a:gd name="connsiteY7-304" fmla="*/ 101144 h 1256861"/>
                <a:gd name="connsiteX8-305" fmla="*/ 459558 w 820865"/>
                <a:gd name="connsiteY8-306" fmla="*/ 0 h 1256861"/>
                <a:gd name="connsiteX0-307" fmla="*/ 459558 w 820865"/>
                <a:gd name="connsiteY0-308" fmla="*/ 0 h 1256861"/>
                <a:gd name="connsiteX1-309" fmla="*/ 500408 w 820865"/>
                <a:gd name="connsiteY1-310" fmla="*/ 49306 h 1256861"/>
                <a:gd name="connsiteX2-311" fmla="*/ 820753 w 820865"/>
                <a:gd name="connsiteY2-312" fmla="*/ 626751 h 1256861"/>
                <a:gd name="connsiteX3-313" fmla="*/ 525916 w 820865"/>
                <a:gd name="connsiteY3-314" fmla="*/ 1202798 h 1256861"/>
                <a:gd name="connsiteX4-315" fmla="*/ 410384 w 820865"/>
                <a:gd name="connsiteY4-316" fmla="*/ 1256861 h 1256861"/>
                <a:gd name="connsiteX5-317" fmla="*/ 328293 w 820865"/>
                <a:gd name="connsiteY5-318" fmla="*/ 1196293 h 1256861"/>
                <a:gd name="connsiteX6-319" fmla="*/ 14 w 820865"/>
                <a:gd name="connsiteY6-320" fmla="*/ 626751 h 1256861"/>
                <a:gd name="connsiteX7-321" fmla="*/ 318199 w 820865"/>
                <a:gd name="connsiteY7-322" fmla="*/ 101144 h 1256861"/>
                <a:gd name="connsiteX8-323" fmla="*/ 459558 w 820865"/>
                <a:gd name="connsiteY8-324" fmla="*/ 0 h 1256861"/>
                <a:gd name="connsiteX0-325" fmla="*/ 459558 w 820865"/>
                <a:gd name="connsiteY0-326" fmla="*/ 0 h 1275566"/>
                <a:gd name="connsiteX1-327" fmla="*/ 500408 w 820865"/>
                <a:gd name="connsiteY1-328" fmla="*/ 49306 h 1275566"/>
                <a:gd name="connsiteX2-329" fmla="*/ 820753 w 820865"/>
                <a:gd name="connsiteY2-330" fmla="*/ 626751 h 1275566"/>
                <a:gd name="connsiteX3-331" fmla="*/ 525916 w 820865"/>
                <a:gd name="connsiteY3-332" fmla="*/ 1202798 h 1275566"/>
                <a:gd name="connsiteX4-333" fmla="*/ 421217 w 820865"/>
                <a:gd name="connsiteY4-334" fmla="*/ 1275566 h 1275566"/>
                <a:gd name="connsiteX5-335" fmla="*/ 328293 w 820865"/>
                <a:gd name="connsiteY5-336" fmla="*/ 1196293 h 1275566"/>
                <a:gd name="connsiteX6-337" fmla="*/ 14 w 820865"/>
                <a:gd name="connsiteY6-338" fmla="*/ 626751 h 1275566"/>
                <a:gd name="connsiteX7-339" fmla="*/ 318199 w 820865"/>
                <a:gd name="connsiteY7-340" fmla="*/ 101144 h 1275566"/>
                <a:gd name="connsiteX8-341" fmla="*/ 459558 w 820865"/>
                <a:gd name="connsiteY8-342" fmla="*/ 0 h 1275566"/>
                <a:gd name="connsiteX0-343" fmla="*/ 459558 w 820865"/>
                <a:gd name="connsiteY0-344" fmla="*/ 0 h 1275566"/>
                <a:gd name="connsiteX1-345" fmla="*/ 500408 w 820865"/>
                <a:gd name="connsiteY1-346" fmla="*/ 49306 h 1275566"/>
                <a:gd name="connsiteX2-347" fmla="*/ 820753 w 820865"/>
                <a:gd name="connsiteY2-348" fmla="*/ 626751 h 1275566"/>
                <a:gd name="connsiteX3-349" fmla="*/ 525916 w 820865"/>
                <a:gd name="connsiteY3-350" fmla="*/ 1202798 h 1275566"/>
                <a:gd name="connsiteX4-351" fmla="*/ 421217 w 820865"/>
                <a:gd name="connsiteY4-352" fmla="*/ 1275566 h 1275566"/>
                <a:gd name="connsiteX5-353" fmla="*/ 328293 w 820865"/>
                <a:gd name="connsiteY5-354" fmla="*/ 1196293 h 1275566"/>
                <a:gd name="connsiteX6-355" fmla="*/ 14 w 820865"/>
                <a:gd name="connsiteY6-356" fmla="*/ 626751 h 1275566"/>
                <a:gd name="connsiteX7-357" fmla="*/ 318199 w 820865"/>
                <a:gd name="connsiteY7-358" fmla="*/ 101144 h 1275566"/>
                <a:gd name="connsiteX8-359" fmla="*/ 459558 w 820865"/>
                <a:gd name="connsiteY8-360" fmla="*/ 0 h 12755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0865" h="1275566">
                  <a:moveTo>
                    <a:pt x="459558" y="0"/>
                  </a:moveTo>
                  <a:lnTo>
                    <a:pt x="500408" y="49306"/>
                  </a:lnTo>
                  <a:cubicBezTo>
                    <a:pt x="673856" y="189074"/>
                    <a:pt x="816502" y="434502"/>
                    <a:pt x="820753" y="626751"/>
                  </a:cubicBezTo>
                  <a:cubicBezTo>
                    <a:pt x="825004" y="819000"/>
                    <a:pt x="707960" y="1075782"/>
                    <a:pt x="525916" y="1202798"/>
                  </a:cubicBezTo>
                  <a:cubicBezTo>
                    <a:pt x="491016" y="1227054"/>
                    <a:pt x="470506" y="1260758"/>
                    <a:pt x="421217" y="1275566"/>
                  </a:cubicBezTo>
                  <a:lnTo>
                    <a:pt x="328293" y="1196293"/>
                  </a:lnTo>
                  <a:cubicBezTo>
                    <a:pt x="144602" y="1072194"/>
                    <a:pt x="-1633" y="862202"/>
                    <a:pt x="14" y="626751"/>
                  </a:cubicBezTo>
                  <a:cubicBezTo>
                    <a:pt x="32799" y="412285"/>
                    <a:pt x="156485" y="243668"/>
                    <a:pt x="318199" y="101144"/>
                  </a:cubicBezTo>
                  <a:lnTo>
                    <a:pt x="45955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rgbClr val="FFFFFF"/>
                  </a:solidFill>
                  <a:latin typeface="+mn-ea"/>
                </a:rPr>
                <a:t>促销战</a:t>
              </a:r>
            </a:p>
          </p:txBody>
        </p:sp>
        <p:sp>
          <p:nvSpPr>
            <p:cNvPr id="6" name="任意多边形 5"/>
            <p:cNvSpPr/>
            <p:nvPr/>
          </p:nvSpPr>
          <p:spPr>
            <a:xfrm rot="2587076">
              <a:off x="4521188" y="1613957"/>
              <a:ext cx="934356" cy="1563066"/>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33290 w 821403"/>
                <a:gd name="connsiteY0-218" fmla="*/ 0 h 1253820"/>
                <a:gd name="connsiteX1-219" fmla="*/ 487877 w 821403"/>
                <a:gd name="connsiteY1-220" fmla="*/ 55429 h 1253820"/>
                <a:gd name="connsiteX2-221" fmla="*/ 820754 w 821403"/>
                <a:gd name="connsiteY2-222" fmla="*/ 623710 h 1253820"/>
                <a:gd name="connsiteX3-223" fmla="*/ 516291 w 821403"/>
                <a:gd name="connsiteY3-224" fmla="*/ 1196336 h 1253820"/>
                <a:gd name="connsiteX4-225" fmla="*/ 410385 w 821403"/>
                <a:gd name="connsiteY4-226" fmla="*/ 1253820 h 1253820"/>
                <a:gd name="connsiteX5-227" fmla="*/ 310347 w 821403"/>
                <a:gd name="connsiteY5-228" fmla="*/ 1193062 h 1253820"/>
                <a:gd name="connsiteX6-229" fmla="*/ 15 w 821403"/>
                <a:gd name="connsiteY6-230" fmla="*/ 623710 h 1253820"/>
                <a:gd name="connsiteX7-231" fmla="*/ 307921 w 821403"/>
                <a:gd name="connsiteY7-232" fmla="*/ 91355 h 1253820"/>
                <a:gd name="connsiteX8-233" fmla="*/ 433290 w 821403"/>
                <a:gd name="connsiteY8-234" fmla="*/ 0 h 1253820"/>
                <a:gd name="connsiteX0-235" fmla="*/ 433290 w 811275"/>
                <a:gd name="connsiteY0-236" fmla="*/ 0 h 1253820"/>
                <a:gd name="connsiteX1-237" fmla="*/ 487877 w 811275"/>
                <a:gd name="connsiteY1-238" fmla="*/ 55429 h 1253820"/>
                <a:gd name="connsiteX2-239" fmla="*/ 810588 w 811275"/>
                <a:gd name="connsiteY2-240" fmla="*/ 620654 h 1253820"/>
                <a:gd name="connsiteX3-241" fmla="*/ 516291 w 811275"/>
                <a:gd name="connsiteY3-242" fmla="*/ 1196336 h 1253820"/>
                <a:gd name="connsiteX4-243" fmla="*/ 410385 w 811275"/>
                <a:gd name="connsiteY4-244" fmla="*/ 1253820 h 1253820"/>
                <a:gd name="connsiteX5-245" fmla="*/ 310347 w 811275"/>
                <a:gd name="connsiteY5-246" fmla="*/ 1193062 h 1253820"/>
                <a:gd name="connsiteX6-247" fmla="*/ 15 w 811275"/>
                <a:gd name="connsiteY6-248" fmla="*/ 623710 h 1253820"/>
                <a:gd name="connsiteX7-249" fmla="*/ 307921 w 811275"/>
                <a:gd name="connsiteY7-250" fmla="*/ 91355 h 1253820"/>
                <a:gd name="connsiteX8-251" fmla="*/ 433290 w 811275"/>
                <a:gd name="connsiteY8-252" fmla="*/ 0 h 1253820"/>
                <a:gd name="connsiteX0-253" fmla="*/ 433290 w 811275"/>
                <a:gd name="connsiteY0-254" fmla="*/ 0 h 1253820"/>
                <a:gd name="connsiteX1-255" fmla="*/ 487877 w 811275"/>
                <a:gd name="connsiteY1-256" fmla="*/ 55429 h 1253820"/>
                <a:gd name="connsiteX2-257" fmla="*/ 810588 w 811275"/>
                <a:gd name="connsiteY2-258" fmla="*/ 620654 h 1253820"/>
                <a:gd name="connsiteX3-259" fmla="*/ 516291 w 811275"/>
                <a:gd name="connsiteY3-260" fmla="*/ 1196336 h 1253820"/>
                <a:gd name="connsiteX4-261" fmla="*/ 410385 w 811275"/>
                <a:gd name="connsiteY4-262" fmla="*/ 1253820 h 1253820"/>
                <a:gd name="connsiteX5-263" fmla="*/ 310347 w 811275"/>
                <a:gd name="connsiteY5-264" fmla="*/ 1193062 h 1253820"/>
                <a:gd name="connsiteX6-265" fmla="*/ 15 w 811275"/>
                <a:gd name="connsiteY6-266" fmla="*/ 623710 h 1253820"/>
                <a:gd name="connsiteX7-267" fmla="*/ 307921 w 811275"/>
                <a:gd name="connsiteY7-268" fmla="*/ 91355 h 1253820"/>
                <a:gd name="connsiteX8-269" fmla="*/ 433290 w 811275"/>
                <a:gd name="connsiteY8-270" fmla="*/ 0 h 1253820"/>
                <a:gd name="connsiteX0-271" fmla="*/ 433290 w 810847"/>
                <a:gd name="connsiteY0-272" fmla="*/ 0 h 1253820"/>
                <a:gd name="connsiteX1-273" fmla="*/ 487877 w 810847"/>
                <a:gd name="connsiteY1-274" fmla="*/ 55429 h 1253820"/>
                <a:gd name="connsiteX2-275" fmla="*/ 810588 w 810847"/>
                <a:gd name="connsiteY2-276" fmla="*/ 620654 h 1253820"/>
                <a:gd name="connsiteX3-277" fmla="*/ 516291 w 810847"/>
                <a:gd name="connsiteY3-278" fmla="*/ 1196336 h 1253820"/>
                <a:gd name="connsiteX4-279" fmla="*/ 410385 w 810847"/>
                <a:gd name="connsiteY4-280" fmla="*/ 1253820 h 1253820"/>
                <a:gd name="connsiteX5-281" fmla="*/ 310347 w 810847"/>
                <a:gd name="connsiteY5-282" fmla="*/ 1193062 h 1253820"/>
                <a:gd name="connsiteX6-283" fmla="*/ 15 w 810847"/>
                <a:gd name="connsiteY6-284" fmla="*/ 623710 h 1253820"/>
                <a:gd name="connsiteX7-285" fmla="*/ 307921 w 810847"/>
                <a:gd name="connsiteY7-286" fmla="*/ 91355 h 1253820"/>
                <a:gd name="connsiteX8-287" fmla="*/ 433290 w 810847"/>
                <a:gd name="connsiteY8-288" fmla="*/ 0 h 1253820"/>
                <a:gd name="connsiteX0-289" fmla="*/ 450824 w 828381"/>
                <a:gd name="connsiteY0-290" fmla="*/ 0 h 1253820"/>
                <a:gd name="connsiteX1-291" fmla="*/ 505411 w 828381"/>
                <a:gd name="connsiteY1-292" fmla="*/ 55429 h 1253820"/>
                <a:gd name="connsiteX2-293" fmla="*/ 828122 w 828381"/>
                <a:gd name="connsiteY2-294" fmla="*/ 620654 h 1253820"/>
                <a:gd name="connsiteX3-295" fmla="*/ 533825 w 828381"/>
                <a:gd name="connsiteY3-296" fmla="*/ 1196336 h 1253820"/>
                <a:gd name="connsiteX4-297" fmla="*/ 427919 w 828381"/>
                <a:gd name="connsiteY4-298" fmla="*/ 1253820 h 1253820"/>
                <a:gd name="connsiteX5-299" fmla="*/ 327881 w 828381"/>
                <a:gd name="connsiteY5-300" fmla="*/ 1193062 h 1253820"/>
                <a:gd name="connsiteX6-301" fmla="*/ 13 w 828381"/>
                <a:gd name="connsiteY6-302" fmla="*/ 629890 h 1253820"/>
                <a:gd name="connsiteX7-303" fmla="*/ 325455 w 828381"/>
                <a:gd name="connsiteY7-304" fmla="*/ 91355 h 1253820"/>
                <a:gd name="connsiteX8-305" fmla="*/ 450824 w 828381"/>
                <a:gd name="connsiteY8-306" fmla="*/ 0 h 1253820"/>
                <a:gd name="connsiteX0-307" fmla="*/ 451487 w 829044"/>
                <a:gd name="connsiteY0-308" fmla="*/ 0 h 1253820"/>
                <a:gd name="connsiteX1-309" fmla="*/ 506074 w 829044"/>
                <a:gd name="connsiteY1-310" fmla="*/ 55429 h 1253820"/>
                <a:gd name="connsiteX2-311" fmla="*/ 828785 w 829044"/>
                <a:gd name="connsiteY2-312" fmla="*/ 620654 h 1253820"/>
                <a:gd name="connsiteX3-313" fmla="*/ 534488 w 829044"/>
                <a:gd name="connsiteY3-314" fmla="*/ 1196336 h 1253820"/>
                <a:gd name="connsiteX4-315" fmla="*/ 428582 w 829044"/>
                <a:gd name="connsiteY4-316" fmla="*/ 1253820 h 1253820"/>
                <a:gd name="connsiteX5-317" fmla="*/ 328544 w 829044"/>
                <a:gd name="connsiteY5-318" fmla="*/ 1193062 h 1253820"/>
                <a:gd name="connsiteX6-319" fmla="*/ 676 w 829044"/>
                <a:gd name="connsiteY6-320" fmla="*/ 629890 h 1253820"/>
                <a:gd name="connsiteX7-321" fmla="*/ 326118 w 829044"/>
                <a:gd name="connsiteY7-322" fmla="*/ 91355 h 1253820"/>
                <a:gd name="connsiteX8-323" fmla="*/ 451487 w 829044"/>
                <a:gd name="connsiteY8-324" fmla="*/ 0 h 1253820"/>
                <a:gd name="connsiteX0-325" fmla="*/ 451487 w 829044"/>
                <a:gd name="connsiteY0-326" fmla="*/ 0 h 1253820"/>
                <a:gd name="connsiteX1-327" fmla="*/ 506074 w 829044"/>
                <a:gd name="connsiteY1-328" fmla="*/ 55429 h 1253820"/>
                <a:gd name="connsiteX2-329" fmla="*/ 828785 w 829044"/>
                <a:gd name="connsiteY2-330" fmla="*/ 620654 h 1253820"/>
                <a:gd name="connsiteX3-331" fmla="*/ 534488 w 829044"/>
                <a:gd name="connsiteY3-332" fmla="*/ 1196336 h 1253820"/>
                <a:gd name="connsiteX4-333" fmla="*/ 428582 w 829044"/>
                <a:gd name="connsiteY4-334" fmla="*/ 1253820 h 1253820"/>
                <a:gd name="connsiteX5-335" fmla="*/ 328544 w 829044"/>
                <a:gd name="connsiteY5-336" fmla="*/ 1193062 h 1253820"/>
                <a:gd name="connsiteX6-337" fmla="*/ 676 w 829044"/>
                <a:gd name="connsiteY6-338" fmla="*/ 629890 h 1253820"/>
                <a:gd name="connsiteX7-339" fmla="*/ 326118 w 829044"/>
                <a:gd name="connsiteY7-340" fmla="*/ 91355 h 1253820"/>
                <a:gd name="connsiteX8-341" fmla="*/ 451487 w 829044"/>
                <a:gd name="connsiteY8-342" fmla="*/ 0 h 1253820"/>
                <a:gd name="connsiteX0-343" fmla="*/ 451487 w 829044"/>
                <a:gd name="connsiteY0-344" fmla="*/ 0 h 1265247"/>
                <a:gd name="connsiteX1-345" fmla="*/ 506074 w 829044"/>
                <a:gd name="connsiteY1-346" fmla="*/ 55429 h 1265247"/>
                <a:gd name="connsiteX2-347" fmla="*/ 828785 w 829044"/>
                <a:gd name="connsiteY2-348" fmla="*/ 620654 h 1265247"/>
                <a:gd name="connsiteX3-349" fmla="*/ 534488 w 829044"/>
                <a:gd name="connsiteY3-350" fmla="*/ 1196336 h 1265247"/>
                <a:gd name="connsiteX4-351" fmla="*/ 423064 w 829044"/>
                <a:gd name="connsiteY4-352" fmla="*/ 1265247 h 1265247"/>
                <a:gd name="connsiteX5-353" fmla="*/ 328544 w 829044"/>
                <a:gd name="connsiteY5-354" fmla="*/ 1193062 h 1265247"/>
                <a:gd name="connsiteX6-355" fmla="*/ 676 w 829044"/>
                <a:gd name="connsiteY6-356" fmla="*/ 629890 h 1265247"/>
                <a:gd name="connsiteX7-357" fmla="*/ 326118 w 829044"/>
                <a:gd name="connsiteY7-358" fmla="*/ 91355 h 1265247"/>
                <a:gd name="connsiteX8-359" fmla="*/ 451487 w 829044"/>
                <a:gd name="connsiteY8-360" fmla="*/ 0 h 1265247"/>
                <a:gd name="connsiteX0-361" fmla="*/ 451513 w 829070"/>
                <a:gd name="connsiteY0-362" fmla="*/ 0 h 1265247"/>
                <a:gd name="connsiteX1-363" fmla="*/ 506100 w 829070"/>
                <a:gd name="connsiteY1-364" fmla="*/ 55429 h 1265247"/>
                <a:gd name="connsiteX2-365" fmla="*/ 828811 w 829070"/>
                <a:gd name="connsiteY2-366" fmla="*/ 620654 h 1265247"/>
                <a:gd name="connsiteX3-367" fmla="*/ 534514 w 829070"/>
                <a:gd name="connsiteY3-368" fmla="*/ 1196336 h 1265247"/>
                <a:gd name="connsiteX4-369" fmla="*/ 423090 w 829070"/>
                <a:gd name="connsiteY4-370" fmla="*/ 1265247 h 1265247"/>
                <a:gd name="connsiteX5-371" fmla="*/ 322108 w 829070"/>
                <a:gd name="connsiteY5-372" fmla="*/ 1194392 h 1265247"/>
                <a:gd name="connsiteX6-373" fmla="*/ 702 w 829070"/>
                <a:gd name="connsiteY6-374" fmla="*/ 629890 h 1265247"/>
                <a:gd name="connsiteX7-375" fmla="*/ 326144 w 829070"/>
                <a:gd name="connsiteY7-376" fmla="*/ 91355 h 1265247"/>
                <a:gd name="connsiteX8-377" fmla="*/ 451513 w 829070"/>
                <a:gd name="connsiteY8-378" fmla="*/ 0 h 1265247"/>
                <a:gd name="connsiteX0-379" fmla="*/ 451513 w 829070"/>
                <a:gd name="connsiteY0-380" fmla="*/ 0 h 1271823"/>
                <a:gd name="connsiteX1-381" fmla="*/ 506100 w 829070"/>
                <a:gd name="connsiteY1-382" fmla="*/ 55429 h 1271823"/>
                <a:gd name="connsiteX2-383" fmla="*/ 828811 w 829070"/>
                <a:gd name="connsiteY2-384" fmla="*/ 620654 h 1271823"/>
                <a:gd name="connsiteX3-385" fmla="*/ 534514 w 829070"/>
                <a:gd name="connsiteY3-386" fmla="*/ 1196336 h 1271823"/>
                <a:gd name="connsiteX4-387" fmla="*/ 428644 w 829070"/>
                <a:gd name="connsiteY4-388" fmla="*/ 1271823 h 1271823"/>
                <a:gd name="connsiteX5-389" fmla="*/ 322108 w 829070"/>
                <a:gd name="connsiteY5-390" fmla="*/ 1194392 h 1271823"/>
                <a:gd name="connsiteX6-391" fmla="*/ 702 w 829070"/>
                <a:gd name="connsiteY6-392" fmla="*/ 629890 h 1271823"/>
                <a:gd name="connsiteX7-393" fmla="*/ 326144 w 829070"/>
                <a:gd name="connsiteY7-394" fmla="*/ 91355 h 1271823"/>
                <a:gd name="connsiteX8-395" fmla="*/ 451513 w 829070"/>
                <a:gd name="connsiteY8-396" fmla="*/ 0 h 1271823"/>
                <a:gd name="connsiteX0-397" fmla="*/ 451513 w 829057"/>
                <a:gd name="connsiteY0-398" fmla="*/ 0 h 1271823"/>
                <a:gd name="connsiteX1-399" fmla="*/ 506100 w 829057"/>
                <a:gd name="connsiteY1-400" fmla="*/ 55429 h 1271823"/>
                <a:gd name="connsiteX2-401" fmla="*/ 828811 w 829057"/>
                <a:gd name="connsiteY2-402" fmla="*/ 620654 h 1271823"/>
                <a:gd name="connsiteX3-403" fmla="*/ 548216 w 829057"/>
                <a:gd name="connsiteY3-404" fmla="*/ 1202432 h 1271823"/>
                <a:gd name="connsiteX4-405" fmla="*/ 428644 w 829057"/>
                <a:gd name="connsiteY4-406" fmla="*/ 1271823 h 1271823"/>
                <a:gd name="connsiteX5-407" fmla="*/ 322108 w 829057"/>
                <a:gd name="connsiteY5-408" fmla="*/ 1194392 h 1271823"/>
                <a:gd name="connsiteX6-409" fmla="*/ 702 w 829057"/>
                <a:gd name="connsiteY6-410" fmla="*/ 629890 h 1271823"/>
                <a:gd name="connsiteX7-411" fmla="*/ 326144 w 829057"/>
                <a:gd name="connsiteY7-412" fmla="*/ 91355 h 1271823"/>
                <a:gd name="connsiteX8-413" fmla="*/ 451513 w 829057"/>
                <a:gd name="connsiteY8-414" fmla="*/ 0 h 1271823"/>
                <a:gd name="connsiteX0-415" fmla="*/ 451513 w 828855"/>
                <a:gd name="connsiteY0-416" fmla="*/ 0 h 1271823"/>
                <a:gd name="connsiteX1-417" fmla="*/ 530705 w 828855"/>
                <a:gd name="connsiteY1-418" fmla="*/ 33520 h 1271823"/>
                <a:gd name="connsiteX2-419" fmla="*/ 828811 w 828855"/>
                <a:gd name="connsiteY2-420" fmla="*/ 620654 h 1271823"/>
                <a:gd name="connsiteX3-421" fmla="*/ 548216 w 828855"/>
                <a:gd name="connsiteY3-422" fmla="*/ 1202432 h 1271823"/>
                <a:gd name="connsiteX4-423" fmla="*/ 428644 w 828855"/>
                <a:gd name="connsiteY4-424" fmla="*/ 1271823 h 1271823"/>
                <a:gd name="connsiteX5-425" fmla="*/ 322108 w 828855"/>
                <a:gd name="connsiteY5-426" fmla="*/ 1194392 h 1271823"/>
                <a:gd name="connsiteX6-427" fmla="*/ 702 w 828855"/>
                <a:gd name="connsiteY6-428" fmla="*/ 629890 h 1271823"/>
                <a:gd name="connsiteX7-429" fmla="*/ 326144 w 828855"/>
                <a:gd name="connsiteY7-430" fmla="*/ 91355 h 1271823"/>
                <a:gd name="connsiteX8-431" fmla="*/ 451513 w 828855"/>
                <a:gd name="connsiteY8-432" fmla="*/ 0 h 1271823"/>
                <a:gd name="connsiteX0-433" fmla="*/ 478039 w 828855"/>
                <a:gd name="connsiteY0-434" fmla="*/ 0 h 1291781"/>
                <a:gd name="connsiteX1-435" fmla="*/ 530705 w 828855"/>
                <a:gd name="connsiteY1-436" fmla="*/ 53478 h 1291781"/>
                <a:gd name="connsiteX2-437" fmla="*/ 828811 w 828855"/>
                <a:gd name="connsiteY2-438" fmla="*/ 640612 h 1291781"/>
                <a:gd name="connsiteX3-439" fmla="*/ 548216 w 828855"/>
                <a:gd name="connsiteY3-440" fmla="*/ 1222390 h 1291781"/>
                <a:gd name="connsiteX4-441" fmla="*/ 428644 w 828855"/>
                <a:gd name="connsiteY4-442" fmla="*/ 1291781 h 1291781"/>
                <a:gd name="connsiteX5-443" fmla="*/ 322108 w 828855"/>
                <a:gd name="connsiteY5-444" fmla="*/ 1214350 h 1291781"/>
                <a:gd name="connsiteX6-445" fmla="*/ 702 w 828855"/>
                <a:gd name="connsiteY6-446" fmla="*/ 649848 h 1291781"/>
                <a:gd name="connsiteX7-447" fmla="*/ 326144 w 828855"/>
                <a:gd name="connsiteY7-448" fmla="*/ 111313 h 1291781"/>
                <a:gd name="connsiteX8-449" fmla="*/ 478039 w 828855"/>
                <a:gd name="connsiteY8-450" fmla="*/ 0 h 1291781"/>
                <a:gd name="connsiteX0-451" fmla="*/ 477999 w 828815"/>
                <a:gd name="connsiteY0-452" fmla="*/ 0 h 1291781"/>
                <a:gd name="connsiteX1-453" fmla="*/ 530665 w 828815"/>
                <a:gd name="connsiteY1-454" fmla="*/ 53478 h 1291781"/>
                <a:gd name="connsiteX2-455" fmla="*/ 828771 w 828815"/>
                <a:gd name="connsiteY2-456" fmla="*/ 640612 h 1291781"/>
                <a:gd name="connsiteX3-457" fmla="*/ 548176 w 828815"/>
                <a:gd name="connsiteY3-458" fmla="*/ 1222390 h 1291781"/>
                <a:gd name="connsiteX4-459" fmla="*/ 428604 w 828815"/>
                <a:gd name="connsiteY4-460" fmla="*/ 1291781 h 1291781"/>
                <a:gd name="connsiteX5-461" fmla="*/ 322068 w 828815"/>
                <a:gd name="connsiteY5-462" fmla="*/ 1214350 h 1291781"/>
                <a:gd name="connsiteX6-463" fmla="*/ 662 w 828815"/>
                <a:gd name="connsiteY6-464" fmla="*/ 649848 h 1291781"/>
                <a:gd name="connsiteX7-465" fmla="*/ 326104 w 828815"/>
                <a:gd name="connsiteY7-466" fmla="*/ 111313 h 1291781"/>
                <a:gd name="connsiteX8-467" fmla="*/ 477999 w 828815"/>
                <a:gd name="connsiteY8-468" fmla="*/ 0 h 1291781"/>
                <a:gd name="connsiteX0-469" fmla="*/ 477999 w 828815"/>
                <a:gd name="connsiteY0-470" fmla="*/ 0 h 1291781"/>
                <a:gd name="connsiteX1-471" fmla="*/ 530665 w 828815"/>
                <a:gd name="connsiteY1-472" fmla="*/ 53478 h 1291781"/>
                <a:gd name="connsiteX2-473" fmla="*/ 828771 w 828815"/>
                <a:gd name="connsiteY2-474" fmla="*/ 640612 h 1291781"/>
                <a:gd name="connsiteX3-475" fmla="*/ 548176 w 828815"/>
                <a:gd name="connsiteY3-476" fmla="*/ 1222390 h 1291781"/>
                <a:gd name="connsiteX4-477" fmla="*/ 428604 w 828815"/>
                <a:gd name="connsiteY4-478" fmla="*/ 1291781 h 1291781"/>
                <a:gd name="connsiteX5-479" fmla="*/ 322068 w 828815"/>
                <a:gd name="connsiteY5-480" fmla="*/ 1214350 h 1291781"/>
                <a:gd name="connsiteX6-481" fmla="*/ 662 w 828815"/>
                <a:gd name="connsiteY6-482" fmla="*/ 649848 h 1291781"/>
                <a:gd name="connsiteX7-483" fmla="*/ 326104 w 828815"/>
                <a:gd name="connsiteY7-484" fmla="*/ 111313 h 1291781"/>
                <a:gd name="connsiteX8-485" fmla="*/ 477999 w 828815"/>
                <a:gd name="connsiteY8-486" fmla="*/ 0 h 1291781"/>
                <a:gd name="connsiteX0-487" fmla="*/ 477999 w 828815"/>
                <a:gd name="connsiteY0-488" fmla="*/ 0 h 1317004"/>
                <a:gd name="connsiteX1-489" fmla="*/ 530665 w 828815"/>
                <a:gd name="connsiteY1-490" fmla="*/ 53478 h 1317004"/>
                <a:gd name="connsiteX2-491" fmla="*/ 828771 w 828815"/>
                <a:gd name="connsiteY2-492" fmla="*/ 640612 h 1317004"/>
                <a:gd name="connsiteX3-493" fmla="*/ 548176 w 828815"/>
                <a:gd name="connsiteY3-494" fmla="*/ 1222390 h 1317004"/>
                <a:gd name="connsiteX4-495" fmla="*/ 449594 w 828815"/>
                <a:gd name="connsiteY4-496" fmla="*/ 1317004 h 1317004"/>
                <a:gd name="connsiteX5-497" fmla="*/ 322068 w 828815"/>
                <a:gd name="connsiteY5-498" fmla="*/ 1214350 h 1317004"/>
                <a:gd name="connsiteX6-499" fmla="*/ 662 w 828815"/>
                <a:gd name="connsiteY6-500" fmla="*/ 649848 h 1317004"/>
                <a:gd name="connsiteX7-501" fmla="*/ 326104 w 828815"/>
                <a:gd name="connsiteY7-502" fmla="*/ 111313 h 1317004"/>
                <a:gd name="connsiteX8-503" fmla="*/ 477999 w 828815"/>
                <a:gd name="connsiteY8-504" fmla="*/ 0 h 1317004"/>
                <a:gd name="connsiteX0-505" fmla="*/ 477999 w 828790"/>
                <a:gd name="connsiteY0-506" fmla="*/ 0 h 1317004"/>
                <a:gd name="connsiteX1-507" fmla="*/ 530665 w 828790"/>
                <a:gd name="connsiteY1-508" fmla="*/ 53478 h 1317004"/>
                <a:gd name="connsiteX2-509" fmla="*/ 828771 w 828790"/>
                <a:gd name="connsiteY2-510" fmla="*/ 640612 h 1317004"/>
                <a:gd name="connsiteX3-511" fmla="*/ 542416 w 828790"/>
                <a:gd name="connsiteY3-512" fmla="*/ 1216541 h 1317004"/>
                <a:gd name="connsiteX4-513" fmla="*/ 449594 w 828790"/>
                <a:gd name="connsiteY4-514" fmla="*/ 1317004 h 1317004"/>
                <a:gd name="connsiteX5-515" fmla="*/ 322068 w 828790"/>
                <a:gd name="connsiteY5-516" fmla="*/ 1214350 h 1317004"/>
                <a:gd name="connsiteX6-517" fmla="*/ 662 w 828790"/>
                <a:gd name="connsiteY6-518" fmla="*/ 649848 h 1317004"/>
                <a:gd name="connsiteX7-519" fmla="*/ 326104 w 828790"/>
                <a:gd name="connsiteY7-520" fmla="*/ 111313 h 1317004"/>
                <a:gd name="connsiteX8-521" fmla="*/ 477999 w 828790"/>
                <a:gd name="connsiteY8-522" fmla="*/ 0 h 13170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8790" h="1317004">
                  <a:moveTo>
                    <a:pt x="477999" y="0"/>
                  </a:moveTo>
                  <a:lnTo>
                    <a:pt x="530665" y="53478"/>
                  </a:lnTo>
                  <a:cubicBezTo>
                    <a:pt x="715101" y="192801"/>
                    <a:pt x="826813" y="446768"/>
                    <a:pt x="828771" y="640612"/>
                  </a:cubicBezTo>
                  <a:cubicBezTo>
                    <a:pt x="830729" y="834456"/>
                    <a:pt x="686064" y="1057540"/>
                    <a:pt x="542416" y="1216541"/>
                  </a:cubicBezTo>
                  <a:lnTo>
                    <a:pt x="449594" y="1317004"/>
                  </a:lnTo>
                  <a:lnTo>
                    <a:pt x="322068" y="1214350"/>
                  </a:lnTo>
                  <a:cubicBezTo>
                    <a:pt x="148630" y="1081123"/>
                    <a:pt x="-11606" y="886197"/>
                    <a:pt x="662" y="649848"/>
                  </a:cubicBezTo>
                  <a:cubicBezTo>
                    <a:pt x="27893" y="428805"/>
                    <a:pt x="164390" y="253837"/>
                    <a:pt x="326104" y="111313"/>
                  </a:cubicBezTo>
                  <a:lnTo>
                    <a:pt x="47799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865" dirty="0">
                  <a:solidFill>
                    <a:srgbClr val="FFFFFF"/>
                  </a:solidFill>
                  <a:latin typeface="+mn-ea"/>
                </a:rPr>
                <a:t>新技术</a:t>
              </a:r>
            </a:p>
          </p:txBody>
        </p:sp>
        <p:sp>
          <p:nvSpPr>
            <p:cNvPr id="7" name="任意多边形 6"/>
            <p:cNvSpPr/>
            <p:nvPr/>
          </p:nvSpPr>
          <p:spPr>
            <a:xfrm rot="314826">
              <a:off x="4027087" y="915566"/>
              <a:ext cx="755403" cy="1214662"/>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59559 w 821569"/>
                <a:gd name="connsiteY0-218" fmla="*/ 0 h 1256861"/>
                <a:gd name="connsiteX1-219" fmla="*/ 487877 w 821569"/>
                <a:gd name="connsiteY1-220" fmla="*/ 58470 h 1256861"/>
                <a:gd name="connsiteX2-221" fmla="*/ 820754 w 821569"/>
                <a:gd name="connsiteY2-222" fmla="*/ 626751 h 1256861"/>
                <a:gd name="connsiteX3-223" fmla="*/ 516291 w 821569"/>
                <a:gd name="connsiteY3-224" fmla="*/ 1199377 h 1256861"/>
                <a:gd name="connsiteX4-225" fmla="*/ 410385 w 821569"/>
                <a:gd name="connsiteY4-226" fmla="*/ 1256861 h 1256861"/>
                <a:gd name="connsiteX5-227" fmla="*/ 310347 w 821569"/>
                <a:gd name="connsiteY5-228" fmla="*/ 1196103 h 1256861"/>
                <a:gd name="connsiteX6-229" fmla="*/ 15 w 821569"/>
                <a:gd name="connsiteY6-230" fmla="*/ 626751 h 1256861"/>
                <a:gd name="connsiteX7-231" fmla="*/ 307921 w 821569"/>
                <a:gd name="connsiteY7-232" fmla="*/ 94396 h 1256861"/>
                <a:gd name="connsiteX8-233" fmla="*/ 459559 w 821569"/>
                <a:gd name="connsiteY8-234" fmla="*/ 0 h 1256861"/>
                <a:gd name="connsiteX0-235" fmla="*/ 459559 w 820796"/>
                <a:gd name="connsiteY0-236" fmla="*/ 0 h 1256861"/>
                <a:gd name="connsiteX1-237" fmla="*/ 500409 w 820796"/>
                <a:gd name="connsiteY1-238" fmla="*/ 49306 h 1256861"/>
                <a:gd name="connsiteX2-239" fmla="*/ 820754 w 820796"/>
                <a:gd name="connsiteY2-240" fmla="*/ 626751 h 1256861"/>
                <a:gd name="connsiteX3-241" fmla="*/ 516291 w 820796"/>
                <a:gd name="connsiteY3-242" fmla="*/ 1199377 h 1256861"/>
                <a:gd name="connsiteX4-243" fmla="*/ 410385 w 820796"/>
                <a:gd name="connsiteY4-244" fmla="*/ 1256861 h 1256861"/>
                <a:gd name="connsiteX5-245" fmla="*/ 310347 w 820796"/>
                <a:gd name="connsiteY5-246" fmla="*/ 1196103 h 1256861"/>
                <a:gd name="connsiteX6-247" fmla="*/ 15 w 820796"/>
                <a:gd name="connsiteY6-248" fmla="*/ 626751 h 1256861"/>
                <a:gd name="connsiteX7-249" fmla="*/ 307921 w 820796"/>
                <a:gd name="connsiteY7-250" fmla="*/ 94396 h 1256861"/>
                <a:gd name="connsiteX8-251" fmla="*/ 459559 w 820796"/>
                <a:gd name="connsiteY8-252" fmla="*/ 0 h 1256861"/>
                <a:gd name="connsiteX0-253" fmla="*/ 459559 w 820795"/>
                <a:gd name="connsiteY0-254" fmla="*/ 0 h 1256861"/>
                <a:gd name="connsiteX1-255" fmla="*/ 500409 w 820795"/>
                <a:gd name="connsiteY1-256" fmla="*/ 49306 h 1256861"/>
                <a:gd name="connsiteX2-257" fmla="*/ 820754 w 820795"/>
                <a:gd name="connsiteY2-258" fmla="*/ 626751 h 1256861"/>
                <a:gd name="connsiteX3-259" fmla="*/ 516291 w 820795"/>
                <a:gd name="connsiteY3-260" fmla="*/ 1199377 h 1256861"/>
                <a:gd name="connsiteX4-261" fmla="*/ 410385 w 820795"/>
                <a:gd name="connsiteY4-262" fmla="*/ 1256861 h 1256861"/>
                <a:gd name="connsiteX5-263" fmla="*/ 310347 w 820795"/>
                <a:gd name="connsiteY5-264" fmla="*/ 1196103 h 1256861"/>
                <a:gd name="connsiteX6-265" fmla="*/ 15 w 820795"/>
                <a:gd name="connsiteY6-266" fmla="*/ 626751 h 1256861"/>
                <a:gd name="connsiteX7-267" fmla="*/ 318200 w 820795"/>
                <a:gd name="connsiteY7-268" fmla="*/ 101144 h 1256861"/>
                <a:gd name="connsiteX8-269" fmla="*/ 459559 w 820795"/>
                <a:gd name="connsiteY8-270" fmla="*/ 0 h 1256861"/>
                <a:gd name="connsiteX0-271" fmla="*/ 459558 w 820794"/>
                <a:gd name="connsiteY0-272" fmla="*/ 0 h 1256861"/>
                <a:gd name="connsiteX1-273" fmla="*/ 500408 w 820794"/>
                <a:gd name="connsiteY1-274" fmla="*/ 49306 h 1256861"/>
                <a:gd name="connsiteX2-275" fmla="*/ 820753 w 820794"/>
                <a:gd name="connsiteY2-276" fmla="*/ 626751 h 1256861"/>
                <a:gd name="connsiteX3-277" fmla="*/ 516290 w 820794"/>
                <a:gd name="connsiteY3-278" fmla="*/ 1199377 h 1256861"/>
                <a:gd name="connsiteX4-279" fmla="*/ 410384 w 820794"/>
                <a:gd name="connsiteY4-280" fmla="*/ 1256861 h 1256861"/>
                <a:gd name="connsiteX5-281" fmla="*/ 328293 w 820794"/>
                <a:gd name="connsiteY5-282" fmla="*/ 1196293 h 1256861"/>
                <a:gd name="connsiteX6-283" fmla="*/ 14 w 820794"/>
                <a:gd name="connsiteY6-284" fmla="*/ 626751 h 1256861"/>
                <a:gd name="connsiteX7-285" fmla="*/ 318199 w 820794"/>
                <a:gd name="connsiteY7-286" fmla="*/ 101144 h 1256861"/>
                <a:gd name="connsiteX8-287" fmla="*/ 459558 w 820794"/>
                <a:gd name="connsiteY8-288" fmla="*/ 0 h 1256861"/>
                <a:gd name="connsiteX0-289" fmla="*/ 459558 w 820865"/>
                <a:gd name="connsiteY0-290" fmla="*/ 0 h 1256861"/>
                <a:gd name="connsiteX1-291" fmla="*/ 500408 w 820865"/>
                <a:gd name="connsiteY1-292" fmla="*/ 49306 h 1256861"/>
                <a:gd name="connsiteX2-293" fmla="*/ 820753 w 820865"/>
                <a:gd name="connsiteY2-294" fmla="*/ 626751 h 1256861"/>
                <a:gd name="connsiteX3-295" fmla="*/ 525916 w 820865"/>
                <a:gd name="connsiteY3-296" fmla="*/ 1202798 h 1256861"/>
                <a:gd name="connsiteX4-297" fmla="*/ 410384 w 820865"/>
                <a:gd name="connsiteY4-298" fmla="*/ 1256861 h 1256861"/>
                <a:gd name="connsiteX5-299" fmla="*/ 328293 w 820865"/>
                <a:gd name="connsiteY5-300" fmla="*/ 1196293 h 1256861"/>
                <a:gd name="connsiteX6-301" fmla="*/ 14 w 820865"/>
                <a:gd name="connsiteY6-302" fmla="*/ 626751 h 1256861"/>
                <a:gd name="connsiteX7-303" fmla="*/ 318199 w 820865"/>
                <a:gd name="connsiteY7-304" fmla="*/ 101144 h 1256861"/>
                <a:gd name="connsiteX8-305" fmla="*/ 459558 w 820865"/>
                <a:gd name="connsiteY8-306" fmla="*/ 0 h 1256861"/>
                <a:gd name="connsiteX0-307" fmla="*/ 459558 w 820865"/>
                <a:gd name="connsiteY0-308" fmla="*/ 0 h 1256861"/>
                <a:gd name="connsiteX1-309" fmla="*/ 500408 w 820865"/>
                <a:gd name="connsiteY1-310" fmla="*/ 49306 h 1256861"/>
                <a:gd name="connsiteX2-311" fmla="*/ 820753 w 820865"/>
                <a:gd name="connsiteY2-312" fmla="*/ 626751 h 1256861"/>
                <a:gd name="connsiteX3-313" fmla="*/ 525916 w 820865"/>
                <a:gd name="connsiteY3-314" fmla="*/ 1202798 h 1256861"/>
                <a:gd name="connsiteX4-315" fmla="*/ 410384 w 820865"/>
                <a:gd name="connsiteY4-316" fmla="*/ 1256861 h 1256861"/>
                <a:gd name="connsiteX5-317" fmla="*/ 328293 w 820865"/>
                <a:gd name="connsiteY5-318" fmla="*/ 1196293 h 1256861"/>
                <a:gd name="connsiteX6-319" fmla="*/ 14 w 820865"/>
                <a:gd name="connsiteY6-320" fmla="*/ 626751 h 1256861"/>
                <a:gd name="connsiteX7-321" fmla="*/ 318199 w 820865"/>
                <a:gd name="connsiteY7-322" fmla="*/ 101144 h 1256861"/>
                <a:gd name="connsiteX8-323" fmla="*/ 459558 w 820865"/>
                <a:gd name="connsiteY8-324" fmla="*/ 0 h 1256861"/>
                <a:gd name="connsiteX0-325" fmla="*/ 459558 w 820865"/>
                <a:gd name="connsiteY0-326" fmla="*/ 0 h 1275566"/>
                <a:gd name="connsiteX1-327" fmla="*/ 500408 w 820865"/>
                <a:gd name="connsiteY1-328" fmla="*/ 49306 h 1275566"/>
                <a:gd name="connsiteX2-329" fmla="*/ 820753 w 820865"/>
                <a:gd name="connsiteY2-330" fmla="*/ 626751 h 1275566"/>
                <a:gd name="connsiteX3-331" fmla="*/ 525916 w 820865"/>
                <a:gd name="connsiteY3-332" fmla="*/ 1202798 h 1275566"/>
                <a:gd name="connsiteX4-333" fmla="*/ 421217 w 820865"/>
                <a:gd name="connsiteY4-334" fmla="*/ 1275566 h 1275566"/>
                <a:gd name="connsiteX5-335" fmla="*/ 328293 w 820865"/>
                <a:gd name="connsiteY5-336" fmla="*/ 1196293 h 1275566"/>
                <a:gd name="connsiteX6-337" fmla="*/ 14 w 820865"/>
                <a:gd name="connsiteY6-338" fmla="*/ 626751 h 1275566"/>
                <a:gd name="connsiteX7-339" fmla="*/ 318199 w 820865"/>
                <a:gd name="connsiteY7-340" fmla="*/ 101144 h 1275566"/>
                <a:gd name="connsiteX8-341" fmla="*/ 459558 w 820865"/>
                <a:gd name="connsiteY8-342" fmla="*/ 0 h 1275566"/>
                <a:gd name="connsiteX0-343" fmla="*/ 459558 w 820865"/>
                <a:gd name="connsiteY0-344" fmla="*/ 0 h 1275566"/>
                <a:gd name="connsiteX1-345" fmla="*/ 500408 w 820865"/>
                <a:gd name="connsiteY1-346" fmla="*/ 49306 h 1275566"/>
                <a:gd name="connsiteX2-347" fmla="*/ 820753 w 820865"/>
                <a:gd name="connsiteY2-348" fmla="*/ 626751 h 1275566"/>
                <a:gd name="connsiteX3-349" fmla="*/ 525916 w 820865"/>
                <a:gd name="connsiteY3-350" fmla="*/ 1202798 h 1275566"/>
                <a:gd name="connsiteX4-351" fmla="*/ 421217 w 820865"/>
                <a:gd name="connsiteY4-352" fmla="*/ 1275566 h 1275566"/>
                <a:gd name="connsiteX5-353" fmla="*/ 328293 w 820865"/>
                <a:gd name="connsiteY5-354" fmla="*/ 1196293 h 1275566"/>
                <a:gd name="connsiteX6-355" fmla="*/ 14 w 820865"/>
                <a:gd name="connsiteY6-356" fmla="*/ 626751 h 1275566"/>
                <a:gd name="connsiteX7-357" fmla="*/ 318199 w 820865"/>
                <a:gd name="connsiteY7-358" fmla="*/ 101144 h 1275566"/>
                <a:gd name="connsiteX8-359" fmla="*/ 459558 w 820865"/>
                <a:gd name="connsiteY8-360" fmla="*/ 0 h 1275566"/>
                <a:gd name="connsiteX0-361" fmla="*/ 438815 w 820865"/>
                <a:gd name="connsiteY0-362" fmla="*/ 0 h 1276220"/>
                <a:gd name="connsiteX1-363" fmla="*/ 500408 w 820865"/>
                <a:gd name="connsiteY1-364" fmla="*/ 49960 h 1276220"/>
                <a:gd name="connsiteX2-365" fmla="*/ 820753 w 820865"/>
                <a:gd name="connsiteY2-366" fmla="*/ 627405 h 1276220"/>
                <a:gd name="connsiteX3-367" fmla="*/ 525916 w 820865"/>
                <a:gd name="connsiteY3-368" fmla="*/ 1203452 h 1276220"/>
                <a:gd name="connsiteX4-369" fmla="*/ 421217 w 820865"/>
                <a:gd name="connsiteY4-370" fmla="*/ 1276220 h 1276220"/>
                <a:gd name="connsiteX5-371" fmla="*/ 328293 w 820865"/>
                <a:gd name="connsiteY5-372" fmla="*/ 1196947 h 1276220"/>
                <a:gd name="connsiteX6-373" fmla="*/ 14 w 820865"/>
                <a:gd name="connsiteY6-374" fmla="*/ 627405 h 1276220"/>
                <a:gd name="connsiteX7-375" fmla="*/ 318199 w 820865"/>
                <a:gd name="connsiteY7-376" fmla="*/ 101798 h 1276220"/>
                <a:gd name="connsiteX8-377" fmla="*/ 438815 w 820865"/>
                <a:gd name="connsiteY8-378" fmla="*/ 0 h 1276220"/>
                <a:gd name="connsiteX0-379" fmla="*/ 438815 w 820865"/>
                <a:gd name="connsiteY0-380" fmla="*/ 0 h 1266560"/>
                <a:gd name="connsiteX1-381" fmla="*/ 500408 w 820865"/>
                <a:gd name="connsiteY1-382" fmla="*/ 49960 h 1266560"/>
                <a:gd name="connsiteX2-383" fmla="*/ 820753 w 820865"/>
                <a:gd name="connsiteY2-384" fmla="*/ 627405 h 1266560"/>
                <a:gd name="connsiteX3-385" fmla="*/ 525916 w 820865"/>
                <a:gd name="connsiteY3-386" fmla="*/ 1203452 h 1266560"/>
                <a:gd name="connsiteX4-387" fmla="*/ 446146 w 820865"/>
                <a:gd name="connsiteY4-388" fmla="*/ 1266560 h 1266560"/>
                <a:gd name="connsiteX5-389" fmla="*/ 328293 w 820865"/>
                <a:gd name="connsiteY5-390" fmla="*/ 1196947 h 1266560"/>
                <a:gd name="connsiteX6-391" fmla="*/ 14 w 820865"/>
                <a:gd name="connsiteY6-392" fmla="*/ 627405 h 1266560"/>
                <a:gd name="connsiteX7-393" fmla="*/ 318199 w 820865"/>
                <a:gd name="connsiteY7-394" fmla="*/ 101798 h 1266560"/>
                <a:gd name="connsiteX8-395" fmla="*/ 438815 w 820865"/>
                <a:gd name="connsiteY8-396" fmla="*/ 0 h 1266560"/>
                <a:gd name="connsiteX0-397" fmla="*/ 438815 w 821234"/>
                <a:gd name="connsiteY0-398" fmla="*/ 0 h 1266560"/>
                <a:gd name="connsiteX1-399" fmla="*/ 500408 w 821234"/>
                <a:gd name="connsiteY1-400" fmla="*/ 49960 h 1266560"/>
                <a:gd name="connsiteX2-401" fmla="*/ 820753 w 821234"/>
                <a:gd name="connsiteY2-402" fmla="*/ 627405 h 1266560"/>
                <a:gd name="connsiteX3-403" fmla="*/ 549693 w 821234"/>
                <a:gd name="connsiteY3-404" fmla="*/ 1208811 h 1266560"/>
                <a:gd name="connsiteX4-405" fmla="*/ 446146 w 821234"/>
                <a:gd name="connsiteY4-406" fmla="*/ 1266560 h 1266560"/>
                <a:gd name="connsiteX5-407" fmla="*/ 328293 w 821234"/>
                <a:gd name="connsiteY5-408" fmla="*/ 1196947 h 1266560"/>
                <a:gd name="connsiteX6-409" fmla="*/ 14 w 821234"/>
                <a:gd name="connsiteY6-410" fmla="*/ 627405 h 1266560"/>
                <a:gd name="connsiteX7-411" fmla="*/ 318199 w 821234"/>
                <a:gd name="connsiteY7-412" fmla="*/ 101798 h 1266560"/>
                <a:gd name="connsiteX8-413" fmla="*/ 438815 w 821234"/>
                <a:gd name="connsiteY8-414" fmla="*/ 0 h 1266560"/>
                <a:gd name="connsiteX0-415" fmla="*/ 438815 w 821148"/>
                <a:gd name="connsiteY0-416" fmla="*/ 0 h 1266560"/>
                <a:gd name="connsiteX1-417" fmla="*/ 500408 w 821148"/>
                <a:gd name="connsiteY1-418" fmla="*/ 49960 h 1266560"/>
                <a:gd name="connsiteX2-419" fmla="*/ 820753 w 821148"/>
                <a:gd name="connsiteY2-420" fmla="*/ 627405 h 1266560"/>
                <a:gd name="connsiteX3-421" fmla="*/ 549693 w 821148"/>
                <a:gd name="connsiteY3-422" fmla="*/ 1208811 h 1266560"/>
                <a:gd name="connsiteX4-423" fmla="*/ 446146 w 821148"/>
                <a:gd name="connsiteY4-424" fmla="*/ 1266560 h 1266560"/>
                <a:gd name="connsiteX5-425" fmla="*/ 328293 w 821148"/>
                <a:gd name="connsiteY5-426" fmla="*/ 1196947 h 1266560"/>
                <a:gd name="connsiteX6-427" fmla="*/ 14 w 821148"/>
                <a:gd name="connsiteY6-428" fmla="*/ 627405 h 1266560"/>
                <a:gd name="connsiteX7-429" fmla="*/ 318199 w 821148"/>
                <a:gd name="connsiteY7-430" fmla="*/ 101798 h 1266560"/>
                <a:gd name="connsiteX8-431" fmla="*/ 438815 w 821148"/>
                <a:gd name="connsiteY8-432" fmla="*/ 0 h 1266560"/>
                <a:gd name="connsiteX0-433" fmla="*/ 438815 w 821263"/>
                <a:gd name="connsiteY0-434" fmla="*/ 0 h 1266560"/>
                <a:gd name="connsiteX1-435" fmla="*/ 500408 w 821263"/>
                <a:gd name="connsiteY1-436" fmla="*/ 49960 h 1266560"/>
                <a:gd name="connsiteX2-437" fmla="*/ 820753 w 821263"/>
                <a:gd name="connsiteY2-438" fmla="*/ 627405 h 1266560"/>
                <a:gd name="connsiteX3-439" fmla="*/ 555529 w 821263"/>
                <a:gd name="connsiteY3-440" fmla="*/ 1215755 h 1266560"/>
                <a:gd name="connsiteX4-441" fmla="*/ 446146 w 821263"/>
                <a:gd name="connsiteY4-442" fmla="*/ 1266560 h 1266560"/>
                <a:gd name="connsiteX5-443" fmla="*/ 328293 w 821263"/>
                <a:gd name="connsiteY5-444" fmla="*/ 1196947 h 1266560"/>
                <a:gd name="connsiteX6-445" fmla="*/ 14 w 821263"/>
                <a:gd name="connsiteY6-446" fmla="*/ 627405 h 1266560"/>
                <a:gd name="connsiteX7-447" fmla="*/ 318199 w 821263"/>
                <a:gd name="connsiteY7-448" fmla="*/ 101798 h 1266560"/>
                <a:gd name="connsiteX8-449" fmla="*/ 438815 w 821263"/>
                <a:gd name="connsiteY8-450" fmla="*/ 0 h 1266560"/>
                <a:gd name="connsiteX0-451" fmla="*/ 438815 w 818475"/>
                <a:gd name="connsiteY0-452" fmla="*/ 0 h 1266560"/>
                <a:gd name="connsiteX1-453" fmla="*/ 500408 w 818475"/>
                <a:gd name="connsiteY1-454" fmla="*/ 49960 h 1266560"/>
                <a:gd name="connsiteX2-455" fmla="*/ 817954 w 818475"/>
                <a:gd name="connsiteY2-456" fmla="*/ 625166 h 1266560"/>
                <a:gd name="connsiteX3-457" fmla="*/ 555529 w 818475"/>
                <a:gd name="connsiteY3-458" fmla="*/ 1215755 h 1266560"/>
                <a:gd name="connsiteX4-459" fmla="*/ 446146 w 818475"/>
                <a:gd name="connsiteY4-460" fmla="*/ 1266560 h 1266560"/>
                <a:gd name="connsiteX5-461" fmla="*/ 328293 w 818475"/>
                <a:gd name="connsiteY5-462" fmla="*/ 1196947 h 1266560"/>
                <a:gd name="connsiteX6-463" fmla="*/ 14 w 818475"/>
                <a:gd name="connsiteY6-464" fmla="*/ 627405 h 1266560"/>
                <a:gd name="connsiteX7-465" fmla="*/ 318199 w 818475"/>
                <a:gd name="connsiteY7-466" fmla="*/ 101798 h 1266560"/>
                <a:gd name="connsiteX8-467" fmla="*/ 438815 w 818475"/>
                <a:gd name="connsiteY8-468" fmla="*/ 0 h 1266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18475" h="1266560">
                  <a:moveTo>
                    <a:pt x="438815" y="0"/>
                  </a:moveTo>
                  <a:lnTo>
                    <a:pt x="500408" y="49960"/>
                  </a:lnTo>
                  <a:cubicBezTo>
                    <a:pt x="673856" y="189728"/>
                    <a:pt x="808767" y="430867"/>
                    <a:pt x="817954" y="625166"/>
                  </a:cubicBezTo>
                  <a:cubicBezTo>
                    <a:pt x="827141" y="819465"/>
                    <a:pt x="714031" y="1085845"/>
                    <a:pt x="555529" y="1215755"/>
                  </a:cubicBezTo>
                  <a:cubicBezTo>
                    <a:pt x="520629" y="1240011"/>
                    <a:pt x="495435" y="1251752"/>
                    <a:pt x="446146" y="1266560"/>
                  </a:cubicBezTo>
                  <a:lnTo>
                    <a:pt x="328293" y="1196947"/>
                  </a:lnTo>
                  <a:cubicBezTo>
                    <a:pt x="144602" y="1072848"/>
                    <a:pt x="-1633" y="862856"/>
                    <a:pt x="14" y="627405"/>
                  </a:cubicBezTo>
                  <a:cubicBezTo>
                    <a:pt x="32799" y="412939"/>
                    <a:pt x="156485" y="244322"/>
                    <a:pt x="318199" y="101798"/>
                  </a:cubicBezTo>
                  <a:lnTo>
                    <a:pt x="43881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865" dirty="0">
                  <a:solidFill>
                    <a:srgbClr val="FFFFFF"/>
                  </a:solidFill>
                  <a:latin typeface="+mn-ea"/>
                </a:rPr>
                <a:t>新产品</a:t>
              </a:r>
            </a:p>
          </p:txBody>
        </p:sp>
        <p:sp>
          <p:nvSpPr>
            <p:cNvPr id="8" name="任意多边形 7"/>
            <p:cNvSpPr/>
            <p:nvPr/>
          </p:nvSpPr>
          <p:spPr>
            <a:xfrm>
              <a:off x="3941570" y="2044710"/>
              <a:ext cx="969196" cy="3113463"/>
            </a:xfrm>
            <a:custGeom>
              <a:avLst/>
              <a:gdLst>
                <a:gd name="connsiteX0" fmla="*/ 540542 w 971549"/>
                <a:gd name="connsiteY0" fmla="*/ 0 h 3121025"/>
                <a:gd name="connsiteX1" fmla="*/ 447674 w 971549"/>
                <a:gd name="connsiteY1" fmla="*/ 916781 h 3121025"/>
                <a:gd name="connsiteX2" fmla="*/ 440997 w 971549"/>
                <a:gd name="connsiteY2" fmla="*/ 913656 h 3121025"/>
                <a:gd name="connsiteX3" fmla="*/ 417204 w 971549"/>
                <a:gd name="connsiteY3" fmla="*/ 1251512 h 3121025"/>
                <a:gd name="connsiteX4" fmla="*/ 470694 w 971549"/>
                <a:gd name="connsiteY4" fmla="*/ 1046163 h 3121025"/>
                <a:gd name="connsiteX5" fmla="*/ 554037 w 971549"/>
                <a:gd name="connsiteY5" fmla="*/ 781050 h 3121025"/>
                <a:gd name="connsiteX6" fmla="*/ 617537 w 971549"/>
                <a:gd name="connsiteY6" fmla="*/ 876300 h 3121025"/>
                <a:gd name="connsiteX7" fmla="*/ 506412 w 971549"/>
                <a:gd name="connsiteY7" fmla="*/ 1419225 h 3121025"/>
                <a:gd name="connsiteX8" fmla="*/ 503554 w 971549"/>
                <a:gd name="connsiteY8" fmla="*/ 1416281 h 3121025"/>
                <a:gd name="connsiteX9" fmla="*/ 510877 w 971549"/>
                <a:gd name="connsiteY9" fmla="*/ 1641475 h 3121025"/>
                <a:gd name="connsiteX10" fmla="*/ 554037 w 971549"/>
                <a:gd name="connsiteY10" fmla="*/ 2346325 h 3121025"/>
                <a:gd name="connsiteX11" fmla="*/ 651669 w 971549"/>
                <a:gd name="connsiteY11" fmla="*/ 2726531 h 3121025"/>
                <a:gd name="connsiteX12" fmla="*/ 694279 w 971549"/>
                <a:gd name="connsiteY12" fmla="*/ 2836944 h 3121025"/>
                <a:gd name="connsiteX13" fmla="*/ 709612 w 971549"/>
                <a:gd name="connsiteY13" fmla="*/ 2771775 h 3121025"/>
                <a:gd name="connsiteX14" fmla="*/ 814387 w 971549"/>
                <a:gd name="connsiteY14" fmla="*/ 2471738 h 3121025"/>
                <a:gd name="connsiteX15" fmla="*/ 971549 w 971549"/>
                <a:gd name="connsiteY15" fmla="*/ 2512219 h 3121025"/>
                <a:gd name="connsiteX16" fmla="*/ 928687 w 971549"/>
                <a:gd name="connsiteY16" fmla="*/ 2543175 h 3121025"/>
                <a:gd name="connsiteX17" fmla="*/ 812006 w 971549"/>
                <a:gd name="connsiteY17" fmla="*/ 2883693 h 3121025"/>
                <a:gd name="connsiteX18" fmla="*/ 787597 w 971549"/>
                <a:gd name="connsiteY18" fmla="*/ 3067874 h 3121025"/>
                <a:gd name="connsiteX19" fmla="*/ 801687 w 971549"/>
                <a:gd name="connsiteY19" fmla="*/ 3101975 h 3121025"/>
                <a:gd name="connsiteX20" fmla="*/ 420687 w 971549"/>
                <a:gd name="connsiteY20" fmla="*/ 3121025 h 3121025"/>
                <a:gd name="connsiteX21" fmla="*/ 230187 w 971549"/>
                <a:gd name="connsiteY21" fmla="*/ 2219325 h 3121025"/>
                <a:gd name="connsiteX22" fmla="*/ 230269 w 971549"/>
                <a:gd name="connsiteY22" fmla="*/ 2219256 h 3121025"/>
                <a:gd name="connsiteX23" fmla="*/ 90487 w 971549"/>
                <a:gd name="connsiteY23" fmla="*/ 2085975 h 3121025"/>
                <a:gd name="connsiteX24" fmla="*/ 0 w 971549"/>
                <a:gd name="connsiteY24" fmla="*/ 2043113 h 3121025"/>
                <a:gd name="connsiteX25" fmla="*/ 104775 w 971549"/>
                <a:gd name="connsiteY25" fmla="*/ 1938338 h 3121025"/>
                <a:gd name="connsiteX26" fmla="*/ 311975 w 971549"/>
                <a:gd name="connsiteY26" fmla="*/ 2141393 h 3121025"/>
                <a:gd name="connsiteX27" fmla="*/ 298958 w 971549"/>
                <a:gd name="connsiteY27" fmla="*/ 2003425 h 3121025"/>
                <a:gd name="connsiteX28" fmla="*/ 325437 w 971549"/>
                <a:gd name="connsiteY28" fmla="*/ 981075 h 3121025"/>
                <a:gd name="connsiteX29" fmla="*/ 328381 w 971549"/>
                <a:gd name="connsiteY29" fmla="*/ 961942 h 3121025"/>
                <a:gd name="connsiteX30" fmla="*/ 264021 w 971549"/>
                <a:gd name="connsiteY30" fmla="*/ 839391 h 3121025"/>
                <a:gd name="connsiteX31" fmla="*/ 176212 w 971549"/>
                <a:gd name="connsiteY31" fmla="*/ 661987 h 3121025"/>
                <a:gd name="connsiteX32" fmla="*/ 219075 w 971549"/>
                <a:gd name="connsiteY32" fmla="*/ 614363 h 3121025"/>
                <a:gd name="connsiteX33" fmla="*/ 340076 w 971549"/>
                <a:gd name="connsiteY33" fmla="*/ 822986 h 3121025"/>
                <a:gd name="connsiteX34" fmla="*/ 421480 w 971549"/>
                <a:gd name="connsiteY34" fmla="*/ 42863 h 3121025"/>
                <a:gd name="connsiteX0-1" fmla="*/ 540542 w 971549"/>
                <a:gd name="connsiteY0-2" fmla="*/ 0 h 3121025"/>
                <a:gd name="connsiteX1-3" fmla="*/ 447674 w 971549"/>
                <a:gd name="connsiteY1-4" fmla="*/ 916781 h 3121025"/>
                <a:gd name="connsiteX2-5" fmla="*/ 440997 w 971549"/>
                <a:gd name="connsiteY2-6" fmla="*/ 913656 h 3121025"/>
                <a:gd name="connsiteX3-7" fmla="*/ 417204 w 971549"/>
                <a:gd name="connsiteY3-8" fmla="*/ 1251512 h 3121025"/>
                <a:gd name="connsiteX4-9" fmla="*/ 470694 w 971549"/>
                <a:gd name="connsiteY4-10" fmla="*/ 1046163 h 3121025"/>
                <a:gd name="connsiteX5-11" fmla="*/ 554037 w 971549"/>
                <a:gd name="connsiteY5-12" fmla="*/ 781050 h 3121025"/>
                <a:gd name="connsiteX6-13" fmla="*/ 617537 w 971549"/>
                <a:gd name="connsiteY6-14" fmla="*/ 876300 h 3121025"/>
                <a:gd name="connsiteX7-15" fmla="*/ 506412 w 971549"/>
                <a:gd name="connsiteY7-16" fmla="*/ 1419225 h 3121025"/>
                <a:gd name="connsiteX8-17" fmla="*/ 503554 w 971549"/>
                <a:gd name="connsiteY8-18" fmla="*/ 1416281 h 3121025"/>
                <a:gd name="connsiteX9-19" fmla="*/ 510877 w 971549"/>
                <a:gd name="connsiteY9-20" fmla="*/ 1641475 h 3121025"/>
                <a:gd name="connsiteX10-21" fmla="*/ 554037 w 971549"/>
                <a:gd name="connsiteY10-22" fmla="*/ 2346325 h 3121025"/>
                <a:gd name="connsiteX11-23" fmla="*/ 651669 w 971549"/>
                <a:gd name="connsiteY11-24" fmla="*/ 2726531 h 3121025"/>
                <a:gd name="connsiteX12-25" fmla="*/ 694279 w 971549"/>
                <a:gd name="connsiteY12-26" fmla="*/ 2836944 h 3121025"/>
                <a:gd name="connsiteX13-27" fmla="*/ 709612 w 971549"/>
                <a:gd name="connsiteY13-28" fmla="*/ 2771775 h 3121025"/>
                <a:gd name="connsiteX14-29" fmla="*/ 814387 w 971549"/>
                <a:gd name="connsiteY14-30" fmla="*/ 2471738 h 3121025"/>
                <a:gd name="connsiteX15-31" fmla="*/ 971549 w 971549"/>
                <a:gd name="connsiteY15-32" fmla="*/ 2512219 h 3121025"/>
                <a:gd name="connsiteX16-33" fmla="*/ 928687 w 971549"/>
                <a:gd name="connsiteY16-34" fmla="*/ 2543175 h 3121025"/>
                <a:gd name="connsiteX17-35" fmla="*/ 812006 w 971549"/>
                <a:gd name="connsiteY17-36" fmla="*/ 2883693 h 3121025"/>
                <a:gd name="connsiteX18-37" fmla="*/ 787597 w 971549"/>
                <a:gd name="connsiteY18-38" fmla="*/ 3067874 h 3121025"/>
                <a:gd name="connsiteX19-39" fmla="*/ 801687 w 971549"/>
                <a:gd name="connsiteY19-40" fmla="*/ 3101975 h 3121025"/>
                <a:gd name="connsiteX20-41" fmla="*/ 420687 w 971549"/>
                <a:gd name="connsiteY20-42" fmla="*/ 3121025 h 3121025"/>
                <a:gd name="connsiteX21-43" fmla="*/ 230187 w 971549"/>
                <a:gd name="connsiteY21-44" fmla="*/ 2219325 h 3121025"/>
                <a:gd name="connsiteX22-45" fmla="*/ 230269 w 971549"/>
                <a:gd name="connsiteY22-46" fmla="*/ 2219256 h 3121025"/>
                <a:gd name="connsiteX23-47" fmla="*/ 90487 w 971549"/>
                <a:gd name="connsiteY23-48" fmla="*/ 2085975 h 3121025"/>
                <a:gd name="connsiteX24-49" fmla="*/ 0 w 971549"/>
                <a:gd name="connsiteY24-50" fmla="*/ 2043113 h 3121025"/>
                <a:gd name="connsiteX25-51" fmla="*/ 104775 w 971549"/>
                <a:gd name="connsiteY25-52" fmla="*/ 1938338 h 3121025"/>
                <a:gd name="connsiteX26-53" fmla="*/ 311975 w 971549"/>
                <a:gd name="connsiteY26-54" fmla="*/ 2141393 h 3121025"/>
                <a:gd name="connsiteX27-55" fmla="*/ 298958 w 971549"/>
                <a:gd name="connsiteY27-56" fmla="*/ 2003425 h 3121025"/>
                <a:gd name="connsiteX28-57" fmla="*/ 325437 w 971549"/>
                <a:gd name="connsiteY28-58" fmla="*/ 981075 h 3121025"/>
                <a:gd name="connsiteX29-59" fmla="*/ 328381 w 971549"/>
                <a:gd name="connsiteY29-60" fmla="*/ 961942 h 3121025"/>
                <a:gd name="connsiteX30-61" fmla="*/ 264021 w 971549"/>
                <a:gd name="connsiteY30-62" fmla="*/ 839391 h 3121025"/>
                <a:gd name="connsiteX31-63" fmla="*/ 176212 w 971549"/>
                <a:gd name="connsiteY31-64" fmla="*/ 661987 h 3121025"/>
                <a:gd name="connsiteX32-65" fmla="*/ 219075 w 971549"/>
                <a:gd name="connsiteY32-66" fmla="*/ 614363 h 3121025"/>
                <a:gd name="connsiteX33-67" fmla="*/ 340076 w 971549"/>
                <a:gd name="connsiteY33-68" fmla="*/ 822986 h 3121025"/>
                <a:gd name="connsiteX34-69" fmla="*/ 421480 w 971549"/>
                <a:gd name="connsiteY34-70" fmla="*/ 42863 h 3121025"/>
                <a:gd name="connsiteX35" fmla="*/ 540542 w 971549"/>
                <a:gd name="connsiteY35" fmla="*/ 0 h 3121025"/>
                <a:gd name="connsiteX0-71" fmla="*/ 540542 w 971549"/>
                <a:gd name="connsiteY0-72" fmla="*/ 0 h 3121025"/>
                <a:gd name="connsiteX1-73" fmla="*/ 447674 w 971549"/>
                <a:gd name="connsiteY1-74" fmla="*/ 916781 h 3121025"/>
                <a:gd name="connsiteX2-75" fmla="*/ 440997 w 971549"/>
                <a:gd name="connsiteY2-76" fmla="*/ 913656 h 3121025"/>
                <a:gd name="connsiteX3-77" fmla="*/ 417204 w 971549"/>
                <a:gd name="connsiteY3-78" fmla="*/ 1251512 h 3121025"/>
                <a:gd name="connsiteX4-79" fmla="*/ 470694 w 971549"/>
                <a:gd name="connsiteY4-80" fmla="*/ 1046163 h 3121025"/>
                <a:gd name="connsiteX5-81" fmla="*/ 554037 w 971549"/>
                <a:gd name="connsiteY5-82" fmla="*/ 781050 h 3121025"/>
                <a:gd name="connsiteX6-83" fmla="*/ 617537 w 971549"/>
                <a:gd name="connsiteY6-84" fmla="*/ 876300 h 3121025"/>
                <a:gd name="connsiteX7-85" fmla="*/ 506412 w 971549"/>
                <a:gd name="connsiteY7-86" fmla="*/ 1419225 h 3121025"/>
                <a:gd name="connsiteX8-87" fmla="*/ 503554 w 971549"/>
                <a:gd name="connsiteY8-88" fmla="*/ 1416281 h 3121025"/>
                <a:gd name="connsiteX9-89" fmla="*/ 510877 w 971549"/>
                <a:gd name="connsiteY9-90" fmla="*/ 1641475 h 3121025"/>
                <a:gd name="connsiteX10-91" fmla="*/ 554037 w 971549"/>
                <a:gd name="connsiteY10-92" fmla="*/ 2346325 h 3121025"/>
                <a:gd name="connsiteX11-93" fmla="*/ 651669 w 971549"/>
                <a:gd name="connsiteY11-94" fmla="*/ 2726531 h 3121025"/>
                <a:gd name="connsiteX12-95" fmla="*/ 694279 w 971549"/>
                <a:gd name="connsiteY12-96" fmla="*/ 2836944 h 3121025"/>
                <a:gd name="connsiteX13-97" fmla="*/ 709612 w 971549"/>
                <a:gd name="connsiteY13-98" fmla="*/ 2771775 h 3121025"/>
                <a:gd name="connsiteX14-99" fmla="*/ 814387 w 971549"/>
                <a:gd name="connsiteY14-100" fmla="*/ 2471738 h 3121025"/>
                <a:gd name="connsiteX15-101" fmla="*/ 971549 w 971549"/>
                <a:gd name="connsiteY15-102" fmla="*/ 2512219 h 3121025"/>
                <a:gd name="connsiteX16-103" fmla="*/ 928687 w 971549"/>
                <a:gd name="connsiteY16-104" fmla="*/ 2543175 h 3121025"/>
                <a:gd name="connsiteX17-105" fmla="*/ 812006 w 971549"/>
                <a:gd name="connsiteY17-106" fmla="*/ 2883693 h 3121025"/>
                <a:gd name="connsiteX18-107" fmla="*/ 787597 w 971549"/>
                <a:gd name="connsiteY18-108" fmla="*/ 3067874 h 3121025"/>
                <a:gd name="connsiteX19-109" fmla="*/ 801687 w 971549"/>
                <a:gd name="connsiteY19-110" fmla="*/ 3101975 h 3121025"/>
                <a:gd name="connsiteX20-111" fmla="*/ 420687 w 971549"/>
                <a:gd name="connsiteY20-112" fmla="*/ 3121025 h 3121025"/>
                <a:gd name="connsiteX21-113" fmla="*/ 230187 w 971549"/>
                <a:gd name="connsiteY21-114" fmla="*/ 2219325 h 3121025"/>
                <a:gd name="connsiteX22-115" fmla="*/ 230269 w 971549"/>
                <a:gd name="connsiteY22-116" fmla="*/ 2219256 h 3121025"/>
                <a:gd name="connsiteX23-117" fmla="*/ 90487 w 971549"/>
                <a:gd name="connsiteY23-118" fmla="*/ 2085975 h 3121025"/>
                <a:gd name="connsiteX24-119" fmla="*/ 0 w 971549"/>
                <a:gd name="connsiteY24-120" fmla="*/ 2043113 h 3121025"/>
                <a:gd name="connsiteX25-121" fmla="*/ 104775 w 971549"/>
                <a:gd name="connsiteY25-122" fmla="*/ 1938338 h 3121025"/>
                <a:gd name="connsiteX26-123" fmla="*/ 311975 w 971549"/>
                <a:gd name="connsiteY26-124" fmla="*/ 2141393 h 3121025"/>
                <a:gd name="connsiteX27-125" fmla="*/ 298958 w 971549"/>
                <a:gd name="connsiteY27-126" fmla="*/ 2003425 h 3121025"/>
                <a:gd name="connsiteX28-127" fmla="*/ 325437 w 971549"/>
                <a:gd name="connsiteY28-128" fmla="*/ 981075 h 3121025"/>
                <a:gd name="connsiteX29-129" fmla="*/ 328381 w 971549"/>
                <a:gd name="connsiteY29-130" fmla="*/ 961942 h 3121025"/>
                <a:gd name="connsiteX30-131" fmla="*/ 264021 w 971549"/>
                <a:gd name="connsiteY30-132" fmla="*/ 839391 h 3121025"/>
                <a:gd name="connsiteX31-133" fmla="*/ 176212 w 971549"/>
                <a:gd name="connsiteY31-134" fmla="*/ 661987 h 3121025"/>
                <a:gd name="connsiteX32-135" fmla="*/ 219075 w 971549"/>
                <a:gd name="connsiteY32-136" fmla="*/ 614363 h 3121025"/>
                <a:gd name="connsiteX33-137" fmla="*/ 340076 w 971549"/>
                <a:gd name="connsiteY33-138" fmla="*/ 822986 h 3121025"/>
                <a:gd name="connsiteX34-139" fmla="*/ 421480 w 971549"/>
                <a:gd name="connsiteY34-140" fmla="*/ 42863 h 3121025"/>
                <a:gd name="connsiteX35-141" fmla="*/ 540542 w 971549"/>
                <a:gd name="connsiteY35-142" fmla="*/ 0 h 3121025"/>
                <a:gd name="connsiteX0-143" fmla="*/ 540542 w 971549"/>
                <a:gd name="connsiteY0-144" fmla="*/ 0 h 3121025"/>
                <a:gd name="connsiteX1-145" fmla="*/ 447674 w 971549"/>
                <a:gd name="connsiteY1-146" fmla="*/ 916781 h 3121025"/>
                <a:gd name="connsiteX2-147" fmla="*/ 450522 w 971549"/>
                <a:gd name="connsiteY2-148" fmla="*/ 913656 h 3121025"/>
                <a:gd name="connsiteX3-149" fmla="*/ 417204 w 971549"/>
                <a:gd name="connsiteY3-150" fmla="*/ 1251512 h 3121025"/>
                <a:gd name="connsiteX4-151" fmla="*/ 470694 w 971549"/>
                <a:gd name="connsiteY4-152" fmla="*/ 1046163 h 3121025"/>
                <a:gd name="connsiteX5-153" fmla="*/ 554037 w 971549"/>
                <a:gd name="connsiteY5-154" fmla="*/ 781050 h 3121025"/>
                <a:gd name="connsiteX6-155" fmla="*/ 617537 w 971549"/>
                <a:gd name="connsiteY6-156" fmla="*/ 876300 h 3121025"/>
                <a:gd name="connsiteX7-157" fmla="*/ 506412 w 971549"/>
                <a:gd name="connsiteY7-158" fmla="*/ 1419225 h 3121025"/>
                <a:gd name="connsiteX8-159" fmla="*/ 503554 w 971549"/>
                <a:gd name="connsiteY8-160" fmla="*/ 1416281 h 3121025"/>
                <a:gd name="connsiteX9-161" fmla="*/ 510877 w 971549"/>
                <a:gd name="connsiteY9-162" fmla="*/ 1641475 h 3121025"/>
                <a:gd name="connsiteX10-163" fmla="*/ 554037 w 971549"/>
                <a:gd name="connsiteY10-164" fmla="*/ 2346325 h 3121025"/>
                <a:gd name="connsiteX11-165" fmla="*/ 651669 w 971549"/>
                <a:gd name="connsiteY11-166" fmla="*/ 2726531 h 3121025"/>
                <a:gd name="connsiteX12-167" fmla="*/ 694279 w 971549"/>
                <a:gd name="connsiteY12-168" fmla="*/ 2836944 h 3121025"/>
                <a:gd name="connsiteX13-169" fmla="*/ 709612 w 971549"/>
                <a:gd name="connsiteY13-170" fmla="*/ 2771775 h 3121025"/>
                <a:gd name="connsiteX14-171" fmla="*/ 814387 w 971549"/>
                <a:gd name="connsiteY14-172" fmla="*/ 2471738 h 3121025"/>
                <a:gd name="connsiteX15-173" fmla="*/ 971549 w 971549"/>
                <a:gd name="connsiteY15-174" fmla="*/ 2512219 h 3121025"/>
                <a:gd name="connsiteX16-175" fmla="*/ 928687 w 971549"/>
                <a:gd name="connsiteY16-176" fmla="*/ 2543175 h 3121025"/>
                <a:gd name="connsiteX17-177" fmla="*/ 812006 w 971549"/>
                <a:gd name="connsiteY17-178" fmla="*/ 2883693 h 3121025"/>
                <a:gd name="connsiteX18-179" fmla="*/ 787597 w 971549"/>
                <a:gd name="connsiteY18-180" fmla="*/ 3067874 h 3121025"/>
                <a:gd name="connsiteX19-181" fmla="*/ 801687 w 971549"/>
                <a:gd name="connsiteY19-182" fmla="*/ 3101975 h 3121025"/>
                <a:gd name="connsiteX20-183" fmla="*/ 420687 w 971549"/>
                <a:gd name="connsiteY20-184" fmla="*/ 3121025 h 3121025"/>
                <a:gd name="connsiteX21-185" fmla="*/ 230187 w 971549"/>
                <a:gd name="connsiteY21-186" fmla="*/ 2219325 h 3121025"/>
                <a:gd name="connsiteX22-187" fmla="*/ 230269 w 971549"/>
                <a:gd name="connsiteY22-188" fmla="*/ 2219256 h 3121025"/>
                <a:gd name="connsiteX23-189" fmla="*/ 90487 w 971549"/>
                <a:gd name="connsiteY23-190" fmla="*/ 2085975 h 3121025"/>
                <a:gd name="connsiteX24-191" fmla="*/ 0 w 971549"/>
                <a:gd name="connsiteY24-192" fmla="*/ 2043113 h 3121025"/>
                <a:gd name="connsiteX25-193" fmla="*/ 104775 w 971549"/>
                <a:gd name="connsiteY25-194" fmla="*/ 1938338 h 3121025"/>
                <a:gd name="connsiteX26-195" fmla="*/ 311975 w 971549"/>
                <a:gd name="connsiteY26-196" fmla="*/ 2141393 h 3121025"/>
                <a:gd name="connsiteX27-197" fmla="*/ 298958 w 971549"/>
                <a:gd name="connsiteY27-198" fmla="*/ 2003425 h 3121025"/>
                <a:gd name="connsiteX28-199" fmla="*/ 325437 w 971549"/>
                <a:gd name="connsiteY28-200" fmla="*/ 981075 h 3121025"/>
                <a:gd name="connsiteX29-201" fmla="*/ 328381 w 971549"/>
                <a:gd name="connsiteY29-202" fmla="*/ 961942 h 3121025"/>
                <a:gd name="connsiteX30-203" fmla="*/ 264021 w 971549"/>
                <a:gd name="connsiteY30-204" fmla="*/ 839391 h 3121025"/>
                <a:gd name="connsiteX31-205" fmla="*/ 176212 w 971549"/>
                <a:gd name="connsiteY31-206" fmla="*/ 661987 h 3121025"/>
                <a:gd name="connsiteX32-207" fmla="*/ 219075 w 971549"/>
                <a:gd name="connsiteY32-208" fmla="*/ 614363 h 3121025"/>
                <a:gd name="connsiteX33-209" fmla="*/ 340076 w 971549"/>
                <a:gd name="connsiteY33-210" fmla="*/ 822986 h 3121025"/>
                <a:gd name="connsiteX34-211" fmla="*/ 421480 w 971549"/>
                <a:gd name="connsiteY34-212" fmla="*/ 42863 h 3121025"/>
                <a:gd name="connsiteX35-213" fmla="*/ 540542 w 971549"/>
                <a:gd name="connsiteY35-214" fmla="*/ 0 h 3121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141" y="connsiteY35-142"/>
                </a:cxn>
              </a:cxnLst>
              <a:rect l="l" t="t" r="r" b="b"/>
              <a:pathLst>
                <a:path w="971549" h="3121025">
                  <a:moveTo>
                    <a:pt x="540542" y="0"/>
                  </a:moveTo>
                  <a:cubicBezTo>
                    <a:pt x="497680" y="303213"/>
                    <a:pt x="478630" y="611187"/>
                    <a:pt x="447674" y="916781"/>
                  </a:cubicBezTo>
                  <a:lnTo>
                    <a:pt x="450522" y="913656"/>
                  </a:lnTo>
                  <a:cubicBezTo>
                    <a:pt x="442591" y="1026275"/>
                    <a:pt x="444185" y="1138893"/>
                    <a:pt x="417204" y="1251512"/>
                  </a:cubicBezTo>
                  <a:lnTo>
                    <a:pt x="470694" y="1046163"/>
                  </a:lnTo>
                  <a:cubicBezTo>
                    <a:pt x="493712" y="957792"/>
                    <a:pt x="519112" y="869421"/>
                    <a:pt x="554037" y="781050"/>
                  </a:cubicBezTo>
                  <a:lnTo>
                    <a:pt x="617537" y="876300"/>
                  </a:lnTo>
                  <a:cubicBezTo>
                    <a:pt x="567795" y="1057275"/>
                    <a:pt x="533929" y="1244600"/>
                    <a:pt x="506412" y="1419225"/>
                  </a:cubicBezTo>
                  <a:lnTo>
                    <a:pt x="503554" y="1416281"/>
                  </a:lnTo>
                  <a:lnTo>
                    <a:pt x="510877" y="1641475"/>
                  </a:lnTo>
                  <a:cubicBezTo>
                    <a:pt x="516334" y="1876425"/>
                    <a:pt x="519112" y="2111375"/>
                    <a:pt x="554037" y="2346325"/>
                  </a:cubicBezTo>
                  <a:cubicBezTo>
                    <a:pt x="570971" y="2475442"/>
                    <a:pt x="606954" y="2601383"/>
                    <a:pt x="651669" y="2726531"/>
                  </a:cubicBezTo>
                  <a:lnTo>
                    <a:pt x="694279" y="2836944"/>
                  </a:lnTo>
                  <a:lnTo>
                    <a:pt x="709612" y="2771775"/>
                  </a:lnTo>
                  <a:lnTo>
                    <a:pt x="814387" y="2471738"/>
                  </a:lnTo>
                  <a:lnTo>
                    <a:pt x="971549" y="2512219"/>
                  </a:lnTo>
                  <a:lnTo>
                    <a:pt x="928687" y="2543175"/>
                  </a:lnTo>
                  <a:cubicBezTo>
                    <a:pt x="882650" y="2654299"/>
                    <a:pt x="843757" y="2770187"/>
                    <a:pt x="812006" y="2883693"/>
                  </a:cubicBezTo>
                  <a:lnTo>
                    <a:pt x="787597" y="3067874"/>
                  </a:lnTo>
                  <a:lnTo>
                    <a:pt x="801687" y="3101975"/>
                  </a:lnTo>
                  <a:lnTo>
                    <a:pt x="420687" y="3121025"/>
                  </a:lnTo>
                  <a:cubicBezTo>
                    <a:pt x="319087" y="2833158"/>
                    <a:pt x="293687" y="2513542"/>
                    <a:pt x="230187" y="2219325"/>
                  </a:cubicBezTo>
                  <a:cubicBezTo>
                    <a:pt x="230214" y="2219302"/>
                    <a:pt x="230242" y="2219279"/>
                    <a:pt x="230269" y="2219256"/>
                  </a:cubicBezTo>
                  <a:lnTo>
                    <a:pt x="90487" y="2085975"/>
                  </a:lnTo>
                  <a:lnTo>
                    <a:pt x="0" y="2043113"/>
                  </a:lnTo>
                  <a:lnTo>
                    <a:pt x="104775" y="1938338"/>
                  </a:lnTo>
                  <a:lnTo>
                    <a:pt x="311975" y="2141393"/>
                  </a:lnTo>
                  <a:lnTo>
                    <a:pt x="298958" y="2003425"/>
                  </a:lnTo>
                  <a:cubicBezTo>
                    <a:pt x="274968" y="1662642"/>
                    <a:pt x="305065" y="1321859"/>
                    <a:pt x="325437" y="981075"/>
                  </a:cubicBezTo>
                  <a:lnTo>
                    <a:pt x="328381" y="961942"/>
                  </a:lnTo>
                  <a:lnTo>
                    <a:pt x="264021" y="839391"/>
                  </a:lnTo>
                  <a:cubicBezTo>
                    <a:pt x="232966" y="780256"/>
                    <a:pt x="202803" y="721121"/>
                    <a:pt x="176212" y="661987"/>
                  </a:cubicBezTo>
                  <a:lnTo>
                    <a:pt x="219075" y="614363"/>
                  </a:lnTo>
                  <a:lnTo>
                    <a:pt x="340076" y="822986"/>
                  </a:lnTo>
                  <a:lnTo>
                    <a:pt x="421480" y="42863"/>
                  </a:lnTo>
                  <a:lnTo>
                    <a:pt x="54054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endParaRPr>
            </a:p>
          </p:txBody>
        </p:sp>
      </p:grpSp>
      <p:sp>
        <p:nvSpPr>
          <p:cNvPr id="10" name="TextBox 9"/>
          <p:cNvSpPr txBox="1"/>
          <p:nvPr/>
        </p:nvSpPr>
        <p:spPr>
          <a:xfrm>
            <a:off x="1344607" y="4371624"/>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13" name="TextBox 12"/>
          <p:cNvSpPr txBox="1"/>
          <p:nvPr/>
        </p:nvSpPr>
        <p:spPr>
          <a:xfrm>
            <a:off x="2474381" y="2203061"/>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14" name="TextBox 13"/>
          <p:cNvSpPr txBox="1"/>
          <p:nvPr/>
        </p:nvSpPr>
        <p:spPr>
          <a:xfrm>
            <a:off x="6454897" y="984090"/>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15" name="TextBox 14"/>
          <p:cNvSpPr txBox="1"/>
          <p:nvPr/>
        </p:nvSpPr>
        <p:spPr>
          <a:xfrm>
            <a:off x="7564266" y="2277790"/>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16" name="TextBox 15"/>
          <p:cNvSpPr txBox="1"/>
          <p:nvPr/>
        </p:nvSpPr>
        <p:spPr>
          <a:xfrm>
            <a:off x="8365227" y="4197086"/>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18" name="Freeform 12"/>
          <p:cNvSpPr/>
          <p:nvPr/>
        </p:nvSpPr>
        <p:spPr bwMode="gray">
          <a:xfrm>
            <a:off x="4612991" y="3101678"/>
            <a:ext cx="2933700" cy="1960033"/>
          </a:xfrm>
          <a:custGeom>
            <a:avLst/>
            <a:gdLst>
              <a:gd name="T0" fmla="*/ 25233 w 918"/>
              <a:gd name="T1" fmla="*/ 5057 h 613"/>
              <a:gd name="T2" fmla="*/ 25233 w 918"/>
              <a:gd name="T3" fmla="*/ 5057 h 613"/>
              <a:gd name="T4" fmla="*/ 25137 w 918"/>
              <a:gd name="T5" fmla="*/ 5025 h 613"/>
              <a:gd name="T6" fmla="*/ 25137 w 918"/>
              <a:gd name="T7" fmla="*/ 5025 h 613"/>
              <a:gd name="T8" fmla="*/ 24261 w 918"/>
              <a:gd name="T9" fmla="*/ 4268 h 613"/>
              <a:gd name="T10" fmla="*/ 24261 w 918"/>
              <a:gd name="T11" fmla="*/ 4268 h 613"/>
              <a:gd name="T12" fmla="*/ 24228 w 918"/>
              <a:gd name="T13" fmla="*/ 4203 h 613"/>
              <a:gd name="T14" fmla="*/ 24228 w 918"/>
              <a:gd name="T15" fmla="*/ 4203 h 613"/>
              <a:gd name="T16" fmla="*/ 24228 w 918"/>
              <a:gd name="T17" fmla="*/ 4137 h 613"/>
              <a:gd name="T18" fmla="*/ 24194 w 918"/>
              <a:gd name="T19" fmla="*/ 4137 h 613"/>
              <a:gd name="T20" fmla="*/ 24194 w 918"/>
              <a:gd name="T21" fmla="*/ 4072 h 613"/>
              <a:gd name="T22" fmla="*/ 24194 w 918"/>
              <a:gd name="T23" fmla="*/ 4072 h 613"/>
              <a:gd name="T24" fmla="*/ 24162 w 918"/>
              <a:gd name="T25" fmla="*/ 4036 h 613"/>
              <a:gd name="T26" fmla="*/ 24162 w 918"/>
              <a:gd name="T27" fmla="*/ 4004 h 613"/>
              <a:gd name="T28" fmla="*/ 24389 w 918"/>
              <a:gd name="T29" fmla="*/ 3003 h 613"/>
              <a:gd name="T30" fmla="*/ 24637 w 918"/>
              <a:gd name="T31" fmla="*/ 2055 h 613"/>
              <a:gd name="T32" fmla="*/ 22577 w 918"/>
              <a:gd name="T33" fmla="*/ 0 h 613"/>
              <a:gd name="T34" fmla="*/ 20496 w 918"/>
              <a:gd name="T35" fmla="*/ 2088 h 613"/>
              <a:gd name="T36" fmla="*/ 20754 w 918"/>
              <a:gd name="T37" fmla="*/ 3036 h 613"/>
              <a:gd name="T38" fmla="*/ 20982 w 918"/>
              <a:gd name="T39" fmla="*/ 4004 h 613"/>
              <a:gd name="T40" fmla="*/ 19964 w 918"/>
              <a:gd name="T41" fmla="*/ 5057 h 613"/>
              <a:gd name="T42" fmla="*/ 19932 w 918"/>
              <a:gd name="T43" fmla="*/ 5057 h 613"/>
              <a:gd name="T44" fmla="*/ 17298 w 918"/>
              <a:gd name="T45" fmla="*/ 5417 h 613"/>
              <a:gd name="T46" fmla="*/ 14649 w 918"/>
              <a:gd name="T47" fmla="*/ 5089 h 613"/>
              <a:gd name="T48" fmla="*/ 14617 w 918"/>
              <a:gd name="T49" fmla="*/ 5089 h 613"/>
              <a:gd name="T50" fmla="*/ 11996 w 918"/>
              <a:gd name="T51" fmla="*/ 4765 h 613"/>
              <a:gd name="T52" fmla="*/ 9380 w 918"/>
              <a:gd name="T53" fmla="*/ 5089 h 613"/>
              <a:gd name="T54" fmla="*/ 9348 w 918"/>
              <a:gd name="T55" fmla="*/ 5089 h 613"/>
              <a:gd name="T56" fmla="*/ 8325 w 918"/>
              <a:gd name="T57" fmla="*/ 6176 h 613"/>
              <a:gd name="T58" fmla="*/ 8556 w 918"/>
              <a:gd name="T59" fmla="*/ 7144 h 613"/>
              <a:gd name="T60" fmla="*/ 8792 w 918"/>
              <a:gd name="T61" fmla="*/ 8092 h 613"/>
              <a:gd name="T62" fmla="*/ 6735 w 918"/>
              <a:gd name="T63" fmla="*/ 10148 h 613"/>
              <a:gd name="T64" fmla="*/ 4641 w 918"/>
              <a:gd name="T65" fmla="*/ 8092 h 613"/>
              <a:gd name="T66" fmla="*/ 4868 w 918"/>
              <a:gd name="T67" fmla="*/ 7144 h 613"/>
              <a:gd name="T68" fmla="*/ 5100 w 918"/>
              <a:gd name="T69" fmla="*/ 6176 h 613"/>
              <a:gd name="T70" fmla="*/ 4085 w 918"/>
              <a:gd name="T71" fmla="*/ 5121 h 613"/>
              <a:gd name="T72" fmla="*/ 4012 w 918"/>
              <a:gd name="T73" fmla="*/ 5089 h 613"/>
              <a:gd name="T74" fmla="*/ 1428 w 918"/>
              <a:gd name="T75" fmla="*/ 4797 h 613"/>
              <a:gd name="T76" fmla="*/ 0 w 918"/>
              <a:gd name="T77" fmla="*/ 4896 h 613"/>
              <a:gd name="T78" fmla="*/ 0 w 918"/>
              <a:gd name="T79" fmla="*/ 5089 h 613"/>
              <a:gd name="T80" fmla="*/ 15205 w 918"/>
              <a:gd name="T81" fmla="*/ 20261 h 613"/>
              <a:gd name="T82" fmla="*/ 30430 w 918"/>
              <a:gd name="T83" fmla="*/ 5089 h 613"/>
              <a:gd name="T84" fmla="*/ 30430 w 918"/>
              <a:gd name="T85" fmla="*/ 5057 h 613"/>
              <a:gd name="T86" fmla="*/ 27878 w 918"/>
              <a:gd name="T87" fmla="*/ 5385 h 613"/>
              <a:gd name="T88" fmla="*/ 25233 w 918"/>
              <a:gd name="T89" fmla="*/ 5057 h 61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18" h="613">
                <a:moveTo>
                  <a:pt x="761" y="153"/>
                </a:moveTo>
                <a:cubicBezTo>
                  <a:pt x="761" y="153"/>
                  <a:pt x="761" y="153"/>
                  <a:pt x="761" y="153"/>
                </a:cubicBezTo>
                <a:cubicBezTo>
                  <a:pt x="761" y="153"/>
                  <a:pt x="758" y="152"/>
                  <a:pt x="758" y="152"/>
                </a:cubicBezTo>
                <a:cubicBezTo>
                  <a:pt x="758" y="152"/>
                  <a:pt x="758" y="152"/>
                  <a:pt x="758" y="152"/>
                </a:cubicBezTo>
                <a:cubicBezTo>
                  <a:pt x="745" y="147"/>
                  <a:pt x="737" y="137"/>
                  <a:pt x="732" y="129"/>
                </a:cubicBezTo>
                <a:cubicBezTo>
                  <a:pt x="732" y="129"/>
                  <a:pt x="732" y="129"/>
                  <a:pt x="732" y="129"/>
                </a:cubicBezTo>
                <a:cubicBezTo>
                  <a:pt x="732" y="128"/>
                  <a:pt x="732" y="128"/>
                  <a:pt x="731" y="127"/>
                </a:cubicBezTo>
                <a:cubicBezTo>
                  <a:pt x="731" y="127"/>
                  <a:pt x="731" y="127"/>
                  <a:pt x="731" y="127"/>
                </a:cubicBezTo>
                <a:cubicBezTo>
                  <a:pt x="731" y="126"/>
                  <a:pt x="731" y="126"/>
                  <a:pt x="731" y="125"/>
                </a:cubicBezTo>
                <a:cubicBezTo>
                  <a:pt x="731" y="125"/>
                  <a:pt x="730" y="125"/>
                  <a:pt x="730" y="125"/>
                </a:cubicBezTo>
                <a:cubicBezTo>
                  <a:pt x="730" y="124"/>
                  <a:pt x="730" y="124"/>
                  <a:pt x="730" y="123"/>
                </a:cubicBezTo>
                <a:cubicBezTo>
                  <a:pt x="730" y="123"/>
                  <a:pt x="730" y="123"/>
                  <a:pt x="730" y="123"/>
                </a:cubicBezTo>
                <a:cubicBezTo>
                  <a:pt x="730" y="122"/>
                  <a:pt x="730" y="122"/>
                  <a:pt x="729" y="122"/>
                </a:cubicBezTo>
                <a:cubicBezTo>
                  <a:pt x="729" y="121"/>
                  <a:pt x="729" y="121"/>
                  <a:pt x="729" y="121"/>
                </a:cubicBezTo>
                <a:cubicBezTo>
                  <a:pt x="727" y="109"/>
                  <a:pt x="734" y="96"/>
                  <a:pt x="736" y="91"/>
                </a:cubicBezTo>
                <a:cubicBezTo>
                  <a:pt x="741" y="83"/>
                  <a:pt x="743" y="73"/>
                  <a:pt x="743" y="62"/>
                </a:cubicBezTo>
                <a:cubicBezTo>
                  <a:pt x="743" y="28"/>
                  <a:pt x="715" y="0"/>
                  <a:pt x="681" y="0"/>
                </a:cubicBezTo>
                <a:cubicBezTo>
                  <a:pt x="646" y="0"/>
                  <a:pt x="618" y="28"/>
                  <a:pt x="618" y="63"/>
                </a:cubicBezTo>
                <a:cubicBezTo>
                  <a:pt x="618" y="73"/>
                  <a:pt x="621" y="83"/>
                  <a:pt x="626" y="92"/>
                </a:cubicBezTo>
                <a:cubicBezTo>
                  <a:pt x="628" y="96"/>
                  <a:pt x="635" y="109"/>
                  <a:pt x="633" y="121"/>
                </a:cubicBezTo>
                <a:cubicBezTo>
                  <a:pt x="632" y="127"/>
                  <a:pt x="623" y="146"/>
                  <a:pt x="602" y="153"/>
                </a:cubicBezTo>
                <a:cubicBezTo>
                  <a:pt x="602" y="153"/>
                  <a:pt x="602" y="153"/>
                  <a:pt x="601" y="153"/>
                </a:cubicBezTo>
                <a:cubicBezTo>
                  <a:pt x="601" y="153"/>
                  <a:pt x="566" y="164"/>
                  <a:pt x="522" y="164"/>
                </a:cubicBezTo>
                <a:cubicBezTo>
                  <a:pt x="478" y="164"/>
                  <a:pt x="442" y="154"/>
                  <a:pt x="442" y="154"/>
                </a:cubicBezTo>
                <a:cubicBezTo>
                  <a:pt x="442" y="154"/>
                  <a:pt x="442" y="154"/>
                  <a:pt x="441" y="154"/>
                </a:cubicBezTo>
                <a:cubicBezTo>
                  <a:pt x="436" y="152"/>
                  <a:pt x="403" y="143"/>
                  <a:pt x="362" y="144"/>
                </a:cubicBezTo>
                <a:cubicBezTo>
                  <a:pt x="322" y="144"/>
                  <a:pt x="289" y="152"/>
                  <a:pt x="283" y="154"/>
                </a:cubicBezTo>
                <a:cubicBezTo>
                  <a:pt x="283" y="154"/>
                  <a:pt x="282" y="154"/>
                  <a:pt x="282" y="154"/>
                </a:cubicBezTo>
                <a:cubicBezTo>
                  <a:pt x="261" y="161"/>
                  <a:pt x="252" y="180"/>
                  <a:pt x="251" y="187"/>
                </a:cubicBezTo>
                <a:cubicBezTo>
                  <a:pt x="249" y="198"/>
                  <a:pt x="255" y="211"/>
                  <a:pt x="258" y="216"/>
                </a:cubicBezTo>
                <a:cubicBezTo>
                  <a:pt x="262" y="224"/>
                  <a:pt x="265" y="234"/>
                  <a:pt x="265" y="245"/>
                </a:cubicBezTo>
                <a:cubicBezTo>
                  <a:pt x="265" y="279"/>
                  <a:pt x="237" y="307"/>
                  <a:pt x="203" y="307"/>
                </a:cubicBezTo>
                <a:cubicBezTo>
                  <a:pt x="168" y="307"/>
                  <a:pt x="140" y="279"/>
                  <a:pt x="140" y="245"/>
                </a:cubicBezTo>
                <a:cubicBezTo>
                  <a:pt x="140" y="235"/>
                  <a:pt x="143" y="225"/>
                  <a:pt x="147" y="216"/>
                </a:cubicBezTo>
                <a:cubicBezTo>
                  <a:pt x="150" y="211"/>
                  <a:pt x="157" y="198"/>
                  <a:pt x="154" y="187"/>
                </a:cubicBezTo>
                <a:cubicBezTo>
                  <a:pt x="153" y="180"/>
                  <a:pt x="144" y="161"/>
                  <a:pt x="123" y="155"/>
                </a:cubicBezTo>
                <a:cubicBezTo>
                  <a:pt x="123" y="155"/>
                  <a:pt x="122" y="155"/>
                  <a:pt x="121" y="154"/>
                </a:cubicBezTo>
                <a:cubicBezTo>
                  <a:pt x="115" y="153"/>
                  <a:pt x="82" y="144"/>
                  <a:pt x="43" y="145"/>
                </a:cubicBezTo>
                <a:cubicBezTo>
                  <a:pt x="27" y="145"/>
                  <a:pt x="12" y="146"/>
                  <a:pt x="0" y="148"/>
                </a:cubicBezTo>
                <a:cubicBezTo>
                  <a:pt x="0" y="150"/>
                  <a:pt x="0" y="152"/>
                  <a:pt x="0" y="154"/>
                </a:cubicBezTo>
                <a:cubicBezTo>
                  <a:pt x="0" y="407"/>
                  <a:pt x="205" y="613"/>
                  <a:pt x="459" y="613"/>
                </a:cubicBezTo>
                <a:cubicBezTo>
                  <a:pt x="712" y="613"/>
                  <a:pt x="918" y="407"/>
                  <a:pt x="918" y="154"/>
                </a:cubicBezTo>
                <a:cubicBezTo>
                  <a:pt x="918" y="154"/>
                  <a:pt x="918" y="153"/>
                  <a:pt x="918" y="153"/>
                </a:cubicBezTo>
                <a:cubicBezTo>
                  <a:pt x="901" y="158"/>
                  <a:pt x="873" y="163"/>
                  <a:pt x="841" y="163"/>
                </a:cubicBezTo>
                <a:cubicBezTo>
                  <a:pt x="797" y="163"/>
                  <a:pt x="761" y="153"/>
                  <a:pt x="761" y="153"/>
                </a:cubicBezTo>
                <a:close/>
              </a:path>
            </a:pathLst>
          </a:custGeom>
          <a:solidFill>
            <a:schemeClr val="bg1">
              <a:lumMod val="50000"/>
            </a:schemeClr>
          </a:solidFill>
          <a:ln w="254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720000" rIns="0" bIns="0" anchor="ctr"/>
          <a:lstStyle/>
          <a:p>
            <a:pPr algn="ctr">
              <a:lnSpc>
                <a:spcPct val="120000"/>
              </a:lnSpc>
              <a:spcBef>
                <a:spcPts val="590"/>
              </a:spcBef>
              <a:spcAft>
                <a:spcPts val="590"/>
              </a:spcAft>
              <a:defRPr/>
            </a:pPr>
            <a:r>
              <a:rPr lang="zh-CN" altLang="en-US" sz="2700" dirty="0">
                <a:solidFill>
                  <a:srgbClr val="FFFFFF"/>
                </a:solidFill>
                <a:latin typeface="+mn-ea"/>
              </a:rPr>
              <a:t>负面优势</a:t>
            </a:r>
          </a:p>
        </p:txBody>
      </p:sp>
      <p:sp>
        <p:nvSpPr>
          <p:cNvPr id="19" name="Freeform 13"/>
          <p:cNvSpPr/>
          <p:nvPr/>
        </p:nvSpPr>
        <p:spPr bwMode="gray">
          <a:xfrm>
            <a:off x="4612991" y="2128011"/>
            <a:ext cx="2933700" cy="1955800"/>
          </a:xfrm>
          <a:custGeom>
            <a:avLst/>
            <a:gdLst>
              <a:gd name="T0" fmla="*/ 15205 w 918"/>
              <a:gd name="T1" fmla="*/ 0 h 612"/>
              <a:gd name="T2" fmla="*/ 0 w 918"/>
              <a:gd name="T3" fmla="*/ 14909 h 612"/>
              <a:gd name="T4" fmla="*/ 1428 w 918"/>
              <a:gd name="T5" fmla="*/ 14812 h 612"/>
              <a:gd name="T6" fmla="*/ 4012 w 918"/>
              <a:gd name="T7" fmla="*/ 15112 h 612"/>
              <a:gd name="T8" fmla="*/ 4085 w 918"/>
              <a:gd name="T9" fmla="*/ 15144 h 612"/>
              <a:gd name="T10" fmla="*/ 5100 w 918"/>
              <a:gd name="T11" fmla="*/ 16204 h 612"/>
              <a:gd name="T12" fmla="*/ 4868 w 918"/>
              <a:gd name="T13" fmla="*/ 17154 h 612"/>
              <a:gd name="T14" fmla="*/ 4641 w 918"/>
              <a:gd name="T15" fmla="*/ 18105 h 612"/>
              <a:gd name="T16" fmla="*/ 6735 w 918"/>
              <a:gd name="T17" fmla="*/ 20149 h 612"/>
              <a:gd name="T18" fmla="*/ 8792 w 918"/>
              <a:gd name="T19" fmla="*/ 18105 h 612"/>
              <a:gd name="T20" fmla="*/ 8556 w 918"/>
              <a:gd name="T21" fmla="*/ 17154 h 612"/>
              <a:gd name="T22" fmla="*/ 8325 w 918"/>
              <a:gd name="T23" fmla="*/ 16204 h 612"/>
              <a:gd name="T24" fmla="*/ 9348 w 918"/>
              <a:gd name="T25" fmla="*/ 15112 h 612"/>
              <a:gd name="T26" fmla="*/ 9380 w 918"/>
              <a:gd name="T27" fmla="*/ 15112 h 612"/>
              <a:gd name="T28" fmla="*/ 11996 w 918"/>
              <a:gd name="T29" fmla="*/ 14780 h 612"/>
              <a:gd name="T30" fmla="*/ 14617 w 918"/>
              <a:gd name="T31" fmla="*/ 15112 h 612"/>
              <a:gd name="T32" fmla="*/ 14649 w 918"/>
              <a:gd name="T33" fmla="*/ 15112 h 612"/>
              <a:gd name="T34" fmla="*/ 17298 w 918"/>
              <a:gd name="T35" fmla="*/ 15440 h 612"/>
              <a:gd name="T36" fmla="*/ 19932 w 918"/>
              <a:gd name="T37" fmla="*/ 15080 h 612"/>
              <a:gd name="T38" fmla="*/ 19964 w 918"/>
              <a:gd name="T39" fmla="*/ 15080 h 612"/>
              <a:gd name="T40" fmla="*/ 20982 w 918"/>
              <a:gd name="T41" fmla="*/ 14032 h 612"/>
              <a:gd name="T42" fmla="*/ 20754 w 918"/>
              <a:gd name="T43" fmla="*/ 13076 h 612"/>
              <a:gd name="T44" fmla="*/ 20496 w 918"/>
              <a:gd name="T45" fmla="*/ 12109 h 612"/>
              <a:gd name="T46" fmla="*/ 22577 w 918"/>
              <a:gd name="T47" fmla="*/ 10033 h 612"/>
              <a:gd name="T48" fmla="*/ 24637 w 918"/>
              <a:gd name="T49" fmla="*/ 12077 h 612"/>
              <a:gd name="T50" fmla="*/ 24389 w 918"/>
              <a:gd name="T51" fmla="*/ 13044 h 612"/>
              <a:gd name="T52" fmla="*/ 24162 w 918"/>
              <a:gd name="T53" fmla="*/ 14032 h 612"/>
              <a:gd name="T54" fmla="*/ 24162 w 918"/>
              <a:gd name="T55" fmla="*/ 14064 h 612"/>
              <a:gd name="T56" fmla="*/ 24194 w 918"/>
              <a:gd name="T57" fmla="*/ 14096 h 612"/>
              <a:gd name="T58" fmla="*/ 24194 w 918"/>
              <a:gd name="T59" fmla="*/ 14096 h 612"/>
              <a:gd name="T60" fmla="*/ 24194 w 918"/>
              <a:gd name="T61" fmla="*/ 14161 h 612"/>
              <a:gd name="T62" fmla="*/ 24228 w 918"/>
              <a:gd name="T63" fmla="*/ 14161 h 612"/>
              <a:gd name="T64" fmla="*/ 24228 w 918"/>
              <a:gd name="T65" fmla="*/ 14225 h 612"/>
              <a:gd name="T66" fmla="*/ 24228 w 918"/>
              <a:gd name="T67" fmla="*/ 14225 h 612"/>
              <a:gd name="T68" fmla="*/ 24261 w 918"/>
              <a:gd name="T69" fmla="*/ 14289 h 612"/>
              <a:gd name="T70" fmla="*/ 24261 w 918"/>
              <a:gd name="T71" fmla="*/ 14289 h 612"/>
              <a:gd name="T72" fmla="*/ 25137 w 918"/>
              <a:gd name="T73" fmla="*/ 15048 h 612"/>
              <a:gd name="T74" fmla="*/ 25137 w 918"/>
              <a:gd name="T75" fmla="*/ 15048 h 612"/>
              <a:gd name="T76" fmla="*/ 25233 w 918"/>
              <a:gd name="T77" fmla="*/ 15080 h 612"/>
              <a:gd name="T78" fmla="*/ 25233 w 918"/>
              <a:gd name="T79" fmla="*/ 15080 h 612"/>
              <a:gd name="T80" fmla="*/ 27878 w 918"/>
              <a:gd name="T81" fmla="*/ 15408 h 612"/>
              <a:gd name="T82" fmla="*/ 30430 w 918"/>
              <a:gd name="T83" fmla="*/ 15080 h 612"/>
              <a:gd name="T84" fmla="*/ 15205 w 918"/>
              <a:gd name="T85" fmla="*/ 0 h 6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18" h="612">
                <a:moveTo>
                  <a:pt x="459" y="0"/>
                </a:moveTo>
                <a:cubicBezTo>
                  <a:pt x="207" y="0"/>
                  <a:pt x="3" y="202"/>
                  <a:pt x="0" y="453"/>
                </a:cubicBezTo>
                <a:cubicBezTo>
                  <a:pt x="12" y="451"/>
                  <a:pt x="27" y="450"/>
                  <a:pt x="43" y="450"/>
                </a:cubicBezTo>
                <a:cubicBezTo>
                  <a:pt x="82" y="449"/>
                  <a:pt x="115" y="458"/>
                  <a:pt x="121" y="459"/>
                </a:cubicBezTo>
                <a:cubicBezTo>
                  <a:pt x="122" y="460"/>
                  <a:pt x="123" y="460"/>
                  <a:pt x="123" y="460"/>
                </a:cubicBezTo>
                <a:cubicBezTo>
                  <a:pt x="144" y="466"/>
                  <a:pt x="153" y="485"/>
                  <a:pt x="154" y="492"/>
                </a:cubicBezTo>
                <a:cubicBezTo>
                  <a:pt x="157" y="503"/>
                  <a:pt x="150" y="516"/>
                  <a:pt x="147" y="521"/>
                </a:cubicBezTo>
                <a:cubicBezTo>
                  <a:pt x="143" y="530"/>
                  <a:pt x="140" y="540"/>
                  <a:pt x="140" y="550"/>
                </a:cubicBezTo>
                <a:cubicBezTo>
                  <a:pt x="140" y="584"/>
                  <a:pt x="168" y="612"/>
                  <a:pt x="203" y="612"/>
                </a:cubicBezTo>
                <a:cubicBezTo>
                  <a:pt x="237" y="612"/>
                  <a:pt x="265" y="584"/>
                  <a:pt x="265" y="550"/>
                </a:cubicBezTo>
                <a:cubicBezTo>
                  <a:pt x="265" y="539"/>
                  <a:pt x="262" y="529"/>
                  <a:pt x="258" y="521"/>
                </a:cubicBezTo>
                <a:cubicBezTo>
                  <a:pt x="255" y="516"/>
                  <a:pt x="249" y="503"/>
                  <a:pt x="251" y="492"/>
                </a:cubicBezTo>
                <a:cubicBezTo>
                  <a:pt x="252" y="485"/>
                  <a:pt x="261" y="466"/>
                  <a:pt x="282" y="459"/>
                </a:cubicBezTo>
                <a:cubicBezTo>
                  <a:pt x="282" y="459"/>
                  <a:pt x="283" y="459"/>
                  <a:pt x="283" y="459"/>
                </a:cubicBezTo>
                <a:cubicBezTo>
                  <a:pt x="289" y="457"/>
                  <a:pt x="322" y="449"/>
                  <a:pt x="362" y="449"/>
                </a:cubicBezTo>
                <a:cubicBezTo>
                  <a:pt x="403" y="448"/>
                  <a:pt x="436" y="457"/>
                  <a:pt x="441" y="459"/>
                </a:cubicBezTo>
                <a:cubicBezTo>
                  <a:pt x="442" y="459"/>
                  <a:pt x="442" y="459"/>
                  <a:pt x="442" y="459"/>
                </a:cubicBezTo>
                <a:cubicBezTo>
                  <a:pt x="442" y="459"/>
                  <a:pt x="478" y="469"/>
                  <a:pt x="522" y="469"/>
                </a:cubicBezTo>
                <a:cubicBezTo>
                  <a:pt x="566" y="469"/>
                  <a:pt x="601" y="458"/>
                  <a:pt x="601" y="458"/>
                </a:cubicBezTo>
                <a:cubicBezTo>
                  <a:pt x="602" y="458"/>
                  <a:pt x="602" y="458"/>
                  <a:pt x="602" y="458"/>
                </a:cubicBezTo>
                <a:cubicBezTo>
                  <a:pt x="623" y="451"/>
                  <a:pt x="632" y="432"/>
                  <a:pt x="633" y="426"/>
                </a:cubicBezTo>
                <a:cubicBezTo>
                  <a:pt x="635" y="414"/>
                  <a:pt x="628" y="401"/>
                  <a:pt x="626" y="397"/>
                </a:cubicBezTo>
                <a:cubicBezTo>
                  <a:pt x="621" y="388"/>
                  <a:pt x="618" y="378"/>
                  <a:pt x="618" y="368"/>
                </a:cubicBezTo>
                <a:cubicBezTo>
                  <a:pt x="618" y="333"/>
                  <a:pt x="646" y="305"/>
                  <a:pt x="681" y="305"/>
                </a:cubicBezTo>
                <a:cubicBezTo>
                  <a:pt x="715" y="305"/>
                  <a:pt x="743" y="333"/>
                  <a:pt x="743" y="367"/>
                </a:cubicBezTo>
                <a:cubicBezTo>
                  <a:pt x="743" y="378"/>
                  <a:pt x="741" y="388"/>
                  <a:pt x="736" y="396"/>
                </a:cubicBezTo>
                <a:cubicBezTo>
                  <a:pt x="734" y="401"/>
                  <a:pt x="727" y="414"/>
                  <a:pt x="729" y="426"/>
                </a:cubicBezTo>
                <a:cubicBezTo>
                  <a:pt x="729" y="426"/>
                  <a:pt x="729" y="426"/>
                  <a:pt x="729" y="427"/>
                </a:cubicBezTo>
                <a:cubicBezTo>
                  <a:pt x="730" y="427"/>
                  <a:pt x="730" y="427"/>
                  <a:pt x="730" y="428"/>
                </a:cubicBezTo>
                <a:cubicBezTo>
                  <a:pt x="730" y="428"/>
                  <a:pt x="730" y="428"/>
                  <a:pt x="730" y="428"/>
                </a:cubicBezTo>
                <a:cubicBezTo>
                  <a:pt x="730" y="429"/>
                  <a:pt x="730" y="429"/>
                  <a:pt x="730" y="430"/>
                </a:cubicBezTo>
                <a:cubicBezTo>
                  <a:pt x="730" y="430"/>
                  <a:pt x="731" y="430"/>
                  <a:pt x="731" y="430"/>
                </a:cubicBezTo>
                <a:cubicBezTo>
                  <a:pt x="731" y="431"/>
                  <a:pt x="731" y="431"/>
                  <a:pt x="731" y="432"/>
                </a:cubicBezTo>
                <a:cubicBezTo>
                  <a:pt x="731" y="432"/>
                  <a:pt x="731" y="432"/>
                  <a:pt x="731" y="432"/>
                </a:cubicBezTo>
                <a:cubicBezTo>
                  <a:pt x="732" y="433"/>
                  <a:pt x="732" y="433"/>
                  <a:pt x="732" y="434"/>
                </a:cubicBezTo>
                <a:cubicBezTo>
                  <a:pt x="732" y="434"/>
                  <a:pt x="732" y="434"/>
                  <a:pt x="732" y="434"/>
                </a:cubicBezTo>
                <a:cubicBezTo>
                  <a:pt x="737" y="442"/>
                  <a:pt x="745" y="452"/>
                  <a:pt x="758" y="457"/>
                </a:cubicBezTo>
                <a:cubicBezTo>
                  <a:pt x="758" y="457"/>
                  <a:pt x="758" y="457"/>
                  <a:pt x="758" y="457"/>
                </a:cubicBezTo>
                <a:cubicBezTo>
                  <a:pt x="758" y="457"/>
                  <a:pt x="761" y="458"/>
                  <a:pt x="761" y="458"/>
                </a:cubicBezTo>
                <a:cubicBezTo>
                  <a:pt x="761" y="458"/>
                  <a:pt x="761" y="458"/>
                  <a:pt x="761" y="458"/>
                </a:cubicBezTo>
                <a:cubicBezTo>
                  <a:pt x="761" y="458"/>
                  <a:pt x="797" y="468"/>
                  <a:pt x="841" y="468"/>
                </a:cubicBezTo>
                <a:cubicBezTo>
                  <a:pt x="873" y="468"/>
                  <a:pt x="901" y="463"/>
                  <a:pt x="918" y="458"/>
                </a:cubicBezTo>
                <a:cubicBezTo>
                  <a:pt x="917" y="205"/>
                  <a:pt x="712" y="0"/>
                  <a:pt x="459" y="0"/>
                </a:cubicBezTo>
                <a:close/>
              </a:path>
            </a:pathLst>
          </a:custGeom>
          <a:solidFill>
            <a:schemeClr val="accent1"/>
          </a:solidFill>
          <a:ln w="254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0" anchor="ctr"/>
          <a:lstStyle/>
          <a:p>
            <a:pPr algn="ctr">
              <a:lnSpc>
                <a:spcPct val="120000"/>
              </a:lnSpc>
              <a:spcBef>
                <a:spcPts val="590"/>
              </a:spcBef>
              <a:spcAft>
                <a:spcPts val="590"/>
              </a:spcAft>
              <a:defRPr/>
            </a:pPr>
            <a:r>
              <a:rPr lang="zh-CN" altLang="en-US" sz="2700" dirty="0">
                <a:solidFill>
                  <a:srgbClr val="FFFFFF"/>
                </a:solidFill>
                <a:latin typeface="+mn-ea"/>
              </a:rPr>
              <a:t>正面优势</a:t>
            </a:r>
          </a:p>
        </p:txBody>
      </p:sp>
      <p:grpSp>
        <p:nvGrpSpPr>
          <p:cNvPr id="3" name="组合 2"/>
          <p:cNvGrpSpPr/>
          <p:nvPr/>
        </p:nvGrpSpPr>
        <p:grpSpPr>
          <a:xfrm>
            <a:off x="6437557" y="1892830"/>
            <a:ext cx="5035040" cy="892360"/>
            <a:chOff x="4828168" y="1419622"/>
            <a:chExt cx="3776280" cy="669270"/>
          </a:xfrm>
        </p:grpSpPr>
        <p:cxnSp>
          <p:nvCxnSpPr>
            <p:cNvPr id="20" name="直接连接符 19"/>
            <p:cNvCxnSpPr/>
            <p:nvPr/>
          </p:nvCxnSpPr>
          <p:spPr>
            <a:xfrm>
              <a:off x="4828168" y="1765871"/>
              <a:ext cx="1103313" cy="0"/>
            </a:xfrm>
            <a:prstGeom prst="line">
              <a:avLst/>
            </a:prstGeom>
            <a:ln>
              <a:solidFill>
                <a:srgbClr val="BCBCBC"/>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6" name="矩形 67"/>
            <p:cNvSpPr>
              <a:spLocks noChangeArrowheads="1"/>
            </p:cNvSpPr>
            <p:nvPr/>
          </p:nvSpPr>
          <p:spPr bwMode="auto">
            <a:xfrm>
              <a:off x="5958885" y="1419622"/>
              <a:ext cx="2645563" cy="669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335" dirty="0">
                  <a:solidFill>
                    <a:schemeClr val="bg1">
                      <a:lumMod val="6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grpSp>
        <p:nvGrpSpPr>
          <p:cNvPr id="4" name="组合 3"/>
          <p:cNvGrpSpPr/>
          <p:nvPr/>
        </p:nvGrpSpPr>
        <p:grpSpPr>
          <a:xfrm>
            <a:off x="719403" y="4409546"/>
            <a:ext cx="4945572" cy="892360"/>
            <a:chOff x="539552" y="3307159"/>
            <a:chExt cx="3709179" cy="669270"/>
          </a:xfrm>
        </p:grpSpPr>
        <p:cxnSp>
          <p:nvCxnSpPr>
            <p:cNvPr id="22" name="直接连接符 21"/>
            <p:cNvCxnSpPr/>
            <p:nvPr/>
          </p:nvCxnSpPr>
          <p:spPr>
            <a:xfrm>
              <a:off x="3143831" y="3653408"/>
              <a:ext cx="1104900" cy="0"/>
            </a:xfrm>
            <a:prstGeom prst="line">
              <a:avLst/>
            </a:prstGeom>
            <a:ln>
              <a:solidFill>
                <a:srgbClr val="BCBCBC"/>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7" name="矩形 67"/>
            <p:cNvSpPr>
              <a:spLocks noChangeArrowheads="1"/>
            </p:cNvSpPr>
            <p:nvPr/>
          </p:nvSpPr>
          <p:spPr bwMode="auto">
            <a:xfrm>
              <a:off x="539552" y="3307159"/>
              <a:ext cx="2604279" cy="669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pPr>
              <a:r>
                <a:rPr lang="zh-CN" altLang="en-US" sz="1335" dirty="0">
                  <a:solidFill>
                    <a:schemeClr val="bg1">
                      <a:lumMod val="6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pic>
        <p:nvPicPr>
          <p:cNvPr id="28" name="Picture 2" descr="C:\Users\MDG\Desktop\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413" b="7293"/>
          <a:stretch>
            <a:fillRect/>
          </a:stretch>
        </p:blipFill>
        <p:spPr bwMode="auto">
          <a:xfrm>
            <a:off x="7987805" y="2948947"/>
            <a:ext cx="3705863" cy="1685608"/>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29" name="Picture 4" descr="C:\Users\MDG\Desktop\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118" b="9780"/>
          <a:stretch>
            <a:fillRect/>
          </a:stretch>
        </p:blipFill>
        <p:spPr bwMode="auto">
          <a:xfrm>
            <a:off x="602657" y="2592362"/>
            <a:ext cx="3705863" cy="172174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000"/>
                            </p:stCondLst>
                            <p:childTnLst>
                              <p:par>
                                <p:cTn id="21" presetID="2" presetClass="entr" presetSubtype="1"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22" name="组合 21"/>
          <p:cNvGrpSpPr/>
          <p:nvPr/>
        </p:nvGrpSpPr>
        <p:grpSpPr>
          <a:xfrm>
            <a:off x="6203978" y="1752023"/>
            <a:ext cx="1995065" cy="1782861"/>
            <a:chOff x="4652983" y="1314017"/>
            <a:chExt cx="1496299" cy="1337146"/>
          </a:xfrm>
        </p:grpSpPr>
        <p:sp>
          <p:nvSpPr>
            <p:cNvPr id="3" name="Ellipse 28"/>
            <p:cNvSpPr/>
            <p:nvPr/>
          </p:nvSpPr>
          <p:spPr>
            <a:xfrm>
              <a:off x="4652983" y="1367502"/>
              <a:ext cx="1283661" cy="1283661"/>
            </a:xfrm>
            <a:prstGeom prst="ellipse">
              <a:avLst/>
            </a:prstGeom>
            <a:solidFill>
              <a:srgbClr val="F7F7F7"/>
            </a:solidFill>
            <a:ln w="76200">
              <a:solidFill>
                <a:schemeClr val="bg1">
                  <a:lumMod val="50000"/>
                </a:schemeClr>
              </a:solidFill>
            </a:ln>
          </p:spPr>
          <p:txBody>
            <a:bodyPr anchor="ctr" anchorCtr="1"/>
            <a:lstStyle/>
            <a:p>
              <a:pPr>
                <a:defRPr/>
              </a:pPr>
              <a:r>
                <a:rPr lang="zh-CN" altLang="en-US" sz="3200" dirty="0">
                  <a:solidFill>
                    <a:schemeClr val="tx1">
                      <a:lumMod val="50000"/>
                      <a:lumOff val="50000"/>
                    </a:schemeClr>
                  </a:solidFill>
                  <a:latin typeface="+mn-ea"/>
                </a:rPr>
                <a:t>劣势</a:t>
              </a:r>
              <a:endParaRPr lang="fr-FR" sz="3200" dirty="0">
                <a:solidFill>
                  <a:schemeClr val="tx1">
                    <a:lumMod val="50000"/>
                    <a:lumOff val="50000"/>
                  </a:schemeClr>
                </a:solidFill>
                <a:latin typeface="+mn-ea"/>
              </a:endParaRPr>
            </a:p>
          </p:txBody>
        </p:sp>
        <p:sp>
          <p:nvSpPr>
            <p:cNvPr id="4" name="Freeform 95"/>
            <p:cNvSpPr/>
            <p:nvPr/>
          </p:nvSpPr>
          <p:spPr bwMode="auto">
            <a:xfrm>
              <a:off x="5537456" y="1314017"/>
              <a:ext cx="399187"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bg1">
                <a:lumMod val="50000"/>
              </a:schemeClr>
            </a:solidFill>
            <a:ln w="38100">
              <a:solidFill>
                <a:srgbClr val="F7F7F7"/>
              </a:solidFill>
              <a:round/>
            </a:ln>
          </p:spPr>
          <p:txBody>
            <a:bodyPr anchor="ctr" anchorCtr="1"/>
            <a:lstStyle/>
            <a:p>
              <a:pPr eaLnBrk="1" hangingPunct="1"/>
              <a:r>
                <a:rPr lang="fr-FR" altLang="zh-CN" sz="3200" dirty="0">
                  <a:solidFill>
                    <a:srgbClr val="F7F7F7"/>
                  </a:solidFill>
                  <a:ea typeface="微软雅黑" panose="020B0503020204020204" pitchFamily="34" charset="-122"/>
                </a:rPr>
                <a:t>W</a:t>
              </a:r>
            </a:p>
          </p:txBody>
        </p:sp>
        <p:sp>
          <p:nvSpPr>
            <p:cNvPr id="5" name="Freeform 185"/>
            <p:cNvSpPr/>
            <p:nvPr/>
          </p:nvSpPr>
          <p:spPr bwMode="auto">
            <a:xfrm flipH="1">
              <a:off x="5737049"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bg1">
                <a:lumMod val="50000"/>
              </a:schemeClr>
            </a:solidFill>
            <a:ln w="9525">
              <a:solidFill>
                <a:schemeClr val="bg1"/>
              </a:solidFill>
              <a:round/>
            </a:ln>
          </p:spPr>
          <p:txBody>
            <a:bodyPr/>
            <a:lstStyle/>
            <a:p>
              <a:endParaRPr lang="zh-CN" altLang="en-US" sz="2400"/>
            </a:p>
          </p:txBody>
        </p:sp>
      </p:grpSp>
      <p:grpSp>
        <p:nvGrpSpPr>
          <p:cNvPr id="17" name="组合 16"/>
          <p:cNvGrpSpPr/>
          <p:nvPr/>
        </p:nvGrpSpPr>
        <p:grpSpPr>
          <a:xfrm>
            <a:off x="3887126" y="1752023"/>
            <a:ext cx="1995065" cy="1782861"/>
            <a:chOff x="2915344" y="1314017"/>
            <a:chExt cx="1496299" cy="1337146"/>
          </a:xfrm>
        </p:grpSpPr>
        <p:sp>
          <p:nvSpPr>
            <p:cNvPr id="6" name="Ellipse 28"/>
            <p:cNvSpPr/>
            <p:nvPr/>
          </p:nvSpPr>
          <p:spPr>
            <a:xfrm>
              <a:off x="3126678" y="1367502"/>
              <a:ext cx="1284965" cy="1283661"/>
            </a:xfrm>
            <a:prstGeom prst="ellipse">
              <a:avLst/>
            </a:prstGeom>
            <a:solidFill>
              <a:srgbClr val="F7F7F7"/>
            </a:solidFill>
            <a:ln w="76200">
              <a:solidFill>
                <a:schemeClr val="accent1"/>
              </a:solidFill>
            </a:ln>
          </p:spPr>
          <p:txBody>
            <a:bodyPr anchor="ctr" anchorCtr="1"/>
            <a:lstStyle/>
            <a:p>
              <a:pPr>
                <a:defRPr/>
              </a:pPr>
              <a:r>
                <a:rPr lang="zh-CN" altLang="en-US" sz="3200" dirty="0">
                  <a:solidFill>
                    <a:schemeClr val="tx1">
                      <a:lumMod val="50000"/>
                      <a:lumOff val="50000"/>
                    </a:schemeClr>
                  </a:solidFill>
                  <a:latin typeface="+mn-ea"/>
                </a:rPr>
                <a:t>优势</a:t>
              </a:r>
              <a:endParaRPr lang="fr-FR" sz="3200" dirty="0">
                <a:solidFill>
                  <a:schemeClr val="tx1">
                    <a:lumMod val="50000"/>
                    <a:lumOff val="50000"/>
                  </a:schemeClr>
                </a:solidFill>
                <a:latin typeface="+mn-ea"/>
              </a:endParaRPr>
            </a:p>
          </p:txBody>
        </p:sp>
        <p:sp>
          <p:nvSpPr>
            <p:cNvPr id="7" name="Freeform 95"/>
            <p:cNvSpPr/>
            <p:nvPr/>
          </p:nvSpPr>
          <p:spPr bwMode="auto">
            <a:xfrm flipH="1">
              <a:off x="3126678" y="1314017"/>
              <a:ext cx="400491"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accent1"/>
            </a:solidFill>
            <a:ln w="38100">
              <a:solidFill>
                <a:srgbClr val="F7F7F7"/>
              </a:solidFill>
              <a:round/>
            </a:ln>
          </p:spPr>
          <p:txBody>
            <a:bodyPr anchor="ctr" anchorCtr="1"/>
            <a:lstStyle/>
            <a:p>
              <a:pPr eaLnBrk="1" hangingPunct="1"/>
              <a:r>
                <a:rPr lang="fr-FR" altLang="zh-CN" sz="3200">
                  <a:solidFill>
                    <a:srgbClr val="F7F7F7"/>
                  </a:solidFill>
                  <a:ea typeface="微软雅黑" panose="020B0503020204020204" pitchFamily="34" charset="-122"/>
                </a:rPr>
                <a:t>S</a:t>
              </a:r>
            </a:p>
          </p:txBody>
        </p:sp>
        <p:sp>
          <p:nvSpPr>
            <p:cNvPr id="8" name="Freeform 185"/>
            <p:cNvSpPr/>
            <p:nvPr/>
          </p:nvSpPr>
          <p:spPr bwMode="auto">
            <a:xfrm>
              <a:off x="2915344"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accent1"/>
            </a:solidFill>
            <a:ln w="9525">
              <a:solidFill>
                <a:schemeClr val="bg1"/>
              </a:solidFill>
              <a:round/>
            </a:ln>
          </p:spPr>
          <p:txBody>
            <a:bodyPr/>
            <a:lstStyle/>
            <a:p>
              <a:endParaRPr lang="zh-CN" altLang="en-US" sz="2400"/>
            </a:p>
          </p:txBody>
        </p:sp>
      </p:grpSp>
      <p:grpSp>
        <p:nvGrpSpPr>
          <p:cNvPr id="23" name="组合 22"/>
          <p:cNvGrpSpPr/>
          <p:nvPr/>
        </p:nvGrpSpPr>
        <p:grpSpPr>
          <a:xfrm>
            <a:off x="6203978" y="3884500"/>
            <a:ext cx="1995065" cy="1782861"/>
            <a:chOff x="4652983" y="2913375"/>
            <a:chExt cx="1496299" cy="1337146"/>
          </a:xfrm>
        </p:grpSpPr>
        <p:sp>
          <p:nvSpPr>
            <p:cNvPr id="9" name="Ellipse 28"/>
            <p:cNvSpPr/>
            <p:nvPr/>
          </p:nvSpPr>
          <p:spPr>
            <a:xfrm>
              <a:off x="4652983" y="2966860"/>
              <a:ext cx="1283661" cy="1283661"/>
            </a:xfrm>
            <a:prstGeom prst="ellipse">
              <a:avLst/>
            </a:prstGeom>
            <a:solidFill>
              <a:srgbClr val="F7F7F7"/>
            </a:solidFill>
            <a:ln w="76200">
              <a:solidFill>
                <a:schemeClr val="bg1">
                  <a:lumMod val="65000"/>
                </a:schemeClr>
              </a:solidFill>
            </a:ln>
          </p:spPr>
          <p:txBody>
            <a:bodyPr anchor="ctr" anchorCtr="1"/>
            <a:lstStyle/>
            <a:p>
              <a:pPr>
                <a:defRPr/>
              </a:pPr>
              <a:r>
                <a:rPr lang="zh-CN" altLang="en-US" sz="3200" dirty="0">
                  <a:solidFill>
                    <a:schemeClr val="tx1">
                      <a:lumMod val="50000"/>
                      <a:lumOff val="50000"/>
                    </a:schemeClr>
                  </a:solidFill>
                  <a:latin typeface="+mn-ea"/>
                </a:rPr>
                <a:t>威胁</a:t>
              </a:r>
              <a:endParaRPr lang="fr-FR" sz="3200" dirty="0">
                <a:solidFill>
                  <a:schemeClr val="tx1">
                    <a:lumMod val="50000"/>
                    <a:lumOff val="50000"/>
                  </a:schemeClr>
                </a:solidFill>
                <a:latin typeface="+mn-ea"/>
              </a:endParaRPr>
            </a:p>
          </p:txBody>
        </p:sp>
        <p:sp>
          <p:nvSpPr>
            <p:cNvPr id="10" name="Freeform 95"/>
            <p:cNvSpPr/>
            <p:nvPr/>
          </p:nvSpPr>
          <p:spPr bwMode="auto">
            <a:xfrm>
              <a:off x="5537456" y="2913375"/>
              <a:ext cx="399187" cy="403100"/>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bg1">
                <a:lumMod val="65000"/>
              </a:schemeClr>
            </a:solidFill>
            <a:ln w="38100">
              <a:solidFill>
                <a:srgbClr val="F7F7F7"/>
              </a:solidFill>
              <a:round/>
            </a:ln>
          </p:spPr>
          <p:txBody>
            <a:bodyPr anchor="ctr" anchorCtr="1"/>
            <a:lstStyle/>
            <a:p>
              <a:pPr>
                <a:defRPr/>
              </a:pPr>
              <a:r>
                <a:rPr lang="fr-FR" sz="3200" dirty="0">
                  <a:solidFill>
                    <a:srgbClr val="F7F7F7"/>
                  </a:solidFill>
                </a:rPr>
                <a:t>T</a:t>
              </a:r>
            </a:p>
          </p:txBody>
        </p:sp>
        <p:sp>
          <p:nvSpPr>
            <p:cNvPr id="11" name="Freeform 185"/>
            <p:cNvSpPr/>
            <p:nvPr/>
          </p:nvSpPr>
          <p:spPr bwMode="auto">
            <a:xfrm flipH="1">
              <a:off x="5737049" y="3184718"/>
              <a:ext cx="412233" cy="1024058"/>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bg1">
                <a:lumMod val="65000"/>
              </a:schemeClr>
            </a:solidFill>
            <a:ln w="9525">
              <a:solidFill>
                <a:schemeClr val="bg1"/>
              </a:solidFill>
              <a:round/>
            </a:ln>
          </p:spPr>
          <p:txBody>
            <a:bodyPr/>
            <a:lstStyle/>
            <a:p>
              <a:pPr>
                <a:defRPr/>
              </a:pPr>
              <a:endParaRPr lang="fr-FR" sz="665"/>
            </a:p>
          </p:txBody>
        </p:sp>
      </p:grpSp>
      <p:grpSp>
        <p:nvGrpSpPr>
          <p:cNvPr id="24" name="组合 23"/>
          <p:cNvGrpSpPr/>
          <p:nvPr/>
        </p:nvGrpSpPr>
        <p:grpSpPr>
          <a:xfrm>
            <a:off x="3887126" y="3884500"/>
            <a:ext cx="1995065" cy="1782861"/>
            <a:chOff x="2915344" y="2913375"/>
            <a:chExt cx="1496299" cy="1337146"/>
          </a:xfrm>
        </p:grpSpPr>
        <p:sp>
          <p:nvSpPr>
            <p:cNvPr id="12" name="Ellipse 28"/>
            <p:cNvSpPr/>
            <p:nvPr/>
          </p:nvSpPr>
          <p:spPr>
            <a:xfrm>
              <a:off x="3126678" y="2966860"/>
              <a:ext cx="1284965" cy="1283661"/>
            </a:xfrm>
            <a:prstGeom prst="ellipse">
              <a:avLst/>
            </a:prstGeom>
            <a:solidFill>
              <a:srgbClr val="F7F7F7"/>
            </a:solidFill>
            <a:ln w="76200">
              <a:solidFill>
                <a:schemeClr val="accent1">
                  <a:lumMod val="60000"/>
                  <a:lumOff val="40000"/>
                </a:schemeClr>
              </a:solidFill>
            </a:ln>
          </p:spPr>
          <p:txBody>
            <a:bodyPr anchor="ctr" anchorCtr="1"/>
            <a:lstStyle/>
            <a:p>
              <a:pPr>
                <a:defRPr/>
              </a:pPr>
              <a:r>
                <a:rPr lang="zh-CN" altLang="en-US" sz="3200" dirty="0">
                  <a:solidFill>
                    <a:schemeClr val="tx1">
                      <a:lumMod val="50000"/>
                      <a:lumOff val="50000"/>
                    </a:schemeClr>
                  </a:solidFill>
                  <a:latin typeface="+mn-ea"/>
                </a:rPr>
                <a:t>机会</a:t>
              </a:r>
              <a:endParaRPr lang="fr-FR" sz="3200" dirty="0">
                <a:solidFill>
                  <a:schemeClr val="tx1">
                    <a:lumMod val="50000"/>
                    <a:lumOff val="50000"/>
                  </a:schemeClr>
                </a:solidFill>
                <a:latin typeface="+mn-ea"/>
              </a:endParaRPr>
            </a:p>
          </p:txBody>
        </p:sp>
        <p:sp>
          <p:nvSpPr>
            <p:cNvPr id="13" name="Freeform 95"/>
            <p:cNvSpPr/>
            <p:nvPr/>
          </p:nvSpPr>
          <p:spPr bwMode="auto">
            <a:xfrm flipH="1">
              <a:off x="3126678" y="2913375"/>
              <a:ext cx="400491" cy="403100"/>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accent1">
                <a:lumMod val="60000"/>
                <a:lumOff val="40000"/>
              </a:schemeClr>
            </a:solidFill>
            <a:ln w="38100">
              <a:solidFill>
                <a:srgbClr val="F7F7F7"/>
              </a:solidFill>
              <a:round/>
            </a:ln>
          </p:spPr>
          <p:txBody>
            <a:bodyPr anchor="ctr" anchorCtr="1"/>
            <a:lstStyle/>
            <a:p>
              <a:pPr>
                <a:defRPr/>
              </a:pPr>
              <a:r>
                <a:rPr lang="fr-FR" sz="3200" dirty="0">
                  <a:solidFill>
                    <a:srgbClr val="F7F7F7"/>
                  </a:solidFill>
                </a:rPr>
                <a:t>O</a:t>
              </a:r>
            </a:p>
          </p:txBody>
        </p:sp>
        <p:sp>
          <p:nvSpPr>
            <p:cNvPr id="14" name="Freeform 185"/>
            <p:cNvSpPr/>
            <p:nvPr/>
          </p:nvSpPr>
          <p:spPr bwMode="auto">
            <a:xfrm>
              <a:off x="2915344" y="3184718"/>
              <a:ext cx="412233" cy="1024058"/>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accent1">
                <a:lumMod val="60000"/>
                <a:lumOff val="40000"/>
              </a:schemeClr>
            </a:solidFill>
            <a:ln w="9525">
              <a:solidFill>
                <a:schemeClr val="bg1"/>
              </a:solidFill>
              <a:round/>
            </a:ln>
          </p:spPr>
          <p:txBody>
            <a:bodyPr/>
            <a:lstStyle/>
            <a:p>
              <a:pPr>
                <a:defRPr/>
              </a:pPr>
              <a:endParaRPr lang="fr-FR" sz="665"/>
            </a:p>
          </p:txBody>
        </p:sp>
      </p:grpSp>
      <p:cxnSp>
        <p:nvCxnSpPr>
          <p:cNvPr id="15" name="直接连接符 14"/>
          <p:cNvCxnSpPr/>
          <p:nvPr/>
        </p:nvCxnSpPr>
        <p:spPr>
          <a:xfrm>
            <a:off x="3887126" y="3780137"/>
            <a:ext cx="431191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043953" y="1645920"/>
            <a:ext cx="0" cy="42858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515594" y="4297936"/>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19" name="TextBox 18"/>
          <p:cNvSpPr txBox="1"/>
          <p:nvPr/>
        </p:nvSpPr>
        <p:spPr>
          <a:xfrm>
            <a:off x="1515594" y="2143686"/>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20" name="TextBox 19"/>
          <p:cNvSpPr txBox="1"/>
          <p:nvPr/>
        </p:nvSpPr>
        <p:spPr>
          <a:xfrm>
            <a:off x="8488495" y="2143686"/>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
        <p:nvSpPr>
          <p:cNvPr id="21" name="TextBox 20"/>
          <p:cNvSpPr txBox="1"/>
          <p:nvPr/>
        </p:nvSpPr>
        <p:spPr>
          <a:xfrm>
            <a:off x="8488495" y="4297936"/>
            <a:ext cx="1899879" cy="1015471"/>
          </a:xfrm>
          <a:prstGeom prst="rect">
            <a:avLst/>
          </a:prstGeom>
          <a:noFill/>
        </p:spPr>
        <p:txBody>
          <a:bodyPr wrap="none" rtlCol="0">
            <a:spAutoFit/>
          </a:bodyPr>
          <a:lstStyle/>
          <a:p>
            <a:pPr algn="ctr">
              <a:lnSpc>
                <a:spcPct val="150000"/>
              </a:lnSpc>
            </a:pPr>
            <a:r>
              <a:rPr lang="zh-CN" altLang="en-US" sz="1335" dirty="0">
                <a:solidFill>
                  <a:schemeClr val="bg1">
                    <a:lumMod val="50000"/>
                  </a:schemeClr>
                </a:solidFill>
              </a:rPr>
              <a:t>单击此处添加段落文本</a:t>
            </a:r>
            <a:endParaRPr lang="en-US" altLang="zh-CN" sz="1335" dirty="0">
              <a:solidFill>
                <a:schemeClr val="bg1">
                  <a:lumMod val="50000"/>
                </a:schemeClr>
              </a:solidFill>
            </a:endParaRPr>
          </a:p>
          <a:p>
            <a:pPr algn="ctr">
              <a:lnSpc>
                <a:spcPct val="150000"/>
              </a:lnSpc>
            </a:pPr>
            <a:r>
              <a:rPr lang="zh-CN" altLang="en-US" sz="1335" dirty="0">
                <a:solidFill>
                  <a:schemeClr val="bg1">
                    <a:lumMod val="50000"/>
                  </a:schemeClr>
                </a:solidFill>
              </a:rPr>
              <a:t>单击此处添加段落文本</a:t>
            </a:r>
          </a:p>
          <a:p>
            <a:pPr algn="ctr">
              <a:lnSpc>
                <a:spcPct val="150000"/>
              </a:lnSpc>
            </a:pPr>
            <a:r>
              <a:rPr lang="zh-CN" altLang="en-US" sz="1335" dirty="0">
                <a:solidFill>
                  <a:schemeClr val="bg1">
                    <a:lumMod val="50000"/>
                  </a:schemeClr>
                </a:solidFill>
              </a:rPr>
              <a:t>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par>
                          <p:cTn id="11" fill="hold">
                            <p:stCondLst>
                              <p:cond delay="500"/>
                            </p:stCondLst>
                            <p:childTnLst>
                              <p:par>
                                <p:cTn id="12" presetID="2" presetClass="entr" presetSubtype="12"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1+#ppt_h/2"/>
                                          </p:val>
                                        </p:tav>
                                        <p:tav tm="100000">
                                          <p:val>
                                            <p:strVal val="#ppt_y"/>
                                          </p:val>
                                        </p:tav>
                                      </p:tavLst>
                                    </p:anim>
                                  </p:childTnLst>
                                </p:cTn>
                              </p:par>
                              <p:par>
                                <p:cTn id="16" presetID="2" presetClass="entr" presetSubtype="9"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0-#ppt_w/2"/>
                                          </p:val>
                                        </p:tav>
                                        <p:tav tm="100000">
                                          <p:val>
                                            <p:strVal val="#ppt_x"/>
                                          </p:val>
                                        </p:tav>
                                      </p:tavLst>
                                    </p:anim>
                                    <p:anim calcmode="lin" valueType="num">
                                      <p:cBhvr additive="base">
                                        <p:cTn id="19" dur="500" fill="hold"/>
                                        <p:tgtEl>
                                          <p:spTgt spid="17"/>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1+#ppt_w/2"/>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2" presetClass="entr" presetSubtype="2"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13" name="组合 12"/>
          <p:cNvGrpSpPr/>
          <p:nvPr/>
        </p:nvGrpSpPr>
        <p:grpSpPr>
          <a:xfrm>
            <a:off x="3615912" y="1300453"/>
            <a:ext cx="2226661" cy="2132067"/>
            <a:chOff x="2711934" y="975340"/>
            <a:chExt cx="1669996" cy="1599050"/>
          </a:xfrm>
        </p:grpSpPr>
        <p:sp>
          <p:nvSpPr>
            <p:cNvPr id="3" name="椭圆 2"/>
            <p:cNvSpPr/>
            <p:nvPr/>
          </p:nvSpPr>
          <p:spPr>
            <a:xfrm>
              <a:off x="2775898" y="975340"/>
              <a:ext cx="582362"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35" kern="0" dirty="0">
                  <a:solidFill>
                    <a:srgbClr val="FFFFFF"/>
                  </a:solidFill>
                  <a:latin typeface="+mn-ea"/>
                </a:rPr>
                <a:t>1</a:t>
              </a:r>
              <a:endParaRPr lang="zh-CN" altLang="en-US" sz="2135" kern="0" dirty="0">
                <a:solidFill>
                  <a:srgbClr val="FFFFFF"/>
                </a:solidFill>
                <a:latin typeface="+mn-ea"/>
              </a:endParaRPr>
            </a:p>
          </p:txBody>
        </p:sp>
        <p:sp>
          <p:nvSpPr>
            <p:cNvPr id="4" name="任意多边形 3"/>
            <p:cNvSpPr/>
            <p:nvPr/>
          </p:nvSpPr>
          <p:spPr>
            <a:xfrm>
              <a:off x="2830364" y="1187616"/>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84000" tIns="0" rIns="384000" bIns="0" anchor="ctr"/>
            <a:lstStyle/>
            <a:p>
              <a:pPr lvl="0" algn="ctr">
                <a:lnSpc>
                  <a:spcPct val="150000"/>
                </a:lnSpc>
              </a:pPr>
              <a:endParaRPr lang="zh-CN" altLang="en-US" sz="1335" dirty="0">
                <a:solidFill>
                  <a:prstClr val="white">
                    <a:lumMod val="50000"/>
                  </a:prstClr>
                </a:solidFill>
              </a:endParaRPr>
            </a:p>
          </p:txBody>
        </p:sp>
        <p:sp>
          <p:nvSpPr>
            <p:cNvPr id="14" name="矩形 13"/>
            <p:cNvSpPr/>
            <p:nvPr/>
          </p:nvSpPr>
          <p:spPr>
            <a:xfrm>
              <a:off x="2711934" y="1488588"/>
              <a:ext cx="1669996" cy="761603"/>
            </a:xfrm>
            <a:prstGeom prst="rect">
              <a:avLst/>
            </a:prstGeom>
          </p:spPr>
          <p:txBody>
            <a:bodyPr wrap="square">
              <a:spAutoFit/>
            </a:bodyPr>
            <a:lstStyle/>
            <a:p>
              <a:pPr lvl="0" algn="ctr">
                <a:lnSpc>
                  <a:spcPct val="150000"/>
                </a:lnSpc>
              </a:pPr>
              <a:r>
                <a:rPr lang="zh-CN" altLang="en-US" sz="1335" dirty="0">
                  <a:solidFill>
                    <a:prstClr val="white">
                      <a:lumMod val="50000"/>
                    </a:prstClr>
                  </a:solidFill>
                </a:rPr>
                <a:t>单击此处添加文本</a:t>
              </a:r>
              <a:endParaRPr lang="en-US" altLang="zh-CN" sz="1335" dirty="0">
                <a:solidFill>
                  <a:prstClr val="white">
                    <a:lumMod val="50000"/>
                  </a:prstClr>
                </a:solidFill>
              </a:endParaRPr>
            </a:p>
            <a:p>
              <a:pPr lvl="0" algn="ctr">
                <a:lnSpc>
                  <a:spcPct val="150000"/>
                </a:lnSpc>
              </a:pPr>
              <a:r>
                <a:rPr lang="zh-CN" altLang="en-US" sz="1335" dirty="0">
                  <a:solidFill>
                    <a:prstClr val="white">
                      <a:lumMod val="50000"/>
                    </a:prstClr>
                  </a:solidFill>
                </a:rPr>
                <a:t>单击此处添加文本</a:t>
              </a:r>
            </a:p>
            <a:p>
              <a:pPr lvl="0" algn="ctr">
                <a:lnSpc>
                  <a:spcPct val="150000"/>
                </a:lnSpc>
              </a:pPr>
              <a:r>
                <a:rPr lang="zh-CN" altLang="en-US" sz="1335" dirty="0">
                  <a:solidFill>
                    <a:prstClr val="white">
                      <a:lumMod val="50000"/>
                    </a:prstClr>
                  </a:solidFill>
                </a:rPr>
                <a:t>单击此处添加文本</a:t>
              </a:r>
            </a:p>
          </p:txBody>
        </p:sp>
      </p:grpSp>
      <p:grpSp>
        <p:nvGrpSpPr>
          <p:cNvPr id="19" name="组合 18"/>
          <p:cNvGrpSpPr/>
          <p:nvPr/>
        </p:nvGrpSpPr>
        <p:grpSpPr>
          <a:xfrm>
            <a:off x="6349427" y="1300453"/>
            <a:ext cx="2226661" cy="2132067"/>
            <a:chOff x="4762070" y="975340"/>
            <a:chExt cx="1669996" cy="1599050"/>
          </a:xfrm>
        </p:grpSpPr>
        <p:sp>
          <p:nvSpPr>
            <p:cNvPr id="5" name="椭圆 4"/>
            <p:cNvSpPr/>
            <p:nvPr/>
          </p:nvSpPr>
          <p:spPr>
            <a:xfrm>
              <a:off x="4826033" y="975340"/>
              <a:ext cx="580965"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35" kern="0" dirty="0">
                  <a:solidFill>
                    <a:srgbClr val="FFFFFF"/>
                  </a:solidFill>
                  <a:latin typeface="+mn-ea"/>
                </a:rPr>
                <a:t>2</a:t>
              </a:r>
              <a:endParaRPr lang="zh-CN" altLang="en-US" sz="2135" kern="0" dirty="0">
                <a:solidFill>
                  <a:srgbClr val="FFFFFF"/>
                </a:solidFill>
                <a:latin typeface="+mn-ea"/>
              </a:endParaRPr>
            </a:p>
          </p:txBody>
        </p:sp>
        <p:sp>
          <p:nvSpPr>
            <p:cNvPr id="6" name="任意多边形 5"/>
            <p:cNvSpPr/>
            <p:nvPr/>
          </p:nvSpPr>
          <p:spPr>
            <a:xfrm>
              <a:off x="4880499" y="1187616"/>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84000" tIns="0" rIns="384000" bIns="0" anchor="ctr"/>
            <a:lstStyle/>
            <a:p>
              <a:pPr algn="just">
                <a:lnSpc>
                  <a:spcPct val="130000"/>
                </a:lnSpc>
                <a:defRPr/>
              </a:pPr>
              <a:endParaRPr lang="zh-CN" altLang="en-US" sz="2000" kern="0" dirty="0">
                <a:solidFill>
                  <a:schemeClr val="tx1"/>
                </a:solidFill>
                <a:latin typeface="+mn-ea"/>
              </a:endParaRPr>
            </a:p>
          </p:txBody>
        </p:sp>
        <p:sp>
          <p:nvSpPr>
            <p:cNvPr id="15" name="矩形 14"/>
            <p:cNvSpPr/>
            <p:nvPr/>
          </p:nvSpPr>
          <p:spPr>
            <a:xfrm>
              <a:off x="4762070" y="1488588"/>
              <a:ext cx="1669996" cy="761603"/>
            </a:xfrm>
            <a:prstGeom prst="rect">
              <a:avLst/>
            </a:prstGeom>
          </p:spPr>
          <p:txBody>
            <a:bodyPr wrap="square">
              <a:spAutoFit/>
            </a:bodyPr>
            <a:lstStyle/>
            <a:p>
              <a:pPr lvl="0" algn="ctr">
                <a:lnSpc>
                  <a:spcPct val="150000"/>
                </a:lnSpc>
              </a:pPr>
              <a:r>
                <a:rPr lang="zh-CN" altLang="en-US" sz="1335" dirty="0">
                  <a:solidFill>
                    <a:prstClr val="white">
                      <a:lumMod val="50000"/>
                    </a:prstClr>
                  </a:solidFill>
                </a:rPr>
                <a:t>单击此处添加文本</a:t>
              </a:r>
              <a:endParaRPr lang="en-US" altLang="zh-CN" sz="1335" dirty="0">
                <a:solidFill>
                  <a:prstClr val="white">
                    <a:lumMod val="50000"/>
                  </a:prstClr>
                </a:solidFill>
              </a:endParaRPr>
            </a:p>
            <a:p>
              <a:pPr lvl="0" algn="ctr">
                <a:lnSpc>
                  <a:spcPct val="150000"/>
                </a:lnSpc>
              </a:pPr>
              <a:r>
                <a:rPr lang="zh-CN" altLang="en-US" sz="1335" dirty="0">
                  <a:solidFill>
                    <a:prstClr val="white">
                      <a:lumMod val="50000"/>
                    </a:prstClr>
                  </a:solidFill>
                </a:rPr>
                <a:t>单击此处添加文本</a:t>
              </a:r>
            </a:p>
            <a:p>
              <a:pPr lvl="0" algn="ctr">
                <a:lnSpc>
                  <a:spcPct val="150000"/>
                </a:lnSpc>
              </a:pPr>
              <a:r>
                <a:rPr lang="zh-CN" altLang="en-US" sz="1335" dirty="0">
                  <a:solidFill>
                    <a:prstClr val="white">
                      <a:lumMod val="50000"/>
                    </a:prstClr>
                  </a:solidFill>
                </a:rPr>
                <a:t>单击此处添加文本</a:t>
              </a:r>
            </a:p>
          </p:txBody>
        </p:sp>
      </p:grpSp>
      <p:grpSp>
        <p:nvGrpSpPr>
          <p:cNvPr id="22" name="组合 21"/>
          <p:cNvGrpSpPr/>
          <p:nvPr/>
        </p:nvGrpSpPr>
        <p:grpSpPr>
          <a:xfrm>
            <a:off x="7685274" y="3557280"/>
            <a:ext cx="2226661" cy="2132065"/>
            <a:chOff x="5763955" y="2667959"/>
            <a:chExt cx="1669996" cy="1599049"/>
          </a:xfrm>
        </p:grpSpPr>
        <p:sp>
          <p:nvSpPr>
            <p:cNvPr id="11" name="椭圆 10"/>
            <p:cNvSpPr/>
            <p:nvPr/>
          </p:nvSpPr>
          <p:spPr>
            <a:xfrm>
              <a:off x="5851101" y="2667959"/>
              <a:ext cx="580965"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35" kern="0" dirty="0">
                  <a:solidFill>
                    <a:srgbClr val="FFFFFF"/>
                  </a:solidFill>
                  <a:latin typeface="+mn-ea"/>
                </a:rPr>
                <a:t>5</a:t>
              </a:r>
              <a:endParaRPr lang="zh-CN" altLang="en-US" sz="2135" kern="0" dirty="0">
                <a:solidFill>
                  <a:srgbClr val="FFFFFF"/>
                </a:solidFill>
                <a:latin typeface="+mn-ea"/>
              </a:endParaRPr>
            </a:p>
          </p:txBody>
        </p:sp>
        <p:sp>
          <p:nvSpPr>
            <p:cNvPr id="12" name="任意多边形 11"/>
            <p:cNvSpPr/>
            <p:nvPr/>
          </p:nvSpPr>
          <p:spPr>
            <a:xfrm>
              <a:off x="5905566"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84000" tIns="0" rIns="384000" bIns="0" anchor="ctr"/>
            <a:lstStyle/>
            <a:p>
              <a:pPr algn="just">
                <a:lnSpc>
                  <a:spcPct val="130000"/>
                </a:lnSpc>
                <a:defRPr/>
              </a:pPr>
              <a:endParaRPr lang="zh-CN" altLang="en-US" sz="2000" kern="0" dirty="0">
                <a:solidFill>
                  <a:schemeClr val="tx1"/>
                </a:solidFill>
                <a:latin typeface="+mn-ea"/>
              </a:endParaRPr>
            </a:p>
          </p:txBody>
        </p:sp>
        <p:sp>
          <p:nvSpPr>
            <p:cNvPr id="16" name="矩形 15"/>
            <p:cNvSpPr/>
            <p:nvPr/>
          </p:nvSpPr>
          <p:spPr>
            <a:xfrm>
              <a:off x="5763955" y="3181206"/>
              <a:ext cx="1669996" cy="761603"/>
            </a:xfrm>
            <a:prstGeom prst="rect">
              <a:avLst/>
            </a:prstGeom>
          </p:spPr>
          <p:txBody>
            <a:bodyPr wrap="square">
              <a:spAutoFit/>
            </a:bodyPr>
            <a:lstStyle/>
            <a:p>
              <a:pPr lvl="0" algn="ctr">
                <a:lnSpc>
                  <a:spcPct val="150000"/>
                </a:lnSpc>
              </a:pPr>
              <a:r>
                <a:rPr lang="zh-CN" altLang="en-US" sz="1335" dirty="0">
                  <a:solidFill>
                    <a:prstClr val="white">
                      <a:lumMod val="50000"/>
                    </a:prstClr>
                  </a:solidFill>
                </a:rPr>
                <a:t>单击此处添加文本</a:t>
              </a:r>
              <a:endParaRPr lang="en-US" altLang="zh-CN" sz="1335" dirty="0">
                <a:solidFill>
                  <a:prstClr val="white">
                    <a:lumMod val="50000"/>
                  </a:prstClr>
                </a:solidFill>
              </a:endParaRPr>
            </a:p>
            <a:p>
              <a:pPr lvl="0" algn="ctr">
                <a:lnSpc>
                  <a:spcPct val="150000"/>
                </a:lnSpc>
              </a:pPr>
              <a:r>
                <a:rPr lang="zh-CN" altLang="en-US" sz="1335" dirty="0">
                  <a:solidFill>
                    <a:prstClr val="white">
                      <a:lumMod val="50000"/>
                    </a:prstClr>
                  </a:solidFill>
                </a:rPr>
                <a:t>单击此处添加文本</a:t>
              </a:r>
            </a:p>
            <a:p>
              <a:pPr lvl="0" algn="ctr">
                <a:lnSpc>
                  <a:spcPct val="150000"/>
                </a:lnSpc>
              </a:pPr>
              <a:r>
                <a:rPr lang="zh-CN" altLang="en-US" sz="1335" dirty="0">
                  <a:solidFill>
                    <a:prstClr val="white">
                      <a:lumMod val="50000"/>
                    </a:prstClr>
                  </a:solidFill>
                </a:rPr>
                <a:t>单击此处添加文本</a:t>
              </a:r>
            </a:p>
          </p:txBody>
        </p:sp>
      </p:grpSp>
      <p:grpSp>
        <p:nvGrpSpPr>
          <p:cNvPr id="21" name="组合 20"/>
          <p:cNvGrpSpPr/>
          <p:nvPr/>
        </p:nvGrpSpPr>
        <p:grpSpPr>
          <a:xfrm>
            <a:off x="5057244" y="3557280"/>
            <a:ext cx="2226661" cy="2132065"/>
            <a:chOff x="3792933" y="2667959"/>
            <a:chExt cx="1669996" cy="1599049"/>
          </a:xfrm>
        </p:grpSpPr>
        <p:sp>
          <p:nvSpPr>
            <p:cNvPr id="9" name="椭圆 8"/>
            <p:cNvSpPr/>
            <p:nvPr/>
          </p:nvSpPr>
          <p:spPr>
            <a:xfrm>
              <a:off x="3800965" y="2667959"/>
              <a:ext cx="580965"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35" kern="0" dirty="0">
                  <a:solidFill>
                    <a:srgbClr val="FFFFFF"/>
                  </a:solidFill>
                  <a:latin typeface="+mn-ea"/>
                </a:rPr>
                <a:t>4</a:t>
              </a:r>
              <a:endParaRPr lang="zh-CN" altLang="en-US" sz="2135" kern="0" dirty="0">
                <a:solidFill>
                  <a:srgbClr val="FFFFFF"/>
                </a:solidFill>
                <a:latin typeface="+mn-ea"/>
              </a:endParaRPr>
            </a:p>
          </p:txBody>
        </p:sp>
        <p:sp>
          <p:nvSpPr>
            <p:cNvPr id="10" name="任意多边形 9"/>
            <p:cNvSpPr/>
            <p:nvPr/>
          </p:nvSpPr>
          <p:spPr>
            <a:xfrm>
              <a:off x="3855431"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84000" tIns="0" rIns="384000" bIns="0" anchor="ctr"/>
            <a:lstStyle/>
            <a:p>
              <a:pPr algn="just">
                <a:lnSpc>
                  <a:spcPct val="130000"/>
                </a:lnSpc>
                <a:defRPr/>
              </a:pPr>
              <a:endParaRPr lang="zh-CN" altLang="en-US" sz="2000" kern="0" dirty="0">
                <a:solidFill>
                  <a:schemeClr val="tx1"/>
                </a:solidFill>
                <a:latin typeface="+mn-ea"/>
              </a:endParaRPr>
            </a:p>
          </p:txBody>
        </p:sp>
        <p:sp>
          <p:nvSpPr>
            <p:cNvPr id="17" name="矩形 16"/>
            <p:cNvSpPr/>
            <p:nvPr/>
          </p:nvSpPr>
          <p:spPr>
            <a:xfrm>
              <a:off x="3792933" y="3233797"/>
              <a:ext cx="1669996" cy="761603"/>
            </a:xfrm>
            <a:prstGeom prst="rect">
              <a:avLst/>
            </a:prstGeom>
          </p:spPr>
          <p:txBody>
            <a:bodyPr wrap="square">
              <a:spAutoFit/>
            </a:bodyPr>
            <a:lstStyle/>
            <a:p>
              <a:pPr lvl="0" algn="ctr">
                <a:lnSpc>
                  <a:spcPct val="150000"/>
                </a:lnSpc>
              </a:pPr>
              <a:r>
                <a:rPr lang="zh-CN" altLang="en-US" sz="1335" dirty="0">
                  <a:solidFill>
                    <a:prstClr val="white">
                      <a:lumMod val="50000"/>
                    </a:prstClr>
                  </a:solidFill>
                </a:rPr>
                <a:t>单击此处添加文本</a:t>
              </a:r>
              <a:endParaRPr lang="en-US" altLang="zh-CN" sz="1335" dirty="0">
                <a:solidFill>
                  <a:prstClr val="white">
                    <a:lumMod val="50000"/>
                  </a:prstClr>
                </a:solidFill>
              </a:endParaRPr>
            </a:p>
            <a:p>
              <a:pPr lvl="0" algn="ctr">
                <a:lnSpc>
                  <a:spcPct val="150000"/>
                </a:lnSpc>
              </a:pPr>
              <a:r>
                <a:rPr lang="zh-CN" altLang="en-US" sz="1335" dirty="0">
                  <a:solidFill>
                    <a:prstClr val="white">
                      <a:lumMod val="50000"/>
                    </a:prstClr>
                  </a:solidFill>
                </a:rPr>
                <a:t>单击此处添加文本</a:t>
              </a:r>
            </a:p>
            <a:p>
              <a:pPr lvl="0" algn="ctr">
                <a:lnSpc>
                  <a:spcPct val="150000"/>
                </a:lnSpc>
              </a:pPr>
              <a:r>
                <a:rPr lang="zh-CN" altLang="en-US" sz="1335" dirty="0">
                  <a:solidFill>
                    <a:prstClr val="white">
                      <a:lumMod val="50000"/>
                    </a:prstClr>
                  </a:solidFill>
                </a:rPr>
                <a:t>单击此处添加文本</a:t>
              </a:r>
            </a:p>
          </p:txBody>
        </p:sp>
      </p:grpSp>
      <p:grpSp>
        <p:nvGrpSpPr>
          <p:cNvPr id="20" name="组合 19"/>
          <p:cNvGrpSpPr/>
          <p:nvPr/>
        </p:nvGrpSpPr>
        <p:grpSpPr>
          <a:xfrm>
            <a:off x="2218247" y="3557280"/>
            <a:ext cx="2226661" cy="2132065"/>
            <a:chOff x="1663685" y="2667959"/>
            <a:chExt cx="1669996" cy="1599049"/>
          </a:xfrm>
        </p:grpSpPr>
        <p:sp>
          <p:nvSpPr>
            <p:cNvPr id="7" name="椭圆 6"/>
            <p:cNvSpPr/>
            <p:nvPr/>
          </p:nvSpPr>
          <p:spPr>
            <a:xfrm>
              <a:off x="1750830" y="2667959"/>
              <a:ext cx="582362"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35" kern="0" dirty="0">
                  <a:solidFill>
                    <a:srgbClr val="FFFFFF"/>
                  </a:solidFill>
                  <a:latin typeface="+mn-ea"/>
                </a:rPr>
                <a:t>3</a:t>
              </a:r>
              <a:endParaRPr lang="zh-CN" altLang="en-US" sz="2135" kern="0" dirty="0">
                <a:solidFill>
                  <a:srgbClr val="FFFFFF"/>
                </a:solidFill>
                <a:latin typeface="+mn-ea"/>
              </a:endParaRPr>
            </a:p>
          </p:txBody>
        </p:sp>
        <p:sp>
          <p:nvSpPr>
            <p:cNvPr id="8" name="任意多边形 7"/>
            <p:cNvSpPr/>
            <p:nvPr/>
          </p:nvSpPr>
          <p:spPr>
            <a:xfrm>
              <a:off x="1805296"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84000" tIns="0" rIns="384000" bIns="0" anchor="ctr"/>
            <a:lstStyle/>
            <a:p>
              <a:pPr algn="just">
                <a:lnSpc>
                  <a:spcPct val="130000"/>
                </a:lnSpc>
                <a:defRPr/>
              </a:pPr>
              <a:endParaRPr lang="zh-CN" altLang="en-US" sz="2000" kern="0" dirty="0">
                <a:solidFill>
                  <a:schemeClr val="tx1"/>
                </a:solidFill>
                <a:latin typeface="+mn-ea"/>
              </a:endParaRPr>
            </a:p>
          </p:txBody>
        </p:sp>
        <p:sp>
          <p:nvSpPr>
            <p:cNvPr id="18" name="矩形 17"/>
            <p:cNvSpPr/>
            <p:nvPr/>
          </p:nvSpPr>
          <p:spPr>
            <a:xfrm>
              <a:off x="1663685" y="3217808"/>
              <a:ext cx="1669996" cy="761603"/>
            </a:xfrm>
            <a:prstGeom prst="rect">
              <a:avLst/>
            </a:prstGeom>
          </p:spPr>
          <p:txBody>
            <a:bodyPr wrap="square">
              <a:spAutoFit/>
            </a:bodyPr>
            <a:lstStyle/>
            <a:p>
              <a:pPr lvl="0" algn="ctr">
                <a:lnSpc>
                  <a:spcPct val="150000"/>
                </a:lnSpc>
              </a:pPr>
              <a:r>
                <a:rPr lang="zh-CN" altLang="en-US" sz="1335" dirty="0">
                  <a:solidFill>
                    <a:prstClr val="white">
                      <a:lumMod val="50000"/>
                    </a:prstClr>
                  </a:solidFill>
                </a:rPr>
                <a:t>单击此处添加文本</a:t>
              </a:r>
              <a:endParaRPr lang="en-US" altLang="zh-CN" sz="1335" dirty="0">
                <a:solidFill>
                  <a:prstClr val="white">
                    <a:lumMod val="50000"/>
                  </a:prstClr>
                </a:solidFill>
              </a:endParaRPr>
            </a:p>
            <a:p>
              <a:pPr lvl="0" algn="ctr">
                <a:lnSpc>
                  <a:spcPct val="150000"/>
                </a:lnSpc>
              </a:pPr>
              <a:r>
                <a:rPr lang="zh-CN" altLang="en-US" sz="1335" dirty="0">
                  <a:solidFill>
                    <a:prstClr val="white">
                      <a:lumMod val="50000"/>
                    </a:prstClr>
                  </a:solidFill>
                </a:rPr>
                <a:t>单击此处添加文本</a:t>
              </a:r>
            </a:p>
            <a:p>
              <a:pPr lvl="0" algn="ctr">
                <a:lnSpc>
                  <a:spcPct val="150000"/>
                </a:lnSpc>
              </a:pPr>
              <a:r>
                <a:rPr lang="zh-CN" altLang="en-US" sz="1335" dirty="0">
                  <a:solidFill>
                    <a:prstClr val="white">
                      <a:lumMod val="50000"/>
                    </a:prstClr>
                  </a:solidFill>
                </a:rPr>
                <a:t>单击此处添加文本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3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900" decel="100000" fill="hold"/>
                                        <p:tgtEl>
                                          <p:spTgt spid="1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6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900" decel="100000" fill="hold"/>
                                        <p:tgtEl>
                                          <p:spTgt spid="2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90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900" decel="100000" fill="hold"/>
                                        <p:tgtEl>
                                          <p:spTgt spid="2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1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900" decel="100000" fill="hold"/>
                                        <p:tgtEl>
                                          <p:spTgt spid="2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060727" y="1774764"/>
            <a:ext cx="2285617" cy="3975821"/>
          </a:xfrm>
          <a:prstGeom prst="rect">
            <a:avLst/>
          </a:prstGeom>
        </p:spPr>
      </p:pic>
      <p:sp>
        <p:nvSpPr>
          <p:cNvPr id="7" name="矩形 6"/>
          <p:cNvSpPr/>
          <p:nvPr/>
        </p:nvSpPr>
        <p:spPr>
          <a:xfrm>
            <a:off x="6353069" y="1765518"/>
            <a:ext cx="2333730" cy="1771148"/>
          </a:xfrm>
          <a:prstGeom prst="rect">
            <a:avLst/>
          </a:prstGeom>
        </p:spPr>
        <p:txBody>
          <a:bodyPr wrap="square" lIns="128987" tIns="64495" rIns="128987" bIns="64495">
            <a:spAutoFit/>
          </a:bodyPr>
          <a:lstStyle/>
          <a:p>
            <a:pPr>
              <a:defRPr/>
            </a:pPr>
            <a:r>
              <a:rPr lang="en-US" altLang="zh-CN" sz="10665" kern="0" dirty="0" smtClean="0">
                <a:solidFill>
                  <a:schemeClr val="bg1"/>
                </a:solidFill>
                <a:effectLst>
                  <a:glow rad="63500">
                    <a:schemeClr val="bg1">
                      <a:lumMod val="65000"/>
                      <a:alpha val="40000"/>
                    </a:schemeClr>
                  </a:glow>
                </a:effectLst>
                <a:latin typeface="Impact" panose="020B0806030902050204" pitchFamily="34" charset="0"/>
              </a:rPr>
              <a:t>03</a:t>
            </a:r>
            <a:endParaRPr lang="zh-CN" altLang="en-US" sz="10665" kern="0" dirty="0">
              <a:solidFill>
                <a:schemeClr val="bg1"/>
              </a:solidFill>
              <a:effectLst>
                <a:glow rad="63500">
                  <a:schemeClr val="bg1">
                    <a:lumMod val="65000"/>
                    <a:alpha val="40000"/>
                  </a:schemeClr>
                </a:glow>
              </a:effectLst>
              <a:latin typeface="Impact" panose="020B0806030902050204" pitchFamily="34" charset="0"/>
            </a:endParaRPr>
          </a:p>
        </p:txBody>
      </p:sp>
      <p:sp>
        <p:nvSpPr>
          <p:cNvPr id="8" name="TextBox 21"/>
          <p:cNvSpPr txBox="1"/>
          <p:nvPr/>
        </p:nvSpPr>
        <p:spPr>
          <a:xfrm>
            <a:off x="865691" y="2465793"/>
            <a:ext cx="5383468" cy="861354"/>
          </a:xfrm>
          <a:prstGeom prst="rect">
            <a:avLst/>
          </a:prstGeom>
          <a:noFill/>
        </p:spPr>
        <p:txBody>
          <a:bodyPr wrap="square" lIns="121549" tIns="60752" rIns="121549" bIns="60752" rtlCol="0">
            <a:spAutoFit/>
          </a:bodyPr>
          <a:lstStyle/>
          <a:p>
            <a:pPr algn="r"/>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教学存在不足</a:t>
            </a:r>
            <a:endPar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3809621" y="1978731"/>
            <a:ext cx="2543448" cy="684119"/>
          </a:xfrm>
          <a:prstGeom prst="rect">
            <a:avLst/>
          </a:prstGeom>
        </p:spPr>
        <p:txBody>
          <a:bodyPr wrap="square" lIns="128987" tIns="64495" rIns="128987" bIns="64495">
            <a:spAutoFit/>
          </a:bodyPr>
          <a:lstStyle/>
          <a:p>
            <a:pPr>
              <a:defRPr/>
            </a:pPr>
            <a:r>
              <a:rPr lang="en-US" altLang="zh-CN" sz="3600" kern="0" dirty="0">
                <a:solidFill>
                  <a:schemeClr val="bg1"/>
                </a:solidFill>
                <a:effectLst>
                  <a:glow rad="63500">
                    <a:schemeClr val="bg1">
                      <a:lumMod val="65000"/>
                      <a:alpha val="40000"/>
                    </a:schemeClr>
                  </a:glow>
                </a:effectLst>
                <a:latin typeface="Impact" panose="020B0806030902050204" pitchFamily="34" charset="0"/>
              </a:rPr>
              <a:t>PowerPoint</a:t>
            </a:r>
            <a:endParaRPr lang="zh-CN" altLang="en-US" sz="3600" kern="0" dirty="0">
              <a:solidFill>
                <a:schemeClr val="bg1"/>
              </a:solidFill>
              <a:effectLst>
                <a:glow rad="63500">
                  <a:schemeClr val="bg1">
                    <a:lumMod val="65000"/>
                    <a:alpha val="40000"/>
                  </a:schemeClr>
                </a:glow>
              </a:effectLst>
              <a:latin typeface="Impact" panose="020B0806030902050204" pitchFamily="34" charset="0"/>
            </a:endParaRPr>
          </a:p>
        </p:txBody>
      </p:sp>
      <p:sp>
        <p:nvSpPr>
          <p:cNvPr id="10" name="Text Box 40"/>
          <p:cNvSpPr txBox="1">
            <a:spLocks noChangeArrowheads="1"/>
          </p:cNvSpPr>
          <p:nvPr/>
        </p:nvSpPr>
        <p:spPr bwMode="gray">
          <a:xfrm>
            <a:off x="1620981" y="3213085"/>
            <a:ext cx="4682361"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chemeClr val="bg1"/>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iterate type="lt">
                                    <p:tmPct val="18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4*#ppt_w"/>
                                          </p:val>
                                        </p:tav>
                                        <p:tav tm="100000">
                                          <p:val>
                                            <p:strVal val="#ppt_w"/>
                                          </p:val>
                                        </p:tav>
                                      </p:tavLst>
                                    </p:anim>
                                    <p:anim calcmode="lin" valueType="num">
                                      <p:cBhvr>
                                        <p:cTn id="14" dur="50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589"/>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089"/>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589"/>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anim calcmode="lin" valueType="num">
                                      <p:cBhvr>
                                        <p:cTn id="27" dur="750" fill="hold"/>
                                        <p:tgtEl>
                                          <p:spTgt spid="10"/>
                                        </p:tgtEl>
                                        <p:attrNameLst>
                                          <p:attrName>ppt_x</p:attrName>
                                        </p:attrNameLst>
                                      </p:cBhvr>
                                      <p:tavLst>
                                        <p:tav tm="0">
                                          <p:val>
                                            <p:strVal val="#ppt_x"/>
                                          </p:val>
                                        </p:tav>
                                        <p:tav tm="100000">
                                          <p:val>
                                            <p:strVal val="#ppt_x"/>
                                          </p:val>
                                        </p:tav>
                                      </p:tavLst>
                                    </p:anim>
                                    <p:anim calcmode="lin" valueType="num">
                                      <p:cBhvr>
                                        <p:cTn id="2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p:nvPr/>
        </p:nvGrpSpPr>
        <p:grpSpPr bwMode="auto">
          <a:xfrm>
            <a:off x="3122296" y="1349551"/>
            <a:ext cx="6169817" cy="736380"/>
            <a:chOff x="-91136" y="0"/>
            <a:chExt cx="4627590" cy="552333"/>
          </a:xfrm>
        </p:grpSpPr>
        <p:sp>
          <p:nvSpPr>
            <p:cNvPr id="3" name="矩形 69"/>
            <p:cNvSpPr>
              <a:spLocks noChangeArrowheads="1"/>
            </p:cNvSpPr>
            <p:nvPr/>
          </p:nvSpPr>
          <p:spPr bwMode="auto">
            <a:xfrm>
              <a:off x="0" y="0"/>
              <a:ext cx="1904560" cy="31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135"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年度工作概述</a:t>
              </a:r>
              <a:endParaRPr lang="en-US" altLang="zh-CN"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70"/>
            <p:cNvSpPr>
              <a:spLocks noChangeArrowheads="1"/>
            </p:cNvSpPr>
            <p:nvPr/>
          </p:nvSpPr>
          <p:spPr bwMode="auto">
            <a:xfrm>
              <a:off x="-91136" y="313737"/>
              <a:ext cx="4627590" cy="23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bg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grpSp>
        <p:nvGrpSpPr>
          <p:cNvPr id="5" name="组合 4"/>
          <p:cNvGrpSpPr/>
          <p:nvPr/>
        </p:nvGrpSpPr>
        <p:grpSpPr>
          <a:xfrm>
            <a:off x="2351585" y="1259930"/>
            <a:ext cx="1032576" cy="906559"/>
            <a:chOff x="5884495" y="4686150"/>
            <a:chExt cx="1422690" cy="1249065"/>
          </a:xfrm>
        </p:grpSpPr>
        <p:sp>
          <p:nvSpPr>
            <p:cNvPr id="6" name="文本框 5"/>
            <p:cNvSpPr txBox="1"/>
            <p:nvPr/>
          </p:nvSpPr>
          <p:spPr>
            <a:xfrm>
              <a:off x="6222307" y="4837088"/>
              <a:ext cx="1084878" cy="975331"/>
            </a:xfrm>
            <a:prstGeom prst="rect">
              <a:avLst/>
            </a:prstGeom>
            <a:noFill/>
          </p:spPr>
          <p:txBody>
            <a:bodyPr wrap="non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01</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7" name="弧形 6"/>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grpSp>
        <p:nvGrpSpPr>
          <p:cNvPr id="8" name="Group 15"/>
          <p:cNvGrpSpPr/>
          <p:nvPr/>
        </p:nvGrpSpPr>
        <p:grpSpPr bwMode="auto">
          <a:xfrm>
            <a:off x="3122296" y="2463225"/>
            <a:ext cx="6169817" cy="736380"/>
            <a:chOff x="-91136" y="0"/>
            <a:chExt cx="4627590" cy="552333"/>
          </a:xfrm>
        </p:grpSpPr>
        <p:sp>
          <p:nvSpPr>
            <p:cNvPr id="9" name="矩形 69"/>
            <p:cNvSpPr>
              <a:spLocks noChangeArrowheads="1"/>
            </p:cNvSpPr>
            <p:nvPr/>
          </p:nvSpPr>
          <p:spPr bwMode="auto">
            <a:xfrm>
              <a:off x="0" y="0"/>
              <a:ext cx="1904560" cy="31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135"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教学成果展示</a:t>
              </a:r>
              <a:endParaRPr lang="en-US" altLang="zh-CN"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70"/>
            <p:cNvSpPr>
              <a:spLocks noChangeArrowheads="1"/>
            </p:cNvSpPr>
            <p:nvPr/>
          </p:nvSpPr>
          <p:spPr bwMode="auto">
            <a:xfrm>
              <a:off x="-91136" y="313737"/>
              <a:ext cx="4627590" cy="23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bg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grpSp>
        <p:nvGrpSpPr>
          <p:cNvPr id="11" name="组合 10"/>
          <p:cNvGrpSpPr/>
          <p:nvPr/>
        </p:nvGrpSpPr>
        <p:grpSpPr>
          <a:xfrm>
            <a:off x="2351585" y="2373605"/>
            <a:ext cx="1032576" cy="906559"/>
            <a:chOff x="5884495" y="4686150"/>
            <a:chExt cx="1422690" cy="1249065"/>
          </a:xfrm>
        </p:grpSpPr>
        <p:sp>
          <p:nvSpPr>
            <p:cNvPr id="12" name="文本框 5"/>
            <p:cNvSpPr txBox="1"/>
            <p:nvPr/>
          </p:nvSpPr>
          <p:spPr>
            <a:xfrm>
              <a:off x="6222307" y="4837088"/>
              <a:ext cx="1084878" cy="975331"/>
            </a:xfrm>
            <a:prstGeom prst="rect">
              <a:avLst/>
            </a:prstGeom>
            <a:noFill/>
          </p:spPr>
          <p:txBody>
            <a:bodyPr wrap="non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02</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13" name="弧形 12"/>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grpSp>
        <p:nvGrpSpPr>
          <p:cNvPr id="14" name="Group 15"/>
          <p:cNvGrpSpPr/>
          <p:nvPr/>
        </p:nvGrpSpPr>
        <p:grpSpPr bwMode="auto">
          <a:xfrm>
            <a:off x="3122296" y="3610173"/>
            <a:ext cx="6169817" cy="736380"/>
            <a:chOff x="-91136" y="0"/>
            <a:chExt cx="4627590" cy="552333"/>
          </a:xfrm>
        </p:grpSpPr>
        <p:sp>
          <p:nvSpPr>
            <p:cNvPr id="15" name="矩形 69"/>
            <p:cNvSpPr>
              <a:spLocks noChangeArrowheads="1"/>
            </p:cNvSpPr>
            <p:nvPr/>
          </p:nvSpPr>
          <p:spPr bwMode="auto">
            <a:xfrm>
              <a:off x="0" y="0"/>
              <a:ext cx="1904560" cy="31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135"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教学存在不足</a:t>
              </a:r>
              <a:endParaRPr lang="en-US" altLang="zh-CN"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70"/>
            <p:cNvSpPr>
              <a:spLocks noChangeArrowheads="1"/>
            </p:cNvSpPr>
            <p:nvPr/>
          </p:nvSpPr>
          <p:spPr bwMode="auto">
            <a:xfrm>
              <a:off x="-91136" y="313737"/>
              <a:ext cx="4627590" cy="23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bg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grpSp>
        <p:nvGrpSpPr>
          <p:cNvPr id="17" name="组合 16"/>
          <p:cNvGrpSpPr/>
          <p:nvPr/>
        </p:nvGrpSpPr>
        <p:grpSpPr>
          <a:xfrm>
            <a:off x="2351585" y="3520553"/>
            <a:ext cx="1032576" cy="906559"/>
            <a:chOff x="5884495" y="4686150"/>
            <a:chExt cx="1422690" cy="1249065"/>
          </a:xfrm>
        </p:grpSpPr>
        <p:sp>
          <p:nvSpPr>
            <p:cNvPr id="18" name="文本框 5"/>
            <p:cNvSpPr txBox="1"/>
            <p:nvPr/>
          </p:nvSpPr>
          <p:spPr>
            <a:xfrm>
              <a:off x="6222307" y="4837088"/>
              <a:ext cx="1084878" cy="975331"/>
            </a:xfrm>
            <a:prstGeom prst="rect">
              <a:avLst/>
            </a:prstGeom>
            <a:noFill/>
          </p:spPr>
          <p:txBody>
            <a:bodyPr wrap="non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03</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19" name="弧形 18"/>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grpSp>
        <p:nvGrpSpPr>
          <p:cNvPr id="20" name="Group 15"/>
          <p:cNvGrpSpPr/>
          <p:nvPr/>
        </p:nvGrpSpPr>
        <p:grpSpPr bwMode="auto">
          <a:xfrm>
            <a:off x="3122296" y="4863492"/>
            <a:ext cx="6169817" cy="736380"/>
            <a:chOff x="-91136" y="0"/>
            <a:chExt cx="4627590" cy="552333"/>
          </a:xfrm>
        </p:grpSpPr>
        <p:sp>
          <p:nvSpPr>
            <p:cNvPr id="21" name="矩形 69"/>
            <p:cNvSpPr>
              <a:spLocks noChangeArrowheads="1"/>
            </p:cNvSpPr>
            <p:nvPr/>
          </p:nvSpPr>
          <p:spPr bwMode="auto">
            <a:xfrm>
              <a:off x="0" y="0"/>
              <a:ext cx="1904560" cy="31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135"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明年工作计划</a:t>
              </a:r>
              <a:endParaRPr lang="en-US" altLang="zh-CN" sz="2135"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70"/>
            <p:cNvSpPr>
              <a:spLocks noChangeArrowheads="1"/>
            </p:cNvSpPr>
            <p:nvPr/>
          </p:nvSpPr>
          <p:spPr bwMode="auto">
            <a:xfrm>
              <a:off x="-91136" y="313737"/>
              <a:ext cx="4627590" cy="23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bg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grpSp>
        <p:nvGrpSpPr>
          <p:cNvPr id="23" name="组合 22"/>
          <p:cNvGrpSpPr/>
          <p:nvPr/>
        </p:nvGrpSpPr>
        <p:grpSpPr>
          <a:xfrm>
            <a:off x="2351585" y="4773872"/>
            <a:ext cx="1032576" cy="906559"/>
            <a:chOff x="5884495" y="4686150"/>
            <a:chExt cx="1422690" cy="1249065"/>
          </a:xfrm>
        </p:grpSpPr>
        <p:sp>
          <p:nvSpPr>
            <p:cNvPr id="24" name="文本框 5"/>
            <p:cNvSpPr txBox="1"/>
            <p:nvPr/>
          </p:nvSpPr>
          <p:spPr>
            <a:xfrm>
              <a:off x="6222307" y="4837088"/>
              <a:ext cx="1084878" cy="975331"/>
            </a:xfrm>
            <a:prstGeom prst="rect">
              <a:avLst/>
            </a:prstGeom>
            <a:noFill/>
          </p:spPr>
          <p:txBody>
            <a:bodyPr wrap="non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04</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25" name="弧形 24"/>
            <p:cNvSpPr/>
            <p:nvPr/>
          </p:nvSpPr>
          <p:spPr>
            <a:xfrm rot="2700000">
              <a:off x="5884495" y="4686150"/>
              <a:ext cx="1249065" cy="1249065"/>
            </a:xfrm>
            <a:prstGeom prst="arc">
              <a:avLst>
                <a:gd name="adj1" fmla="val 20887794"/>
                <a:gd name="adj2" fmla="val 1698813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1"/>
                </a:solidFill>
              </a:endParaRPr>
            </a:p>
          </p:txBody>
        </p:sp>
      </p:grpSp>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34974" y="1767831"/>
            <a:ext cx="3734338" cy="5210704"/>
          </a:xfrm>
          <a:prstGeom prst="rect">
            <a:avLst/>
          </a:prstGeom>
        </p:spPr>
      </p:pic>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802" y="-958788"/>
            <a:ext cx="2513494" cy="346862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1+#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1+#ppt_w/2"/>
                                          </p:val>
                                        </p:tav>
                                        <p:tav tm="100000">
                                          <p:val>
                                            <p:strVal val="#ppt_x"/>
                                          </p:val>
                                        </p:tav>
                                      </p:tavLst>
                                    </p:anim>
                                    <p:anim calcmode="lin" valueType="num">
                                      <p:cBhvr additive="base">
                                        <p:cTn id="5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nodeType="click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1+#ppt_w/2"/>
                                          </p:val>
                                        </p:tav>
                                        <p:tav tm="100000">
                                          <p:val>
                                            <p:strVal val="#ppt_x"/>
                                          </p:val>
                                        </p:tav>
                                      </p:tavLst>
                                    </p:anim>
                                    <p:anim calcmode="lin" valueType="num">
                                      <p:cBhvr additive="base">
                                        <p:cTn id="6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2494493" y="1509911"/>
            <a:ext cx="3685116" cy="4415367"/>
            <a:chOff x="1870869" y="1132433"/>
            <a:chExt cx="2763837" cy="3311525"/>
          </a:xfrm>
        </p:grpSpPr>
        <p:sp>
          <p:nvSpPr>
            <p:cNvPr id="13" name="Freeform 48"/>
            <p:cNvSpPr/>
            <p:nvPr/>
          </p:nvSpPr>
          <p:spPr bwMode="auto">
            <a:xfrm flipH="1">
              <a:off x="1870869" y="1132433"/>
              <a:ext cx="2763837" cy="1652588"/>
            </a:xfrm>
            <a:custGeom>
              <a:avLst/>
              <a:gdLst>
                <a:gd name="T0" fmla="*/ 0 w 2920"/>
                <a:gd name="T1" fmla="*/ 2147483646 h 936"/>
                <a:gd name="T2" fmla="*/ 2147483646 w 2920"/>
                <a:gd name="T3" fmla="*/ 0 h 936"/>
                <a:gd name="T4" fmla="*/ 2147483646 w 2920"/>
                <a:gd name="T5" fmla="*/ 0 h 936"/>
                <a:gd name="T6" fmla="*/ 2147483646 w 2920"/>
                <a:gd name="T7" fmla="*/ 2147483646 h 936"/>
                <a:gd name="T8" fmla="*/ 2147483646 w 2920"/>
                <a:gd name="T9" fmla="*/ 2147483646 h 936"/>
                <a:gd name="T10" fmla="*/ 0 w 2920"/>
                <a:gd name="T11" fmla="*/ 2147483646 h 936"/>
                <a:gd name="T12" fmla="*/ 0 60000 65536"/>
                <a:gd name="T13" fmla="*/ 0 60000 65536"/>
                <a:gd name="T14" fmla="*/ 0 60000 65536"/>
                <a:gd name="T15" fmla="*/ 0 60000 65536"/>
                <a:gd name="T16" fmla="*/ 0 60000 65536"/>
                <a:gd name="T17" fmla="*/ 0 60000 65536"/>
                <a:gd name="T18" fmla="*/ 0 w 2920"/>
                <a:gd name="T19" fmla="*/ 0 h 936"/>
                <a:gd name="T20" fmla="*/ 2920 w 2920"/>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920" h="936">
                  <a:moveTo>
                    <a:pt x="0" y="936"/>
                  </a:moveTo>
                  <a:lnTo>
                    <a:pt x="1559" y="0"/>
                  </a:lnTo>
                  <a:lnTo>
                    <a:pt x="2920" y="0"/>
                  </a:lnTo>
                  <a:lnTo>
                    <a:pt x="2920" y="312"/>
                  </a:lnTo>
                  <a:lnTo>
                    <a:pt x="1559" y="312"/>
                  </a:lnTo>
                  <a:lnTo>
                    <a:pt x="0" y="936"/>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14" name="Freeform 49"/>
            <p:cNvSpPr/>
            <p:nvPr/>
          </p:nvSpPr>
          <p:spPr bwMode="auto">
            <a:xfrm flipH="1">
              <a:off x="1870869" y="1834108"/>
              <a:ext cx="2763837" cy="950913"/>
            </a:xfrm>
            <a:custGeom>
              <a:avLst/>
              <a:gdLst>
                <a:gd name="T0" fmla="*/ 0 w 2920"/>
                <a:gd name="T1" fmla="*/ 2147483646 h 539"/>
                <a:gd name="T2" fmla="*/ 2147483646 w 2920"/>
                <a:gd name="T3" fmla="*/ 0 h 539"/>
                <a:gd name="T4" fmla="*/ 2147483646 w 2920"/>
                <a:gd name="T5" fmla="*/ 0 h 539"/>
                <a:gd name="T6" fmla="*/ 2147483646 w 2920"/>
                <a:gd name="T7" fmla="*/ 2147483646 h 539"/>
                <a:gd name="T8" fmla="*/ 2147483646 w 2920"/>
                <a:gd name="T9" fmla="*/ 2147483646 h 539"/>
                <a:gd name="T10" fmla="*/ 0 w 2920"/>
                <a:gd name="T11" fmla="*/ 2147483646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Lst>
              <a:ahLst/>
              <a:cxnLst>
                <a:cxn ang="T12">
                  <a:pos x="T0" y="T1"/>
                </a:cxn>
                <a:cxn ang="T13">
                  <a:pos x="T2" y="T3"/>
                </a:cxn>
                <a:cxn ang="T14">
                  <a:pos x="T4" y="T5"/>
                </a:cxn>
                <a:cxn ang="T15">
                  <a:pos x="T6" y="T7"/>
                </a:cxn>
                <a:cxn ang="T16">
                  <a:pos x="T8" y="T9"/>
                </a:cxn>
                <a:cxn ang="T17">
                  <a:pos x="T10" y="T11"/>
                </a:cxn>
              </a:cxnLst>
              <a:rect l="T18" t="T19" r="T20" b="T21"/>
              <a:pathLst>
                <a:path w="2920" h="539">
                  <a:moveTo>
                    <a:pt x="0" y="539"/>
                  </a:moveTo>
                  <a:lnTo>
                    <a:pt x="1559" y="0"/>
                  </a:lnTo>
                  <a:lnTo>
                    <a:pt x="2920" y="0"/>
                  </a:lnTo>
                  <a:lnTo>
                    <a:pt x="2920" y="312"/>
                  </a:lnTo>
                  <a:lnTo>
                    <a:pt x="1531" y="312"/>
                  </a:lnTo>
                  <a:lnTo>
                    <a:pt x="0" y="539"/>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15" name="Freeform 50"/>
            <p:cNvSpPr/>
            <p:nvPr/>
          </p:nvSpPr>
          <p:spPr bwMode="auto">
            <a:xfrm rot="10800000" flipH="1" flipV="1">
              <a:off x="1870869" y="2534196"/>
              <a:ext cx="2763837" cy="546100"/>
            </a:xfrm>
            <a:custGeom>
              <a:avLst/>
              <a:gdLst>
                <a:gd name="T0" fmla="*/ 2147483646 w 2222"/>
                <a:gd name="T1" fmla="*/ 2147483646 h 439"/>
                <a:gd name="T2" fmla="*/ 2147483646 w 2222"/>
                <a:gd name="T3" fmla="*/ 0 h 439"/>
                <a:gd name="T4" fmla="*/ 0 w 2222"/>
                <a:gd name="T5" fmla="*/ 0 h 439"/>
                <a:gd name="T6" fmla="*/ 0 w 2222"/>
                <a:gd name="T7" fmla="*/ 2147483646 h 439"/>
                <a:gd name="T8" fmla="*/ 2147483646 w 2222"/>
                <a:gd name="T9" fmla="*/ 2147483646 h 439"/>
                <a:gd name="T10" fmla="*/ 2147483646 w 2222"/>
                <a:gd name="T11" fmla="*/ 2147483646 h 439"/>
                <a:gd name="T12" fmla="*/ 0 60000 65536"/>
                <a:gd name="T13" fmla="*/ 0 60000 65536"/>
                <a:gd name="T14" fmla="*/ 0 60000 65536"/>
                <a:gd name="T15" fmla="*/ 0 60000 65536"/>
                <a:gd name="T16" fmla="*/ 0 60000 65536"/>
                <a:gd name="T17" fmla="*/ 0 60000 65536"/>
                <a:gd name="T18" fmla="*/ 0 w 2222"/>
                <a:gd name="T19" fmla="*/ 0 h 439"/>
                <a:gd name="T20" fmla="*/ 2222 w 2222"/>
                <a:gd name="T21" fmla="*/ 439 h 439"/>
              </a:gdLst>
              <a:ahLst/>
              <a:cxnLst>
                <a:cxn ang="T12">
                  <a:pos x="T0" y="T1"/>
                </a:cxn>
                <a:cxn ang="T13">
                  <a:pos x="T2" y="T3"/>
                </a:cxn>
                <a:cxn ang="T14">
                  <a:pos x="T4" y="T5"/>
                </a:cxn>
                <a:cxn ang="T15">
                  <a:pos x="T6" y="T7"/>
                </a:cxn>
                <a:cxn ang="T16">
                  <a:pos x="T8" y="T9"/>
                </a:cxn>
                <a:cxn ang="T17">
                  <a:pos x="T10" y="T11"/>
                </a:cxn>
              </a:cxnLst>
              <a:rect l="T18" t="T19" r="T20" b="T21"/>
              <a:pathLst>
                <a:path w="2222" h="439">
                  <a:moveTo>
                    <a:pt x="2222" y="202"/>
                  </a:moveTo>
                  <a:lnTo>
                    <a:pt x="1036" y="0"/>
                  </a:lnTo>
                  <a:lnTo>
                    <a:pt x="0" y="0"/>
                  </a:lnTo>
                  <a:lnTo>
                    <a:pt x="0" y="439"/>
                  </a:lnTo>
                  <a:lnTo>
                    <a:pt x="1056" y="433"/>
                  </a:lnTo>
                  <a:lnTo>
                    <a:pt x="2222" y="202"/>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16" name="Freeform 51"/>
            <p:cNvSpPr/>
            <p:nvPr/>
          </p:nvSpPr>
          <p:spPr bwMode="auto">
            <a:xfrm flipH="1">
              <a:off x="1870869" y="2785021"/>
              <a:ext cx="2763837" cy="950912"/>
            </a:xfrm>
            <a:custGeom>
              <a:avLst/>
              <a:gdLst>
                <a:gd name="T0" fmla="*/ 0 w 2920"/>
                <a:gd name="T1" fmla="*/ 0 h 539"/>
                <a:gd name="T2" fmla="*/ 2147483646 w 2920"/>
                <a:gd name="T3" fmla="*/ 2147483646 h 539"/>
                <a:gd name="T4" fmla="*/ 2147483646 w 2920"/>
                <a:gd name="T5" fmla="*/ 2147483646 h 539"/>
                <a:gd name="T6" fmla="*/ 2147483646 w 2920"/>
                <a:gd name="T7" fmla="*/ 2147483646 h 539"/>
                <a:gd name="T8" fmla="*/ 2147483646 w 2920"/>
                <a:gd name="T9" fmla="*/ 2147483646 h 539"/>
                <a:gd name="T10" fmla="*/ 0 w 2920"/>
                <a:gd name="T11" fmla="*/ 0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 name="connsiteX0" fmla="*/ 0 w 10000"/>
                <a:gd name="connsiteY0" fmla="*/ 0 h 10000"/>
                <a:gd name="connsiteX1" fmla="*/ 5339 w 10000"/>
                <a:gd name="connsiteY1" fmla="*/ 4212 h 10000"/>
                <a:gd name="connsiteX2" fmla="*/ 10000 w 10000"/>
                <a:gd name="connsiteY2" fmla="*/ 4212 h 10000"/>
                <a:gd name="connsiteX3" fmla="*/ 10000 w 10000"/>
                <a:gd name="connsiteY3" fmla="*/ 10000 h 10000"/>
                <a:gd name="connsiteX4" fmla="*/ 5339 w 10000"/>
                <a:gd name="connsiteY4" fmla="*/ 10000 h 10000"/>
                <a:gd name="connsiteX5" fmla="*/ 0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0"/>
                  </a:moveTo>
                  <a:lnTo>
                    <a:pt x="5339" y="4212"/>
                  </a:lnTo>
                  <a:lnTo>
                    <a:pt x="10000" y="4212"/>
                  </a:lnTo>
                  <a:lnTo>
                    <a:pt x="10000" y="10000"/>
                  </a:lnTo>
                  <a:lnTo>
                    <a:pt x="5339" y="10000"/>
                  </a:lnTo>
                  <a:lnTo>
                    <a:pt x="0" y="0"/>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17" name="Freeform 52"/>
            <p:cNvSpPr/>
            <p:nvPr/>
          </p:nvSpPr>
          <p:spPr bwMode="auto">
            <a:xfrm flipH="1">
              <a:off x="1870869" y="2785021"/>
              <a:ext cx="2736850" cy="1652587"/>
            </a:xfrm>
            <a:custGeom>
              <a:avLst/>
              <a:gdLst>
                <a:gd name="T0" fmla="*/ 0 w 2891"/>
                <a:gd name="T1" fmla="*/ 0 h 936"/>
                <a:gd name="T2" fmla="*/ 2147483646 w 2891"/>
                <a:gd name="T3" fmla="*/ 2147483646 h 936"/>
                <a:gd name="T4" fmla="*/ 2147483646 w 2891"/>
                <a:gd name="T5" fmla="*/ 2147483646 h 936"/>
                <a:gd name="T6" fmla="*/ 2147483646 w 2891"/>
                <a:gd name="T7" fmla="*/ 2147483646 h 936"/>
                <a:gd name="T8" fmla="*/ 2147483646 w 2891"/>
                <a:gd name="T9" fmla="*/ 2147483646 h 936"/>
                <a:gd name="T10" fmla="*/ 0 w 2891"/>
                <a:gd name="T11" fmla="*/ 0 h 936"/>
                <a:gd name="T12" fmla="*/ 0 60000 65536"/>
                <a:gd name="T13" fmla="*/ 0 60000 65536"/>
                <a:gd name="T14" fmla="*/ 0 60000 65536"/>
                <a:gd name="T15" fmla="*/ 0 60000 65536"/>
                <a:gd name="T16" fmla="*/ 0 60000 65536"/>
                <a:gd name="T17" fmla="*/ 0 60000 65536"/>
                <a:gd name="T18" fmla="*/ 0 w 2891"/>
                <a:gd name="T19" fmla="*/ 0 h 936"/>
                <a:gd name="T20" fmla="*/ 2891 w 2891"/>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891" h="936">
                  <a:moveTo>
                    <a:pt x="0" y="0"/>
                  </a:moveTo>
                  <a:lnTo>
                    <a:pt x="1530" y="624"/>
                  </a:lnTo>
                  <a:lnTo>
                    <a:pt x="2891" y="624"/>
                  </a:lnTo>
                  <a:lnTo>
                    <a:pt x="2891" y="936"/>
                  </a:lnTo>
                  <a:lnTo>
                    <a:pt x="1530" y="936"/>
                  </a:lnTo>
                  <a:lnTo>
                    <a:pt x="0" y="0"/>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18" name="Rectangle 58"/>
            <p:cNvSpPr>
              <a:spLocks noChangeArrowheads="1"/>
            </p:cNvSpPr>
            <p:nvPr/>
          </p:nvSpPr>
          <p:spPr bwMode="auto">
            <a:xfrm flipH="1">
              <a:off x="1870869" y="1137196"/>
              <a:ext cx="1290637" cy="544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zh-CN" altLang="en-US" sz="2135" dirty="0">
                  <a:solidFill>
                    <a:srgbClr val="FFFFFF"/>
                  </a:solidFill>
                  <a:latin typeface="+mn-ea"/>
                  <a:ea typeface="+mn-ea"/>
                </a:rPr>
                <a:t>添加目标</a:t>
              </a:r>
            </a:p>
          </p:txBody>
        </p:sp>
        <p:sp>
          <p:nvSpPr>
            <p:cNvPr id="19" name="Rectangle 58"/>
            <p:cNvSpPr>
              <a:spLocks noChangeArrowheads="1"/>
            </p:cNvSpPr>
            <p:nvPr/>
          </p:nvSpPr>
          <p:spPr bwMode="auto">
            <a:xfrm flipH="1">
              <a:off x="1870869" y="1837283"/>
              <a:ext cx="1290637" cy="5445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20" name="Rectangle 58"/>
            <p:cNvSpPr>
              <a:spLocks noChangeArrowheads="1"/>
            </p:cNvSpPr>
            <p:nvPr/>
          </p:nvSpPr>
          <p:spPr bwMode="auto">
            <a:xfrm flipH="1">
              <a:off x="1870869" y="2537371"/>
              <a:ext cx="1290637" cy="544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21" name="Rectangle 58"/>
            <p:cNvSpPr>
              <a:spLocks noChangeArrowheads="1"/>
            </p:cNvSpPr>
            <p:nvPr/>
          </p:nvSpPr>
          <p:spPr bwMode="auto">
            <a:xfrm flipH="1">
              <a:off x="1870869" y="3200946"/>
              <a:ext cx="1290637" cy="5429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22" name="Rectangle 58"/>
            <p:cNvSpPr>
              <a:spLocks noChangeArrowheads="1"/>
            </p:cNvSpPr>
            <p:nvPr/>
          </p:nvSpPr>
          <p:spPr bwMode="auto">
            <a:xfrm flipH="1">
              <a:off x="1870869" y="3901033"/>
              <a:ext cx="1290637" cy="5429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grpSp>
      <p:grpSp>
        <p:nvGrpSpPr>
          <p:cNvPr id="4" name="组合 3"/>
          <p:cNvGrpSpPr/>
          <p:nvPr/>
        </p:nvGrpSpPr>
        <p:grpSpPr>
          <a:xfrm>
            <a:off x="6118226" y="1509911"/>
            <a:ext cx="3685116" cy="4415367"/>
            <a:chOff x="4588669" y="1132433"/>
            <a:chExt cx="2763837" cy="3311525"/>
          </a:xfrm>
        </p:grpSpPr>
        <p:sp>
          <p:nvSpPr>
            <p:cNvPr id="23" name="Freeform 48"/>
            <p:cNvSpPr/>
            <p:nvPr/>
          </p:nvSpPr>
          <p:spPr bwMode="auto">
            <a:xfrm>
              <a:off x="4588669" y="1132433"/>
              <a:ext cx="2763837" cy="1652588"/>
            </a:xfrm>
            <a:custGeom>
              <a:avLst/>
              <a:gdLst>
                <a:gd name="T0" fmla="*/ 0 w 2920"/>
                <a:gd name="T1" fmla="*/ 2147483646 h 936"/>
                <a:gd name="T2" fmla="*/ 2147483646 w 2920"/>
                <a:gd name="T3" fmla="*/ 0 h 936"/>
                <a:gd name="T4" fmla="*/ 2147483646 w 2920"/>
                <a:gd name="T5" fmla="*/ 0 h 936"/>
                <a:gd name="T6" fmla="*/ 2147483646 w 2920"/>
                <a:gd name="T7" fmla="*/ 2147483646 h 936"/>
                <a:gd name="T8" fmla="*/ 2147483646 w 2920"/>
                <a:gd name="T9" fmla="*/ 2147483646 h 936"/>
                <a:gd name="T10" fmla="*/ 0 w 2920"/>
                <a:gd name="T11" fmla="*/ 2147483646 h 936"/>
                <a:gd name="T12" fmla="*/ 0 60000 65536"/>
                <a:gd name="T13" fmla="*/ 0 60000 65536"/>
                <a:gd name="T14" fmla="*/ 0 60000 65536"/>
                <a:gd name="T15" fmla="*/ 0 60000 65536"/>
                <a:gd name="T16" fmla="*/ 0 60000 65536"/>
                <a:gd name="T17" fmla="*/ 0 60000 65536"/>
                <a:gd name="T18" fmla="*/ 0 w 2920"/>
                <a:gd name="T19" fmla="*/ 0 h 936"/>
                <a:gd name="T20" fmla="*/ 2920 w 2920"/>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920" h="936">
                  <a:moveTo>
                    <a:pt x="0" y="936"/>
                  </a:moveTo>
                  <a:lnTo>
                    <a:pt x="1559" y="0"/>
                  </a:lnTo>
                  <a:lnTo>
                    <a:pt x="2920" y="0"/>
                  </a:lnTo>
                  <a:lnTo>
                    <a:pt x="2920" y="312"/>
                  </a:lnTo>
                  <a:lnTo>
                    <a:pt x="1559" y="312"/>
                  </a:lnTo>
                  <a:lnTo>
                    <a:pt x="0" y="936"/>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24" name="Freeform 49"/>
            <p:cNvSpPr/>
            <p:nvPr/>
          </p:nvSpPr>
          <p:spPr bwMode="auto">
            <a:xfrm>
              <a:off x="4588669" y="1834108"/>
              <a:ext cx="2763837" cy="950913"/>
            </a:xfrm>
            <a:custGeom>
              <a:avLst/>
              <a:gdLst>
                <a:gd name="T0" fmla="*/ 0 w 2920"/>
                <a:gd name="T1" fmla="*/ 2147483646 h 539"/>
                <a:gd name="T2" fmla="*/ 2147483646 w 2920"/>
                <a:gd name="T3" fmla="*/ 0 h 539"/>
                <a:gd name="T4" fmla="*/ 2147483646 w 2920"/>
                <a:gd name="T5" fmla="*/ 0 h 539"/>
                <a:gd name="T6" fmla="*/ 2147483646 w 2920"/>
                <a:gd name="T7" fmla="*/ 2147483646 h 539"/>
                <a:gd name="T8" fmla="*/ 2147483646 w 2920"/>
                <a:gd name="T9" fmla="*/ 2147483646 h 539"/>
                <a:gd name="T10" fmla="*/ 0 w 2920"/>
                <a:gd name="T11" fmla="*/ 2147483646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Lst>
              <a:ahLst/>
              <a:cxnLst>
                <a:cxn ang="T12">
                  <a:pos x="T0" y="T1"/>
                </a:cxn>
                <a:cxn ang="T13">
                  <a:pos x="T2" y="T3"/>
                </a:cxn>
                <a:cxn ang="T14">
                  <a:pos x="T4" y="T5"/>
                </a:cxn>
                <a:cxn ang="T15">
                  <a:pos x="T6" y="T7"/>
                </a:cxn>
                <a:cxn ang="T16">
                  <a:pos x="T8" y="T9"/>
                </a:cxn>
                <a:cxn ang="T17">
                  <a:pos x="T10" y="T11"/>
                </a:cxn>
              </a:cxnLst>
              <a:rect l="T18" t="T19" r="T20" b="T21"/>
              <a:pathLst>
                <a:path w="2920" h="539">
                  <a:moveTo>
                    <a:pt x="0" y="539"/>
                  </a:moveTo>
                  <a:lnTo>
                    <a:pt x="1559" y="0"/>
                  </a:lnTo>
                  <a:lnTo>
                    <a:pt x="2920" y="0"/>
                  </a:lnTo>
                  <a:lnTo>
                    <a:pt x="2920" y="312"/>
                  </a:lnTo>
                  <a:lnTo>
                    <a:pt x="1531" y="312"/>
                  </a:lnTo>
                  <a:lnTo>
                    <a:pt x="0" y="539"/>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25" name="Freeform 50"/>
            <p:cNvSpPr/>
            <p:nvPr/>
          </p:nvSpPr>
          <p:spPr bwMode="auto">
            <a:xfrm rot="10800000" flipV="1">
              <a:off x="4588669" y="2534196"/>
              <a:ext cx="2763837" cy="546100"/>
            </a:xfrm>
            <a:custGeom>
              <a:avLst/>
              <a:gdLst>
                <a:gd name="T0" fmla="*/ 2147483646 w 2222"/>
                <a:gd name="T1" fmla="*/ 2147483646 h 439"/>
                <a:gd name="T2" fmla="*/ 2147483646 w 2222"/>
                <a:gd name="T3" fmla="*/ 0 h 439"/>
                <a:gd name="T4" fmla="*/ 0 w 2222"/>
                <a:gd name="T5" fmla="*/ 0 h 439"/>
                <a:gd name="T6" fmla="*/ 0 w 2222"/>
                <a:gd name="T7" fmla="*/ 2147483646 h 439"/>
                <a:gd name="T8" fmla="*/ 2147483646 w 2222"/>
                <a:gd name="T9" fmla="*/ 2147483646 h 439"/>
                <a:gd name="T10" fmla="*/ 2147483646 w 2222"/>
                <a:gd name="T11" fmla="*/ 2147483646 h 439"/>
                <a:gd name="T12" fmla="*/ 0 60000 65536"/>
                <a:gd name="T13" fmla="*/ 0 60000 65536"/>
                <a:gd name="T14" fmla="*/ 0 60000 65536"/>
                <a:gd name="T15" fmla="*/ 0 60000 65536"/>
                <a:gd name="T16" fmla="*/ 0 60000 65536"/>
                <a:gd name="T17" fmla="*/ 0 60000 65536"/>
                <a:gd name="T18" fmla="*/ 0 w 2222"/>
                <a:gd name="T19" fmla="*/ 0 h 439"/>
                <a:gd name="T20" fmla="*/ 2222 w 2222"/>
                <a:gd name="T21" fmla="*/ 439 h 439"/>
              </a:gdLst>
              <a:ahLst/>
              <a:cxnLst>
                <a:cxn ang="T12">
                  <a:pos x="T0" y="T1"/>
                </a:cxn>
                <a:cxn ang="T13">
                  <a:pos x="T2" y="T3"/>
                </a:cxn>
                <a:cxn ang="T14">
                  <a:pos x="T4" y="T5"/>
                </a:cxn>
                <a:cxn ang="T15">
                  <a:pos x="T6" y="T7"/>
                </a:cxn>
                <a:cxn ang="T16">
                  <a:pos x="T8" y="T9"/>
                </a:cxn>
                <a:cxn ang="T17">
                  <a:pos x="T10" y="T11"/>
                </a:cxn>
              </a:cxnLst>
              <a:rect l="T18" t="T19" r="T20" b="T21"/>
              <a:pathLst>
                <a:path w="2222" h="439">
                  <a:moveTo>
                    <a:pt x="2222" y="202"/>
                  </a:moveTo>
                  <a:lnTo>
                    <a:pt x="1036" y="0"/>
                  </a:lnTo>
                  <a:lnTo>
                    <a:pt x="0" y="0"/>
                  </a:lnTo>
                  <a:lnTo>
                    <a:pt x="0" y="439"/>
                  </a:lnTo>
                  <a:lnTo>
                    <a:pt x="1056" y="433"/>
                  </a:lnTo>
                  <a:lnTo>
                    <a:pt x="2222" y="202"/>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26" name="Freeform 51"/>
            <p:cNvSpPr/>
            <p:nvPr/>
          </p:nvSpPr>
          <p:spPr bwMode="auto">
            <a:xfrm>
              <a:off x="4588669" y="2785021"/>
              <a:ext cx="2763837" cy="950912"/>
            </a:xfrm>
            <a:custGeom>
              <a:avLst/>
              <a:gdLst>
                <a:gd name="T0" fmla="*/ 0 w 2920"/>
                <a:gd name="T1" fmla="*/ 0 h 539"/>
                <a:gd name="T2" fmla="*/ 2147483646 w 2920"/>
                <a:gd name="T3" fmla="*/ 2147483646 h 539"/>
                <a:gd name="T4" fmla="*/ 2147483646 w 2920"/>
                <a:gd name="T5" fmla="*/ 2147483646 h 539"/>
                <a:gd name="T6" fmla="*/ 2147483646 w 2920"/>
                <a:gd name="T7" fmla="*/ 2147483646 h 539"/>
                <a:gd name="T8" fmla="*/ 2147483646 w 2920"/>
                <a:gd name="T9" fmla="*/ 2147483646 h 539"/>
                <a:gd name="T10" fmla="*/ 0 w 2920"/>
                <a:gd name="T11" fmla="*/ 0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 name="connsiteX0" fmla="*/ 0 w 10000"/>
                <a:gd name="connsiteY0" fmla="*/ 0 h 10000"/>
                <a:gd name="connsiteX1" fmla="*/ 5339 w 10000"/>
                <a:gd name="connsiteY1" fmla="*/ 4212 h 10000"/>
                <a:gd name="connsiteX2" fmla="*/ 10000 w 10000"/>
                <a:gd name="connsiteY2" fmla="*/ 4212 h 10000"/>
                <a:gd name="connsiteX3" fmla="*/ 10000 w 10000"/>
                <a:gd name="connsiteY3" fmla="*/ 10000 h 10000"/>
                <a:gd name="connsiteX4" fmla="*/ 5339 w 10000"/>
                <a:gd name="connsiteY4" fmla="*/ 10000 h 10000"/>
                <a:gd name="connsiteX5" fmla="*/ 0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0"/>
                  </a:moveTo>
                  <a:lnTo>
                    <a:pt x="5339" y="4212"/>
                  </a:lnTo>
                  <a:lnTo>
                    <a:pt x="10000" y="4212"/>
                  </a:lnTo>
                  <a:lnTo>
                    <a:pt x="10000" y="10000"/>
                  </a:lnTo>
                  <a:lnTo>
                    <a:pt x="5339" y="10000"/>
                  </a:lnTo>
                  <a:lnTo>
                    <a:pt x="0" y="0"/>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27" name="Freeform 52"/>
            <p:cNvSpPr/>
            <p:nvPr/>
          </p:nvSpPr>
          <p:spPr bwMode="auto">
            <a:xfrm>
              <a:off x="4615656" y="2785021"/>
              <a:ext cx="2736850" cy="1652587"/>
            </a:xfrm>
            <a:custGeom>
              <a:avLst/>
              <a:gdLst>
                <a:gd name="T0" fmla="*/ 0 w 2891"/>
                <a:gd name="T1" fmla="*/ 0 h 936"/>
                <a:gd name="T2" fmla="*/ 2147483646 w 2891"/>
                <a:gd name="T3" fmla="*/ 2147483646 h 936"/>
                <a:gd name="T4" fmla="*/ 2147483646 w 2891"/>
                <a:gd name="T5" fmla="*/ 2147483646 h 936"/>
                <a:gd name="T6" fmla="*/ 2147483646 w 2891"/>
                <a:gd name="T7" fmla="*/ 2147483646 h 936"/>
                <a:gd name="T8" fmla="*/ 2147483646 w 2891"/>
                <a:gd name="T9" fmla="*/ 2147483646 h 936"/>
                <a:gd name="T10" fmla="*/ 0 w 2891"/>
                <a:gd name="T11" fmla="*/ 0 h 936"/>
                <a:gd name="T12" fmla="*/ 0 60000 65536"/>
                <a:gd name="T13" fmla="*/ 0 60000 65536"/>
                <a:gd name="T14" fmla="*/ 0 60000 65536"/>
                <a:gd name="T15" fmla="*/ 0 60000 65536"/>
                <a:gd name="T16" fmla="*/ 0 60000 65536"/>
                <a:gd name="T17" fmla="*/ 0 60000 65536"/>
                <a:gd name="T18" fmla="*/ 0 w 2891"/>
                <a:gd name="T19" fmla="*/ 0 h 936"/>
                <a:gd name="T20" fmla="*/ 2891 w 2891"/>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891" h="936">
                  <a:moveTo>
                    <a:pt x="0" y="0"/>
                  </a:moveTo>
                  <a:lnTo>
                    <a:pt x="1530" y="624"/>
                  </a:lnTo>
                  <a:lnTo>
                    <a:pt x="2891" y="624"/>
                  </a:lnTo>
                  <a:lnTo>
                    <a:pt x="2891" y="936"/>
                  </a:lnTo>
                  <a:lnTo>
                    <a:pt x="1530" y="936"/>
                  </a:lnTo>
                  <a:lnTo>
                    <a:pt x="0" y="0"/>
                  </a:lnTo>
                  <a:close/>
                </a:path>
              </a:pathLst>
            </a:custGeom>
            <a:solidFill>
              <a:srgbClr val="D9D9D9"/>
            </a:solidFill>
            <a:ln w="3175" cmpd="sng">
              <a:solidFill>
                <a:schemeClr val="bg1"/>
              </a:solidFill>
              <a:miter lim="800000"/>
            </a:ln>
          </p:spPr>
          <p:txBody>
            <a:bodyPr/>
            <a:lstStyle/>
            <a:p>
              <a:pPr>
                <a:defRPr/>
              </a:pPr>
              <a:endParaRPr lang="zh-CN" altLang="en-US" sz="2400"/>
            </a:p>
          </p:txBody>
        </p:sp>
        <p:sp>
          <p:nvSpPr>
            <p:cNvPr id="28" name="Rectangle 58"/>
            <p:cNvSpPr>
              <a:spLocks noChangeArrowheads="1"/>
            </p:cNvSpPr>
            <p:nvPr/>
          </p:nvSpPr>
          <p:spPr bwMode="auto">
            <a:xfrm>
              <a:off x="6063456" y="1137196"/>
              <a:ext cx="1289050" cy="544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29" name="Rectangle 58"/>
            <p:cNvSpPr>
              <a:spLocks noChangeArrowheads="1"/>
            </p:cNvSpPr>
            <p:nvPr/>
          </p:nvSpPr>
          <p:spPr bwMode="auto">
            <a:xfrm>
              <a:off x="6063456" y="1837283"/>
              <a:ext cx="1289050" cy="5445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30" name="Rectangle 58"/>
            <p:cNvSpPr>
              <a:spLocks noChangeArrowheads="1"/>
            </p:cNvSpPr>
            <p:nvPr/>
          </p:nvSpPr>
          <p:spPr bwMode="auto">
            <a:xfrm>
              <a:off x="6063456" y="2537371"/>
              <a:ext cx="1289050" cy="5445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31" name="Rectangle 58"/>
            <p:cNvSpPr>
              <a:spLocks noChangeArrowheads="1"/>
            </p:cNvSpPr>
            <p:nvPr/>
          </p:nvSpPr>
          <p:spPr bwMode="auto">
            <a:xfrm>
              <a:off x="6063456" y="3200946"/>
              <a:ext cx="1289050" cy="5429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sp>
          <p:nvSpPr>
            <p:cNvPr id="32" name="Rectangle 58"/>
            <p:cNvSpPr>
              <a:spLocks noChangeArrowheads="1"/>
            </p:cNvSpPr>
            <p:nvPr/>
          </p:nvSpPr>
          <p:spPr bwMode="auto">
            <a:xfrm>
              <a:off x="6063456" y="3901033"/>
              <a:ext cx="1289050" cy="5429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2135" dirty="0">
                  <a:solidFill>
                    <a:srgbClr val="FFFFFF"/>
                  </a:solidFill>
                  <a:latin typeface="+mn-ea"/>
                  <a:ea typeface="+mn-ea"/>
                </a:rPr>
                <a:t>添加目标</a:t>
              </a:r>
            </a:p>
          </p:txBody>
        </p:sp>
      </p:grpSp>
      <p:sp>
        <p:nvSpPr>
          <p:cNvPr id="33" name="椭圆 32"/>
          <p:cNvSpPr/>
          <p:nvPr/>
        </p:nvSpPr>
        <p:spPr>
          <a:xfrm>
            <a:off x="5330825" y="2919611"/>
            <a:ext cx="1648883" cy="1648884"/>
          </a:xfrm>
          <a:prstGeom prst="ellipse">
            <a:avLst/>
          </a:prstGeom>
          <a:solidFill>
            <a:schemeClr val="accent1"/>
          </a:solidFill>
          <a:ln cmpd="dbl">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735" dirty="0">
                <a:solidFill>
                  <a:srgbClr val="FFFFFF"/>
                </a:solidFill>
                <a:latin typeface="微软雅黑" panose="020B0503020204020204" pitchFamily="34" charset="-122"/>
              </a:rPr>
              <a:t>具体目标</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2"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2194562" y="1897583"/>
            <a:ext cx="4224303" cy="567575"/>
            <a:chOff x="161608" y="1701214"/>
            <a:chExt cx="4609821" cy="619372"/>
          </a:xfrm>
          <a:solidFill>
            <a:srgbClr val="DB7F06"/>
          </a:solidFill>
        </p:grpSpPr>
        <p:sp>
          <p:nvSpPr>
            <p:cNvPr id="4" name="TextBox 3"/>
            <p:cNvSpPr txBox="1"/>
            <p:nvPr>
              <p:custDataLst>
                <p:tags r:id="rId19"/>
              </p:custDataLst>
            </p:nvPr>
          </p:nvSpPr>
          <p:spPr>
            <a:xfrm>
              <a:off x="161608" y="1701214"/>
              <a:ext cx="4609821" cy="61937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defPPr>
                <a:defRPr lang="en-US"/>
              </a:defPPr>
              <a:lvl1pPr algn="ctr" defTabSz="913765">
                <a:defRPr sz="220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sz="2665" dirty="0">
                <a:ln>
                  <a:solidFill>
                    <a:schemeClr val="tx1">
                      <a:alpha val="99000"/>
                    </a:schemeClr>
                  </a:solidFill>
                </a:ln>
                <a:gradFill>
                  <a:gsLst>
                    <a:gs pos="0">
                      <a:srgbClr val="FFFFFF"/>
                    </a:gs>
                    <a:gs pos="100000">
                      <a:srgbClr val="FFFFFF"/>
                    </a:gs>
                  </a:gsLst>
                  <a:lin ang="5400000" scaled="0"/>
                </a:gradFill>
              </a:endParaRPr>
            </a:p>
          </p:txBody>
        </p:sp>
        <p:sp>
          <p:nvSpPr>
            <p:cNvPr id="5" name="TextBox 4"/>
            <p:cNvSpPr txBox="1"/>
            <p:nvPr>
              <p:custDataLst>
                <p:tags r:id="rId20"/>
              </p:custDataLst>
            </p:nvPr>
          </p:nvSpPr>
          <p:spPr>
            <a:xfrm>
              <a:off x="478468" y="1772179"/>
              <a:ext cx="3976098" cy="540082"/>
            </a:xfrm>
            <a:prstGeom prst="rect">
              <a:avLst/>
            </a:prstGeom>
            <a:noFill/>
          </p:spPr>
          <p:txBody>
            <a:bodyPr wrap="square" lIns="124371" tIns="62185" rIns="124371" bIns="62185" rtlCol="0">
              <a:spAutoFit/>
            </a:bodyPr>
            <a:lstStyle>
              <a:defPPr>
                <a:defRPr lang="zh-CN"/>
              </a:defPPr>
              <a:lvl1pPr algn="ctr">
                <a:buSzPct val="90000"/>
                <a:defRPr>
                  <a:gradFill>
                    <a:gsLst>
                      <a:gs pos="0">
                        <a:srgbClr val="FFFFFF"/>
                      </a:gs>
                      <a:gs pos="100000">
                        <a:srgbClr val="FFFFFF"/>
                      </a:gs>
                    </a:gsLst>
                    <a:lin ang="5400000" scaled="0"/>
                  </a:gradFill>
                </a:defRPr>
              </a:lvl1pPr>
            </a:lstStyle>
            <a:p>
              <a:r>
                <a:rPr lang="zh-CN" altLang="en-US" sz="2400" dirty="0"/>
                <a:t>单击此处添加文本</a:t>
              </a:r>
              <a:endParaRPr lang="en-US" sz="2400" dirty="0"/>
            </a:p>
          </p:txBody>
        </p:sp>
      </p:grpSp>
      <p:grpSp>
        <p:nvGrpSpPr>
          <p:cNvPr id="6" name="组合 5"/>
          <p:cNvGrpSpPr/>
          <p:nvPr/>
        </p:nvGrpSpPr>
        <p:grpSpPr>
          <a:xfrm>
            <a:off x="2738857" y="2573952"/>
            <a:ext cx="1369828" cy="1593746"/>
            <a:chOff x="755576" y="2439310"/>
            <a:chExt cx="1494841" cy="1739194"/>
          </a:xfrm>
          <a:solidFill>
            <a:srgbClr val="709020"/>
          </a:solidFill>
        </p:grpSpPr>
        <p:grpSp>
          <p:nvGrpSpPr>
            <p:cNvPr id="7" name="组合 6"/>
            <p:cNvGrpSpPr/>
            <p:nvPr/>
          </p:nvGrpSpPr>
          <p:grpSpPr>
            <a:xfrm>
              <a:off x="755576" y="2439310"/>
              <a:ext cx="1494841" cy="1694204"/>
              <a:chOff x="755576" y="2439310"/>
              <a:chExt cx="1494841" cy="1694204"/>
            </a:xfrm>
            <a:grpFill/>
          </p:grpSpPr>
          <p:sp>
            <p:nvSpPr>
              <p:cNvPr id="9" name="Right Triangle 40"/>
              <p:cNvSpPr/>
              <p:nvPr>
                <p:custDataLst>
                  <p:tags r:id="rId17"/>
                </p:custDataLst>
              </p:nvPr>
            </p:nvSpPr>
            <p:spPr bwMode="auto">
              <a:xfrm rot="10800000" flipV="1">
                <a:off x="1344297" y="2439310"/>
                <a:ext cx="451948" cy="649688"/>
              </a:xfrm>
              <a:prstGeom prst="rtTriangle">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sp>
            <p:nvSpPr>
              <p:cNvPr id="10" name="Rectangle 47"/>
              <p:cNvSpPr/>
              <p:nvPr>
                <p:custDataLst>
                  <p:tags r:id="rId18"/>
                </p:custDataLst>
              </p:nvPr>
            </p:nvSpPr>
            <p:spPr bwMode="auto">
              <a:xfrm>
                <a:off x="755576" y="3088998"/>
                <a:ext cx="1494841" cy="1044516"/>
              </a:xfrm>
              <a:prstGeom prst="rect">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grpSp>
        <p:sp>
          <p:nvSpPr>
            <p:cNvPr id="8" name="TextBox 7"/>
            <p:cNvSpPr txBox="1"/>
            <p:nvPr>
              <p:custDataLst>
                <p:tags r:id="rId16"/>
              </p:custDataLst>
            </p:nvPr>
          </p:nvSpPr>
          <p:spPr>
            <a:xfrm>
              <a:off x="1209748" y="3187828"/>
              <a:ext cx="586498" cy="990676"/>
            </a:xfrm>
            <a:prstGeom prst="rect">
              <a:avLst/>
            </a:prstGeom>
            <a:noFill/>
          </p:spPr>
          <p:txBody>
            <a:bodyPr wrap="square" lIns="124371" tIns="124371" rIns="124371" bIns="124371" rtlCol="0">
              <a:spAutoFit/>
            </a:bodyPr>
            <a:lstStyle/>
            <a:p>
              <a:pPr algn="ctr">
                <a:buSzPct val="90000"/>
              </a:pPr>
              <a:r>
                <a:rPr lang="en-US" sz="4265" dirty="0">
                  <a:gradFill>
                    <a:gsLst>
                      <a:gs pos="0">
                        <a:srgbClr val="FFFFFF"/>
                      </a:gs>
                      <a:gs pos="100000">
                        <a:srgbClr val="FFFFFF"/>
                      </a:gs>
                    </a:gsLst>
                    <a:lin ang="5400000" scaled="0"/>
                  </a:gradFill>
                </a:rPr>
                <a:t>1</a:t>
              </a:r>
            </a:p>
          </p:txBody>
        </p:sp>
      </p:grpSp>
      <p:grpSp>
        <p:nvGrpSpPr>
          <p:cNvPr id="11" name="组合 10"/>
          <p:cNvGrpSpPr/>
          <p:nvPr/>
        </p:nvGrpSpPr>
        <p:grpSpPr>
          <a:xfrm>
            <a:off x="6459292" y="1892830"/>
            <a:ext cx="3781523" cy="567575"/>
            <a:chOff x="4815546" y="1696027"/>
            <a:chExt cx="4126633" cy="619372"/>
          </a:xfrm>
          <a:solidFill>
            <a:srgbClr val="DB7F06"/>
          </a:solidFill>
        </p:grpSpPr>
        <p:sp>
          <p:nvSpPr>
            <p:cNvPr id="12" name="TextBox 11"/>
            <p:cNvSpPr txBox="1"/>
            <p:nvPr>
              <p:custDataLst>
                <p:tags r:id="rId14"/>
              </p:custDataLst>
            </p:nvPr>
          </p:nvSpPr>
          <p:spPr>
            <a:xfrm>
              <a:off x="4815546" y="1696027"/>
              <a:ext cx="4126633" cy="61937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defPPr>
                <a:defRPr lang="en-US"/>
              </a:defPPr>
              <a:lvl1pPr algn="ctr" defTabSz="913765">
                <a:defRPr sz="2200">
                  <a:solidFill>
                    <a:srgbClr val="FFFFFF">
                      <a:alpha val="98824"/>
                    </a:srgb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sz="2665" dirty="0">
                <a:ln>
                  <a:solidFill>
                    <a:schemeClr val="tx1">
                      <a:alpha val="99000"/>
                    </a:schemeClr>
                  </a:solidFill>
                </a:ln>
                <a:gradFill>
                  <a:gsLst>
                    <a:gs pos="0">
                      <a:srgbClr val="FFFFFF"/>
                    </a:gs>
                    <a:gs pos="100000">
                      <a:srgbClr val="FFFFFF"/>
                    </a:gs>
                  </a:gsLst>
                  <a:lin ang="5400000" scaled="0"/>
                </a:gradFill>
              </a:endParaRPr>
            </a:p>
          </p:txBody>
        </p:sp>
        <p:sp>
          <p:nvSpPr>
            <p:cNvPr id="13" name="TextBox 12"/>
            <p:cNvSpPr txBox="1"/>
            <p:nvPr>
              <p:custDataLst>
                <p:tags r:id="rId15"/>
              </p:custDataLst>
            </p:nvPr>
          </p:nvSpPr>
          <p:spPr>
            <a:xfrm>
              <a:off x="4860032" y="1765994"/>
              <a:ext cx="3976097" cy="540082"/>
            </a:xfrm>
            <a:prstGeom prst="rect">
              <a:avLst/>
            </a:prstGeom>
            <a:noFill/>
          </p:spPr>
          <p:txBody>
            <a:bodyPr wrap="square" lIns="124371" tIns="62185" rIns="124371" bIns="62185" rtlCol="0">
              <a:spAutoFit/>
            </a:bodyPr>
            <a:lstStyle>
              <a:defPPr>
                <a:defRPr lang="zh-CN"/>
              </a:defPPr>
              <a:lvl1pPr algn="ctr">
                <a:buSzPct val="90000"/>
                <a:defRPr>
                  <a:gradFill>
                    <a:gsLst>
                      <a:gs pos="0">
                        <a:srgbClr val="FFFFFF"/>
                      </a:gs>
                      <a:gs pos="100000">
                        <a:srgbClr val="FFFFFF"/>
                      </a:gs>
                    </a:gsLst>
                    <a:lin ang="5400000" scaled="0"/>
                  </a:gradFill>
                </a:defRPr>
              </a:lvl1pPr>
            </a:lstStyle>
            <a:p>
              <a:r>
                <a:rPr lang="zh-CN" altLang="en-US" sz="2400" dirty="0"/>
                <a:t>单击此处添加文本</a:t>
              </a:r>
              <a:endParaRPr lang="en-US" altLang="zh-CN" sz="2400" dirty="0"/>
            </a:p>
          </p:txBody>
        </p:sp>
      </p:grpSp>
      <p:grpSp>
        <p:nvGrpSpPr>
          <p:cNvPr id="14" name="组合 13"/>
          <p:cNvGrpSpPr/>
          <p:nvPr/>
        </p:nvGrpSpPr>
        <p:grpSpPr>
          <a:xfrm>
            <a:off x="6542380" y="2573951"/>
            <a:ext cx="1784328" cy="1573189"/>
            <a:chOff x="4906217" y="2439310"/>
            <a:chExt cx="1947170" cy="1716761"/>
          </a:xfrm>
          <a:solidFill>
            <a:srgbClr val="709020"/>
          </a:solidFill>
        </p:grpSpPr>
        <p:sp>
          <p:nvSpPr>
            <p:cNvPr id="15" name="Rectangle 48"/>
            <p:cNvSpPr/>
            <p:nvPr>
              <p:custDataLst>
                <p:tags r:id="rId11"/>
              </p:custDataLst>
            </p:nvPr>
          </p:nvSpPr>
          <p:spPr bwMode="auto">
            <a:xfrm>
              <a:off x="4906217" y="3088998"/>
              <a:ext cx="1947170" cy="1044516"/>
            </a:xfrm>
            <a:prstGeom prst="rect">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sp>
          <p:nvSpPr>
            <p:cNvPr id="16" name="TextBox 15"/>
            <p:cNvSpPr txBox="1"/>
            <p:nvPr>
              <p:custDataLst>
                <p:tags r:id="rId12"/>
              </p:custDataLst>
            </p:nvPr>
          </p:nvSpPr>
          <p:spPr>
            <a:xfrm>
              <a:off x="5586554" y="3165395"/>
              <a:ext cx="586500" cy="990676"/>
            </a:xfrm>
            <a:prstGeom prst="rect">
              <a:avLst/>
            </a:prstGeom>
            <a:noFill/>
          </p:spPr>
          <p:txBody>
            <a:bodyPr wrap="square" lIns="124371" tIns="124371" rIns="124371" bIns="124371" rtlCol="0">
              <a:spAutoFit/>
            </a:bodyPr>
            <a:lstStyle>
              <a:defPPr>
                <a:defRPr lang="zh-CN"/>
              </a:defPPr>
              <a:lvl1pPr algn="ctr">
                <a:buSzPct val="90000"/>
                <a:defRPr sz="3200">
                  <a:gradFill>
                    <a:gsLst>
                      <a:gs pos="0">
                        <a:srgbClr val="FFFFFF"/>
                      </a:gs>
                      <a:gs pos="100000">
                        <a:srgbClr val="FFFFFF"/>
                      </a:gs>
                    </a:gsLst>
                    <a:lin ang="5400000" scaled="0"/>
                  </a:gradFill>
                </a:defRPr>
              </a:lvl1pPr>
            </a:lstStyle>
            <a:p>
              <a:r>
                <a:rPr lang="en-US" sz="4265" dirty="0"/>
                <a:t>3</a:t>
              </a:r>
            </a:p>
          </p:txBody>
        </p:sp>
        <p:sp>
          <p:nvSpPr>
            <p:cNvPr id="17" name="Right Triangle 59"/>
            <p:cNvSpPr/>
            <p:nvPr>
              <p:custDataLst>
                <p:tags r:id="rId13"/>
              </p:custDataLst>
            </p:nvPr>
          </p:nvSpPr>
          <p:spPr bwMode="auto">
            <a:xfrm rot="10800000" flipV="1">
              <a:off x="6228535" y="2439310"/>
              <a:ext cx="451948" cy="649688"/>
            </a:xfrm>
            <a:prstGeom prst="rtTriangle">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grpSp>
      <p:grpSp>
        <p:nvGrpSpPr>
          <p:cNvPr id="18" name="组合 17"/>
          <p:cNvGrpSpPr/>
          <p:nvPr/>
        </p:nvGrpSpPr>
        <p:grpSpPr>
          <a:xfrm>
            <a:off x="2194562" y="4826901"/>
            <a:ext cx="4224303" cy="567575"/>
            <a:chOff x="161608" y="4897860"/>
            <a:chExt cx="4609821" cy="619372"/>
          </a:xfrm>
          <a:solidFill>
            <a:srgbClr val="8AB027"/>
          </a:solidFill>
        </p:grpSpPr>
        <p:sp>
          <p:nvSpPr>
            <p:cNvPr id="19" name="TextBox 18"/>
            <p:cNvSpPr txBox="1"/>
            <p:nvPr>
              <p:custDataLst>
                <p:tags r:id="rId9"/>
              </p:custDataLst>
            </p:nvPr>
          </p:nvSpPr>
          <p:spPr>
            <a:xfrm>
              <a:off x="161608" y="4897860"/>
              <a:ext cx="4609821" cy="61937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defPPr>
                <a:defRPr lang="en-US"/>
              </a:defPPr>
              <a:lvl1pPr algn="ctr" defTabSz="913765">
                <a:defRPr sz="220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sz="2665" dirty="0">
                <a:ln>
                  <a:solidFill>
                    <a:schemeClr val="tx1">
                      <a:alpha val="99000"/>
                    </a:schemeClr>
                  </a:solidFill>
                </a:ln>
                <a:gradFill>
                  <a:gsLst>
                    <a:gs pos="0">
                      <a:srgbClr val="FFFFFF"/>
                    </a:gs>
                    <a:gs pos="100000">
                      <a:srgbClr val="FFFFFF"/>
                    </a:gs>
                  </a:gsLst>
                  <a:lin ang="5400000" scaled="0"/>
                </a:gradFill>
              </a:endParaRPr>
            </a:p>
          </p:txBody>
        </p:sp>
        <p:sp>
          <p:nvSpPr>
            <p:cNvPr id="20" name="TextBox 19"/>
            <p:cNvSpPr txBox="1"/>
            <p:nvPr>
              <p:custDataLst>
                <p:tags r:id="rId10"/>
              </p:custDataLst>
            </p:nvPr>
          </p:nvSpPr>
          <p:spPr>
            <a:xfrm>
              <a:off x="478468" y="4968291"/>
              <a:ext cx="3976098" cy="540083"/>
            </a:xfrm>
            <a:prstGeom prst="rect">
              <a:avLst/>
            </a:prstGeom>
            <a:noFill/>
          </p:spPr>
          <p:txBody>
            <a:bodyPr wrap="square" lIns="124371" tIns="62185" rIns="124371" bIns="62185" rtlCol="0">
              <a:spAutoFit/>
            </a:bodyPr>
            <a:lstStyle/>
            <a:p>
              <a:pPr algn="ctr">
                <a:buSzPct val="90000"/>
              </a:pPr>
              <a:r>
                <a:rPr lang="zh-CN" altLang="en-US" sz="2400" dirty="0">
                  <a:gradFill>
                    <a:gsLst>
                      <a:gs pos="0">
                        <a:srgbClr val="FFFFFF"/>
                      </a:gs>
                      <a:gs pos="100000">
                        <a:srgbClr val="FFFFFF"/>
                      </a:gs>
                    </a:gsLst>
                    <a:lin ang="5400000" scaled="0"/>
                  </a:gradFill>
                </a:rPr>
                <a:t>单击此处添加文本</a:t>
              </a:r>
              <a:endParaRPr lang="en-US" altLang="zh-CN" sz="2400" dirty="0">
                <a:gradFill>
                  <a:gsLst>
                    <a:gs pos="0">
                      <a:srgbClr val="FFFFFF"/>
                    </a:gs>
                    <a:gs pos="100000">
                      <a:srgbClr val="FFFFFF"/>
                    </a:gs>
                  </a:gsLst>
                  <a:lin ang="5400000" scaled="0"/>
                </a:gradFill>
              </a:endParaRPr>
            </a:p>
          </p:txBody>
        </p:sp>
      </p:grpSp>
      <p:grpSp>
        <p:nvGrpSpPr>
          <p:cNvPr id="21" name="组合 20"/>
          <p:cNvGrpSpPr/>
          <p:nvPr/>
        </p:nvGrpSpPr>
        <p:grpSpPr>
          <a:xfrm>
            <a:off x="4174731" y="3169307"/>
            <a:ext cx="2301600" cy="1552519"/>
            <a:chOff x="2322492" y="3088998"/>
            <a:chExt cx="2511649" cy="1694204"/>
          </a:xfrm>
          <a:solidFill>
            <a:srgbClr val="8AB027"/>
          </a:solidFill>
        </p:grpSpPr>
        <p:grpSp>
          <p:nvGrpSpPr>
            <p:cNvPr id="22" name="组合 21"/>
            <p:cNvGrpSpPr/>
            <p:nvPr/>
          </p:nvGrpSpPr>
          <p:grpSpPr>
            <a:xfrm>
              <a:off x="2322492" y="3088998"/>
              <a:ext cx="2511649" cy="1067072"/>
              <a:chOff x="2322492" y="3088998"/>
              <a:chExt cx="2511649" cy="1067072"/>
            </a:xfrm>
            <a:grpFill/>
          </p:grpSpPr>
          <p:sp>
            <p:nvSpPr>
              <p:cNvPr id="24" name="Rectangle 50"/>
              <p:cNvSpPr/>
              <p:nvPr>
                <p:custDataLst>
                  <p:tags r:id="rId7"/>
                </p:custDataLst>
              </p:nvPr>
            </p:nvSpPr>
            <p:spPr bwMode="auto">
              <a:xfrm>
                <a:off x="2322492" y="3088998"/>
                <a:ext cx="2511649" cy="1044516"/>
              </a:xfrm>
              <a:prstGeom prst="rect">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sp>
            <p:nvSpPr>
              <p:cNvPr id="25" name="TextBox 24"/>
              <p:cNvSpPr txBox="1"/>
              <p:nvPr>
                <p:custDataLst>
                  <p:tags r:id="rId8"/>
                </p:custDataLst>
              </p:nvPr>
            </p:nvSpPr>
            <p:spPr>
              <a:xfrm>
                <a:off x="3285070" y="3165395"/>
                <a:ext cx="586498" cy="990675"/>
              </a:xfrm>
              <a:prstGeom prst="rect">
                <a:avLst/>
              </a:prstGeom>
              <a:noFill/>
            </p:spPr>
            <p:txBody>
              <a:bodyPr wrap="square" lIns="124371" tIns="124371" rIns="124371" bIns="124371" rtlCol="0">
                <a:spAutoFit/>
              </a:bodyPr>
              <a:lstStyle>
                <a:defPPr>
                  <a:defRPr lang="zh-CN"/>
                </a:defPPr>
                <a:lvl1pPr algn="ctr">
                  <a:buSzPct val="90000"/>
                  <a:defRPr sz="3200">
                    <a:gradFill>
                      <a:gsLst>
                        <a:gs pos="0">
                          <a:srgbClr val="FFFFFF"/>
                        </a:gs>
                        <a:gs pos="100000">
                          <a:srgbClr val="FFFFFF"/>
                        </a:gs>
                      </a:gsLst>
                      <a:lin ang="5400000" scaled="0"/>
                    </a:gradFill>
                  </a:defRPr>
                </a:lvl1pPr>
              </a:lstStyle>
              <a:p>
                <a:r>
                  <a:rPr lang="en-US" sz="4265" dirty="0"/>
                  <a:t>2</a:t>
                </a:r>
              </a:p>
            </p:txBody>
          </p:sp>
        </p:grpSp>
        <p:sp>
          <p:nvSpPr>
            <p:cNvPr id="23" name="Right Triangle 60"/>
            <p:cNvSpPr/>
            <p:nvPr>
              <p:custDataLst>
                <p:tags r:id="rId6"/>
              </p:custDataLst>
            </p:nvPr>
          </p:nvSpPr>
          <p:spPr bwMode="auto">
            <a:xfrm flipV="1">
              <a:off x="3285067" y="4133514"/>
              <a:ext cx="451948" cy="649688"/>
            </a:xfrm>
            <a:prstGeom prst="rtTriangle">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grpSp>
      <p:grpSp>
        <p:nvGrpSpPr>
          <p:cNvPr id="26" name="组合 25"/>
          <p:cNvGrpSpPr/>
          <p:nvPr/>
        </p:nvGrpSpPr>
        <p:grpSpPr>
          <a:xfrm>
            <a:off x="6459292" y="4826901"/>
            <a:ext cx="3781523" cy="567575"/>
            <a:chOff x="4815546" y="4897860"/>
            <a:chExt cx="4126633" cy="619372"/>
          </a:xfrm>
          <a:solidFill>
            <a:srgbClr val="8AB027"/>
          </a:solidFill>
        </p:grpSpPr>
        <p:sp>
          <p:nvSpPr>
            <p:cNvPr id="27" name="TextBox 26"/>
            <p:cNvSpPr txBox="1"/>
            <p:nvPr>
              <p:custDataLst>
                <p:tags r:id="rId4"/>
              </p:custDataLst>
            </p:nvPr>
          </p:nvSpPr>
          <p:spPr>
            <a:xfrm>
              <a:off x="4815546" y="4897860"/>
              <a:ext cx="4126633" cy="61937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defPPr>
                <a:defRPr lang="en-US"/>
              </a:defPPr>
              <a:lvl1pPr algn="ctr" defTabSz="913765">
                <a:defRPr sz="2200">
                  <a:solidFill>
                    <a:schemeClr val="tx1">
                      <a:lumMod val="20000"/>
                      <a:lumOff val="80000"/>
                      <a:alpha val="99000"/>
                    </a:scheme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sz="2665" dirty="0">
                <a:ln>
                  <a:solidFill>
                    <a:schemeClr val="tx1">
                      <a:alpha val="99000"/>
                    </a:schemeClr>
                  </a:solidFill>
                </a:ln>
                <a:gradFill>
                  <a:gsLst>
                    <a:gs pos="0">
                      <a:srgbClr val="FFFFFF"/>
                    </a:gs>
                    <a:gs pos="100000">
                      <a:srgbClr val="FFFFFF"/>
                    </a:gs>
                  </a:gsLst>
                  <a:lin ang="5400000" scaled="0"/>
                </a:gradFill>
              </a:endParaRPr>
            </a:p>
          </p:txBody>
        </p:sp>
        <p:sp>
          <p:nvSpPr>
            <p:cNvPr id="28" name="TextBox 27"/>
            <p:cNvSpPr txBox="1"/>
            <p:nvPr>
              <p:custDataLst>
                <p:tags r:id="rId5"/>
              </p:custDataLst>
            </p:nvPr>
          </p:nvSpPr>
          <p:spPr>
            <a:xfrm>
              <a:off x="4932040" y="4968291"/>
              <a:ext cx="3976097" cy="540083"/>
            </a:xfrm>
            <a:prstGeom prst="rect">
              <a:avLst/>
            </a:prstGeom>
            <a:noFill/>
          </p:spPr>
          <p:txBody>
            <a:bodyPr wrap="square" lIns="124371" tIns="62185" rIns="124371" bIns="62185" rtlCol="0">
              <a:spAutoFit/>
            </a:bodyPr>
            <a:lstStyle>
              <a:defPPr>
                <a:defRPr lang="zh-CN"/>
              </a:defPPr>
              <a:lvl1pPr algn="ctr">
                <a:buSzPct val="90000"/>
                <a:defRPr>
                  <a:gradFill>
                    <a:gsLst>
                      <a:gs pos="0">
                        <a:srgbClr val="FFFFFF"/>
                      </a:gs>
                      <a:gs pos="100000">
                        <a:srgbClr val="FFFFFF"/>
                      </a:gs>
                    </a:gsLst>
                    <a:lin ang="5400000" scaled="0"/>
                  </a:gradFill>
                </a:defRPr>
              </a:lvl1pPr>
            </a:lstStyle>
            <a:p>
              <a:r>
                <a:rPr lang="zh-CN" altLang="en-US" sz="2400" dirty="0"/>
                <a:t>单击此处添加文本</a:t>
              </a:r>
              <a:endParaRPr lang="en-US" altLang="zh-CN" sz="2400" dirty="0"/>
            </a:p>
          </p:txBody>
        </p:sp>
      </p:grpSp>
      <p:grpSp>
        <p:nvGrpSpPr>
          <p:cNvPr id="29" name="组合 28"/>
          <p:cNvGrpSpPr/>
          <p:nvPr/>
        </p:nvGrpSpPr>
        <p:grpSpPr>
          <a:xfrm>
            <a:off x="8458681" y="3172633"/>
            <a:ext cx="1369828" cy="1549193"/>
            <a:chOff x="6997403" y="3092627"/>
            <a:chExt cx="1494841" cy="1690575"/>
          </a:xfrm>
          <a:solidFill>
            <a:srgbClr val="8AB027"/>
          </a:solidFill>
        </p:grpSpPr>
        <p:sp>
          <p:nvSpPr>
            <p:cNvPr id="30" name="Rectangle 51"/>
            <p:cNvSpPr/>
            <p:nvPr>
              <p:custDataLst>
                <p:tags r:id="rId1"/>
              </p:custDataLst>
            </p:nvPr>
          </p:nvSpPr>
          <p:spPr bwMode="auto">
            <a:xfrm>
              <a:off x="6997403" y="3092627"/>
              <a:ext cx="1494841" cy="1044516"/>
            </a:xfrm>
            <a:prstGeom prst="rect">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sp>
          <p:nvSpPr>
            <p:cNvPr id="31" name="TextBox 30"/>
            <p:cNvSpPr txBox="1"/>
            <p:nvPr>
              <p:custDataLst>
                <p:tags r:id="rId2"/>
              </p:custDataLst>
            </p:nvPr>
          </p:nvSpPr>
          <p:spPr>
            <a:xfrm>
              <a:off x="7451575" y="3165395"/>
              <a:ext cx="586498" cy="990676"/>
            </a:xfrm>
            <a:prstGeom prst="rect">
              <a:avLst/>
            </a:prstGeom>
            <a:noFill/>
          </p:spPr>
          <p:txBody>
            <a:bodyPr wrap="square" lIns="124371" tIns="124371" rIns="124371" bIns="124371" rtlCol="0">
              <a:spAutoFit/>
            </a:bodyPr>
            <a:lstStyle>
              <a:defPPr>
                <a:defRPr lang="zh-CN"/>
              </a:defPPr>
              <a:lvl1pPr algn="ctr">
                <a:buSzPct val="90000"/>
                <a:defRPr sz="3200">
                  <a:gradFill>
                    <a:gsLst>
                      <a:gs pos="0">
                        <a:srgbClr val="FFFFFF"/>
                      </a:gs>
                      <a:gs pos="100000">
                        <a:srgbClr val="FFFFFF"/>
                      </a:gs>
                    </a:gsLst>
                    <a:lin ang="5400000" scaled="0"/>
                  </a:gradFill>
                </a:defRPr>
              </a:lvl1pPr>
            </a:lstStyle>
            <a:p>
              <a:r>
                <a:rPr lang="en-US" sz="4265" dirty="0"/>
                <a:t>4</a:t>
              </a:r>
            </a:p>
          </p:txBody>
        </p:sp>
        <p:sp>
          <p:nvSpPr>
            <p:cNvPr id="32" name="Right Triangle 61"/>
            <p:cNvSpPr/>
            <p:nvPr>
              <p:custDataLst>
                <p:tags r:id="rId3"/>
              </p:custDataLst>
            </p:nvPr>
          </p:nvSpPr>
          <p:spPr bwMode="auto">
            <a:xfrm flipV="1">
              <a:off x="7629668" y="4133514"/>
              <a:ext cx="451948" cy="649688"/>
            </a:xfrm>
            <a:prstGeom prst="rtTriangle">
              <a:avLst/>
            </a:prstGeom>
            <a:solidFill>
              <a:schemeClr val="bg1">
                <a:lumMod val="75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4365" tIns="62183" rIns="124365" bIns="62183" numCol="1" rtlCol="0" anchor="ctr" anchorCtr="0" compatLnSpc="1"/>
            <a:lstStyle/>
            <a:p>
              <a:pPr algn="ctr" defTabSz="1242695"/>
              <a:endParaRPr lang="en-US" sz="2665" dirty="0">
                <a:ln>
                  <a:solidFill>
                    <a:schemeClr val="tx1">
                      <a:alpha val="99000"/>
                    </a:schemeClr>
                  </a:solidFill>
                </a:ln>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500"/>
                                        <p:tgtEl>
                                          <p:spTgt spid="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up)">
                                      <p:cBhvr>
                                        <p:cTn id="31" dur="500"/>
                                        <p:tgtEl>
                                          <p:spTgt spid="2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空心弧 2"/>
          <p:cNvSpPr/>
          <p:nvPr/>
        </p:nvSpPr>
        <p:spPr>
          <a:xfrm rot="483470">
            <a:off x="1826206" y="1637510"/>
            <a:ext cx="3725348" cy="3725348"/>
          </a:xfrm>
          <a:prstGeom prst="blockArc">
            <a:avLst>
              <a:gd name="adj1" fmla="val 5692214"/>
              <a:gd name="adj2" fmla="val 42522"/>
              <a:gd name="adj3" fmla="val 1111"/>
            </a:avLst>
          </a:prstGeom>
          <a:solidFill>
            <a:srgbClr val="1888B0"/>
          </a:solidFill>
          <a:ln w="25400" cap="flat" cmpd="sng" algn="ctr">
            <a:solidFill>
              <a:schemeClr val="accent1"/>
            </a:solid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grpSp>
        <p:nvGrpSpPr>
          <p:cNvPr id="4" name="组合 3"/>
          <p:cNvGrpSpPr/>
          <p:nvPr/>
        </p:nvGrpSpPr>
        <p:grpSpPr>
          <a:xfrm>
            <a:off x="4905860" y="1112725"/>
            <a:ext cx="4177681" cy="1074952"/>
            <a:chOff x="4148176" y="1697000"/>
            <a:chExt cx="3133261" cy="806214"/>
          </a:xfrm>
        </p:grpSpPr>
        <p:cxnSp>
          <p:nvCxnSpPr>
            <p:cNvPr id="5" name="直接连接符 4"/>
            <p:cNvCxnSpPr/>
            <p:nvPr/>
          </p:nvCxnSpPr>
          <p:spPr>
            <a:xfrm>
              <a:off x="4959524" y="2089717"/>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6" name="组合 5"/>
            <p:cNvGrpSpPr/>
            <p:nvPr/>
          </p:nvGrpSpPr>
          <p:grpSpPr>
            <a:xfrm>
              <a:off x="4148176" y="1697000"/>
              <a:ext cx="904292" cy="806214"/>
              <a:chOff x="3835847" y="1395243"/>
              <a:chExt cx="1462116" cy="1303538"/>
            </a:xfrm>
          </p:grpSpPr>
          <p:sp>
            <p:nvSpPr>
              <p:cNvPr id="8" name="同心圆 7"/>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grpSp>
            <p:nvGrpSpPr>
              <p:cNvPr id="9" name="组合 8"/>
              <p:cNvGrpSpPr/>
              <p:nvPr/>
            </p:nvGrpSpPr>
            <p:grpSpPr>
              <a:xfrm>
                <a:off x="4939609" y="1857832"/>
                <a:ext cx="358354" cy="358354"/>
                <a:chOff x="5917211" y="1835961"/>
                <a:chExt cx="504056" cy="504056"/>
              </a:xfrm>
            </p:grpSpPr>
            <p:sp>
              <p:nvSpPr>
                <p:cNvPr id="11" name="同心圆 10"/>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sp>
              <p:nvSpPr>
                <p:cNvPr id="12" name="椭圆 11"/>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 lastClr="FFFFFF"/>
                    </a:solidFill>
                    <a:latin typeface="Calibri" panose="020F0502020204030204"/>
                    <a:ea typeface="宋体" panose="02010600030101010101" pitchFamily="2" charset="-122"/>
                  </a:endParaRPr>
                </a:p>
              </p:txBody>
            </p:sp>
          </p:grpSp>
          <p:sp>
            <p:nvSpPr>
              <p:cNvPr id="10" name="椭圆 9"/>
              <p:cNvSpPr/>
              <p:nvPr/>
            </p:nvSpPr>
            <p:spPr>
              <a:xfrm>
                <a:off x="4151028" y="1732853"/>
                <a:ext cx="676101" cy="676101"/>
              </a:xfrm>
              <a:prstGeom prst="ellipse">
                <a:avLst/>
              </a:prstGeom>
              <a:solidFill>
                <a:schemeClr val="accent1"/>
              </a:solidFill>
              <a:ln w="25400" cap="flat" cmpd="sng" algn="ctr">
                <a:noFill/>
                <a:prstDash val="solid"/>
              </a:ln>
              <a:effectLst/>
            </p:spPr>
            <p:txBody>
              <a:bodyPr rtlCol="0" anchor="ctr"/>
              <a:lstStyle/>
              <a:p>
                <a:pPr algn="ctr">
                  <a:defRPr/>
                </a:pPr>
                <a:r>
                  <a:rPr lang="en-US" altLang="zh-CN" sz="1865" kern="0" dirty="0">
                    <a:solidFill>
                      <a:sysClr val="window" lastClr="FFFFFF"/>
                    </a:solidFill>
                    <a:latin typeface="Calibri" panose="020F0502020204030204"/>
                    <a:ea typeface="宋体" panose="02010600030101010101" pitchFamily="2" charset="-122"/>
                  </a:rPr>
                  <a:t>1</a:t>
                </a:r>
                <a:endParaRPr lang="zh-CN" altLang="en-US" sz="1865" kern="0" dirty="0">
                  <a:solidFill>
                    <a:sysClr val="window" lastClr="FFFFFF"/>
                  </a:solidFill>
                  <a:latin typeface="Calibri" panose="020F0502020204030204"/>
                  <a:ea typeface="宋体" panose="02010600030101010101" pitchFamily="2" charset="-122"/>
                </a:endParaRPr>
              </a:p>
            </p:txBody>
          </p:sp>
        </p:grpSp>
        <p:sp>
          <p:nvSpPr>
            <p:cNvPr id="7" name="TextBox 6"/>
            <p:cNvSpPr txBox="1"/>
            <p:nvPr/>
          </p:nvSpPr>
          <p:spPr>
            <a:xfrm>
              <a:off x="5040782" y="1768669"/>
              <a:ext cx="2180550" cy="284742"/>
            </a:xfrm>
            <a:prstGeom prst="rect">
              <a:avLst/>
            </a:prstGeom>
            <a:noFill/>
          </p:spPr>
          <p:txBody>
            <a:bodyPr wrap="square" rtlCol="0">
              <a:spAutoFit/>
            </a:bodyPr>
            <a:lstStyle/>
            <a:p>
              <a:pPr lvl="0">
                <a:defRPr/>
              </a:pPr>
              <a:r>
                <a:rPr lang="zh-CN" altLang="en-US" sz="1865" b="1" kern="0" dirty="0">
                  <a:solidFill>
                    <a:schemeClr val="accent1"/>
                  </a:solidFill>
                  <a:latin typeface="Arial" panose="020B0604020202020204" pitchFamily="34" charset="0"/>
                  <a:ea typeface="微软雅黑" panose="020B0503020204020204" pitchFamily="34" charset="-122"/>
                  <a:cs typeface="Arial" panose="020B0604020202020204" pitchFamily="34" charset="0"/>
                </a:rPr>
                <a:t>失误一</a:t>
              </a:r>
            </a:p>
          </p:txBody>
        </p:sp>
      </p:grpSp>
      <p:grpSp>
        <p:nvGrpSpPr>
          <p:cNvPr id="13" name="组合 12"/>
          <p:cNvGrpSpPr/>
          <p:nvPr/>
        </p:nvGrpSpPr>
        <p:grpSpPr>
          <a:xfrm>
            <a:off x="5613758" y="2550983"/>
            <a:ext cx="4177681" cy="1074952"/>
            <a:chOff x="4679100" y="2775693"/>
            <a:chExt cx="3133261" cy="806214"/>
          </a:xfrm>
        </p:grpSpPr>
        <p:cxnSp>
          <p:nvCxnSpPr>
            <p:cNvPr id="14" name="直接连接符 13"/>
            <p:cNvCxnSpPr/>
            <p:nvPr/>
          </p:nvCxnSpPr>
          <p:spPr>
            <a:xfrm>
              <a:off x="5490448" y="316841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15" name="组合 14"/>
            <p:cNvGrpSpPr/>
            <p:nvPr/>
          </p:nvGrpSpPr>
          <p:grpSpPr>
            <a:xfrm>
              <a:off x="4679100" y="2775693"/>
              <a:ext cx="904292" cy="806214"/>
              <a:chOff x="3835847" y="1395243"/>
              <a:chExt cx="1462116" cy="1303538"/>
            </a:xfrm>
          </p:grpSpPr>
          <p:sp>
            <p:nvSpPr>
              <p:cNvPr id="17" name="同心圆 16"/>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grpSp>
            <p:nvGrpSpPr>
              <p:cNvPr id="18" name="组合 17"/>
              <p:cNvGrpSpPr/>
              <p:nvPr/>
            </p:nvGrpSpPr>
            <p:grpSpPr>
              <a:xfrm>
                <a:off x="4939609" y="1857832"/>
                <a:ext cx="358354" cy="358354"/>
                <a:chOff x="5917211" y="1835961"/>
                <a:chExt cx="504056" cy="504056"/>
              </a:xfrm>
            </p:grpSpPr>
            <p:sp>
              <p:nvSpPr>
                <p:cNvPr id="20" name="同心圆 19"/>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sp>
              <p:nvSpPr>
                <p:cNvPr id="21" name="椭圆 20"/>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 lastClr="FFFFFF"/>
                    </a:solidFill>
                    <a:latin typeface="Calibri" panose="020F0502020204030204"/>
                    <a:ea typeface="宋体" panose="02010600030101010101" pitchFamily="2" charset="-122"/>
                  </a:endParaRPr>
                </a:p>
              </p:txBody>
            </p:sp>
          </p:grpSp>
          <p:sp>
            <p:nvSpPr>
              <p:cNvPr id="19" name="椭圆 18"/>
              <p:cNvSpPr/>
              <p:nvPr/>
            </p:nvSpPr>
            <p:spPr>
              <a:xfrm>
                <a:off x="4151028" y="1732853"/>
                <a:ext cx="676101" cy="676101"/>
              </a:xfrm>
              <a:prstGeom prst="ellipse">
                <a:avLst/>
              </a:prstGeom>
              <a:solidFill>
                <a:schemeClr val="accent1"/>
              </a:solidFill>
              <a:ln w="25400" cap="flat" cmpd="sng" algn="ctr">
                <a:noFill/>
                <a:prstDash val="solid"/>
              </a:ln>
              <a:effectLst/>
            </p:spPr>
            <p:txBody>
              <a:bodyPr rtlCol="0" anchor="ctr"/>
              <a:lstStyle/>
              <a:p>
                <a:pPr algn="ctr">
                  <a:defRPr/>
                </a:pPr>
                <a:r>
                  <a:rPr lang="en-US" altLang="zh-CN" sz="1865" kern="0" dirty="0">
                    <a:solidFill>
                      <a:sysClr val="window" lastClr="FFFFFF"/>
                    </a:solidFill>
                    <a:latin typeface="Calibri" panose="020F0502020204030204"/>
                    <a:ea typeface="宋体" panose="02010600030101010101" pitchFamily="2" charset="-122"/>
                  </a:rPr>
                  <a:t>2</a:t>
                </a:r>
                <a:endParaRPr lang="zh-CN" altLang="en-US" sz="1865" kern="0" dirty="0">
                  <a:solidFill>
                    <a:sysClr val="window" lastClr="FFFFFF"/>
                  </a:solidFill>
                  <a:latin typeface="Calibri" panose="020F0502020204030204"/>
                  <a:ea typeface="宋体" panose="02010600030101010101" pitchFamily="2" charset="-122"/>
                </a:endParaRPr>
              </a:p>
            </p:txBody>
          </p:sp>
        </p:grpSp>
        <p:sp>
          <p:nvSpPr>
            <p:cNvPr id="16" name="TextBox 15"/>
            <p:cNvSpPr txBox="1"/>
            <p:nvPr/>
          </p:nvSpPr>
          <p:spPr>
            <a:xfrm>
              <a:off x="5596536" y="2830672"/>
              <a:ext cx="2180550" cy="284742"/>
            </a:xfrm>
            <a:prstGeom prst="rect">
              <a:avLst/>
            </a:prstGeom>
            <a:noFill/>
          </p:spPr>
          <p:txBody>
            <a:bodyPr wrap="square" rtlCol="0">
              <a:spAutoFit/>
            </a:bodyPr>
            <a:lstStyle/>
            <a:p>
              <a:pPr lvl="0">
                <a:defRPr/>
              </a:pPr>
              <a:r>
                <a:rPr lang="zh-CN" altLang="en-US" sz="1865" b="1" kern="0" dirty="0">
                  <a:solidFill>
                    <a:schemeClr val="accent1"/>
                  </a:solidFill>
                  <a:latin typeface="Arial" panose="020B0604020202020204" pitchFamily="34" charset="0"/>
                  <a:ea typeface="微软雅黑" panose="020B0503020204020204" pitchFamily="34" charset="-122"/>
                  <a:cs typeface="Arial" panose="020B0604020202020204" pitchFamily="34" charset="0"/>
                </a:rPr>
                <a:t>失误二</a:t>
              </a:r>
            </a:p>
          </p:txBody>
        </p:sp>
      </p:grpSp>
      <p:grpSp>
        <p:nvGrpSpPr>
          <p:cNvPr id="22" name="组合 21"/>
          <p:cNvGrpSpPr/>
          <p:nvPr/>
        </p:nvGrpSpPr>
        <p:grpSpPr>
          <a:xfrm>
            <a:off x="5268824" y="4177595"/>
            <a:ext cx="4177680" cy="1074952"/>
            <a:chOff x="4420400" y="3995652"/>
            <a:chExt cx="3133260" cy="806214"/>
          </a:xfrm>
        </p:grpSpPr>
        <p:cxnSp>
          <p:nvCxnSpPr>
            <p:cNvPr id="23" name="直接连接符 22"/>
            <p:cNvCxnSpPr/>
            <p:nvPr/>
          </p:nvCxnSpPr>
          <p:spPr>
            <a:xfrm>
              <a:off x="5231747" y="438837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24" name="组合 23"/>
            <p:cNvGrpSpPr/>
            <p:nvPr/>
          </p:nvGrpSpPr>
          <p:grpSpPr>
            <a:xfrm>
              <a:off x="4420400" y="3995652"/>
              <a:ext cx="904292" cy="806214"/>
              <a:chOff x="3835847" y="1395243"/>
              <a:chExt cx="1462116" cy="1303538"/>
            </a:xfrm>
          </p:grpSpPr>
          <p:sp>
            <p:nvSpPr>
              <p:cNvPr id="26" name="同心圆 25"/>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grpSp>
            <p:nvGrpSpPr>
              <p:cNvPr id="27" name="组合 26"/>
              <p:cNvGrpSpPr/>
              <p:nvPr/>
            </p:nvGrpSpPr>
            <p:grpSpPr>
              <a:xfrm>
                <a:off x="4939609" y="1857832"/>
                <a:ext cx="358354" cy="358354"/>
                <a:chOff x="5917211" y="1835961"/>
                <a:chExt cx="504056" cy="504056"/>
              </a:xfrm>
            </p:grpSpPr>
            <p:sp>
              <p:nvSpPr>
                <p:cNvPr id="29" name="同心圆 28"/>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sp>
              <p:nvSpPr>
                <p:cNvPr id="30" name="椭圆 29"/>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 lastClr="FFFFFF"/>
                    </a:solidFill>
                    <a:latin typeface="Calibri" panose="020F0502020204030204"/>
                    <a:ea typeface="宋体" panose="02010600030101010101" pitchFamily="2" charset="-122"/>
                  </a:endParaRPr>
                </a:p>
              </p:txBody>
            </p:sp>
          </p:grpSp>
          <p:sp>
            <p:nvSpPr>
              <p:cNvPr id="28" name="椭圆 27"/>
              <p:cNvSpPr/>
              <p:nvPr/>
            </p:nvSpPr>
            <p:spPr>
              <a:xfrm>
                <a:off x="4151028" y="1732853"/>
                <a:ext cx="676101" cy="676101"/>
              </a:xfrm>
              <a:prstGeom prst="ellipse">
                <a:avLst/>
              </a:prstGeom>
              <a:solidFill>
                <a:schemeClr val="accent1"/>
              </a:solidFill>
              <a:ln w="25400" cap="flat" cmpd="sng" algn="ctr">
                <a:noFill/>
                <a:prstDash val="solid"/>
              </a:ln>
              <a:effectLst/>
            </p:spPr>
            <p:txBody>
              <a:bodyPr rtlCol="0" anchor="ctr"/>
              <a:lstStyle/>
              <a:p>
                <a:pPr algn="ctr">
                  <a:defRPr/>
                </a:pPr>
                <a:r>
                  <a:rPr lang="en-US" altLang="zh-CN" sz="1865" kern="0" dirty="0">
                    <a:solidFill>
                      <a:sysClr val="window" lastClr="FFFFFF"/>
                    </a:solidFill>
                    <a:latin typeface="Calibri" panose="020F0502020204030204"/>
                    <a:ea typeface="宋体" panose="02010600030101010101" pitchFamily="2" charset="-122"/>
                  </a:rPr>
                  <a:t>3</a:t>
                </a:r>
                <a:endParaRPr lang="zh-CN" altLang="en-US" sz="1865" kern="0" dirty="0">
                  <a:solidFill>
                    <a:sysClr val="window" lastClr="FFFFFF"/>
                  </a:solidFill>
                  <a:latin typeface="Calibri" panose="020F0502020204030204"/>
                  <a:ea typeface="宋体" panose="02010600030101010101" pitchFamily="2" charset="-122"/>
                </a:endParaRPr>
              </a:p>
            </p:txBody>
          </p:sp>
        </p:grpSp>
        <p:sp>
          <p:nvSpPr>
            <p:cNvPr id="25" name="TextBox 24"/>
            <p:cNvSpPr txBox="1"/>
            <p:nvPr/>
          </p:nvSpPr>
          <p:spPr>
            <a:xfrm>
              <a:off x="5303854" y="3999924"/>
              <a:ext cx="2180550" cy="392511"/>
            </a:xfrm>
            <a:prstGeom prst="rect">
              <a:avLst/>
            </a:prstGeom>
            <a:noFill/>
          </p:spPr>
          <p:txBody>
            <a:bodyPr wrap="square" rtlCol="0">
              <a:spAutoFit/>
            </a:bodyPr>
            <a:lstStyle/>
            <a:p>
              <a:pPr>
                <a:lnSpc>
                  <a:spcPct val="150000"/>
                </a:lnSpc>
                <a:defRPr/>
              </a:pPr>
              <a:r>
                <a:rPr lang="zh-CN" altLang="en-US" sz="1865" b="1" dirty="0">
                  <a:solidFill>
                    <a:schemeClr val="accent1"/>
                  </a:solidFill>
                  <a:latin typeface="微软雅黑" panose="020B0503020204020204" pitchFamily="34" charset="-122"/>
                  <a:ea typeface="微软雅黑" panose="020B0503020204020204" pitchFamily="34" charset="-122"/>
                </a:rPr>
                <a:t>失误三</a:t>
              </a:r>
            </a:p>
          </p:txBody>
        </p:sp>
      </p:grpSp>
      <p:grpSp>
        <p:nvGrpSpPr>
          <p:cNvPr id="31" name="组合 30"/>
          <p:cNvGrpSpPr/>
          <p:nvPr/>
        </p:nvGrpSpPr>
        <p:grpSpPr>
          <a:xfrm>
            <a:off x="3398339" y="5426389"/>
            <a:ext cx="4500221" cy="1074952"/>
            <a:chOff x="3017536" y="4932248"/>
            <a:chExt cx="3375166" cy="806214"/>
          </a:xfrm>
        </p:grpSpPr>
        <p:cxnSp>
          <p:nvCxnSpPr>
            <p:cNvPr id="32" name="直接连接符 31"/>
            <p:cNvCxnSpPr/>
            <p:nvPr/>
          </p:nvCxnSpPr>
          <p:spPr>
            <a:xfrm>
              <a:off x="3828882" y="5324966"/>
              <a:ext cx="2563820" cy="10389"/>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33" name="组合 32"/>
            <p:cNvGrpSpPr/>
            <p:nvPr/>
          </p:nvGrpSpPr>
          <p:grpSpPr>
            <a:xfrm>
              <a:off x="3017536" y="4932248"/>
              <a:ext cx="904292" cy="806214"/>
              <a:chOff x="3835847" y="1395243"/>
              <a:chExt cx="1462116" cy="1303538"/>
            </a:xfrm>
          </p:grpSpPr>
          <p:sp>
            <p:nvSpPr>
              <p:cNvPr id="35" name="同心圆 34"/>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grpSp>
            <p:nvGrpSpPr>
              <p:cNvPr id="36" name="组合 35"/>
              <p:cNvGrpSpPr/>
              <p:nvPr/>
            </p:nvGrpSpPr>
            <p:grpSpPr>
              <a:xfrm>
                <a:off x="4939609" y="1857832"/>
                <a:ext cx="358354" cy="358354"/>
                <a:chOff x="5917211" y="1835961"/>
                <a:chExt cx="504056" cy="504056"/>
              </a:xfrm>
            </p:grpSpPr>
            <p:sp>
              <p:nvSpPr>
                <p:cNvPr id="38" name="同心圆 37"/>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Text" lastClr="000000"/>
                    </a:solidFill>
                    <a:latin typeface="Calibri" panose="020F0502020204030204"/>
                    <a:ea typeface="宋体" panose="02010600030101010101" pitchFamily="2" charset="-122"/>
                  </a:endParaRPr>
                </a:p>
              </p:txBody>
            </p:sp>
            <p:sp>
              <p:nvSpPr>
                <p:cNvPr id="39" name="椭圆 38"/>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465" kern="0">
                    <a:solidFill>
                      <a:sysClr val="window" lastClr="FFFFFF"/>
                    </a:solidFill>
                    <a:latin typeface="Calibri" panose="020F0502020204030204"/>
                    <a:ea typeface="宋体" panose="02010600030101010101" pitchFamily="2" charset="-122"/>
                  </a:endParaRPr>
                </a:p>
              </p:txBody>
            </p:sp>
          </p:grpSp>
          <p:sp>
            <p:nvSpPr>
              <p:cNvPr id="37" name="椭圆 36"/>
              <p:cNvSpPr/>
              <p:nvPr/>
            </p:nvSpPr>
            <p:spPr>
              <a:xfrm>
                <a:off x="4151028" y="1732853"/>
                <a:ext cx="676101" cy="676101"/>
              </a:xfrm>
              <a:prstGeom prst="ellipse">
                <a:avLst/>
              </a:prstGeom>
              <a:solidFill>
                <a:schemeClr val="accent1"/>
              </a:solidFill>
              <a:ln w="25400" cap="flat" cmpd="sng" algn="ctr">
                <a:noFill/>
                <a:prstDash val="solid"/>
              </a:ln>
              <a:effectLst/>
            </p:spPr>
            <p:txBody>
              <a:bodyPr rtlCol="0" anchor="ctr"/>
              <a:lstStyle/>
              <a:p>
                <a:pPr algn="ctr">
                  <a:defRPr/>
                </a:pPr>
                <a:r>
                  <a:rPr lang="en-US" altLang="zh-CN" sz="1865" kern="0" dirty="0">
                    <a:solidFill>
                      <a:sysClr val="window" lastClr="FFFFFF"/>
                    </a:solidFill>
                    <a:latin typeface="Calibri" panose="020F0502020204030204"/>
                    <a:ea typeface="宋体" panose="02010600030101010101" pitchFamily="2" charset="-122"/>
                  </a:rPr>
                  <a:t>4</a:t>
                </a:r>
                <a:endParaRPr lang="zh-CN" altLang="en-US" sz="1865" kern="0" dirty="0">
                  <a:solidFill>
                    <a:sysClr val="window" lastClr="FFFFFF"/>
                  </a:solidFill>
                  <a:latin typeface="Calibri" panose="020F0502020204030204"/>
                  <a:ea typeface="宋体" panose="02010600030101010101" pitchFamily="2" charset="-122"/>
                </a:endParaRPr>
              </a:p>
            </p:txBody>
          </p:sp>
        </p:grpSp>
        <p:sp>
          <p:nvSpPr>
            <p:cNvPr id="34" name="TextBox 33"/>
            <p:cNvSpPr txBox="1"/>
            <p:nvPr/>
          </p:nvSpPr>
          <p:spPr>
            <a:xfrm>
              <a:off x="4032670" y="4989623"/>
              <a:ext cx="2180550" cy="284742"/>
            </a:xfrm>
            <a:prstGeom prst="rect">
              <a:avLst/>
            </a:prstGeom>
            <a:noFill/>
          </p:spPr>
          <p:txBody>
            <a:bodyPr wrap="square" rtlCol="0">
              <a:spAutoFit/>
            </a:bodyPr>
            <a:lstStyle/>
            <a:p>
              <a:pPr lvl="0">
                <a:defRPr/>
              </a:pPr>
              <a:r>
                <a:rPr lang="zh-CN" altLang="en-US" sz="1865" b="1" kern="0" dirty="0">
                  <a:solidFill>
                    <a:schemeClr val="accent1"/>
                  </a:solidFill>
                  <a:latin typeface="Arial" panose="020B0604020202020204" pitchFamily="34" charset="0"/>
                  <a:ea typeface="微软雅黑" panose="020B0503020204020204" pitchFamily="34" charset="-122"/>
                  <a:cs typeface="Arial" panose="020B0604020202020204" pitchFamily="34" charset="0"/>
                </a:rPr>
                <a:t>失误四</a:t>
              </a:r>
            </a:p>
          </p:txBody>
        </p:sp>
      </p:grpSp>
      <p:grpSp>
        <p:nvGrpSpPr>
          <p:cNvPr id="40" name="组合 39"/>
          <p:cNvGrpSpPr/>
          <p:nvPr/>
        </p:nvGrpSpPr>
        <p:grpSpPr>
          <a:xfrm>
            <a:off x="2047176" y="1858480"/>
            <a:ext cx="3283403" cy="3283403"/>
            <a:chOff x="1535382" y="1258858"/>
            <a:chExt cx="2462552" cy="2462552"/>
          </a:xfrm>
        </p:grpSpPr>
        <p:sp>
          <p:nvSpPr>
            <p:cNvPr id="41" name="椭圆 4"/>
            <p:cNvSpPr/>
            <p:nvPr/>
          </p:nvSpPr>
          <p:spPr>
            <a:xfrm>
              <a:off x="1535382" y="1258858"/>
              <a:ext cx="2462552" cy="2462552"/>
            </a:xfrm>
            <a:custGeom>
              <a:avLst/>
              <a:gdLst/>
              <a:ahLst/>
              <a:cxnLst/>
              <a:rect l="l" t="t" r="r" b="b"/>
              <a:pathLst>
                <a:path w="2462552" h="2462552">
                  <a:moveTo>
                    <a:pt x="1227568" y="229220"/>
                  </a:moveTo>
                  <a:cubicBezTo>
                    <a:pt x="682374" y="229220"/>
                    <a:pt x="240407" y="671187"/>
                    <a:pt x="240407" y="1216381"/>
                  </a:cubicBezTo>
                  <a:cubicBezTo>
                    <a:pt x="240407" y="1761575"/>
                    <a:pt x="682374" y="2203542"/>
                    <a:pt x="1227568" y="2203542"/>
                  </a:cubicBezTo>
                  <a:cubicBezTo>
                    <a:pt x="1772762" y="2203542"/>
                    <a:pt x="2214729" y="1761575"/>
                    <a:pt x="2214729" y="1216381"/>
                  </a:cubicBezTo>
                  <a:cubicBezTo>
                    <a:pt x="2214729" y="671187"/>
                    <a:pt x="1772762" y="229220"/>
                    <a:pt x="1227568" y="229220"/>
                  </a:cubicBezTo>
                  <a:close/>
                  <a:moveTo>
                    <a:pt x="1231276" y="0"/>
                  </a:moveTo>
                  <a:cubicBezTo>
                    <a:pt x="1911291" y="0"/>
                    <a:pt x="2462552" y="551261"/>
                    <a:pt x="2462552" y="1231276"/>
                  </a:cubicBezTo>
                  <a:cubicBezTo>
                    <a:pt x="2462552" y="1911291"/>
                    <a:pt x="1911291" y="2462552"/>
                    <a:pt x="1231276" y="2462552"/>
                  </a:cubicBezTo>
                  <a:cubicBezTo>
                    <a:pt x="551261" y="2462552"/>
                    <a:pt x="0" y="1911291"/>
                    <a:pt x="0" y="1231276"/>
                  </a:cubicBezTo>
                  <a:cubicBezTo>
                    <a:pt x="0" y="551261"/>
                    <a:pt x="551261" y="0"/>
                    <a:pt x="123127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665"/>
            </a:p>
          </p:txBody>
        </p:sp>
        <p:sp>
          <p:nvSpPr>
            <p:cNvPr id="44" name="TextBox 43"/>
            <p:cNvSpPr txBox="1"/>
            <p:nvPr/>
          </p:nvSpPr>
          <p:spPr>
            <a:xfrm>
              <a:off x="1927692" y="2128404"/>
              <a:ext cx="1677934" cy="715725"/>
            </a:xfrm>
            <a:prstGeom prst="rect">
              <a:avLst/>
            </a:prstGeom>
            <a:noFill/>
          </p:spPr>
          <p:txBody>
            <a:bodyPr wrap="square" rtlCol="0">
              <a:spAutoFit/>
            </a:bodyPr>
            <a:lstStyle/>
            <a:p>
              <a:pPr algn="ctr"/>
              <a:r>
                <a:rPr lang="zh-CN" altLang="en-US" sz="1865" dirty="0">
                  <a:solidFill>
                    <a:schemeClr val="bg1">
                      <a:lumMod val="65000"/>
                    </a:schemeClr>
                  </a:solidFill>
                </a:rPr>
                <a:t>竞争对手主要犯了四个错误，给我们留下了机会</a:t>
              </a:r>
            </a:p>
          </p:txBody>
        </p:sp>
      </p:grpSp>
      <p:sp>
        <p:nvSpPr>
          <p:cNvPr id="45" name="矩形 44"/>
          <p:cNvSpPr/>
          <p:nvPr/>
        </p:nvSpPr>
        <p:spPr>
          <a:xfrm>
            <a:off x="6128797" y="1669905"/>
            <a:ext cx="4767737" cy="338554"/>
          </a:xfrm>
          <a:prstGeom prst="rect">
            <a:avLst/>
          </a:prstGeom>
        </p:spPr>
        <p:txBody>
          <a:bodyPr wrap="square">
            <a:spAutoFit/>
          </a:bodyPr>
          <a:lstStyle/>
          <a:p>
            <a:r>
              <a:rPr lang="zh-CN" altLang="en-US" sz="1600" dirty="0">
                <a:solidFill>
                  <a:schemeClr val="bg1">
                    <a:lumMod val="65000"/>
                  </a:schemeClr>
                </a:solidFill>
              </a:rPr>
              <a:t>单击此处添加段落文本，单击此处添加段落文本</a:t>
            </a:r>
          </a:p>
        </p:txBody>
      </p:sp>
      <p:sp>
        <p:nvSpPr>
          <p:cNvPr id="46" name="矩形 45"/>
          <p:cNvSpPr/>
          <p:nvPr/>
        </p:nvSpPr>
        <p:spPr>
          <a:xfrm>
            <a:off x="6837006" y="3108162"/>
            <a:ext cx="4767737" cy="338554"/>
          </a:xfrm>
          <a:prstGeom prst="rect">
            <a:avLst/>
          </a:prstGeom>
        </p:spPr>
        <p:txBody>
          <a:bodyPr wrap="square">
            <a:spAutoFit/>
          </a:bodyPr>
          <a:lstStyle/>
          <a:p>
            <a:r>
              <a:rPr lang="zh-CN" altLang="en-US" sz="1600" dirty="0">
                <a:solidFill>
                  <a:schemeClr val="bg1">
                    <a:lumMod val="65000"/>
                  </a:schemeClr>
                </a:solidFill>
              </a:rPr>
              <a:t>单击此处添加段落文本，单击此处添加段落文本</a:t>
            </a:r>
          </a:p>
        </p:txBody>
      </p:sp>
      <p:sp>
        <p:nvSpPr>
          <p:cNvPr id="47" name="矩形 46"/>
          <p:cNvSpPr/>
          <p:nvPr/>
        </p:nvSpPr>
        <p:spPr>
          <a:xfrm>
            <a:off x="6533913" y="4736451"/>
            <a:ext cx="4767737" cy="338554"/>
          </a:xfrm>
          <a:prstGeom prst="rect">
            <a:avLst/>
          </a:prstGeom>
        </p:spPr>
        <p:txBody>
          <a:bodyPr wrap="square">
            <a:spAutoFit/>
          </a:bodyPr>
          <a:lstStyle/>
          <a:p>
            <a:r>
              <a:rPr lang="zh-CN" altLang="en-US" sz="1600" dirty="0">
                <a:solidFill>
                  <a:schemeClr val="bg1">
                    <a:lumMod val="65000"/>
                  </a:schemeClr>
                </a:solidFill>
              </a:rPr>
              <a:t>单击此处添加段落文本，单击此处添加段落文本</a:t>
            </a:r>
          </a:p>
        </p:txBody>
      </p:sp>
      <p:sp>
        <p:nvSpPr>
          <p:cNvPr id="48" name="矩形 47"/>
          <p:cNvSpPr/>
          <p:nvPr/>
        </p:nvSpPr>
        <p:spPr>
          <a:xfrm>
            <a:off x="4678768" y="5983569"/>
            <a:ext cx="4767737" cy="338554"/>
          </a:xfrm>
          <a:prstGeom prst="rect">
            <a:avLst/>
          </a:prstGeom>
        </p:spPr>
        <p:txBody>
          <a:bodyPr wrap="square">
            <a:spAutoFit/>
          </a:bodyPr>
          <a:lstStyle/>
          <a:p>
            <a:r>
              <a:rPr lang="zh-CN" altLang="en-US" sz="1600" dirty="0">
                <a:solidFill>
                  <a:schemeClr val="bg1">
                    <a:lumMod val="65000"/>
                  </a:schemeClr>
                </a:solidFill>
              </a:rPr>
              <a:t>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53" presetClass="entr" presetSubtype="16" fill="hold" nodeType="withEffect">
                                  <p:stCondLst>
                                    <p:cond delay="30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grpId="0" nodeType="withEffect">
                                  <p:stCondLst>
                                    <p:cond delay="400"/>
                                  </p:stCondLst>
                                  <p:childTnLst>
                                    <p:set>
                                      <p:cBhvr>
                                        <p:cTn id="19" dur="1" fill="hold">
                                          <p:stCondLst>
                                            <p:cond delay="0"/>
                                          </p:stCondLst>
                                        </p:cTn>
                                        <p:tgtEl>
                                          <p:spTgt spid="45"/>
                                        </p:tgtEl>
                                        <p:attrNameLst>
                                          <p:attrName>style.visibility</p:attrName>
                                        </p:attrNameLst>
                                      </p:cBhvr>
                                      <p:to>
                                        <p:strVal val="visible"/>
                                      </p:to>
                                    </p:set>
                                    <p:animEffect transition="in" filter="wipe(left)">
                                      <p:cBhvr>
                                        <p:cTn id="20" dur="500"/>
                                        <p:tgtEl>
                                          <p:spTgt spid="45"/>
                                        </p:tgtEl>
                                      </p:cBhvr>
                                    </p:animEffect>
                                  </p:childTnLst>
                                </p:cTn>
                              </p:par>
                              <p:par>
                                <p:cTn id="21" presetID="22" presetClass="entr" presetSubtype="8" fill="hold" nodeType="withEffect">
                                  <p:stCondLst>
                                    <p:cond delay="30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par>
                                <p:cTn id="24" presetID="22" presetClass="entr" presetSubtype="8" fill="hold" grpId="0" nodeType="withEffect">
                                  <p:stCondLst>
                                    <p:cond delay="80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500"/>
                                        <p:tgtEl>
                                          <p:spTgt spid="46"/>
                                        </p:tgtEl>
                                      </p:cBhvr>
                                    </p:animEffect>
                                  </p:childTnLst>
                                </p:cTn>
                              </p:par>
                              <p:par>
                                <p:cTn id="27" presetID="22" presetClass="entr" presetSubtype="8" fill="hold" nodeType="withEffect">
                                  <p:stCondLst>
                                    <p:cond delay="50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par>
                                <p:cTn id="30" presetID="22" presetClass="entr" presetSubtype="8" fill="hold" grpId="0" nodeType="withEffect">
                                  <p:stCondLst>
                                    <p:cond delay="100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par>
                                <p:cTn id="33" presetID="22" presetClass="entr" presetSubtype="8" fill="hold" nodeType="withEffect">
                                  <p:stCondLst>
                                    <p:cond delay="70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par>
                                <p:cTn id="36" presetID="22" presetClass="entr" presetSubtype="8" fill="hold" grpId="0" nodeType="withEffect">
                                  <p:stCondLst>
                                    <p:cond delay="120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5" grpId="0"/>
      <p:bldP spid="46" grpId="0"/>
      <p:bldP spid="47" grpId="0"/>
      <p:bldP spid="4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10" name="组合 9"/>
          <p:cNvGrpSpPr/>
          <p:nvPr/>
        </p:nvGrpSpPr>
        <p:grpSpPr>
          <a:xfrm>
            <a:off x="908447" y="1964254"/>
            <a:ext cx="4113723" cy="3175543"/>
            <a:chOff x="681335" y="1473190"/>
            <a:chExt cx="3085292" cy="2381657"/>
          </a:xfrm>
        </p:grpSpPr>
        <p:sp>
          <p:nvSpPr>
            <p:cNvPr id="3" name="任意多边形 6"/>
            <p:cNvSpPr>
              <a:spLocks noChangeArrowheads="1"/>
            </p:cNvSpPr>
            <p:nvPr/>
          </p:nvSpPr>
          <p:spPr bwMode="auto">
            <a:xfrm>
              <a:off x="681335" y="3324622"/>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1"/>
            </a:solidFill>
            <a:ln>
              <a:noFill/>
            </a:ln>
          </p:spPr>
          <p:txBody>
            <a:bodyPr anchor="ctr"/>
            <a:lstStyle/>
            <a:p>
              <a:pPr algn="ctr"/>
              <a:r>
                <a:rPr lang="zh-CN" altLang="en-US" sz="2400" b="1" dirty="0">
                  <a:solidFill>
                    <a:srgbClr val="FFFFFF"/>
                  </a:solidFill>
                  <a:latin typeface="+mn-ea"/>
                </a:rPr>
                <a:t>思想步调一致</a:t>
              </a:r>
            </a:p>
          </p:txBody>
        </p:sp>
        <p:sp>
          <p:nvSpPr>
            <p:cNvPr id="7"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eaLnBrk="1" hangingPunct="1">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altLang="zh-CN"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p:txBody>
        </p:sp>
      </p:grpSp>
      <p:grpSp>
        <p:nvGrpSpPr>
          <p:cNvPr id="11" name="组合 10"/>
          <p:cNvGrpSpPr/>
          <p:nvPr/>
        </p:nvGrpSpPr>
        <p:grpSpPr>
          <a:xfrm>
            <a:off x="3965423" y="1974413"/>
            <a:ext cx="4137944" cy="3183083"/>
            <a:chOff x="910929" y="889278"/>
            <a:chExt cx="3103458" cy="2387312"/>
          </a:xfrm>
        </p:grpSpPr>
        <p:sp>
          <p:nvSpPr>
            <p:cNvPr id="12" name="任意多边形 6"/>
            <p:cNvSpPr>
              <a:spLocks noChangeArrowheads="1"/>
            </p:cNvSpPr>
            <p:nvPr/>
          </p:nvSpPr>
          <p:spPr bwMode="auto">
            <a:xfrm>
              <a:off x="1707898" y="889278"/>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1"/>
            </a:solidFill>
            <a:ln>
              <a:noFill/>
            </a:ln>
          </p:spPr>
          <p:txBody>
            <a:bodyPr anchor="ctr"/>
            <a:lstStyle/>
            <a:p>
              <a:pPr algn="ctr"/>
              <a:r>
                <a:rPr lang="zh-CN" altLang="en-US" sz="2400" b="1" dirty="0">
                  <a:solidFill>
                    <a:srgbClr val="FFFFFF"/>
                  </a:solidFill>
                  <a:latin typeface="+mn-ea"/>
                </a:rPr>
                <a:t>计划周密合理</a:t>
              </a:r>
            </a:p>
          </p:txBody>
        </p:sp>
        <p:sp>
          <p:nvSpPr>
            <p:cNvPr id="13"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altLang="zh-CN"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p:txBody>
        </p:sp>
      </p:grpSp>
      <p:grpSp>
        <p:nvGrpSpPr>
          <p:cNvPr id="14" name="组合 13"/>
          <p:cNvGrpSpPr/>
          <p:nvPr/>
        </p:nvGrpSpPr>
        <p:grpSpPr>
          <a:xfrm>
            <a:off x="7070843" y="2011654"/>
            <a:ext cx="4113723" cy="3175543"/>
            <a:chOff x="681335" y="1473190"/>
            <a:chExt cx="3085292" cy="2381657"/>
          </a:xfrm>
        </p:grpSpPr>
        <p:sp>
          <p:nvSpPr>
            <p:cNvPr id="15" name="任意多边形 6"/>
            <p:cNvSpPr>
              <a:spLocks noChangeArrowheads="1"/>
            </p:cNvSpPr>
            <p:nvPr/>
          </p:nvSpPr>
          <p:spPr bwMode="auto">
            <a:xfrm>
              <a:off x="681335" y="3324622"/>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1"/>
            </a:solidFill>
            <a:ln>
              <a:noFill/>
            </a:ln>
          </p:spPr>
          <p:txBody>
            <a:bodyPr anchor="ctr"/>
            <a:lstStyle/>
            <a:p>
              <a:pPr algn="ctr"/>
              <a:r>
                <a:rPr lang="zh-CN" altLang="en-US" sz="2400" b="1" dirty="0">
                  <a:solidFill>
                    <a:srgbClr val="FFFFFF"/>
                  </a:solidFill>
                  <a:latin typeface="+mn-ea"/>
                </a:rPr>
                <a:t>行动快捷有效</a:t>
              </a:r>
            </a:p>
          </p:txBody>
        </p:sp>
        <p:sp>
          <p:nvSpPr>
            <p:cNvPr id="16"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endParaRPr lang="en-US" altLang="zh-CN" sz="1335" dirty="0">
                <a:solidFill>
                  <a:srgbClr val="7F7F7F"/>
                </a:solidFill>
                <a:latin typeface="微软雅黑" panose="020B0503020204020204" pitchFamily="34" charset="-122"/>
                <a:ea typeface="微软雅黑" panose="020B0503020204020204" pitchFamily="34" charset="-122"/>
              </a:endParaRPr>
            </a:p>
            <a:p>
              <a:pPr algn="ctr">
                <a:lnSpc>
                  <a:spcPct val="130000"/>
                </a:lnSpc>
              </a:pPr>
              <a:r>
                <a:rPr lang="zh-CN" altLang="en-US" sz="1335" dirty="0">
                  <a:solidFill>
                    <a:srgbClr val="7F7F7F"/>
                  </a:solidFill>
                  <a:latin typeface="微软雅黑" panose="020B0503020204020204" pitchFamily="34" charset="-122"/>
                  <a:ea typeface="微软雅黑" panose="020B0503020204020204" pitchFamily="34" charset="-122"/>
                </a:rPr>
                <a:t>单击此处添加段落文本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对角圆角矩形 2"/>
          <p:cNvSpPr/>
          <p:nvPr/>
        </p:nvSpPr>
        <p:spPr>
          <a:xfrm>
            <a:off x="9181418" y="1058018"/>
            <a:ext cx="1789533" cy="1122844"/>
          </a:xfrm>
          <a:prstGeom prst="round2DiagRect">
            <a:avLst>
              <a:gd name="adj1" fmla="val 50000"/>
              <a:gd name="adj2" fmla="val 0"/>
            </a:avLst>
          </a:prstGeom>
          <a:blipFill dpi="0" rotWithShape="1">
            <a:blip r:embed="rId3"/>
            <a:srcRect/>
            <a:stretch>
              <a:fillRect/>
            </a:stretch>
          </a:blipFill>
          <a:ln w="127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sp>
        <p:nvSpPr>
          <p:cNvPr id="4" name="对角圆角矩形 3"/>
          <p:cNvSpPr/>
          <p:nvPr/>
        </p:nvSpPr>
        <p:spPr>
          <a:xfrm>
            <a:off x="7989991" y="2349966"/>
            <a:ext cx="2556703" cy="1604519"/>
          </a:xfrm>
          <a:prstGeom prst="round2DiagRect">
            <a:avLst>
              <a:gd name="adj1" fmla="val 50000"/>
              <a:gd name="adj2" fmla="val 0"/>
            </a:avLst>
          </a:prstGeom>
          <a:blipFill dpi="0" rotWithShape="1">
            <a:blip r:embed="rId4"/>
            <a:srcRect/>
            <a:stretch>
              <a:fillRect/>
            </a:stretch>
          </a:blipFill>
          <a:ln w="254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sp>
        <p:nvSpPr>
          <p:cNvPr id="5" name="对角圆角矩形 4"/>
          <p:cNvSpPr/>
          <p:nvPr/>
        </p:nvSpPr>
        <p:spPr>
          <a:xfrm>
            <a:off x="6103166" y="4123588"/>
            <a:ext cx="3252103" cy="2039941"/>
          </a:xfrm>
          <a:prstGeom prst="round2DiagRect">
            <a:avLst>
              <a:gd name="adj1" fmla="val 50000"/>
              <a:gd name="adj2" fmla="val 0"/>
            </a:avLst>
          </a:prstGeom>
          <a:blipFill dpi="0" rotWithShape="1">
            <a:blip r:embed="rId5"/>
            <a:srcRect/>
            <a:stretch>
              <a:fillRect/>
            </a:stretch>
          </a:blipFill>
          <a:ln w="381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dirty="0"/>
          </a:p>
        </p:txBody>
      </p:sp>
      <p:sp>
        <p:nvSpPr>
          <p:cNvPr id="6" name="矩形 5"/>
          <p:cNvSpPr/>
          <p:nvPr/>
        </p:nvSpPr>
        <p:spPr>
          <a:xfrm>
            <a:off x="719403" y="1488732"/>
            <a:ext cx="7009813" cy="2663565"/>
          </a:xfrm>
          <a:prstGeom prst="rect">
            <a:avLst/>
          </a:prstGeom>
        </p:spPr>
        <p:txBody>
          <a:bodyPr/>
          <a:lstStyle/>
          <a:p>
            <a:pPr algn="just">
              <a:lnSpc>
                <a:spcPct val="140000"/>
              </a:lnSpc>
              <a:spcBef>
                <a:spcPts val="800"/>
              </a:spcBef>
              <a:spcAft>
                <a:spcPts val="800"/>
              </a:spcAft>
              <a:defRPr/>
            </a:pPr>
            <a:r>
              <a:rPr lang="zh-CN" altLang="en-US" sz="2135" kern="100" dirty="0">
                <a:solidFill>
                  <a:schemeClr val="bg1">
                    <a:lumMod val="65000"/>
                  </a:schemeClr>
                </a:solidFill>
                <a:latin typeface="+mn-ea"/>
              </a:rPr>
              <a:t>单击此处添加段落文本，单击此处添加段落文本，单击此处添加段落文本，单击此处添加段落文本，单击此处添加段落文本，单击此处添加段落文本，单击此处添加段落文本，单击此处添加段落文本。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7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矩形 67"/>
          <p:cNvSpPr>
            <a:spLocks noChangeArrowheads="1"/>
          </p:cNvSpPr>
          <p:nvPr/>
        </p:nvSpPr>
        <p:spPr bwMode="auto">
          <a:xfrm>
            <a:off x="1115856" y="4073597"/>
            <a:ext cx="2109827" cy="142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nvGrpSpPr>
          <p:cNvPr id="4" name="组合 3"/>
          <p:cNvGrpSpPr/>
          <p:nvPr/>
        </p:nvGrpSpPr>
        <p:grpSpPr>
          <a:xfrm>
            <a:off x="1422151" y="1564329"/>
            <a:ext cx="1701603" cy="2313635"/>
            <a:chOff x="1419399" y="1213071"/>
            <a:chExt cx="1385887" cy="1884363"/>
          </a:xfrm>
        </p:grpSpPr>
        <p:sp>
          <p:nvSpPr>
            <p:cNvPr id="5" name="任意多边形 29"/>
            <p:cNvSpPr/>
            <p:nvPr/>
          </p:nvSpPr>
          <p:spPr bwMode="auto">
            <a:xfrm rot="20832717" flipH="1">
              <a:off x="2009949" y="1213071"/>
              <a:ext cx="161925"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6" name="椭圆 51"/>
            <p:cNvSpPr>
              <a:spLocks noChangeArrowheads="1"/>
            </p:cNvSpPr>
            <p:nvPr/>
          </p:nvSpPr>
          <p:spPr bwMode="auto">
            <a:xfrm>
              <a:off x="1419399"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7" name="椭圆 12"/>
            <p:cNvSpPr>
              <a:spLocks noChangeArrowheads="1"/>
            </p:cNvSpPr>
            <p:nvPr/>
          </p:nvSpPr>
          <p:spPr bwMode="auto">
            <a:xfrm>
              <a:off x="1487661" y="1779809"/>
              <a:ext cx="1249363" cy="1249362"/>
            </a:xfrm>
            <a:prstGeom prst="ellipse">
              <a:avLst/>
            </a:prstGeom>
            <a:solidFill>
              <a:schemeClr val="accent1"/>
            </a:solidFill>
            <a:ln w="3175" cmpd="sng">
              <a:solidFill>
                <a:schemeClr val="bg1"/>
              </a:solidFill>
              <a:round/>
            </a:ln>
          </p:spPr>
          <p:txBody>
            <a:bodyPr lIns="0" tIns="0" rIns="0" bIns="0" anchor="ctr"/>
            <a:lstStyle/>
            <a:p>
              <a:pPr algn="ctr" eaLnBrk="1" hangingPunct="1"/>
              <a:r>
                <a:rPr lang="zh-CN" altLang="en-US" sz="1865" dirty="0">
                  <a:solidFill>
                    <a:srgbClr val="FFFFFF"/>
                  </a:solidFill>
                  <a:latin typeface="微软雅黑" panose="020B0503020204020204" pitchFamily="34" charset="-122"/>
                  <a:ea typeface="微软雅黑" panose="020B0503020204020204" pitchFamily="34" charset="-122"/>
                </a:rPr>
                <a:t>对时间节点的把握正确</a:t>
              </a:r>
            </a:p>
          </p:txBody>
        </p:sp>
        <p:grpSp>
          <p:nvGrpSpPr>
            <p:cNvPr id="8" name="椭圆 16"/>
            <p:cNvGrpSpPr/>
            <p:nvPr/>
          </p:nvGrpSpPr>
          <p:grpSpPr bwMode="auto">
            <a:xfrm>
              <a:off x="2048049" y="1906809"/>
              <a:ext cx="128587" cy="127000"/>
              <a:chOff x="0" y="0"/>
              <a:chExt cx="81" cy="80"/>
            </a:xfrm>
          </p:grpSpPr>
          <p:pic>
            <p:nvPicPr>
              <p:cNvPr id="10" name="椭圆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8"/>
              <p:cNvSpPr txBox="1">
                <a:spLocks noChangeArrowheads="1"/>
              </p:cNvSpPr>
              <p:nvPr/>
            </p:nvSpPr>
            <p:spPr bwMode="auto">
              <a:xfrm>
                <a:off x="11"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微软雅黑" panose="020B0503020204020204" pitchFamily="34" charset="-122"/>
                  <a:ea typeface="微软雅黑" panose="020B0503020204020204" pitchFamily="34" charset="-122"/>
                </a:endParaRPr>
              </a:p>
            </p:txBody>
          </p:sp>
        </p:grpSp>
        <p:sp>
          <p:nvSpPr>
            <p:cNvPr id="9" name="任意多边形 5"/>
            <p:cNvSpPr/>
            <p:nvPr/>
          </p:nvSpPr>
          <p:spPr bwMode="auto">
            <a:xfrm>
              <a:off x="1978199" y="1232121"/>
              <a:ext cx="133350"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grpSp>
      <p:grpSp>
        <p:nvGrpSpPr>
          <p:cNvPr id="12" name="组合 11"/>
          <p:cNvGrpSpPr/>
          <p:nvPr/>
        </p:nvGrpSpPr>
        <p:grpSpPr>
          <a:xfrm>
            <a:off x="3940207" y="1564329"/>
            <a:ext cx="1701603" cy="2313635"/>
            <a:chOff x="3816524" y="1213071"/>
            <a:chExt cx="1385887" cy="1884363"/>
          </a:xfrm>
        </p:grpSpPr>
        <p:sp>
          <p:nvSpPr>
            <p:cNvPr id="13" name="任意多边形 43"/>
            <p:cNvSpPr/>
            <p:nvPr/>
          </p:nvSpPr>
          <p:spPr bwMode="auto">
            <a:xfrm rot="20832717" flipH="1">
              <a:off x="4407074"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sp>
          <p:nvSpPr>
            <p:cNvPr id="14" name="椭圆 44"/>
            <p:cNvSpPr>
              <a:spLocks noChangeArrowheads="1"/>
            </p:cNvSpPr>
            <p:nvPr/>
          </p:nvSpPr>
          <p:spPr bwMode="auto">
            <a:xfrm>
              <a:off x="3816524"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sp>
          <p:nvSpPr>
            <p:cNvPr id="15" name="椭圆 45"/>
            <p:cNvSpPr>
              <a:spLocks noChangeArrowheads="1"/>
            </p:cNvSpPr>
            <p:nvPr/>
          </p:nvSpPr>
          <p:spPr bwMode="auto">
            <a:xfrm>
              <a:off x="3884786" y="1779809"/>
              <a:ext cx="1249363" cy="1249362"/>
            </a:xfrm>
            <a:prstGeom prst="ellipse">
              <a:avLst/>
            </a:prstGeom>
            <a:solidFill>
              <a:schemeClr val="accent1"/>
            </a:solidFill>
            <a:ln w="3175" cmpd="sng">
              <a:solidFill>
                <a:schemeClr val="bg1"/>
              </a:solidFill>
              <a:round/>
            </a:ln>
          </p:spPr>
          <p:txBody>
            <a:bodyPr lIns="0" tIns="0" rIns="0" bIns="0" anchor="ctr"/>
            <a:lstStyle/>
            <a:p>
              <a:pPr algn="ctr"/>
              <a:r>
                <a:rPr lang="zh-CN" altLang="en-US" sz="1865" dirty="0">
                  <a:solidFill>
                    <a:srgbClr val="FFFFFF"/>
                  </a:solidFill>
                  <a:latin typeface="微软雅黑" panose="020B0503020204020204" pitchFamily="34" charset="-122"/>
                  <a:ea typeface="微软雅黑" panose="020B0503020204020204" pitchFamily="34" charset="-122"/>
                </a:rPr>
                <a:t>对市场的增长趋势正确</a:t>
              </a:r>
            </a:p>
          </p:txBody>
        </p:sp>
        <p:grpSp>
          <p:nvGrpSpPr>
            <p:cNvPr id="16" name="椭圆 46"/>
            <p:cNvGrpSpPr/>
            <p:nvPr/>
          </p:nvGrpSpPr>
          <p:grpSpPr bwMode="auto">
            <a:xfrm>
              <a:off x="4443586" y="1906809"/>
              <a:ext cx="128588" cy="127000"/>
              <a:chOff x="0" y="0"/>
              <a:chExt cx="81" cy="80"/>
            </a:xfrm>
          </p:grpSpPr>
          <p:pic>
            <p:nvPicPr>
              <p:cNvPr id="18" name="椭圆 4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15"/>
              <p:cNvSpPr txBox="1">
                <a:spLocks noChangeArrowheads="1"/>
              </p:cNvSpPr>
              <p:nvPr/>
            </p:nvSpPr>
            <p:spPr bwMode="auto">
              <a:xfrm>
                <a:off x="13" y="12"/>
                <a:ext cx="5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grpSp>
        <p:sp>
          <p:nvSpPr>
            <p:cNvPr id="17" name="任意多边形 47"/>
            <p:cNvSpPr/>
            <p:nvPr/>
          </p:nvSpPr>
          <p:spPr bwMode="auto">
            <a:xfrm>
              <a:off x="4376911"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grpSp>
      <p:grpSp>
        <p:nvGrpSpPr>
          <p:cNvPr id="20" name="组合 19"/>
          <p:cNvGrpSpPr/>
          <p:nvPr/>
        </p:nvGrpSpPr>
        <p:grpSpPr>
          <a:xfrm>
            <a:off x="6458263" y="1564329"/>
            <a:ext cx="1701603" cy="2313635"/>
            <a:chOff x="6213649" y="1213071"/>
            <a:chExt cx="1385887" cy="1884363"/>
          </a:xfrm>
        </p:grpSpPr>
        <p:sp>
          <p:nvSpPr>
            <p:cNvPr id="21"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sp>
          <p:nvSpPr>
            <p:cNvPr id="22" name="椭圆 49"/>
            <p:cNvSpPr>
              <a:spLocks noChangeArrowheads="1"/>
            </p:cNvSpPr>
            <p:nvPr/>
          </p:nvSpPr>
          <p:spPr bwMode="auto">
            <a:xfrm>
              <a:off x="6213649"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sp>
          <p:nvSpPr>
            <p:cNvPr id="23" name="椭圆 50"/>
            <p:cNvSpPr>
              <a:spLocks noChangeArrowheads="1"/>
            </p:cNvSpPr>
            <p:nvPr/>
          </p:nvSpPr>
          <p:spPr bwMode="auto">
            <a:xfrm>
              <a:off x="6281911" y="1779809"/>
              <a:ext cx="1249363" cy="1249362"/>
            </a:xfrm>
            <a:prstGeom prst="ellipse">
              <a:avLst/>
            </a:prstGeom>
            <a:solidFill>
              <a:schemeClr val="accent1"/>
            </a:solidFill>
            <a:ln w="3175" cmpd="sng">
              <a:solidFill>
                <a:schemeClr val="bg1"/>
              </a:solidFill>
              <a:round/>
            </a:ln>
          </p:spPr>
          <p:txBody>
            <a:bodyPr lIns="0" tIns="0" rIns="0" bIns="0" anchor="ctr"/>
            <a:lstStyle/>
            <a:p>
              <a:pPr algn="ctr"/>
              <a:r>
                <a:rPr lang="zh-CN" altLang="en-US" sz="1865" dirty="0">
                  <a:solidFill>
                    <a:srgbClr val="FFFFFF"/>
                  </a:solidFill>
                  <a:latin typeface="微软雅黑" panose="020B0503020204020204" pitchFamily="34" charset="-122"/>
                  <a:ea typeface="微软雅黑" panose="020B0503020204020204" pitchFamily="34" charset="-122"/>
                </a:rPr>
                <a:t>对入市的操作方式正确</a:t>
              </a:r>
            </a:p>
          </p:txBody>
        </p:sp>
        <p:grpSp>
          <p:nvGrpSpPr>
            <p:cNvPr id="24" name="椭圆 71"/>
            <p:cNvGrpSpPr/>
            <p:nvPr/>
          </p:nvGrpSpPr>
          <p:grpSpPr bwMode="auto">
            <a:xfrm>
              <a:off x="6840711" y="1906809"/>
              <a:ext cx="133350" cy="127000"/>
              <a:chOff x="0" y="0"/>
              <a:chExt cx="84" cy="80"/>
            </a:xfrm>
          </p:grpSpPr>
          <p:pic>
            <p:nvPicPr>
              <p:cNvPr id="26"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grpSp>
        <p:sp>
          <p:nvSpPr>
            <p:cNvPr id="25"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grpSp>
      <p:sp>
        <p:nvSpPr>
          <p:cNvPr id="28" name="矩形 73"/>
          <p:cNvSpPr>
            <a:spLocks noChangeArrowheads="1"/>
          </p:cNvSpPr>
          <p:nvPr/>
        </p:nvSpPr>
        <p:spPr bwMode="auto">
          <a:xfrm>
            <a:off x="3658704" y="4060607"/>
            <a:ext cx="2149264" cy="142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
        <p:nvSpPr>
          <p:cNvPr id="29" name="矩形 74"/>
          <p:cNvSpPr>
            <a:spLocks noChangeArrowheads="1"/>
          </p:cNvSpPr>
          <p:nvPr/>
        </p:nvSpPr>
        <p:spPr bwMode="auto">
          <a:xfrm>
            <a:off x="6243107" y="4075621"/>
            <a:ext cx="2151032" cy="142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nvGrpSpPr>
          <p:cNvPr id="30" name="组合 29"/>
          <p:cNvGrpSpPr/>
          <p:nvPr/>
        </p:nvGrpSpPr>
        <p:grpSpPr>
          <a:xfrm>
            <a:off x="8976320" y="1564329"/>
            <a:ext cx="1701603" cy="2313635"/>
            <a:chOff x="6213649" y="1213071"/>
            <a:chExt cx="1385887" cy="1884363"/>
          </a:xfrm>
        </p:grpSpPr>
        <p:sp>
          <p:nvSpPr>
            <p:cNvPr id="31"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sp>
          <p:nvSpPr>
            <p:cNvPr id="32" name="椭圆 49"/>
            <p:cNvSpPr>
              <a:spLocks noChangeArrowheads="1"/>
            </p:cNvSpPr>
            <p:nvPr/>
          </p:nvSpPr>
          <p:spPr bwMode="auto">
            <a:xfrm>
              <a:off x="6213649"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sp>
          <p:nvSpPr>
            <p:cNvPr id="33" name="椭圆 50"/>
            <p:cNvSpPr>
              <a:spLocks noChangeArrowheads="1"/>
            </p:cNvSpPr>
            <p:nvPr/>
          </p:nvSpPr>
          <p:spPr bwMode="auto">
            <a:xfrm>
              <a:off x="6281911" y="1779809"/>
              <a:ext cx="1249363" cy="1249362"/>
            </a:xfrm>
            <a:prstGeom prst="ellipse">
              <a:avLst/>
            </a:prstGeom>
            <a:solidFill>
              <a:schemeClr val="accent1"/>
            </a:solidFill>
            <a:ln w="3175" cmpd="sng">
              <a:solidFill>
                <a:schemeClr val="bg1"/>
              </a:solidFill>
              <a:round/>
            </a:ln>
          </p:spPr>
          <p:txBody>
            <a:bodyPr lIns="0" tIns="0" rIns="0" bIns="0" anchor="ctr"/>
            <a:lstStyle/>
            <a:p>
              <a:pPr algn="ctr"/>
              <a:r>
                <a:rPr lang="zh-CN" altLang="en-US" sz="1865" dirty="0">
                  <a:solidFill>
                    <a:srgbClr val="FFFFFF"/>
                  </a:solidFill>
                  <a:latin typeface="微软雅黑" panose="020B0503020204020204" pitchFamily="34" charset="-122"/>
                  <a:ea typeface="微软雅黑" panose="020B0503020204020204" pitchFamily="34" charset="-122"/>
                </a:rPr>
                <a:t>对商品卖点的把握正确</a:t>
              </a:r>
            </a:p>
          </p:txBody>
        </p:sp>
        <p:grpSp>
          <p:nvGrpSpPr>
            <p:cNvPr id="34" name="椭圆 71"/>
            <p:cNvGrpSpPr/>
            <p:nvPr/>
          </p:nvGrpSpPr>
          <p:grpSpPr bwMode="auto">
            <a:xfrm>
              <a:off x="6840711" y="1906809"/>
              <a:ext cx="133350" cy="127000"/>
              <a:chOff x="0" y="0"/>
              <a:chExt cx="84" cy="80"/>
            </a:xfrm>
          </p:grpSpPr>
          <p:pic>
            <p:nvPicPr>
              <p:cNvPr id="36"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65">
                  <a:solidFill>
                    <a:srgbClr val="FFFFFF"/>
                  </a:solidFill>
                  <a:latin typeface="微软雅黑" panose="020B0503020204020204" pitchFamily="34" charset="-122"/>
                  <a:ea typeface="微软雅黑" panose="020B0503020204020204" pitchFamily="34" charset="-122"/>
                </a:endParaRPr>
              </a:p>
            </p:txBody>
          </p:sp>
        </p:grpSp>
        <p:sp>
          <p:nvSpPr>
            <p:cNvPr id="35"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865"/>
            </a:p>
          </p:txBody>
        </p:sp>
      </p:grpSp>
      <p:sp>
        <p:nvSpPr>
          <p:cNvPr id="38" name="矩形 74"/>
          <p:cNvSpPr>
            <a:spLocks noChangeArrowheads="1"/>
          </p:cNvSpPr>
          <p:nvPr/>
        </p:nvSpPr>
        <p:spPr bwMode="auto">
          <a:xfrm>
            <a:off x="8829367" y="4060607"/>
            <a:ext cx="2151032" cy="142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4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1" fill="hold" nodeType="withEffect" p14:presetBounceEnd="54000">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14:bounceEnd="54000">
                                          <p:cBhvr additive="base">
                                            <p:cTn id="14" dur="500" fill="hold"/>
                                            <p:tgtEl>
                                              <p:spTgt spid="12"/>
                                            </p:tgtEl>
                                            <p:attrNameLst>
                                              <p:attrName>ppt_x</p:attrName>
                                            </p:attrNameLst>
                                          </p:cBhvr>
                                          <p:tavLst>
                                            <p:tav tm="0">
                                              <p:val>
                                                <p:strVal val="#ppt_x"/>
                                              </p:val>
                                            </p:tav>
                                            <p:tav tm="100000">
                                              <p:val>
                                                <p:strVal val="#ppt_x"/>
                                              </p:val>
                                            </p:tav>
                                          </p:tavLst>
                                        </p:anim>
                                        <p:anim calcmode="lin" valueType="num" p14:bounceEnd="54000">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7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 presetClass="entr" presetSubtype="1" fill="hold" nodeType="withEffect" p14:presetBounceEnd="54000">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14:bounceEnd="54000">
                                          <p:cBhvr additive="base">
                                            <p:cTn id="21" dur="500" fill="hold"/>
                                            <p:tgtEl>
                                              <p:spTgt spid="20"/>
                                            </p:tgtEl>
                                            <p:attrNameLst>
                                              <p:attrName>ppt_x</p:attrName>
                                            </p:attrNameLst>
                                          </p:cBhvr>
                                          <p:tavLst>
                                            <p:tav tm="0">
                                              <p:val>
                                                <p:strVal val="#ppt_x"/>
                                              </p:val>
                                            </p:tav>
                                            <p:tav tm="100000">
                                              <p:val>
                                                <p:strVal val="#ppt_x"/>
                                              </p:val>
                                            </p:tav>
                                          </p:tavLst>
                                        </p:anim>
                                        <p:anim calcmode="lin" valueType="num" p14:bounceEnd="54000">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11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2" presetClass="entr" presetSubtype="1" fill="hold" nodeType="withEffect" p14:presetBounceEnd="54000">
                                      <p:stCondLst>
                                        <p:cond delay="1100"/>
                                      </p:stCondLst>
                                      <p:childTnLst>
                                        <p:set>
                                          <p:cBhvr>
                                            <p:cTn id="27" dur="1" fill="hold">
                                              <p:stCondLst>
                                                <p:cond delay="0"/>
                                              </p:stCondLst>
                                            </p:cTn>
                                            <p:tgtEl>
                                              <p:spTgt spid="30"/>
                                            </p:tgtEl>
                                            <p:attrNameLst>
                                              <p:attrName>style.visibility</p:attrName>
                                            </p:attrNameLst>
                                          </p:cBhvr>
                                          <p:to>
                                            <p:strVal val="visible"/>
                                          </p:to>
                                        </p:set>
                                        <p:anim calcmode="lin" valueType="num" p14:bounceEnd="54000">
                                          <p:cBhvr additive="base">
                                            <p:cTn id="28" dur="500" fill="hold"/>
                                            <p:tgtEl>
                                              <p:spTgt spid="30"/>
                                            </p:tgtEl>
                                            <p:attrNameLst>
                                              <p:attrName>ppt_x</p:attrName>
                                            </p:attrNameLst>
                                          </p:cBhvr>
                                          <p:tavLst>
                                            <p:tav tm="0">
                                              <p:val>
                                                <p:strVal val="#ppt_x"/>
                                              </p:val>
                                            </p:tav>
                                            <p:tav tm="100000">
                                              <p:val>
                                                <p:strVal val="#ppt_x"/>
                                              </p:val>
                                            </p:tav>
                                          </p:tavLst>
                                        </p:anim>
                                        <p:anim calcmode="lin" valueType="num" p14:bounceEnd="54000">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60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1" fill="hold" nodeType="withEffect">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7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 presetClass="entr" presetSubtype="1" fill="hold" nodeType="withEffect">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11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2" presetClass="entr" presetSubtype="1" fill="hold" nodeType="withEffect">
                                      <p:stCondLst>
                                        <p:cond delay="11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60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单击此处添加标题</a:t>
            </a:r>
            <a:endParaRPr lang="zh-CN" altLang="en-US" dirty="0"/>
          </a:p>
        </p:txBody>
      </p:sp>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791747" y="1127259"/>
            <a:ext cx="2688296" cy="1721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07435" y="2979486"/>
            <a:ext cx="2688300" cy="1685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791745" y="4773149"/>
            <a:ext cx="2688299"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组合 5"/>
          <p:cNvGrpSpPr/>
          <p:nvPr/>
        </p:nvGrpSpPr>
        <p:grpSpPr>
          <a:xfrm>
            <a:off x="1007436" y="1125493"/>
            <a:ext cx="2688299" cy="1728192"/>
            <a:chOff x="4211960" y="843558"/>
            <a:chExt cx="2016224" cy="1296144"/>
          </a:xfrm>
        </p:grpSpPr>
        <p:sp>
          <p:nvSpPr>
            <p:cNvPr id="7" name="矩形 6"/>
            <p:cNvSpPr/>
            <p:nvPr/>
          </p:nvSpPr>
          <p:spPr>
            <a:xfrm>
              <a:off x="4211960" y="843558"/>
              <a:ext cx="2016224" cy="12961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TextBox 7"/>
            <p:cNvSpPr txBox="1"/>
            <p:nvPr/>
          </p:nvSpPr>
          <p:spPr>
            <a:xfrm>
              <a:off x="4292121" y="843558"/>
              <a:ext cx="653063" cy="623248"/>
            </a:xfrm>
            <a:prstGeom prst="rect">
              <a:avLst/>
            </a:prstGeom>
            <a:noFill/>
          </p:spPr>
          <p:txBody>
            <a:bodyPr wrap="none" rtlCol="0">
              <a:spAutoFit/>
            </a:bodyPr>
            <a:lstStyle/>
            <a:p>
              <a:r>
                <a:rPr lang="en-US" altLang="zh-CN" sz="4800" b="1" dirty="0">
                  <a:solidFill>
                    <a:schemeClr val="bg1"/>
                  </a:solidFill>
                </a:rPr>
                <a:t>01</a:t>
              </a:r>
              <a:endParaRPr lang="zh-CN" altLang="en-US" sz="4800" b="1" dirty="0">
                <a:solidFill>
                  <a:schemeClr val="bg1"/>
                </a:solidFill>
              </a:endParaRPr>
            </a:p>
          </p:txBody>
        </p:sp>
        <p:sp>
          <p:nvSpPr>
            <p:cNvPr id="9" name="TextBox 8"/>
            <p:cNvSpPr txBox="1"/>
            <p:nvPr/>
          </p:nvSpPr>
          <p:spPr>
            <a:xfrm>
              <a:off x="4283968" y="1419622"/>
              <a:ext cx="1800200" cy="561596"/>
            </a:xfrm>
            <a:prstGeom prst="rect">
              <a:avLst/>
            </a:prstGeom>
            <a:noFill/>
          </p:spPr>
          <p:txBody>
            <a:bodyPr wrap="square" rtlCol="0">
              <a:spAutoFit/>
            </a:bodyPr>
            <a:lstStyle/>
            <a:p>
              <a:r>
                <a:rPr lang="zh-CN" altLang="en-US" sz="2135" dirty="0">
                  <a:solidFill>
                    <a:schemeClr val="bg1"/>
                  </a:solidFill>
                </a:rPr>
                <a:t>单击此处添加图片说明文本</a:t>
              </a:r>
            </a:p>
          </p:txBody>
        </p:sp>
      </p:grpSp>
      <p:grpSp>
        <p:nvGrpSpPr>
          <p:cNvPr id="10" name="组合 9"/>
          <p:cNvGrpSpPr/>
          <p:nvPr/>
        </p:nvGrpSpPr>
        <p:grpSpPr>
          <a:xfrm>
            <a:off x="3791745" y="2949696"/>
            <a:ext cx="2688299" cy="1732392"/>
            <a:chOff x="6300192" y="2211710"/>
            <a:chExt cx="2016224" cy="1299294"/>
          </a:xfrm>
        </p:grpSpPr>
        <p:sp>
          <p:nvSpPr>
            <p:cNvPr id="11" name="矩形 10"/>
            <p:cNvSpPr/>
            <p:nvPr/>
          </p:nvSpPr>
          <p:spPr>
            <a:xfrm>
              <a:off x="6300192" y="2214860"/>
              <a:ext cx="2016224" cy="1296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11"/>
            <p:cNvSpPr txBox="1"/>
            <p:nvPr/>
          </p:nvSpPr>
          <p:spPr>
            <a:xfrm>
              <a:off x="6300192" y="2211710"/>
              <a:ext cx="653063" cy="623248"/>
            </a:xfrm>
            <a:prstGeom prst="rect">
              <a:avLst/>
            </a:prstGeom>
            <a:noFill/>
          </p:spPr>
          <p:txBody>
            <a:bodyPr wrap="none" rtlCol="0">
              <a:spAutoFit/>
            </a:bodyPr>
            <a:lstStyle/>
            <a:p>
              <a:r>
                <a:rPr lang="en-US" altLang="zh-CN" sz="4800" b="1" dirty="0">
                  <a:solidFill>
                    <a:schemeClr val="bg1"/>
                  </a:solidFill>
                </a:rPr>
                <a:t>02</a:t>
              </a:r>
              <a:endParaRPr lang="zh-CN" altLang="en-US" sz="4800" b="1" dirty="0">
                <a:solidFill>
                  <a:schemeClr val="bg1"/>
                </a:solidFill>
              </a:endParaRPr>
            </a:p>
          </p:txBody>
        </p:sp>
        <p:sp>
          <p:nvSpPr>
            <p:cNvPr id="13" name="TextBox 12"/>
            <p:cNvSpPr txBox="1"/>
            <p:nvPr/>
          </p:nvSpPr>
          <p:spPr>
            <a:xfrm>
              <a:off x="6300192" y="2790924"/>
              <a:ext cx="1800200" cy="561596"/>
            </a:xfrm>
            <a:prstGeom prst="rect">
              <a:avLst/>
            </a:prstGeom>
            <a:noFill/>
          </p:spPr>
          <p:txBody>
            <a:bodyPr wrap="square" rtlCol="0">
              <a:spAutoFit/>
            </a:bodyPr>
            <a:lstStyle/>
            <a:p>
              <a:r>
                <a:rPr lang="zh-CN" altLang="en-US" sz="2135" dirty="0">
                  <a:solidFill>
                    <a:schemeClr val="bg1"/>
                  </a:solidFill>
                </a:rPr>
                <a:t>单击此处添加图片说明文本</a:t>
              </a:r>
            </a:p>
          </p:txBody>
        </p:sp>
      </p:grpSp>
      <p:grpSp>
        <p:nvGrpSpPr>
          <p:cNvPr id="14" name="组合 13"/>
          <p:cNvGrpSpPr/>
          <p:nvPr/>
        </p:nvGrpSpPr>
        <p:grpSpPr>
          <a:xfrm>
            <a:off x="1007436" y="4773150"/>
            <a:ext cx="2688299" cy="1728192"/>
            <a:chOff x="4211960" y="3651870"/>
            <a:chExt cx="2016224" cy="1296144"/>
          </a:xfrm>
        </p:grpSpPr>
        <p:sp>
          <p:nvSpPr>
            <p:cNvPr id="15" name="矩形 14"/>
            <p:cNvSpPr/>
            <p:nvPr/>
          </p:nvSpPr>
          <p:spPr>
            <a:xfrm>
              <a:off x="4211960" y="3651870"/>
              <a:ext cx="2016224" cy="1296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TextBox 15"/>
            <p:cNvSpPr txBox="1"/>
            <p:nvPr/>
          </p:nvSpPr>
          <p:spPr>
            <a:xfrm>
              <a:off x="4211960" y="3651870"/>
              <a:ext cx="653063" cy="623248"/>
            </a:xfrm>
            <a:prstGeom prst="rect">
              <a:avLst/>
            </a:prstGeom>
            <a:noFill/>
          </p:spPr>
          <p:txBody>
            <a:bodyPr wrap="none" rtlCol="0">
              <a:spAutoFit/>
            </a:bodyPr>
            <a:lstStyle/>
            <a:p>
              <a:r>
                <a:rPr lang="en-US" altLang="zh-CN" sz="4800" b="1" dirty="0">
                  <a:solidFill>
                    <a:schemeClr val="bg1"/>
                  </a:solidFill>
                </a:rPr>
                <a:t>03</a:t>
              </a:r>
              <a:endParaRPr lang="zh-CN" altLang="en-US" sz="4800" b="1" dirty="0">
                <a:solidFill>
                  <a:schemeClr val="bg1"/>
                </a:solidFill>
              </a:endParaRPr>
            </a:p>
          </p:txBody>
        </p:sp>
        <p:sp>
          <p:nvSpPr>
            <p:cNvPr id="17" name="TextBox 16"/>
            <p:cNvSpPr txBox="1"/>
            <p:nvPr/>
          </p:nvSpPr>
          <p:spPr>
            <a:xfrm>
              <a:off x="4319972" y="4283467"/>
              <a:ext cx="1800200" cy="561596"/>
            </a:xfrm>
            <a:prstGeom prst="rect">
              <a:avLst/>
            </a:prstGeom>
            <a:noFill/>
          </p:spPr>
          <p:txBody>
            <a:bodyPr wrap="square" rtlCol="0">
              <a:spAutoFit/>
            </a:bodyPr>
            <a:lstStyle/>
            <a:p>
              <a:r>
                <a:rPr lang="zh-CN" altLang="en-US" sz="2135" dirty="0">
                  <a:solidFill>
                    <a:schemeClr val="bg1"/>
                  </a:solidFill>
                </a:rPr>
                <a:t>单击此处添加图片说明文本</a:t>
              </a:r>
            </a:p>
          </p:txBody>
        </p:sp>
      </p:grpSp>
      <p:sp>
        <p:nvSpPr>
          <p:cNvPr id="18" name="TextBox 17"/>
          <p:cNvSpPr txBox="1"/>
          <p:nvPr/>
        </p:nvSpPr>
        <p:spPr>
          <a:xfrm>
            <a:off x="7056105" y="1920065"/>
            <a:ext cx="1415772" cy="461665"/>
          </a:xfrm>
          <a:prstGeom prst="rect">
            <a:avLst/>
          </a:prstGeom>
          <a:noFill/>
        </p:spPr>
        <p:txBody>
          <a:bodyPr wrap="none" rtlCol="0">
            <a:spAutoFit/>
          </a:bodyPr>
          <a:lstStyle/>
          <a:p>
            <a:r>
              <a:rPr lang="zh-CN" altLang="en-US" sz="2400" b="1" dirty="0">
                <a:solidFill>
                  <a:schemeClr val="tx1">
                    <a:lumMod val="50000"/>
                    <a:lumOff val="50000"/>
                  </a:schemeClr>
                </a:solidFill>
              </a:rPr>
              <a:t>添加标题</a:t>
            </a:r>
          </a:p>
        </p:txBody>
      </p:sp>
      <p:sp>
        <p:nvSpPr>
          <p:cNvPr id="19" name="TextBox 18"/>
          <p:cNvSpPr txBox="1"/>
          <p:nvPr/>
        </p:nvSpPr>
        <p:spPr>
          <a:xfrm>
            <a:off x="7056107" y="2412507"/>
            <a:ext cx="4416491" cy="830997"/>
          </a:xfrm>
          <a:prstGeom prst="rect">
            <a:avLst/>
          </a:prstGeom>
          <a:noFill/>
        </p:spPr>
        <p:txBody>
          <a:bodyPr wrap="square" rtlCol="0">
            <a:spAutoFit/>
          </a:bodyPr>
          <a:lstStyle/>
          <a:p>
            <a:r>
              <a:rPr lang="zh-CN" altLang="en-US" sz="1600" dirty="0">
                <a:solidFill>
                  <a:schemeClr val="bg1">
                    <a:lumMod val="65000"/>
                  </a:schemeClr>
                </a:solidFill>
              </a:rPr>
              <a:t>单击此处添加段落文本，单击此处添加段落文本，单击此处添加段落文本，单击此处添加段落文本，单击此处添加段落文本</a:t>
            </a:r>
          </a:p>
        </p:txBody>
      </p:sp>
      <p:sp>
        <p:nvSpPr>
          <p:cNvPr id="20" name="TextBox 19"/>
          <p:cNvSpPr txBox="1"/>
          <p:nvPr/>
        </p:nvSpPr>
        <p:spPr>
          <a:xfrm>
            <a:off x="7056105" y="4068693"/>
            <a:ext cx="1415772" cy="461665"/>
          </a:xfrm>
          <a:prstGeom prst="rect">
            <a:avLst/>
          </a:prstGeom>
          <a:noFill/>
        </p:spPr>
        <p:txBody>
          <a:bodyPr wrap="none" rtlCol="0">
            <a:spAutoFit/>
          </a:bodyPr>
          <a:lstStyle/>
          <a:p>
            <a:r>
              <a:rPr lang="zh-CN" altLang="en-US" sz="2400" b="1" dirty="0">
                <a:solidFill>
                  <a:schemeClr val="tx1">
                    <a:lumMod val="50000"/>
                    <a:lumOff val="50000"/>
                  </a:schemeClr>
                </a:solidFill>
              </a:rPr>
              <a:t>添加标题</a:t>
            </a:r>
          </a:p>
        </p:txBody>
      </p:sp>
      <p:sp>
        <p:nvSpPr>
          <p:cNvPr id="21" name="TextBox 20"/>
          <p:cNvSpPr txBox="1"/>
          <p:nvPr/>
        </p:nvSpPr>
        <p:spPr>
          <a:xfrm>
            <a:off x="7056107" y="4561135"/>
            <a:ext cx="4416491" cy="830997"/>
          </a:xfrm>
          <a:prstGeom prst="rect">
            <a:avLst/>
          </a:prstGeom>
          <a:noFill/>
        </p:spPr>
        <p:txBody>
          <a:bodyPr wrap="square" rtlCol="0">
            <a:spAutoFit/>
          </a:bodyPr>
          <a:lstStyle/>
          <a:p>
            <a:r>
              <a:rPr lang="zh-CN" altLang="en-US" sz="1600" dirty="0">
                <a:solidFill>
                  <a:schemeClr val="bg1">
                    <a:lumMod val="65000"/>
                  </a:schemeClr>
                </a:solidFill>
              </a:rPr>
              <a:t>单击此处添加段落文本，单击此处添加段落文本，单击此处添加段落文本，单击此处添加段落文本，单击此处添加段落文本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2" presetClass="entr" presetSubtype="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par>
                          <p:cTn id="38" fill="hold">
                            <p:stCondLst>
                              <p:cond delay="1500"/>
                            </p:stCondLst>
                            <p:childTnLst>
                              <p:par>
                                <p:cTn id="39" presetID="2" presetClass="entr" presetSubtype="2"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1+#ppt_w/2"/>
                                          </p:val>
                                        </p:tav>
                                        <p:tav tm="100000">
                                          <p:val>
                                            <p:strVal val="#ppt_x"/>
                                          </p:val>
                                        </p:tav>
                                      </p:tavLst>
                                    </p:anim>
                                    <p:anim calcmode="lin" valueType="num">
                                      <p:cBhvr additive="base">
                                        <p:cTn id="42" dur="500" fill="hold"/>
                                        <p:tgtEl>
                                          <p:spTgt spid="20"/>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2"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060727" y="1774764"/>
            <a:ext cx="2285617" cy="3975821"/>
          </a:xfrm>
          <a:prstGeom prst="rect">
            <a:avLst/>
          </a:prstGeom>
        </p:spPr>
      </p:pic>
      <p:sp>
        <p:nvSpPr>
          <p:cNvPr id="7" name="矩形 6"/>
          <p:cNvSpPr/>
          <p:nvPr/>
        </p:nvSpPr>
        <p:spPr>
          <a:xfrm>
            <a:off x="6353069" y="1765518"/>
            <a:ext cx="2333730" cy="1771148"/>
          </a:xfrm>
          <a:prstGeom prst="rect">
            <a:avLst/>
          </a:prstGeom>
        </p:spPr>
        <p:txBody>
          <a:bodyPr wrap="square" lIns="128987" tIns="64495" rIns="128987" bIns="64495">
            <a:spAutoFit/>
          </a:bodyPr>
          <a:lstStyle/>
          <a:p>
            <a:pPr>
              <a:defRPr/>
            </a:pPr>
            <a:r>
              <a:rPr lang="en-US" altLang="zh-CN" sz="10665" kern="0" dirty="0" smtClean="0">
                <a:solidFill>
                  <a:schemeClr val="bg1"/>
                </a:solidFill>
                <a:effectLst>
                  <a:glow rad="63500">
                    <a:schemeClr val="bg1">
                      <a:lumMod val="65000"/>
                      <a:alpha val="40000"/>
                    </a:schemeClr>
                  </a:glow>
                </a:effectLst>
                <a:latin typeface="Impact" panose="020B0806030902050204" pitchFamily="34" charset="0"/>
              </a:rPr>
              <a:t>04</a:t>
            </a:r>
            <a:endParaRPr lang="zh-CN" altLang="en-US" sz="10665" kern="0" dirty="0">
              <a:solidFill>
                <a:schemeClr val="bg1"/>
              </a:solidFill>
              <a:effectLst>
                <a:glow rad="63500">
                  <a:schemeClr val="bg1">
                    <a:lumMod val="65000"/>
                    <a:alpha val="40000"/>
                  </a:schemeClr>
                </a:glow>
              </a:effectLst>
              <a:latin typeface="Impact" panose="020B0806030902050204" pitchFamily="34" charset="0"/>
            </a:endParaRPr>
          </a:p>
        </p:txBody>
      </p:sp>
      <p:sp>
        <p:nvSpPr>
          <p:cNvPr id="8" name="TextBox 21"/>
          <p:cNvSpPr txBox="1"/>
          <p:nvPr/>
        </p:nvSpPr>
        <p:spPr>
          <a:xfrm>
            <a:off x="865691" y="2465793"/>
            <a:ext cx="5383468" cy="861354"/>
          </a:xfrm>
          <a:prstGeom prst="rect">
            <a:avLst/>
          </a:prstGeom>
          <a:noFill/>
        </p:spPr>
        <p:txBody>
          <a:bodyPr wrap="square" lIns="121549" tIns="60752" rIns="121549" bIns="60752" rtlCol="0">
            <a:spAutoFit/>
          </a:bodyPr>
          <a:lstStyle/>
          <a:p>
            <a:pPr algn="r"/>
            <a:r>
              <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明年工作计划</a:t>
            </a:r>
            <a:endPar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3809621" y="1978731"/>
            <a:ext cx="2543448" cy="684119"/>
          </a:xfrm>
          <a:prstGeom prst="rect">
            <a:avLst/>
          </a:prstGeom>
        </p:spPr>
        <p:txBody>
          <a:bodyPr wrap="square" lIns="128987" tIns="64495" rIns="128987" bIns="64495">
            <a:spAutoFit/>
          </a:bodyPr>
          <a:lstStyle/>
          <a:p>
            <a:pPr>
              <a:defRPr/>
            </a:pPr>
            <a:r>
              <a:rPr lang="en-US" altLang="zh-CN" sz="3600" kern="0" dirty="0">
                <a:solidFill>
                  <a:schemeClr val="bg1"/>
                </a:solidFill>
                <a:effectLst>
                  <a:glow rad="63500">
                    <a:schemeClr val="bg1">
                      <a:lumMod val="65000"/>
                      <a:alpha val="40000"/>
                    </a:schemeClr>
                  </a:glow>
                </a:effectLst>
                <a:latin typeface="Impact" panose="020B0806030902050204" pitchFamily="34" charset="0"/>
              </a:rPr>
              <a:t>PowerPoint</a:t>
            </a:r>
            <a:endParaRPr lang="zh-CN" altLang="en-US" sz="3600" kern="0" dirty="0">
              <a:solidFill>
                <a:schemeClr val="bg1"/>
              </a:solidFill>
              <a:effectLst>
                <a:glow rad="63500">
                  <a:schemeClr val="bg1">
                    <a:lumMod val="65000"/>
                    <a:alpha val="40000"/>
                  </a:schemeClr>
                </a:glow>
              </a:effectLst>
              <a:latin typeface="Impact" panose="020B0806030902050204" pitchFamily="34" charset="0"/>
            </a:endParaRPr>
          </a:p>
        </p:txBody>
      </p:sp>
      <p:sp>
        <p:nvSpPr>
          <p:cNvPr id="10" name="Text Box 40"/>
          <p:cNvSpPr txBox="1">
            <a:spLocks noChangeArrowheads="1"/>
          </p:cNvSpPr>
          <p:nvPr/>
        </p:nvSpPr>
        <p:spPr bwMode="gray">
          <a:xfrm>
            <a:off x="1620981" y="3213085"/>
            <a:ext cx="4682361"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chemeClr val="bg1"/>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iterate type="lt">
                                    <p:tmPct val="18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4*#ppt_w"/>
                                          </p:val>
                                        </p:tav>
                                        <p:tav tm="100000">
                                          <p:val>
                                            <p:strVal val="#ppt_w"/>
                                          </p:val>
                                        </p:tav>
                                      </p:tavLst>
                                    </p:anim>
                                    <p:anim calcmode="lin" valueType="num">
                                      <p:cBhvr>
                                        <p:cTn id="14" dur="50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589"/>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089"/>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589"/>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anim calcmode="lin" valueType="num">
                                      <p:cBhvr>
                                        <p:cTn id="27" dur="750" fill="hold"/>
                                        <p:tgtEl>
                                          <p:spTgt spid="10"/>
                                        </p:tgtEl>
                                        <p:attrNameLst>
                                          <p:attrName>ppt_x</p:attrName>
                                        </p:attrNameLst>
                                      </p:cBhvr>
                                      <p:tavLst>
                                        <p:tav tm="0">
                                          <p:val>
                                            <p:strVal val="#ppt_x"/>
                                          </p:val>
                                        </p:tav>
                                        <p:tav tm="100000">
                                          <p:val>
                                            <p:strVal val="#ppt_x"/>
                                          </p:val>
                                        </p:tav>
                                      </p:tavLst>
                                    </p:anim>
                                    <p:anim calcmode="lin" valueType="num">
                                      <p:cBhvr>
                                        <p:cTn id="2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719403" y="1171899"/>
            <a:ext cx="6207093" cy="5137421"/>
            <a:chOff x="555625" y="285751"/>
            <a:chExt cx="7940675" cy="6572250"/>
          </a:xfrm>
          <a:solidFill>
            <a:schemeClr val="bg1">
              <a:lumMod val="65000"/>
            </a:schemeClr>
          </a:solidFill>
          <a:effectLst/>
        </p:grpSpPr>
        <p:sp>
          <p:nvSpPr>
            <p:cNvPr id="4" name="Freeform 7"/>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 name="Freeform 10"/>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7" name="Freeform 11"/>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8" name="Freeform 12"/>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9" name="Freeform 13"/>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11" name="Freeform 15"/>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2" name="Freeform 16"/>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3" name="Freeform 17"/>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4" name="Freeform 18"/>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5" name="Freeform 19"/>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6" name="Freeform 20"/>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7" name="Freeform 21"/>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8" name="Freeform 22"/>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19" name="Freeform 23"/>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0" name="Freeform 24"/>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1" name="Freeform 25"/>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2" name="Freeform 26"/>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3" name="Freeform 27"/>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4" name="Freeform 28"/>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5" name="Freeform 29"/>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6" name="Freeform 30"/>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7" name="Freeform 31"/>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8" name="Freeform 32"/>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29" name="Freeform 33"/>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0" name="Freeform 34"/>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1" name="Freeform 35"/>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2" name="Freeform 36"/>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3" name="Freeform 37"/>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4" name="Freeform 38"/>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5" name="Freeform 39"/>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noFill/>
              <a:round/>
            </a:ln>
          </p:spPr>
          <p:txBody>
            <a:bodyPr/>
            <a:lstStyle/>
            <a:p>
              <a:pPr fontAlgn="base">
                <a:spcBef>
                  <a:spcPct val="0"/>
                </a:spcBef>
                <a:spcAft>
                  <a:spcPct val="0"/>
                </a:spcAft>
              </a:pPr>
              <a:endParaRPr lang="zh-CN" altLang="en-US" sz="2400" kern="0">
                <a:solidFill>
                  <a:prstClr val="black"/>
                </a:solidFill>
                <a:latin typeface="Arial" panose="020B0604020202020204" pitchFamily="34" charset="0"/>
              </a:endParaRPr>
            </a:p>
          </p:txBody>
        </p:sp>
        <p:sp>
          <p:nvSpPr>
            <p:cNvPr id="36" name="Freeform 40"/>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7" name="Freeform 41"/>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8" name="Freeform 42"/>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39" name="Freeform 43"/>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0" name="Freeform 44"/>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1" name="Freeform 45"/>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2" name="Freeform 46"/>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3" name="Freeform 47"/>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4" name="Freeform 48"/>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5" name="Freeform 49"/>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6" name="Freeform 50"/>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7" name="Freeform 51"/>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8" name="Freeform 52"/>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49" name="Freeform 53"/>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0" name="Freeform 54"/>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1" name="Freeform 55"/>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2" name="Freeform 56"/>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3" name="Freeform 57"/>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4" name="Freeform 58"/>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5" name="Freeform 59"/>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6" name="Freeform 60"/>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7" name="Freeform 61"/>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8" name="Freeform 62"/>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59" name="Freeform 63"/>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0" name="Freeform 64"/>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1" name="Freeform 65"/>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2" name="Freeform 66"/>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3" name="Freeform 67"/>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4" name="Freeform 68"/>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5" name="Freeform 69"/>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6" name="Freeform 70"/>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7" name="Freeform 71"/>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noFill/>
              <a:round/>
            </a:ln>
          </p:spPr>
          <p:txBody>
            <a:bodyPr/>
            <a:lstStyle/>
            <a:p>
              <a:pPr defTabSz="1218565" fontAlgn="base">
                <a:spcBef>
                  <a:spcPct val="0"/>
                </a:spcBef>
                <a:spcAft>
                  <a:spcPct val="0"/>
                </a:spcAft>
                <a:defRPr/>
              </a:pPr>
              <a:endParaRPr lang="zh-CN" altLang="en-US" sz="2400" kern="0">
                <a:ln>
                  <a:solidFill>
                    <a:srgbClr val="FF0000"/>
                  </a:solidFill>
                </a:ln>
                <a:solidFill>
                  <a:prstClr val="black"/>
                </a:solidFill>
                <a:latin typeface="Arial" panose="020B0604020202020204" pitchFamily="34" charset="0"/>
              </a:endParaRPr>
            </a:p>
          </p:txBody>
        </p:sp>
        <p:sp>
          <p:nvSpPr>
            <p:cNvPr id="68" name="Freeform 72"/>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sp>
          <p:nvSpPr>
            <p:cNvPr id="69" name="Freeform 73"/>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noFill/>
              <a:round/>
            </a:ln>
          </p:spPr>
          <p:txBody>
            <a:bodyPr/>
            <a:lstStyle/>
            <a:p>
              <a:pPr defTabSz="1218565" fontAlgn="base">
                <a:spcBef>
                  <a:spcPct val="0"/>
                </a:spcBef>
                <a:spcAft>
                  <a:spcPct val="0"/>
                </a:spcAft>
                <a:defRPr/>
              </a:pPr>
              <a:endParaRPr lang="zh-CN" altLang="en-US" sz="2400" kern="0">
                <a:solidFill>
                  <a:prstClr val="black"/>
                </a:solidFill>
                <a:latin typeface="Arial" panose="020B0604020202020204" pitchFamily="34" charset="0"/>
              </a:endParaRPr>
            </a:p>
          </p:txBody>
        </p:sp>
      </p:grpSp>
      <p:sp>
        <p:nvSpPr>
          <p:cNvPr id="135" name="椭圆 134"/>
          <p:cNvSpPr/>
          <p:nvPr/>
        </p:nvSpPr>
        <p:spPr>
          <a:xfrm>
            <a:off x="5203505" y="2922405"/>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1</a:t>
            </a:r>
            <a:endParaRPr lang="zh-CN" altLang="en-US" sz="1600" dirty="0"/>
          </a:p>
        </p:txBody>
      </p:sp>
      <p:sp>
        <p:nvSpPr>
          <p:cNvPr id="136" name="椭圆 135"/>
          <p:cNvSpPr/>
          <p:nvPr/>
        </p:nvSpPr>
        <p:spPr>
          <a:xfrm>
            <a:off x="5396003" y="3441997"/>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2</a:t>
            </a:r>
            <a:endParaRPr lang="zh-CN" altLang="en-US" sz="1600" dirty="0"/>
          </a:p>
        </p:txBody>
      </p:sp>
      <p:sp>
        <p:nvSpPr>
          <p:cNvPr id="137" name="椭圆 136"/>
          <p:cNvSpPr/>
          <p:nvPr/>
        </p:nvSpPr>
        <p:spPr>
          <a:xfrm>
            <a:off x="4371000" y="4332093"/>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3</a:t>
            </a:r>
            <a:endParaRPr lang="zh-CN" altLang="en-US" sz="1600" dirty="0"/>
          </a:p>
        </p:txBody>
      </p:sp>
      <p:sp>
        <p:nvSpPr>
          <p:cNvPr id="138" name="椭圆 137"/>
          <p:cNvSpPr/>
          <p:nvPr/>
        </p:nvSpPr>
        <p:spPr>
          <a:xfrm>
            <a:off x="5804645" y="4185604"/>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4</a:t>
            </a:r>
            <a:endParaRPr lang="zh-CN" altLang="en-US" sz="1600" dirty="0"/>
          </a:p>
        </p:txBody>
      </p:sp>
      <p:sp>
        <p:nvSpPr>
          <p:cNvPr id="139" name="椭圆 138"/>
          <p:cNvSpPr/>
          <p:nvPr/>
        </p:nvSpPr>
        <p:spPr>
          <a:xfrm>
            <a:off x="5134167" y="5452211"/>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6</a:t>
            </a:r>
            <a:endParaRPr lang="zh-CN" altLang="en-US" sz="1600" dirty="0"/>
          </a:p>
        </p:txBody>
      </p:sp>
      <p:sp>
        <p:nvSpPr>
          <p:cNvPr id="140" name="椭圆 139"/>
          <p:cNvSpPr/>
          <p:nvPr/>
        </p:nvSpPr>
        <p:spPr>
          <a:xfrm>
            <a:off x="3465605" y="5321544"/>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7</a:t>
            </a:r>
            <a:endParaRPr lang="zh-CN" altLang="en-US" sz="1600" dirty="0"/>
          </a:p>
        </p:txBody>
      </p:sp>
      <p:sp>
        <p:nvSpPr>
          <p:cNvPr id="141" name="椭圆 140"/>
          <p:cNvSpPr/>
          <p:nvPr/>
        </p:nvSpPr>
        <p:spPr>
          <a:xfrm>
            <a:off x="5814629" y="4473636"/>
            <a:ext cx="301176"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5</a:t>
            </a:r>
            <a:endParaRPr lang="zh-CN" altLang="en-US" sz="1600" dirty="0"/>
          </a:p>
        </p:txBody>
      </p:sp>
      <p:graphicFrame>
        <p:nvGraphicFramePr>
          <p:cNvPr id="146" name="表格 145"/>
          <p:cNvGraphicFramePr>
            <a:graphicFrameLocks noGrp="1"/>
          </p:cNvGraphicFramePr>
          <p:nvPr/>
        </p:nvGraphicFramePr>
        <p:xfrm>
          <a:off x="7152117" y="3571709"/>
          <a:ext cx="4128459" cy="2641600"/>
        </p:xfrm>
        <a:graphic>
          <a:graphicData uri="http://schemas.openxmlformats.org/drawingml/2006/table">
            <a:tbl>
              <a:tblPr firstRow="1" bandRow="1">
                <a:tableStyleId>{073A0DAA-6AF3-43AB-8588-CEC1D06C72B9}</a:tableStyleId>
              </a:tblPr>
              <a:tblGrid>
                <a:gridCol w="672075">
                  <a:extLst>
                    <a:ext uri="{9D8B030D-6E8A-4147-A177-3AD203B41FA5}">
                      <a16:colId xmlns="" xmlns:a16="http://schemas.microsoft.com/office/drawing/2014/main" val="20000"/>
                    </a:ext>
                  </a:extLst>
                </a:gridCol>
                <a:gridCol w="672075">
                  <a:extLst>
                    <a:ext uri="{9D8B030D-6E8A-4147-A177-3AD203B41FA5}">
                      <a16:colId xmlns="" xmlns:a16="http://schemas.microsoft.com/office/drawing/2014/main" val="20001"/>
                    </a:ext>
                  </a:extLst>
                </a:gridCol>
                <a:gridCol w="2784309">
                  <a:extLst>
                    <a:ext uri="{9D8B030D-6E8A-4147-A177-3AD203B41FA5}">
                      <a16:colId xmlns="" xmlns:a16="http://schemas.microsoft.com/office/drawing/2014/main" val="20002"/>
                    </a:ext>
                  </a:extLst>
                </a:gridCol>
              </a:tblGrid>
              <a:tr h="365760">
                <a:tc>
                  <a:txBody>
                    <a:bodyPr/>
                    <a:lstStyle/>
                    <a:p>
                      <a:pPr algn="ctr"/>
                      <a:r>
                        <a:rPr lang="zh-CN" altLang="en-US" sz="1600" dirty="0" smtClean="0"/>
                        <a:t>编号</a:t>
                      </a:r>
                      <a:endParaRPr lang="zh-CN" altLang="en-US" sz="1600" dirty="0"/>
                    </a:p>
                  </a:txBody>
                  <a:tcPr marL="121920" marR="121920" marT="60960" marB="60960">
                    <a:solidFill>
                      <a:schemeClr val="accent1"/>
                    </a:solidFill>
                  </a:tcPr>
                </a:tc>
                <a:tc>
                  <a:txBody>
                    <a:bodyPr/>
                    <a:lstStyle/>
                    <a:p>
                      <a:pPr algn="ctr"/>
                      <a:r>
                        <a:rPr lang="zh-CN" altLang="en-US" sz="1600" dirty="0" smtClean="0"/>
                        <a:t>地区</a:t>
                      </a:r>
                      <a:endParaRPr lang="zh-CN" altLang="en-US" sz="1600" dirty="0"/>
                    </a:p>
                  </a:txBody>
                  <a:tcPr marL="121920" marR="121920" marT="60960" marB="60960">
                    <a:solidFill>
                      <a:schemeClr val="accent1"/>
                    </a:solidFill>
                  </a:tcPr>
                </a:tc>
                <a:tc>
                  <a:txBody>
                    <a:bodyPr/>
                    <a:lstStyle/>
                    <a:p>
                      <a:pPr algn="ctr"/>
                      <a:r>
                        <a:rPr lang="zh-CN" altLang="en-US" sz="1600" dirty="0" smtClean="0"/>
                        <a:t>业务情况</a:t>
                      </a:r>
                      <a:endParaRPr lang="zh-CN" altLang="en-US" sz="1600" dirty="0"/>
                    </a:p>
                  </a:txBody>
                  <a:tcPr marL="121920" marR="121920" marT="60960" marB="60960">
                    <a:solidFill>
                      <a:schemeClr val="accent1"/>
                    </a:solidFill>
                  </a:tcPr>
                </a:tc>
                <a:extLst>
                  <a:ext uri="{0D108BD9-81ED-4DB2-BD59-A6C34878D82A}">
                    <a16:rowId xmlns="" xmlns:a16="http://schemas.microsoft.com/office/drawing/2014/main" val="10000"/>
                  </a:ext>
                </a:extLst>
              </a:tr>
              <a:tr h="325120">
                <a:tc>
                  <a:txBody>
                    <a:bodyPr/>
                    <a:lstStyle/>
                    <a:p>
                      <a:pPr algn="ctr"/>
                      <a:r>
                        <a:rPr lang="en-US" altLang="zh-CN" sz="1300" dirty="0" smtClean="0">
                          <a:solidFill>
                            <a:schemeClr val="tx1">
                              <a:lumMod val="50000"/>
                              <a:lumOff val="50000"/>
                            </a:schemeClr>
                          </a:solidFill>
                        </a:rPr>
                        <a:t>1</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北京</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20" marR="121920" marT="60960" marB="60960"/>
                </a:tc>
                <a:extLst>
                  <a:ext uri="{0D108BD9-81ED-4DB2-BD59-A6C34878D82A}">
                    <a16:rowId xmlns="" xmlns:a16="http://schemas.microsoft.com/office/drawing/2014/main" val="10001"/>
                  </a:ext>
                </a:extLst>
              </a:tr>
              <a:tr h="325120">
                <a:tc>
                  <a:txBody>
                    <a:bodyPr/>
                    <a:lstStyle/>
                    <a:p>
                      <a:pPr algn="ctr"/>
                      <a:r>
                        <a:rPr lang="en-US" altLang="zh-CN" sz="1300" dirty="0" smtClean="0">
                          <a:solidFill>
                            <a:schemeClr val="tx1">
                              <a:lumMod val="50000"/>
                              <a:lumOff val="50000"/>
                            </a:schemeClr>
                          </a:solidFill>
                        </a:rPr>
                        <a:t>2</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山东</a:t>
                      </a:r>
                      <a:endParaRPr lang="zh-CN" altLang="en-US" sz="1300" dirty="0">
                        <a:solidFill>
                          <a:schemeClr val="tx1">
                            <a:lumMod val="50000"/>
                            <a:lumOff val="50000"/>
                          </a:schemeClr>
                        </a:solidFill>
                      </a:endParaRPr>
                    </a:p>
                  </a:txBody>
                  <a:tcPr marL="121920" marR="121920"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300" dirty="0" smtClean="0">
                          <a:solidFill>
                            <a:schemeClr val="tx1">
                              <a:lumMod val="50000"/>
                              <a:lumOff val="50000"/>
                            </a:schemeClr>
                          </a:solidFill>
                        </a:rPr>
                        <a:t>单击此处添加文本</a:t>
                      </a:r>
                    </a:p>
                  </a:txBody>
                  <a:tcPr marL="121920" marR="121920" marT="60960" marB="60960"/>
                </a:tc>
                <a:extLst>
                  <a:ext uri="{0D108BD9-81ED-4DB2-BD59-A6C34878D82A}">
                    <a16:rowId xmlns="" xmlns:a16="http://schemas.microsoft.com/office/drawing/2014/main" val="10002"/>
                  </a:ext>
                </a:extLst>
              </a:tr>
              <a:tr h="325120">
                <a:tc>
                  <a:txBody>
                    <a:bodyPr/>
                    <a:lstStyle/>
                    <a:p>
                      <a:pPr algn="ctr"/>
                      <a:r>
                        <a:rPr lang="en-US" altLang="zh-CN" sz="1300" dirty="0" smtClean="0">
                          <a:solidFill>
                            <a:schemeClr val="tx1">
                              <a:lumMod val="50000"/>
                              <a:lumOff val="50000"/>
                            </a:schemeClr>
                          </a:solidFill>
                        </a:rPr>
                        <a:t>3</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重庆</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20" marR="121920" marT="60960" marB="60960"/>
                </a:tc>
                <a:extLst>
                  <a:ext uri="{0D108BD9-81ED-4DB2-BD59-A6C34878D82A}">
                    <a16:rowId xmlns="" xmlns:a16="http://schemas.microsoft.com/office/drawing/2014/main" val="10003"/>
                  </a:ext>
                </a:extLst>
              </a:tr>
              <a:tr h="325120">
                <a:tc>
                  <a:txBody>
                    <a:bodyPr/>
                    <a:lstStyle/>
                    <a:p>
                      <a:pPr algn="ctr"/>
                      <a:r>
                        <a:rPr lang="en-US" altLang="zh-CN" sz="1300" dirty="0" smtClean="0">
                          <a:solidFill>
                            <a:schemeClr val="tx1">
                              <a:lumMod val="50000"/>
                              <a:lumOff val="50000"/>
                            </a:schemeClr>
                          </a:solidFill>
                        </a:rPr>
                        <a:t>4</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上海</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20" marR="121920" marT="60960" marB="60960"/>
                </a:tc>
                <a:extLst>
                  <a:ext uri="{0D108BD9-81ED-4DB2-BD59-A6C34878D82A}">
                    <a16:rowId xmlns="" xmlns:a16="http://schemas.microsoft.com/office/drawing/2014/main" val="10004"/>
                  </a:ext>
                </a:extLst>
              </a:tr>
              <a:tr h="325120">
                <a:tc>
                  <a:txBody>
                    <a:bodyPr/>
                    <a:lstStyle/>
                    <a:p>
                      <a:pPr algn="ctr"/>
                      <a:r>
                        <a:rPr lang="en-US" altLang="zh-CN" sz="1300" dirty="0" smtClean="0">
                          <a:solidFill>
                            <a:schemeClr val="tx1">
                              <a:lumMod val="50000"/>
                              <a:lumOff val="50000"/>
                            </a:schemeClr>
                          </a:solidFill>
                        </a:rPr>
                        <a:t>5</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浙江</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20" marR="121920" marT="60960" marB="60960"/>
                </a:tc>
                <a:extLst>
                  <a:ext uri="{0D108BD9-81ED-4DB2-BD59-A6C34878D82A}">
                    <a16:rowId xmlns="" xmlns:a16="http://schemas.microsoft.com/office/drawing/2014/main" val="10005"/>
                  </a:ext>
                </a:extLst>
              </a:tr>
              <a:tr h="325120">
                <a:tc>
                  <a:txBody>
                    <a:bodyPr/>
                    <a:lstStyle/>
                    <a:p>
                      <a:pPr algn="ctr"/>
                      <a:r>
                        <a:rPr lang="en-US" altLang="zh-CN" sz="1300" dirty="0" smtClean="0">
                          <a:solidFill>
                            <a:schemeClr val="tx1">
                              <a:lumMod val="50000"/>
                              <a:lumOff val="50000"/>
                            </a:schemeClr>
                          </a:solidFill>
                        </a:rPr>
                        <a:t>6</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广东</a:t>
                      </a:r>
                      <a:endParaRPr lang="zh-CN" altLang="en-US" sz="1300" dirty="0">
                        <a:solidFill>
                          <a:schemeClr val="tx1">
                            <a:lumMod val="50000"/>
                            <a:lumOff val="50000"/>
                          </a:schemeClr>
                        </a:solidFill>
                      </a:endParaRPr>
                    </a:p>
                  </a:txBody>
                  <a:tcPr marL="121920" marR="121920"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20" marR="121920" marT="60960" marB="60960"/>
                </a:tc>
                <a:extLst>
                  <a:ext uri="{0D108BD9-81ED-4DB2-BD59-A6C34878D82A}">
                    <a16:rowId xmlns="" xmlns:a16="http://schemas.microsoft.com/office/drawing/2014/main" val="10006"/>
                  </a:ext>
                </a:extLst>
              </a:tr>
              <a:tr h="325120">
                <a:tc>
                  <a:txBody>
                    <a:bodyPr/>
                    <a:lstStyle/>
                    <a:p>
                      <a:pPr algn="ctr"/>
                      <a:r>
                        <a:rPr lang="en-US" altLang="zh-CN" sz="1300" dirty="0" smtClean="0">
                          <a:solidFill>
                            <a:schemeClr val="tx1">
                              <a:lumMod val="50000"/>
                              <a:lumOff val="50000"/>
                            </a:schemeClr>
                          </a:solidFill>
                        </a:rPr>
                        <a:t>7</a:t>
                      </a:r>
                      <a:endParaRPr lang="zh-CN" altLang="en-US" sz="1300" dirty="0">
                        <a:solidFill>
                          <a:schemeClr val="tx1">
                            <a:lumMod val="50000"/>
                            <a:lumOff val="50000"/>
                          </a:schemeClr>
                        </a:solidFill>
                      </a:endParaRPr>
                    </a:p>
                  </a:txBody>
                  <a:tcPr marL="121920" marR="121920"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300" dirty="0" smtClean="0">
                          <a:solidFill>
                            <a:schemeClr val="tx1">
                              <a:lumMod val="50000"/>
                              <a:lumOff val="50000"/>
                            </a:schemeClr>
                          </a:solidFill>
                        </a:rPr>
                        <a:t>云南</a:t>
                      </a:r>
                    </a:p>
                  </a:txBody>
                  <a:tcPr marL="121920" marR="121920"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20" marR="121920" marT="60960" marB="60960"/>
                </a:tc>
                <a:extLst>
                  <a:ext uri="{0D108BD9-81ED-4DB2-BD59-A6C34878D82A}">
                    <a16:rowId xmlns="" xmlns:a16="http://schemas.microsoft.com/office/drawing/2014/main" val="10007"/>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30" presetClass="entr" presetSubtype="0" fill="hold" grpId="0" nodeType="afterEffect">
                                  <p:stCondLst>
                                    <p:cond delay="0"/>
                                  </p:stCondLst>
                                  <p:childTnLst>
                                    <p:set>
                                      <p:cBhvr>
                                        <p:cTn id="12" dur="1" fill="hold">
                                          <p:stCondLst>
                                            <p:cond delay="0"/>
                                          </p:stCondLst>
                                        </p:cTn>
                                        <p:tgtEl>
                                          <p:spTgt spid="135"/>
                                        </p:tgtEl>
                                        <p:attrNameLst>
                                          <p:attrName>style.visibility</p:attrName>
                                        </p:attrNameLst>
                                      </p:cBhvr>
                                      <p:to>
                                        <p:strVal val="visible"/>
                                      </p:to>
                                    </p:set>
                                    <p:animEffect transition="in" filter="fade">
                                      <p:cBhvr>
                                        <p:cTn id="13" dur="800" decel="100000"/>
                                        <p:tgtEl>
                                          <p:spTgt spid="135"/>
                                        </p:tgtEl>
                                      </p:cBhvr>
                                    </p:animEffect>
                                    <p:anim calcmode="lin" valueType="num">
                                      <p:cBhvr>
                                        <p:cTn id="14" dur="800" decel="100000" fill="hold"/>
                                        <p:tgtEl>
                                          <p:spTgt spid="135"/>
                                        </p:tgtEl>
                                        <p:attrNameLst>
                                          <p:attrName>style.rotation</p:attrName>
                                        </p:attrNameLst>
                                      </p:cBhvr>
                                      <p:tavLst>
                                        <p:tav tm="0">
                                          <p:val>
                                            <p:fltVal val="-90"/>
                                          </p:val>
                                        </p:tav>
                                        <p:tav tm="100000">
                                          <p:val>
                                            <p:fltVal val="0"/>
                                          </p:val>
                                        </p:tav>
                                      </p:tavLst>
                                    </p:anim>
                                    <p:anim calcmode="lin" valueType="num">
                                      <p:cBhvr>
                                        <p:cTn id="15" dur="800" decel="100000" fill="hold"/>
                                        <p:tgtEl>
                                          <p:spTgt spid="135"/>
                                        </p:tgtEl>
                                        <p:attrNameLst>
                                          <p:attrName>ppt_x</p:attrName>
                                        </p:attrNameLst>
                                      </p:cBhvr>
                                      <p:tavLst>
                                        <p:tav tm="0">
                                          <p:val>
                                            <p:strVal val="#ppt_x+0.4"/>
                                          </p:val>
                                        </p:tav>
                                        <p:tav tm="100000">
                                          <p:val>
                                            <p:strVal val="#ppt_x-0.05"/>
                                          </p:val>
                                        </p:tav>
                                      </p:tavLst>
                                    </p:anim>
                                    <p:anim calcmode="lin" valueType="num">
                                      <p:cBhvr>
                                        <p:cTn id="16" dur="800" decel="100000" fill="hold"/>
                                        <p:tgtEl>
                                          <p:spTgt spid="135"/>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35"/>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35"/>
                                        </p:tgtEl>
                                        <p:attrNameLst>
                                          <p:attrName>ppt_y</p:attrName>
                                        </p:attrNameLst>
                                      </p:cBhvr>
                                      <p:tavLst>
                                        <p:tav tm="0">
                                          <p:val>
                                            <p:strVal val="#ppt_y+0.1"/>
                                          </p:val>
                                        </p:tav>
                                        <p:tav tm="100000">
                                          <p:val>
                                            <p:strVal val="#ppt_y"/>
                                          </p:val>
                                        </p:tav>
                                      </p:tavLst>
                                    </p:anim>
                                  </p:childTnLst>
                                </p:cTn>
                              </p:par>
                              <p:par>
                                <p:cTn id="19" presetID="30" presetClass="entr" presetSubtype="0" fill="hold" grpId="0" nodeType="withEffect">
                                  <p:stCondLst>
                                    <p:cond delay="300"/>
                                  </p:stCondLst>
                                  <p:childTnLst>
                                    <p:set>
                                      <p:cBhvr>
                                        <p:cTn id="20" dur="1" fill="hold">
                                          <p:stCondLst>
                                            <p:cond delay="0"/>
                                          </p:stCondLst>
                                        </p:cTn>
                                        <p:tgtEl>
                                          <p:spTgt spid="136"/>
                                        </p:tgtEl>
                                        <p:attrNameLst>
                                          <p:attrName>style.visibility</p:attrName>
                                        </p:attrNameLst>
                                      </p:cBhvr>
                                      <p:to>
                                        <p:strVal val="visible"/>
                                      </p:to>
                                    </p:set>
                                    <p:animEffect transition="in" filter="fade">
                                      <p:cBhvr>
                                        <p:cTn id="21" dur="800" decel="100000"/>
                                        <p:tgtEl>
                                          <p:spTgt spid="136"/>
                                        </p:tgtEl>
                                      </p:cBhvr>
                                    </p:animEffect>
                                    <p:anim calcmode="lin" valueType="num">
                                      <p:cBhvr>
                                        <p:cTn id="22" dur="800" decel="100000" fill="hold"/>
                                        <p:tgtEl>
                                          <p:spTgt spid="136"/>
                                        </p:tgtEl>
                                        <p:attrNameLst>
                                          <p:attrName>style.rotation</p:attrName>
                                        </p:attrNameLst>
                                      </p:cBhvr>
                                      <p:tavLst>
                                        <p:tav tm="0">
                                          <p:val>
                                            <p:fltVal val="-90"/>
                                          </p:val>
                                        </p:tav>
                                        <p:tav tm="100000">
                                          <p:val>
                                            <p:fltVal val="0"/>
                                          </p:val>
                                        </p:tav>
                                      </p:tavLst>
                                    </p:anim>
                                    <p:anim calcmode="lin" valueType="num">
                                      <p:cBhvr>
                                        <p:cTn id="23" dur="800" decel="100000" fill="hold"/>
                                        <p:tgtEl>
                                          <p:spTgt spid="136"/>
                                        </p:tgtEl>
                                        <p:attrNameLst>
                                          <p:attrName>ppt_x</p:attrName>
                                        </p:attrNameLst>
                                      </p:cBhvr>
                                      <p:tavLst>
                                        <p:tav tm="0">
                                          <p:val>
                                            <p:strVal val="#ppt_x+0.4"/>
                                          </p:val>
                                        </p:tav>
                                        <p:tav tm="100000">
                                          <p:val>
                                            <p:strVal val="#ppt_x-0.05"/>
                                          </p:val>
                                        </p:tav>
                                      </p:tavLst>
                                    </p:anim>
                                    <p:anim calcmode="lin" valueType="num">
                                      <p:cBhvr>
                                        <p:cTn id="24" dur="800" decel="100000" fill="hold"/>
                                        <p:tgtEl>
                                          <p:spTgt spid="136"/>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136"/>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136"/>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200"/>
                                  </p:stCondLst>
                                  <p:childTnLst>
                                    <p:set>
                                      <p:cBhvr>
                                        <p:cTn id="28" dur="1" fill="hold">
                                          <p:stCondLst>
                                            <p:cond delay="0"/>
                                          </p:stCondLst>
                                        </p:cTn>
                                        <p:tgtEl>
                                          <p:spTgt spid="137"/>
                                        </p:tgtEl>
                                        <p:attrNameLst>
                                          <p:attrName>style.visibility</p:attrName>
                                        </p:attrNameLst>
                                      </p:cBhvr>
                                      <p:to>
                                        <p:strVal val="visible"/>
                                      </p:to>
                                    </p:set>
                                    <p:animEffect transition="in" filter="fade">
                                      <p:cBhvr>
                                        <p:cTn id="29" dur="800" decel="100000"/>
                                        <p:tgtEl>
                                          <p:spTgt spid="137"/>
                                        </p:tgtEl>
                                      </p:cBhvr>
                                    </p:animEffect>
                                    <p:anim calcmode="lin" valueType="num">
                                      <p:cBhvr>
                                        <p:cTn id="30" dur="800" decel="100000" fill="hold"/>
                                        <p:tgtEl>
                                          <p:spTgt spid="137"/>
                                        </p:tgtEl>
                                        <p:attrNameLst>
                                          <p:attrName>style.rotation</p:attrName>
                                        </p:attrNameLst>
                                      </p:cBhvr>
                                      <p:tavLst>
                                        <p:tav tm="0">
                                          <p:val>
                                            <p:fltVal val="-90"/>
                                          </p:val>
                                        </p:tav>
                                        <p:tav tm="100000">
                                          <p:val>
                                            <p:fltVal val="0"/>
                                          </p:val>
                                        </p:tav>
                                      </p:tavLst>
                                    </p:anim>
                                    <p:anim calcmode="lin" valueType="num">
                                      <p:cBhvr>
                                        <p:cTn id="31" dur="800" decel="100000" fill="hold"/>
                                        <p:tgtEl>
                                          <p:spTgt spid="137"/>
                                        </p:tgtEl>
                                        <p:attrNameLst>
                                          <p:attrName>ppt_x</p:attrName>
                                        </p:attrNameLst>
                                      </p:cBhvr>
                                      <p:tavLst>
                                        <p:tav tm="0">
                                          <p:val>
                                            <p:strVal val="#ppt_x+0.4"/>
                                          </p:val>
                                        </p:tav>
                                        <p:tav tm="100000">
                                          <p:val>
                                            <p:strVal val="#ppt_x-0.05"/>
                                          </p:val>
                                        </p:tav>
                                      </p:tavLst>
                                    </p:anim>
                                    <p:anim calcmode="lin" valueType="num">
                                      <p:cBhvr>
                                        <p:cTn id="32" dur="800" decel="100000" fill="hold"/>
                                        <p:tgtEl>
                                          <p:spTgt spid="137"/>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37"/>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37"/>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300"/>
                                  </p:stCondLst>
                                  <p:childTnLst>
                                    <p:set>
                                      <p:cBhvr>
                                        <p:cTn id="36" dur="1" fill="hold">
                                          <p:stCondLst>
                                            <p:cond delay="0"/>
                                          </p:stCondLst>
                                        </p:cTn>
                                        <p:tgtEl>
                                          <p:spTgt spid="138"/>
                                        </p:tgtEl>
                                        <p:attrNameLst>
                                          <p:attrName>style.visibility</p:attrName>
                                        </p:attrNameLst>
                                      </p:cBhvr>
                                      <p:to>
                                        <p:strVal val="visible"/>
                                      </p:to>
                                    </p:set>
                                    <p:animEffect transition="in" filter="fade">
                                      <p:cBhvr>
                                        <p:cTn id="37" dur="800" decel="100000"/>
                                        <p:tgtEl>
                                          <p:spTgt spid="138"/>
                                        </p:tgtEl>
                                      </p:cBhvr>
                                    </p:animEffect>
                                    <p:anim calcmode="lin" valueType="num">
                                      <p:cBhvr>
                                        <p:cTn id="38" dur="800" decel="100000" fill="hold"/>
                                        <p:tgtEl>
                                          <p:spTgt spid="138"/>
                                        </p:tgtEl>
                                        <p:attrNameLst>
                                          <p:attrName>style.rotation</p:attrName>
                                        </p:attrNameLst>
                                      </p:cBhvr>
                                      <p:tavLst>
                                        <p:tav tm="0">
                                          <p:val>
                                            <p:fltVal val="-90"/>
                                          </p:val>
                                        </p:tav>
                                        <p:tav tm="100000">
                                          <p:val>
                                            <p:fltVal val="0"/>
                                          </p:val>
                                        </p:tav>
                                      </p:tavLst>
                                    </p:anim>
                                    <p:anim calcmode="lin" valueType="num">
                                      <p:cBhvr>
                                        <p:cTn id="39" dur="800" decel="100000" fill="hold"/>
                                        <p:tgtEl>
                                          <p:spTgt spid="138"/>
                                        </p:tgtEl>
                                        <p:attrNameLst>
                                          <p:attrName>ppt_x</p:attrName>
                                        </p:attrNameLst>
                                      </p:cBhvr>
                                      <p:tavLst>
                                        <p:tav tm="0">
                                          <p:val>
                                            <p:strVal val="#ppt_x+0.4"/>
                                          </p:val>
                                        </p:tav>
                                        <p:tav tm="100000">
                                          <p:val>
                                            <p:strVal val="#ppt_x-0.05"/>
                                          </p:val>
                                        </p:tav>
                                      </p:tavLst>
                                    </p:anim>
                                    <p:anim calcmode="lin" valueType="num">
                                      <p:cBhvr>
                                        <p:cTn id="40" dur="800" decel="100000" fill="hold"/>
                                        <p:tgtEl>
                                          <p:spTgt spid="138"/>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38"/>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38"/>
                                        </p:tgtEl>
                                        <p:attrNameLst>
                                          <p:attrName>ppt_y</p:attrName>
                                        </p:attrNameLst>
                                      </p:cBhvr>
                                      <p:tavLst>
                                        <p:tav tm="0">
                                          <p:val>
                                            <p:strVal val="#ppt_y+0.1"/>
                                          </p:val>
                                        </p:tav>
                                        <p:tav tm="100000">
                                          <p:val>
                                            <p:strVal val="#ppt_y"/>
                                          </p:val>
                                        </p:tav>
                                      </p:tavLst>
                                    </p:anim>
                                  </p:childTnLst>
                                </p:cTn>
                              </p:par>
                              <p:par>
                                <p:cTn id="43" presetID="30" presetClass="entr" presetSubtype="0" fill="hold" grpId="0" nodeType="withEffect">
                                  <p:stCondLst>
                                    <p:cond delay="500"/>
                                  </p:stCondLst>
                                  <p:childTnLst>
                                    <p:set>
                                      <p:cBhvr>
                                        <p:cTn id="44" dur="1" fill="hold">
                                          <p:stCondLst>
                                            <p:cond delay="0"/>
                                          </p:stCondLst>
                                        </p:cTn>
                                        <p:tgtEl>
                                          <p:spTgt spid="139"/>
                                        </p:tgtEl>
                                        <p:attrNameLst>
                                          <p:attrName>style.visibility</p:attrName>
                                        </p:attrNameLst>
                                      </p:cBhvr>
                                      <p:to>
                                        <p:strVal val="visible"/>
                                      </p:to>
                                    </p:set>
                                    <p:animEffect transition="in" filter="fade">
                                      <p:cBhvr>
                                        <p:cTn id="45" dur="800" decel="100000"/>
                                        <p:tgtEl>
                                          <p:spTgt spid="139"/>
                                        </p:tgtEl>
                                      </p:cBhvr>
                                    </p:animEffect>
                                    <p:anim calcmode="lin" valueType="num">
                                      <p:cBhvr>
                                        <p:cTn id="46" dur="800" decel="100000" fill="hold"/>
                                        <p:tgtEl>
                                          <p:spTgt spid="139"/>
                                        </p:tgtEl>
                                        <p:attrNameLst>
                                          <p:attrName>style.rotation</p:attrName>
                                        </p:attrNameLst>
                                      </p:cBhvr>
                                      <p:tavLst>
                                        <p:tav tm="0">
                                          <p:val>
                                            <p:fltVal val="-90"/>
                                          </p:val>
                                        </p:tav>
                                        <p:tav tm="100000">
                                          <p:val>
                                            <p:fltVal val="0"/>
                                          </p:val>
                                        </p:tav>
                                      </p:tavLst>
                                    </p:anim>
                                    <p:anim calcmode="lin" valueType="num">
                                      <p:cBhvr>
                                        <p:cTn id="47" dur="800" decel="100000" fill="hold"/>
                                        <p:tgtEl>
                                          <p:spTgt spid="139"/>
                                        </p:tgtEl>
                                        <p:attrNameLst>
                                          <p:attrName>ppt_x</p:attrName>
                                        </p:attrNameLst>
                                      </p:cBhvr>
                                      <p:tavLst>
                                        <p:tav tm="0">
                                          <p:val>
                                            <p:strVal val="#ppt_x+0.4"/>
                                          </p:val>
                                        </p:tav>
                                        <p:tav tm="100000">
                                          <p:val>
                                            <p:strVal val="#ppt_x-0.05"/>
                                          </p:val>
                                        </p:tav>
                                      </p:tavLst>
                                    </p:anim>
                                    <p:anim calcmode="lin" valueType="num">
                                      <p:cBhvr>
                                        <p:cTn id="48" dur="800" decel="100000" fill="hold"/>
                                        <p:tgtEl>
                                          <p:spTgt spid="139"/>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139"/>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139"/>
                                        </p:tgtEl>
                                        <p:attrNameLst>
                                          <p:attrName>ppt_y</p:attrName>
                                        </p:attrNameLst>
                                      </p:cBhvr>
                                      <p:tavLst>
                                        <p:tav tm="0">
                                          <p:val>
                                            <p:strVal val="#ppt_y+0.1"/>
                                          </p:val>
                                        </p:tav>
                                        <p:tav tm="100000">
                                          <p:val>
                                            <p:strVal val="#ppt_y"/>
                                          </p:val>
                                        </p:tav>
                                      </p:tavLst>
                                    </p:anim>
                                  </p:childTnLst>
                                </p:cTn>
                              </p:par>
                              <p:par>
                                <p:cTn id="51" presetID="30" presetClass="entr" presetSubtype="0" fill="hold" grpId="0" nodeType="withEffect">
                                  <p:stCondLst>
                                    <p:cond delay="600"/>
                                  </p:stCondLst>
                                  <p:childTnLst>
                                    <p:set>
                                      <p:cBhvr>
                                        <p:cTn id="52" dur="1" fill="hold">
                                          <p:stCondLst>
                                            <p:cond delay="0"/>
                                          </p:stCondLst>
                                        </p:cTn>
                                        <p:tgtEl>
                                          <p:spTgt spid="140"/>
                                        </p:tgtEl>
                                        <p:attrNameLst>
                                          <p:attrName>style.visibility</p:attrName>
                                        </p:attrNameLst>
                                      </p:cBhvr>
                                      <p:to>
                                        <p:strVal val="visible"/>
                                      </p:to>
                                    </p:set>
                                    <p:animEffect transition="in" filter="fade">
                                      <p:cBhvr>
                                        <p:cTn id="53" dur="800" decel="100000"/>
                                        <p:tgtEl>
                                          <p:spTgt spid="140"/>
                                        </p:tgtEl>
                                      </p:cBhvr>
                                    </p:animEffect>
                                    <p:anim calcmode="lin" valueType="num">
                                      <p:cBhvr>
                                        <p:cTn id="54" dur="800" decel="100000" fill="hold"/>
                                        <p:tgtEl>
                                          <p:spTgt spid="140"/>
                                        </p:tgtEl>
                                        <p:attrNameLst>
                                          <p:attrName>style.rotation</p:attrName>
                                        </p:attrNameLst>
                                      </p:cBhvr>
                                      <p:tavLst>
                                        <p:tav tm="0">
                                          <p:val>
                                            <p:fltVal val="-90"/>
                                          </p:val>
                                        </p:tav>
                                        <p:tav tm="100000">
                                          <p:val>
                                            <p:fltVal val="0"/>
                                          </p:val>
                                        </p:tav>
                                      </p:tavLst>
                                    </p:anim>
                                    <p:anim calcmode="lin" valueType="num">
                                      <p:cBhvr>
                                        <p:cTn id="55" dur="800" decel="100000" fill="hold"/>
                                        <p:tgtEl>
                                          <p:spTgt spid="140"/>
                                        </p:tgtEl>
                                        <p:attrNameLst>
                                          <p:attrName>ppt_x</p:attrName>
                                        </p:attrNameLst>
                                      </p:cBhvr>
                                      <p:tavLst>
                                        <p:tav tm="0">
                                          <p:val>
                                            <p:strVal val="#ppt_x+0.4"/>
                                          </p:val>
                                        </p:tav>
                                        <p:tav tm="100000">
                                          <p:val>
                                            <p:strVal val="#ppt_x-0.05"/>
                                          </p:val>
                                        </p:tav>
                                      </p:tavLst>
                                    </p:anim>
                                    <p:anim calcmode="lin" valueType="num">
                                      <p:cBhvr>
                                        <p:cTn id="56" dur="800" decel="100000" fill="hold"/>
                                        <p:tgtEl>
                                          <p:spTgt spid="140"/>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140"/>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140"/>
                                        </p:tgtEl>
                                        <p:attrNameLst>
                                          <p:attrName>ppt_y</p:attrName>
                                        </p:attrNameLst>
                                      </p:cBhvr>
                                      <p:tavLst>
                                        <p:tav tm="0">
                                          <p:val>
                                            <p:strVal val="#ppt_y+0.1"/>
                                          </p:val>
                                        </p:tav>
                                        <p:tav tm="100000">
                                          <p:val>
                                            <p:strVal val="#ppt_y"/>
                                          </p:val>
                                        </p:tav>
                                      </p:tavLst>
                                    </p:anim>
                                  </p:childTnLst>
                                </p:cTn>
                              </p:par>
                              <p:par>
                                <p:cTn id="59" presetID="30" presetClass="entr" presetSubtype="0" fill="hold" grpId="0" nodeType="withEffect">
                                  <p:stCondLst>
                                    <p:cond delay="900"/>
                                  </p:stCondLst>
                                  <p:childTnLst>
                                    <p:set>
                                      <p:cBhvr>
                                        <p:cTn id="60" dur="1" fill="hold">
                                          <p:stCondLst>
                                            <p:cond delay="0"/>
                                          </p:stCondLst>
                                        </p:cTn>
                                        <p:tgtEl>
                                          <p:spTgt spid="141"/>
                                        </p:tgtEl>
                                        <p:attrNameLst>
                                          <p:attrName>style.visibility</p:attrName>
                                        </p:attrNameLst>
                                      </p:cBhvr>
                                      <p:to>
                                        <p:strVal val="visible"/>
                                      </p:to>
                                    </p:set>
                                    <p:animEffect transition="in" filter="fade">
                                      <p:cBhvr>
                                        <p:cTn id="61" dur="800" decel="100000"/>
                                        <p:tgtEl>
                                          <p:spTgt spid="141"/>
                                        </p:tgtEl>
                                      </p:cBhvr>
                                    </p:animEffect>
                                    <p:anim calcmode="lin" valueType="num">
                                      <p:cBhvr>
                                        <p:cTn id="62" dur="800" decel="100000" fill="hold"/>
                                        <p:tgtEl>
                                          <p:spTgt spid="141"/>
                                        </p:tgtEl>
                                        <p:attrNameLst>
                                          <p:attrName>style.rotation</p:attrName>
                                        </p:attrNameLst>
                                      </p:cBhvr>
                                      <p:tavLst>
                                        <p:tav tm="0">
                                          <p:val>
                                            <p:fltVal val="-90"/>
                                          </p:val>
                                        </p:tav>
                                        <p:tav tm="100000">
                                          <p:val>
                                            <p:fltVal val="0"/>
                                          </p:val>
                                        </p:tav>
                                      </p:tavLst>
                                    </p:anim>
                                    <p:anim calcmode="lin" valueType="num">
                                      <p:cBhvr>
                                        <p:cTn id="63" dur="800" decel="100000" fill="hold"/>
                                        <p:tgtEl>
                                          <p:spTgt spid="141"/>
                                        </p:tgtEl>
                                        <p:attrNameLst>
                                          <p:attrName>ppt_x</p:attrName>
                                        </p:attrNameLst>
                                      </p:cBhvr>
                                      <p:tavLst>
                                        <p:tav tm="0">
                                          <p:val>
                                            <p:strVal val="#ppt_x+0.4"/>
                                          </p:val>
                                        </p:tav>
                                        <p:tav tm="100000">
                                          <p:val>
                                            <p:strVal val="#ppt_x-0.05"/>
                                          </p:val>
                                        </p:tav>
                                      </p:tavLst>
                                    </p:anim>
                                    <p:anim calcmode="lin" valueType="num">
                                      <p:cBhvr>
                                        <p:cTn id="64" dur="800" decel="100000" fill="hold"/>
                                        <p:tgtEl>
                                          <p:spTgt spid="141"/>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41"/>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41"/>
                                        </p:tgtEl>
                                        <p:attrNameLst>
                                          <p:attrName>ppt_y</p:attrName>
                                        </p:attrNameLst>
                                      </p:cBhvr>
                                      <p:tavLst>
                                        <p:tav tm="0">
                                          <p:val>
                                            <p:strVal val="#ppt_y+0.1"/>
                                          </p:val>
                                        </p:tav>
                                        <p:tav tm="100000">
                                          <p:val>
                                            <p:strVal val="#ppt_y"/>
                                          </p:val>
                                        </p:tav>
                                      </p:tavLst>
                                    </p:anim>
                                  </p:childTnLst>
                                </p:cTn>
                              </p:par>
                              <p:par>
                                <p:cTn id="67" presetID="22" presetClass="entr" presetSubtype="8" fill="hold" nodeType="withEffect">
                                  <p:stCondLst>
                                    <p:cond delay="1100"/>
                                  </p:stCondLst>
                                  <p:childTnLst>
                                    <p:set>
                                      <p:cBhvr>
                                        <p:cTn id="68" dur="1" fill="hold">
                                          <p:stCondLst>
                                            <p:cond delay="0"/>
                                          </p:stCondLst>
                                        </p:cTn>
                                        <p:tgtEl>
                                          <p:spTgt spid="146"/>
                                        </p:tgtEl>
                                        <p:attrNameLst>
                                          <p:attrName>style.visibility</p:attrName>
                                        </p:attrNameLst>
                                      </p:cBhvr>
                                      <p:to>
                                        <p:strVal val="visible"/>
                                      </p:to>
                                    </p:set>
                                    <p:animEffect transition="in" filter="wipe(left)">
                                      <p:cBhvr>
                                        <p:cTn id="69" dur="10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136" grpId="0" animBg="1"/>
      <p:bldP spid="137" grpId="0" animBg="1"/>
      <p:bldP spid="138" grpId="0" animBg="1"/>
      <p:bldP spid="139" grpId="0" animBg="1"/>
      <p:bldP spid="140" grpId="0" animBg="1"/>
      <p:bldP spid="14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116" name="组合 115"/>
          <p:cNvGrpSpPr/>
          <p:nvPr/>
        </p:nvGrpSpPr>
        <p:grpSpPr>
          <a:xfrm>
            <a:off x="1103445" y="1496011"/>
            <a:ext cx="9844968" cy="4525277"/>
            <a:chOff x="3638900" y="1061887"/>
            <a:chExt cx="6876290" cy="3160712"/>
          </a:xfrm>
          <a:solidFill>
            <a:schemeClr val="bg1">
              <a:lumMod val="65000"/>
            </a:schemeClr>
          </a:solidFill>
        </p:grpSpPr>
        <p:sp>
          <p:nvSpPr>
            <p:cNvPr id="117" name="Freeform 6"/>
            <p:cNvSpPr/>
            <p:nvPr/>
          </p:nvSpPr>
          <p:spPr bwMode="auto">
            <a:xfrm>
              <a:off x="5056538" y="1161182"/>
              <a:ext cx="47625" cy="25400"/>
            </a:xfrm>
            <a:custGeom>
              <a:avLst/>
              <a:gdLst>
                <a:gd name="T0" fmla="*/ 14 w 13"/>
                <a:gd name="T1" fmla="*/ 2 h 7"/>
                <a:gd name="T2" fmla="*/ 16 w 13"/>
                <a:gd name="T3" fmla="*/ 5 h 7"/>
                <a:gd name="T4" fmla="*/ 23 w 13"/>
                <a:gd name="T5" fmla="*/ 14 h 7"/>
                <a:gd name="T6" fmla="*/ 9 w 13"/>
                <a:gd name="T7" fmla="*/ 9 h 7"/>
                <a:gd name="T8" fmla="*/ 14 w 13"/>
                <a:gd name="T9" fmla="*/ 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7">
                  <a:moveTo>
                    <a:pt x="6" y="1"/>
                  </a:moveTo>
                  <a:cubicBezTo>
                    <a:pt x="7" y="0"/>
                    <a:pt x="7" y="1"/>
                    <a:pt x="7" y="2"/>
                  </a:cubicBezTo>
                  <a:cubicBezTo>
                    <a:pt x="8" y="4"/>
                    <a:pt x="13" y="4"/>
                    <a:pt x="10" y="6"/>
                  </a:cubicBezTo>
                  <a:cubicBezTo>
                    <a:pt x="6" y="7"/>
                    <a:pt x="8" y="2"/>
                    <a:pt x="4" y="4"/>
                  </a:cubicBezTo>
                  <a:cubicBezTo>
                    <a:pt x="0" y="2"/>
                    <a:pt x="9" y="4"/>
                    <a:pt x="6"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18" name="Freeform 7"/>
            <p:cNvSpPr/>
            <p:nvPr/>
          </p:nvSpPr>
          <p:spPr bwMode="auto">
            <a:xfrm>
              <a:off x="5728050" y="1161182"/>
              <a:ext cx="93663" cy="47625"/>
            </a:xfrm>
            <a:custGeom>
              <a:avLst/>
              <a:gdLst>
                <a:gd name="T0" fmla="*/ 57 w 25"/>
                <a:gd name="T1" fmla="*/ 23 h 13"/>
                <a:gd name="T2" fmla="*/ 33 w 25"/>
                <a:gd name="T3" fmla="*/ 28 h 13"/>
                <a:gd name="T4" fmla="*/ 7 w 25"/>
                <a:gd name="T5" fmla="*/ 28 h 13"/>
                <a:gd name="T6" fmla="*/ 0 w 25"/>
                <a:gd name="T7" fmla="*/ 23 h 13"/>
                <a:gd name="T8" fmla="*/ 45 w 25"/>
                <a:gd name="T9" fmla="*/ 2 h 13"/>
                <a:gd name="T10" fmla="*/ 54 w 25"/>
                <a:gd name="T11" fmla="*/ 7 h 13"/>
                <a:gd name="T12" fmla="*/ 47 w 25"/>
                <a:gd name="T13" fmla="*/ 9 h 13"/>
                <a:gd name="T14" fmla="*/ 57 w 25"/>
                <a:gd name="T15" fmla="*/ 23 h 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13">
                  <a:moveTo>
                    <a:pt x="24" y="10"/>
                  </a:moveTo>
                  <a:cubicBezTo>
                    <a:pt x="20" y="10"/>
                    <a:pt x="15" y="9"/>
                    <a:pt x="14" y="12"/>
                  </a:cubicBezTo>
                  <a:cubicBezTo>
                    <a:pt x="12" y="11"/>
                    <a:pt x="8" y="13"/>
                    <a:pt x="3" y="12"/>
                  </a:cubicBezTo>
                  <a:cubicBezTo>
                    <a:pt x="3" y="10"/>
                    <a:pt x="2" y="10"/>
                    <a:pt x="0" y="10"/>
                  </a:cubicBezTo>
                  <a:cubicBezTo>
                    <a:pt x="3" y="3"/>
                    <a:pt x="10" y="0"/>
                    <a:pt x="19" y="1"/>
                  </a:cubicBezTo>
                  <a:cubicBezTo>
                    <a:pt x="18" y="4"/>
                    <a:pt x="22" y="2"/>
                    <a:pt x="23" y="3"/>
                  </a:cubicBezTo>
                  <a:cubicBezTo>
                    <a:pt x="23" y="4"/>
                    <a:pt x="20" y="4"/>
                    <a:pt x="20" y="4"/>
                  </a:cubicBezTo>
                  <a:cubicBezTo>
                    <a:pt x="20" y="6"/>
                    <a:pt x="25" y="5"/>
                    <a:pt x="24" y="1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19" name="Freeform 8"/>
            <p:cNvSpPr/>
            <p:nvPr/>
          </p:nvSpPr>
          <p:spPr bwMode="auto">
            <a:xfrm>
              <a:off x="5202588" y="1167532"/>
              <a:ext cx="44450" cy="26987"/>
            </a:xfrm>
            <a:custGeom>
              <a:avLst/>
              <a:gdLst>
                <a:gd name="T0" fmla="*/ 28 w 12"/>
                <a:gd name="T1" fmla="*/ 2 h 7"/>
                <a:gd name="T2" fmla="*/ 26 w 12"/>
                <a:gd name="T3" fmla="*/ 15 h 7"/>
                <a:gd name="T4" fmla="*/ 14 w 12"/>
                <a:gd name="T5" fmla="*/ 17 h 7"/>
                <a:gd name="T6" fmla="*/ 0 w 12"/>
                <a:gd name="T7" fmla="*/ 7 h 7"/>
                <a:gd name="T8" fmla="*/ 16 w 12"/>
                <a:gd name="T9" fmla="*/ 7 h 7"/>
                <a:gd name="T10" fmla="*/ 28 w 12"/>
                <a:gd name="T11" fmla="*/ 2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7">
                  <a:moveTo>
                    <a:pt x="12" y="1"/>
                  </a:moveTo>
                  <a:cubicBezTo>
                    <a:pt x="11" y="2"/>
                    <a:pt x="11" y="4"/>
                    <a:pt x="11" y="6"/>
                  </a:cubicBezTo>
                  <a:cubicBezTo>
                    <a:pt x="8" y="5"/>
                    <a:pt x="8" y="6"/>
                    <a:pt x="6" y="7"/>
                  </a:cubicBezTo>
                  <a:cubicBezTo>
                    <a:pt x="4" y="6"/>
                    <a:pt x="0" y="7"/>
                    <a:pt x="0" y="3"/>
                  </a:cubicBezTo>
                  <a:cubicBezTo>
                    <a:pt x="4" y="4"/>
                    <a:pt x="5" y="1"/>
                    <a:pt x="7" y="3"/>
                  </a:cubicBezTo>
                  <a:cubicBezTo>
                    <a:pt x="9" y="3"/>
                    <a:pt x="8" y="0"/>
                    <a:pt x="12"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0" name="Freeform 9"/>
            <p:cNvSpPr/>
            <p:nvPr/>
          </p:nvSpPr>
          <p:spPr bwMode="auto">
            <a:xfrm>
              <a:off x="4916838" y="1180232"/>
              <a:ext cx="60325" cy="33337"/>
            </a:xfrm>
            <a:custGeom>
              <a:avLst/>
              <a:gdLst>
                <a:gd name="T0" fmla="*/ 36 w 16"/>
                <a:gd name="T1" fmla="*/ 0 h 9"/>
                <a:gd name="T2" fmla="*/ 31 w 16"/>
                <a:gd name="T3" fmla="*/ 9 h 9"/>
                <a:gd name="T4" fmla="*/ 21 w 16"/>
                <a:gd name="T5" fmla="*/ 16 h 9"/>
                <a:gd name="T6" fmla="*/ 17 w 16"/>
                <a:gd name="T7" fmla="*/ 12 h 9"/>
                <a:gd name="T8" fmla="*/ 7 w 16"/>
                <a:gd name="T9" fmla="*/ 14 h 9"/>
                <a:gd name="T10" fmla="*/ 2 w 16"/>
                <a:gd name="T11" fmla="*/ 9 h 9"/>
                <a:gd name="T12" fmla="*/ 17 w 16"/>
                <a:gd name="T13" fmla="*/ 7 h 9"/>
                <a:gd name="T14" fmla="*/ 17 w 16"/>
                <a:gd name="T15" fmla="*/ 2 h 9"/>
                <a:gd name="T16" fmla="*/ 36 w 16"/>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9">
                  <a:moveTo>
                    <a:pt x="15" y="0"/>
                  </a:moveTo>
                  <a:cubicBezTo>
                    <a:pt x="16" y="3"/>
                    <a:pt x="13" y="2"/>
                    <a:pt x="13" y="4"/>
                  </a:cubicBezTo>
                  <a:cubicBezTo>
                    <a:pt x="13" y="5"/>
                    <a:pt x="11" y="7"/>
                    <a:pt x="9" y="7"/>
                  </a:cubicBezTo>
                  <a:cubicBezTo>
                    <a:pt x="7" y="9"/>
                    <a:pt x="7" y="5"/>
                    <a:pt x="7" y="5"/>
                  </a:cubicBezTo>
                  <a:cubicBezTo>
                    <a:pt x="6" y="5"/>
                    <a:pt x="5" y="7"/>
                    <a:pt x="3" y="6"/>
                  </a:cubicBezTo>
                  <a:cubicBezTo>
                    <a:pt x="2" y="6"/>
                    <a:pt x="2" y="3"/>
                    <a:pt x="1" y="4"/>
                  </a:cubicBezTo>
                  <a:cubicBezTo>
                    <a:pt x="0" y="1"/>
                    <a:pt x="5" y="4"/>
                    <a:pt x="7" y="3"/>
                  </a:cubicBezTo>
                  <a:cubicBezTo>
                    <a:pt x="7" y="3"/>
                    <a:pt x="7" y="1"/>
                    <a:pt x="7" y="1"/>
                  </a:cubicBezTo>
                  <a:cubicBezTo>
                    <a:pt x="10" y="1"/>
                    <a:pt x="11" y="1"/>
                    <a:pt x="15"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1" name="Freeform 10"/>
            <p:cNvSpPr/>
            <p:nvPr/>
          </p:nvSpPr>
          <p:spPr bwMode="auto">
            <a:xfrm>
              <a:off x="5145438" y="1180232"/>
              <a:ext cx="49213" cy="14287"/>
            </a:xfrm>
            <a:custGeom>
              <a:avLst/>
              <a:gdLst>
                <a:gd name="T0" fmla="*/ 29 w 13"/>
                <a:gd name="T1" fmla="*/ 9 h 4"/>
                <a:gd name="T2" fmla="*/ 5 w 13"/>
                <a:gd name="T3" fmla="*/ 9 h 4"/>
                <a:gd name="T4" fmla="*/ 14 w 13"/>
                <a:gd name="T5" fmla="*/ 0 h 4"/>
                <a:gd name="T6" fmla="*/ 29 w 13"/>
                <a:gd name="T7" fmla="*/ 9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4">
                  <a:moveTo>
                    <a:pt x="12" y="4"/>
                  </a:moveTo>
                  <a:cubicBezTo>
                    <a:pt x="8" y="4"/>
                    <a:pt x="5" y="4"/>
                    <a:pt x="2" y="4"/>
                  </a:cubicBezTo>
                  <a:cubicBezTo>
                    <a:pt x="0" y="0"/>
                    <a:pt x="6" y="3"/>
                    <a:pt x="6" y="0"/>
                  </a:cubicBezTo>
                  <a:cubicBezTo>
                    <a:pt x="7" y="3"/>
                    <a:pt x="13" y="0"/>
                    <a:pt x="12"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2" name="Freeform 11"/>
            <p:cNvSpPr/>
            <p:nvPr/>
          </p:nvSpPr>
          <p:spPr bwMode="auto">
            <a:xfrm>
              <a:off x="5078763" y="1197694"/>
              <a:ext cx="55563" cy="19050"/>
            </a:xfrm>
            <a:custGeom>
              <a:avLst/>
              <a:gdLst>
                <a:gd name="T0" fmla="*/ 26 w 15"/>
                <a:gd name="T1" fmla="*/ 0 h 5"/>
                <a:gd name="T2" fmla="*/ 26 w 15"/>
                <a:gd name="T3" fmla="*/ 12 h 5"/>
                <a:gd name="T4" fmla="*/ 0 w 15"/>
                <a:gd name="T5" fmla="*/ 7 h 5"/>
                <a:gd name="T6" fmla="*/ 26 w 15"/>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5">
                  <a:moveTo>
                    <a:pt x="11" y="0"/>
                  </a:moveTo>
                  <a:cubicBezTo>
                    <a:pt x="15" y="2"/>
                    <a:pt x="11" y="1"/>
                    <a:pt x="11" y="5"/>
                  </a:cubicBezTo>
                  <a:cubicBezTo>
                    <a:pt x="7" y="4"/>
                    <a:pt x="2" y="5"/>
                    <a:pt x="0" y="3"/>
                  </a:cubicBezTo>
                  <a:cubicBezTo>
                    <a:pt x="2" y="1"/>
                    <a:pt x="9" y="2"/>
                    <a:pt x="1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3" name="Freeform 12"/>
            <p:cNvSpPr/>
            <p:nvPr/>
          </p:nvSpPr>
          <p:spPr bwMode="auto">
            <a:xfrm>
              <a:off x="8935627" y="1219049"/>
              <a:ext cx="26988" cy="15875"/>
            </a:xfrm>
            <a:custGeom>
              <a:avLst/>
              <a:gdLst>
                <a:gd name="T0" fmla="*/ 0 w 7"/>
                <a:gd name="T1" fmla="*/ 0 h 4"/>
                <a:gd name="T2" fmla="*/ 15 w 7"/>
                <a:gd name="T3" fmla="*/ 10 h 4"/>
                <a:gd name="T4" fmla="*/ 0 w 7"/>
                <a:gd name="T5" fmla="*/ 0 h 4"/>
                <a:gd name="T6" fmla="*/ 0 60000 65536"/>
                <a:gd name="T7" fmla="*/ 0 60000 65536"/>
                <a:gd name="T8" fmla="*/ 0 60000 65536"/>
              </a:gdLst>
              <a:ahLst/>
              <a:cxnLst>
                <a:cxn ang="T6">
                  <a:pos x="T0" y="T1"/>
                </a:cxn>
                <a:cxn ang="T7">
                  <a:pos x="T2" y="T3"/>
                </a:cxn>
                <a:cxn ang="T8">
                  <a:pos x="T4" y="T5"/>
                </a:cxn>
              </a:cxnLst>
              <a:rect l="0" t="0" r="r" b="b"/>
              <a:pathLst>
                <a:path w="7" h="4">
                  <a:moveTo>
                    <a:pt x="0" y="0"/>
                  </a:moveTo>
                  <a:cubicBezTo>
                    <a:pt x="4" y="0"/>
                    <a:pt x="7" y="0"/>
                    <a:pt x="6" y="4"/>
                  </a:cubicBezTo>
                  <a:cubicBezTo>
                    <a:pt x="5" y="3"/>
                    <a:pt x="0" y="3"/>
                    <a:pt x="0"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4" name="Freeform 13"/>
            <p:cNvSpPr/>
            <p:nvPr/>
          </p:nvSpPr>
          <p:spPr bwMode="auto">
            <a:xfrm>
              <a:off x="5761388" y="1213569"/>
              <a:ext cx="101600" cy="52387"/>
            </a:xfrm>
            <a:custGeom>
              <a:avLst/>
              <a:gdLst>
                <a:gd name="T0" fmla="*/ 57 w 27"/>
                <a:gd name="T1" fmla="*/ 7 h 14"/>
                <a:gd name="T2" fmla="*/ 64 w 27"/>
                <a:gd name="T3" fmla="*/ 21 h 14"/>
                <a:gd name="T4" fmla="*/ 36 w 27"/>
                <a:gd name="T5" fmla="*/ 28 h 14"/>
                <a:gd name="T6" fmla="*/ 28 w 27"/>
                <a:gd name="T7" fmla="*/ 26 h 14"/>
                <a:gd name="T8" fmla="*/ 19 w 27"/>
                <a:gd name="T9" fmla="*/ 26 h 14"/>
                <a:gd name="T10" fmla="*/ 19 w 27"/>
                <a:gd name="T11" fmla="*/ 21 h 14"/>
                <a:gd name="T12" fmla="*/ 9 w 27"/>
                <a:gd name="T13" fmla="*/ 24 h 14"/>
                <a:gd name="T14" fmla="*/ 12 w 27"/>
                <a:gd name="T15" fmla="*/ 19 h 14"/>
                <a:gd name="T16" fmla="*/ 2 w 27"/>
                <a:gd name="T17" fmla="*/ 17 h 14"/>
                <a:gd name="T18" fmla="*/ 7 w 27"/>
                <a:gd name="T19" fmla="*/ 9 h 14"/>
                <a:gd name="T20" fmla="*/ 17 w 27"/>
                <a:gd name="T21" fmla="*/ 5 h 14"/>
                <a:gd name="T22" fmla="*/ 40 w 27"/>
                <a:gd name="T23" fmla="*/ 2 h 14"/>
                <a:gd name="T24" fmla="*/ 40 w 27"/>
                <a:gd name="T25" fmla="*/ 7 h 14"/>
                <a:gd name="T26" fmla="*/ 57 w 27"/>
                <a:gd name="T27" fmla="*/ 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7" h="14">
                  <a:moveTo>
                    <a:pt x="24" y="3"/>
                  </a:moveTo>
                  <a:cubicBezTo>
                    <a:pt x="23" y="7"/>
                    <a:pt x="20" y="9"/>
                    <a:pt x="27" y="9"/>
                  </a:cubicBezTo>
                  <a:cubicBezTo>
                    <a:pt x="27" y="14"/>
                    <a:pt x="19" y="13"/>
                    <a:pt x="15" y="12"/>
                  </a:cubicBezTo>
                  <a:cubicBezTo>
                    <a:pt x="13" y="12"/>
                    <a:pt x="13" y="12"/>
                    <a:pt x="12" y="11"/>
                  </a:cubicBezTo>
                  <a:cubicBezTo>
                    <a:pt x="10" y="9"/>
                    <a:pt x="11" y="13"/>
                    <a:pt x="8" y="11"/>
                  </a:cubicBezTo>
                  <a:cubicBezTo>
                    <a:pt x="7" y="11"/>
                    <a:pt x="8" y="9"/>
                    <a:pt x="8" y="9"/>
                  </a:cubicBezTo>
                  <a:cubicBezTo>
                    <a:pt x="7" y="9"/>
                    <a:pt x="6" y="11"/>
                    <a:pt x="4" y="10"/>
                  </a:cubicBezTo>
                  <a:cubicBezTo>
                    <a:pt x="4" y="10"/>
                    <a:pt x="6" y="8"/>
                    <a:pt x="5" y="8"/>
                  </a:cubicBezTo>
                  <a:cubicBezTo>
                    <a:pt x="5" y="7"/>
                    <a:pt x="0" y="9"/>
                    <a:pt x="1" y="7"/>
                  </a:cubicBezTo>
                  <a:cubicBezTo>
                    <a:pt x="0" y="4"/>
                    <a:pt x="2" y="5"/>
                    <a:pt x="3" y="4"/>
                  </a:cubicBezTo>
                  <a:cubicBezTo>
                    <a:pt x="5" y="3"/>
                    <a:pt x="4" y="2"/>
                    <a:pt x="7" y="2"/>
                  </a:cubicBezTo>
                  <a:cubicBezTo>
                    <a:pt x="7" y="2"/>
                    <a:pt x="13" y="0"/>
                    <a:pt x="17" y="1"/>
                  </a:cubicBezTo>
                  <a:cubicBezTo>
                    <a:pt x="17" y="1"/>
                    <a:pt x="17" y="3"/>
                    <a:pt x="17" y="3"/>
                  </a:cubicBezTo>
                  <a:cubicBezTo>
                    <a:pt x="19" y="4"/>
                    <a:pt x="23" y="2"/>
                    <a:pt x="24"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5" name="Freeform 14"/>
            <p:cNvSpPr/>
            <p:nvPr/>
          </p:nvSpPr>
          <p:spPr bwMode="auto">
            <a:xfrm>
              <a:off x="5720113" y="1213569"/>
              <a:ext cx="41275" cy="25400"/>
            </a:xfrm>
            <a:custGeom>
              <a:avLst/>
              <a:gdLst>
                <a:gd name="T0" fmla="*/ 26 w 11"/>
                <a:gd name="T1" fmla="*/ 9 h 7"/>
                <a:gd name="T2" fmla="*/ 17 w 11"/>
                <a:gd name="T3" fmla="*/ 9 h 7"/>
                <a:gd name="T4" fmla="*/ 14 w 11"/>
                <a:gd name="T5" fmla="*/ 16 h 7"/>
                <a:gd name="T6" fmla="*/ 0 w 11"/>
                <a:gd name="T7" fmla="*/ 9 h 7"/>
                <a:gd name="T8" fmla="*/ 26 w 11"/>
                <a:gd name="T9" fmla="*/ 9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7">
                  <a:moveTo>
                    <a:pt x="11" y="4"/>
                  </a:moveTo>
                  <a:cubicBezTo>
                    <a:pt x="10" y="6"/>
                    <a:pt x="8" y="4"/>
                    <a:pt x="7" y="4"/>
                  </a:cubicBezTo>
                  <a:cubicBezTo>
                    <a:pt x="6" y="4"/>
                    <a:pt x="6" y="6"/>
                    <a:pt x="6" y="7"/>
                  </a:cubicBezTo>
                  <a:cubicBezTo>
                    <a:pt x="2" y="7"/>
                    <a:pt x="4" y="3"/>
                    <a:pt x="0" y="4"/>
                  </a:cubicBezTo>
                  <a:cubicBezTo>
                    <a:pt x="2" y="0"/>
                    <a:pt x="7" y="3"/>
                    <a:pt x="11"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6" name="Freeform 15"/>
            <p:cNvSpPr/>
            <p:nvPr/>
          </p:nvSpPr>
          <p:spPr bwMode="auto">
            <a:xfrm>
              <a:off x="8846727" y="1246037"/>
              <a:ext cx="104775" cy="60325"/>
            </a:xfrm>
            <a:custGeom>
              <a:avLst/>
              <a:gdLst>
                <a:gd name="T0" fmla="*/ 47 w 28"/>
                <a:gd name="T1" fmla="*/ 10 h 16"/>
                <a:gd name="T2" fmla="*/ 54 w 28"/>
                <a:gd name="T3" fmla="*/ 21 h 16"/>
                <a:gd name="T4" fmla="*/ 64 w 28"/>
                <a:gd name="T5" fmla="*/ 36 h 16"/>
                <a:gd name="T6" fmla="*/ 54 w 28"/>
                <a:gd name="T7" fmla="*/ 36 h 16"/>
                <a:gd name="T8" fmla="*/ 54 w 28"/>
                <a:gd name="T9" fmla="*/ 31 h 16"/>
                <a:gd name="T10" fmla="*/ 50 w 28"/>
                <a:gd name="T11" fmla="*/ 29 h 16"/>
                <a:gd name="T12" fmla="*/ 14 w 28"/>
                <a:gd name="T13" fmla="*/ 24 h 16"/>
                <a:gd name="T14" fmla="*/ 21 w 28"/>
                <a:gd name="T15" fmla="*/ 19 h 16"/>
                <a:gd name="T16" fmla="*/ 17 w 28"/>
                <a:gd name="T17" fmla="*/ 14 h 16"/>
                <a:gd name="T18" fmla="*/ 0 w 28"/>
                <a:gd name="T19" fmla="*/ 5 h 16"/>
                <a:gd name="T20" fmla="*/ 21 w 28"/>
                <a:gd name="T21" fmla="*/ 5 h 16"/>
                <a:gd name="T22" fmla="*/ 26 w 28"/>
                <a:gd name="T23" fmla="*/ 10 h 16"/>
                <a:gd name="T24" fmla="*/ 38 w 28"/>
                <a:gd name="T25" fmla="*/ 10 h 16"/>
                <a:gd name="T26" fmla="*/ 47 w 28"/>
                <a:gd name="T27" fmla="*/ 1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16">
                  <a:moveTo>
                    <a:pt x="20" y="4"/>
                  </a:moveTo>
                  <a:cubicBezTo>
                    <a:pt x="21" y="6"/>
                    <a:pt x="22" y="7"/>
                    <a:pt x="23" y="9"/>
                  </a:cubicBezTo>
                  <a:cubicBezTo>
                    <a:pt x="24" y="11"/>
                    <a:pt x="28" y="12"/>
                    <a:pt x="27" y="15"/>
                  </a:cubicBezTo>
                  <a:cubicBezTo>
                    <a:pt x="26" y="15"/>
                    <a:pt x="24" y="16"/>
                    <a:pt x="23" y="15"/>
                  </a:cubicBezTo>
                  <a:cubicBezTo>
                    <a:pt x="23" y="15"/>
                    <a:pt x="24" y="13"/>
                    <a:pt x="23" y="13"/>
                  </a:cubicBezTo>
                  <a:cubicBezTo>
                    <a:pt x="23" y="12"/>
                    <a:pt x="20" y="15"/>
                    <a:pt x="21" y="12"/>
                  </a:cubicBezTo>
                  <a:cubicBezTo>
                    <a:pt x="14" y="11"/>
                    <a:pt x="9" y="11"/>
                    <a:pt x="6" y="10"/>
                  </a:cubicBezTo>
                  <a:cubicBezTo>
                    <a:pt x="5" y="8"/>
                    <a:pt x="7" y="8"/>
                    <a:pt x="9" y="8"/>
                  </a:cubicBezTo>
                  <a:cubicBezTo>
                    <a:pt x="9" y="7"/>
                    <a:pt x="7" y="7"/>
                    <a:pt x="7" y="6"/>
                  </a:cubicBezTo>
                  <a:cubicBezTo>
                    <a:pt x="2" y="4"/>
                    <a:pt x="0" y="7"/>
                    <a:pt x="0" y="2"/>
                  </a:cubicBezTo>
                  <a:cubicBezTo>
                    <a:pt x="2" y="0"/>
                    <a:pt x="6" y="1"/>
                    <a:pt x="9" y="2"/>
                  </a:cubicBezTo>
                  <a:cubicBezTo>
                    <a:pt x="11" y="3"/>
                    <a:pt x="11" y="2"/>
                    <a:pt x="11" y="4"/>
                  </a:cubicBezTo>
                  <a:cubicBezTo>
                    <a:pt x="13" y="6"/>
                    <a:pt x="16" y="1"/>
                    <a:pt x="16" y="4"/>
                  </a:cubicBezTo>
                  <a:cubicBezTo>
                    <a:pt x="16" y="6"/>
                    <a:pt x="20" y="6"/>
                    <a:pt x="20"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7" name="Freeform 16"/>
            <p:cNvSpPr/>
            <p:nvPr/>
          </p:nvSpPr>
          <p:spPr bwMode="auto">
            <a:xfrm>
              <a:off x="5866163" y="1246907"/>
              <a:ext cx="104775" cy="52387"/>
            </a:xfrm>
            <a:custGeom>
              <a:avLst/>
              <a:gdLst>
                <a:gd name="T0" fmla="*/ 28 w 28"/>
                <a:gd name="T1" fmla="*/ 0 h 14"/>
                <a:gd name="T2" fmla="*/ 38 w 28"/>
                <a:gd name="T3" fmla="*/ 7 h 14"/>
                <a:gd name="T4" fmla="*/ 40 w 28"/>
                <a:gd name="T5" fmla="*/ 2 h 14"/>
                <a:gd name="T6" fmla="*/ 47 w 28"/>
                <a:gd name="T7" fmla="*/ 7 h 14"/>
                <a:gd name="T8" fmla="*/ 52 w 28"/>
                <a:gd name="T9" fmla="*/ 7 h 14"/>
                <a:gd name="T10" fmla="*/ 52 w 28"/>
                <a:gd name="T11" fmla="*/ 12 h 14"/>
                <a:gd name="T12" fmla="*/ 64 w 28"/>
                <a:gd name="T13" fmla="*/ 14 h 14"/>
                <a:gd name="T14" fmla="*/ 45 w 28"/>
                <a:gd name="T15" fmla="*/ 19 h 14"/>
                <a:gd name="T16" fmla="*/ 40 w 28"/>
                <a:gd name="T17" fmla="*/ 26 h 14"/>
                <a:gd name="T18" fmla="*/ 17 w 28"/>
                <a:gd name="T19" fmla="*/ 26 h 14"/>
                <a:gd name="T20" fmla="*/ 14 w 28"/>
                <a:gd name="T21" fmla="*/ 31 h 14"/>
                <a:gd name="T22" fmla="*/ 2 w 28"/>
                <a:gd name="T23" fmla="*/ 28 h 14"/>
                <a:gd name="T24" fmla="*/ 2 w 28"/>
                <a:gd name="T25" fmla="*/ 19 h 14"/>
                <a:gd name="T26" fmla="*/ 7 w 28"/>
                <a:gd name="T27" fmla="*/ 19 h 14"/>
                <a:gd name="T28" fmla="*/ 9 w 28"/>
                <a:gd name="T29" fmla="*/ 12 h 14"/>
                <a:gd name="T30" fmla="*/ 17 w 28"/>
                <a:gd name="T31" fmla="*/ 12 h 14"/>
                <a:gd name="T32" fmla="*/ 28 w 28"/>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 h="14">
                  <a:moveTo>
                    <a:pt x="12" y="0"/>
                  </a:moveTo>
                  <a:cubicBezTo>
                    <a:pt x="12" y="2"/>
                    <a:pt x="17" y="0"/>
                    <a:pt x="16" y="3"/>
                  </a:cubicBezTo>
                  <a:cubicBezTo>
                    <a:pt x="17" y="4"/>
                    <a:pt x="17" y="1"/>
                    <a:pt x="17" y="1"/>
                  </a:cubicBezTo>
                  <a:cubicBezTo>
                    <a:pt x="19" y="1"/>
                    <a:pt x="19" y="3"/>
                    <a:pt x="20" y="3"/>
                  </a:cubicBezTo>
                  <a:cubicBezTo>
                    <a:pt x="20" y="4"/>
                    <a:pt x="22" y="3"/>
                    <a:pt x="22" y="3"/>
                  </a:cubicBezTo>
                  <a:cubicBezTo>
                    <a:pt x="22" y="4"/>
                    <a:pt x="22" y="5"/>
                    <a:pt x="22" y="5"/>
                  </a:cubicBezTo>
                  <a:cubicBezTo>
                    <a:pt x="24" y="5"/>
                    <a:pt x="27" y="4"/>
                    <a:pt x="27" y="6"/>
                  </a:cubicBezTo>
                  <a:cubicBezTo>
                    <a:pt x="28" y="10"/>
                    <a:pt x="21" y="7"/>
                    <a:pt x="19" y="8"/>
                  </a:cubicBezTo>
                  <a:cubicBezTo>
                    <a:pt x="17" y="8"/>
                    <a:pt x="18" y="10"/>
                    <a:pt x="17" y="11"/>
                  </a:cubicBezTo>
                  <a:cubicBezTo>
                    <a:pt x="15" y="12"/>
                    <a:pt x="8" y="11"/>
                    <a:pt x="7" y="11"/>
                  </a:cubicBezTo>
                  <a:cubicBezTo>
                    <a:pt x="6" y="11"/>
                    <a:pt x="6" y="12"/>
                    <a:pt x="6" y="13"/>
                  </a:cubicBezTo>
                  <a:cubicBezTo>
                    <a:pt x="3" y="11"/>
                    <a:pt x="3" y="14"/>
                    <a:pt x="1" y="12"/>
                  </a:cubicBezTo>
                  <a:cubicBezTo>
                    <a:pt x="1" y="11"/>
                    <a:pt x="0" y="9"/>
                    <a:pt x="1" y="8"/>
                  </a:cubicBezTo>
                  <a:cubicBezTo>
                    <a:pt x="1" y="8"/>
                    <a:pt x="3" y="9"/>
                    <a:pt x="3" y="8"/>
                  </a:cubicBezTo>
                  <a:cubicBezTo>
                    <a:pt x="4" y="7"/>
                    <a:pt x="4" y="5"/>
                    <a:pt x="4" y="5"/>
                  </a:cubicBezTo>
                  <a:cubicBezTo>
                    <a:pt x="5" y="4"/>
                    <a:pt x="6" y="5"/>
                    <a:pt x="7" y="5"/>
                  </a:cubicBezTo>
                  <a:cubicBezTo>
                    <a:pt x="8" y="3"/>
                    <a:pt x="10" y="2"/>
                    <a:pt x="12"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8" name="Freeform 17"/>
            <p:cNvSpPr/>
            <p:nvPr/>
          </p:nvSpPr>
          <p:spPr bwMode="auto">
            <a:xfrm>
              <a:off x="8662577" y="1287312"/>
              <a:ext cx="19050" cy="30162"/>
            </a:xfrm>
            <a:custGeom>
              <a:avLst/>
              <a:gdLst>
                <a:gd name="T0" fmla="*/ 12 w 5"/>
                <a:gd name="T1" fmla="*/ 10 h 8"/>
                <a:gd name="T2" fmla="*/ 12 w 5"/>
                <a:gd name="T3" fmla="*/ 10 h 8"/>
                <a:gd name="T4" fmla="*/ 0 60000 65536"/>
                <a:gd name="T5" fmla="*/ 0 60000 65536"/>
              </a:gdLst>
              <a:ahLst/>
              <a:cxnLst>
                <a:cxn ang="T4">
                  <a:pos x="T0" y="T1"/>
                </a:cxn>
                <a:cxn ang="T5">
                  <a:pos x="T2" y="T3"/>
                </a:cxn>
              </a:cxnLst>
              <a:rect l="0" t="0" r="r" b="b"/>
              <a:pathLst>
                <a:path w="5" h="8">
                  <a:moveTo>
                    <a:pt x="5" y="4"/>
                  </a:moveTo>
                  <a:cubicBezTo>
                    <a:pt x="2" y="8"/>
                    <a:pt x="0" y="0"/>
                    <a:pt x="5"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29" name="Freeform 18"/>
            <p:cNvSpPr/>
            <p:nvPr/>
          </p:nvSpPr>
          <p:spPr bwMode="auto">
            <a:xfrm>
              <a:off x="8703852" y="1290487"/>
              <a:ext cx="55563" cy="38100"/>
            </a:xfrm>
            <a:custGeom>
              <a:avLst/>
              <a:gdLst>
                <a:gd name="T0" fmla="*/ 33 w 15"/>
                <a:gd name="T1" fmla="*/ 7 h 10"/>
                <a:gd name="T2" fmla="*/ 9 w 15"/>
                <a:gd name="T3" fmla="*/ 22 h 10"/>
                <a:gd name="T4" fmla="*/ 0 w 15"/>
                <a:gd name="T5" fmla="*/ 12 h 10"/>
                <a:gd name="T6" fmla="*/ 16 w 15"/>
                <a:gd name="T7" fmla="*/ 7 h 10"/>
                <a:gd name="T8" fmla="*/ 33 w 15"/>
                <a:gd name="T9" fmla="*/ 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0">
                  <a:moveTo>
                    <a:pt x="14" y="3"/>
                  </a:moveTo>
                  <a:cubicBezTo>
                    <a:pt x="15" y="10"/>
                    <a:pt x="6" y="6"/>
                    <a:pt x="4" y="9"/>
                  </a:cubicBezTo>
                  <a:cubicBezTo>
                    <a:pt x="1" y="9"/>
                    <a:pt x="3" y="5"/>
                    <a:pt x="0" y="5"/>
                  </a:cubicBezTo>
                  <a:cubicBezTo>
                    <a:pt x="0" y="2"/>
                    <a:pt x="7" y="7"/>
                    <a:pt x="7" y="3"/>
                  </a:cubicBezTo>
                  <a:cubicBezTo>
                    <a:pt x="7" y="0"/>
                    <a:pt x="10" y="4"/>
                    <a:pt x="14"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0" name="Freeform 19"/>
            <p:cNvSpPr/>
            <p:nvPr/>
          </p:nvSpPr>
          <p:spPr bwMode="auto">
            <a:xfrm>
              <a:off x="9018177" y="1298424"/>
              <a:ext cx="49213" cy="25400"/>
            </a:xfrm>
            <a:custGeom>
              <a:avLst/>
              <a:gdLst>
                <a:gd name="T0" fmla="*/ 26 w 13"/>
                <a:gd name="T1" fmla="*/ 5 h 7"/>
                <a:gd name="T2" fmla="*/ 26 w 13"/>
                <a:gd name="T3" fmla="*/ 11 h 7"/>
                <a:gd name="T4" fmla="*/ 19 w 13"/>
                <a:gd name="T5" fmla="*/ 14 h 7"/>
                <a:gd name="T6" fmla="*/ 17 w 13"/>
                <a:gd name="T7" fmla="*/ 16 h 7"/>
                <a:gd name="T8" fmla="*/ 7 w 13"/>
                <a:gd name="T9" fmla="*/ 14 h 7"/>
                <a:gd name="T10" fmla="*/ 5 w 13"/>
                <a:gd name="T11" fmla="*/ 16 h 7"/>
                <a:gd name="T12" fmla="*/ 2 w 13"/>
                <a:gd name="T13" fmla="*/ 14 h 7"/>
                <a:gd name="T14" fmla="*/ 26 w 13"/>
                <a:gd name="T15" fmla="*/ 5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7">
                  <a:moveTo>
                    <a:pt x="11" y="2"/>
                  </a:moveTo>
                  <a:cubicBezTo>
                    <a:pt x="13" y="3"/>
                    <a:pt x="12" y="4"/>
                    <a:pt x="11" y="5"/>
                  </a:cubicBezTo>
                  <a:cubicBezTo>
                    <a:pt x="10" y="5"/>
                    <a:pt x="9" y="5"/>
                    <a:pt x="8" y="6"/>
                  </a:cubicBezTo>
                  <a:cubicBezTo>
                    <a:pt x="7" y="6"/>
                    <a:pt x="7" y="7"/>
                    <a:pt x="7" y="7"/>
                  </a:cubicBezTo>
                  <a:cubicBezTo>
                    <a:pt x="6" y="7"/>
                    <a:pt x="5" y="6"/>
                    <a:pt x="3" y="6"/>
                  </a:cubicBezTo>
                  <a:cubicBezTo>
                    <a:pt x="3" y="6"/>
                    <a:pt x="3" y="7"/>
                    <a:pt x="2" y="7"/>
                  </a:cubicBezTo>
                  <a:cubicBezTo>
                    <a:pt x="1" y="7"/>
                    <a:pt x="1" y="7"/>
                    <a:pt x="1" y="6"/>
                  </a:cubicBezTo>
                  <a:cubicBezTo>
                    <a:pt x="0" y="0"/>
                    <a:pt x="10" y="6"/>
                    <a:pt x="1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1" name="Freeform 20"/>
            <p:cNvSpPr/>
            <p:nvPr/>
          </p:nvSpPr>
          <p:spPr bwMode="auto">
            <a:xfrm>
              <a:off x="8830852" y="1309537"/>
              <a:ext cx="30163" cy="14287"/>
            </a:xfrm>
            <a:custGeom>
              <a:avLst/>
              <a:gdLst>
                <a:gd name="T0" fmla="*/ 0 w 8"/>
                <a:gd name="T1" fmla="*/ 7 h 4"/>
                <a:gd name="T2" fmla="*/ 14 w 8"/>
                <a:gd name="T3" fmla="*/ 9 h 4"/>
                <a:gd name="T4" fmla="*/ 0 w 8"/>
                <a:gd name="T5" fmla="*/ 7 h 4"/>
                <a:gd name="T6" fmla="*/ 0 60000 65536"/>
                <a:gd name="T7" fmla="*/ 0 60000 65536"/>
                <a:gd name="T8" fmla="*/ 0 60000 65536"/>
              </a:gdLst>
              <a:ahLst/>
              <a:cxnLst>
                <a:cxn ang="T6">
                  <a:pos x="T0" y="T1"/>
                </a:cxn>
                <a:cxn ang="T7">
                  <a:pos x="T2" y="T3"/>
                </a:cxn>
                <a:cxn ang="T8">
                  <a:pos x="T4" y="T5"/>
                </a:cxn>
              </a:cxnLst>
              <a:rect l="0" t="0" r="r" b="b"/>
              <a:pathLst>
                <a:path w="8" h="4">
                  <a:moveTo>
                    <a:pt x="0" y="3"/>
                  </a:moveTo>
                  <a:cubicBezTo>
                    <a:pt x="0" y="1"/>
                    <a:pt x="8" y="0"/>
                    <a:pt x="6" y="4"/>
                  </a:cubicBezTo>
                  <a:cubicBezTo>
                    <a:pt x="3" y="2"/>
                    <a:pt x="4" y="4"/>
                    <a:pt x="0"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2" name="Freeform 21"/>
            <p:cNvSpPr/>
            <p:nvPr/>
          </p:nvSpPr>
          <p:spPr bwMode="auto">
            <a:xfrm>
              <a:off x="9108664" y="1312712"/>
              <a:ext cx="14288" cy="15875"/>
            </a:xfrm>
            <a:custGeom>
              <a:avLst/>
              <a:gdLst>
                <a:gd name="T0" fmla="*/ 0 w 4"/>
                <a:gd name="T1" fmla="*/ 3 h 4"/>
                <a:gd name="T2" fmla="*/ 9 w 4"/>
                <a:gd name="T3" fmla="*/ 10 h 4"/>
                <a:gd name="T4" fmla="*/ 0 w 4"/>
                <a:gd name="T5" fmla="*/ 10 h 4"/>
                <a:gd name="T6" fmla="*/ 0 w 4"/>
                <a:gd name="T7" fmla="*/ 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1"/>
                  </a:moveTo>
                  <a:cubicBezTo>
                    <a:pt x="3" y="0"/>
                    <a:pt x="4" y="2"/>
                    <a:pt x="4" y="4"/>
                  </a:cubicBezTo>
                  <a:cubicBezTo>
                    <a:pt x="3" y="4"/>
                    <a:pt x="2" y="4"/>
                    <a:pt x="0" y="4"/>
                  </a:cubicBezTo>
                  <a:cubicBezTo>
                    <a:pt x="0" y="3"/>
                    <a:pt x="0" y="2"/>
                    <a:pt x="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3" name="Freeform 22"/>
            <p:cNvSpPr/>
            <p:nvPr/>
          </p:nvSpPr>
          <p:spPr bwMode="auto">
            <a:xfrm>
              <a:off x="8992777" y="1334937"/>
              <a:ext cx="311150" cy="98425"/>
            </a:xfrm>
            <a:custGeom>
              <a:avLst/>
              <a:gdLst>
                <a:gd name="T0" fmla="*/ 196 w 83"/>
                <a:gd name="T1" fmla="*/ 36 h 26"/>
                <a:gd name="T2" fmla="*/ 196 w 83"/>
                <a:gd name="T3" fmla="*/ 48 h 26"/>
                <a:gd name="T4" fmla="*/ 189 w 83"/>
                <a:gd name="T5" fmla="*/ 55 h 26"/>
                <a:gd name="T6" fmla="*/ 153 w 83"/>
                <a:gd name="T7" fmla="*/ 55 h 26"/>
                <a:gd name="T8" fmla="*/ 144 w 83"/>
                <a:gd name="T9" fmla="*/ 60 h 26"/>
                <a:gd name="T10" fmla="*/ 135 w 83"/>
                <a:gd name="T11" fmla="*/ 57 h 26"/>
                <a:gd name="T12" fmla="*/ 132 w 83"/>
                <a:gd name="T13" fmla="*/ 60 h 26"/>
                <a:gd name="T14" fmla="*/ 120 w 83"/>
                <a:gd name="T15" fmla="*/ 60 h 26"/>
                <a:gd name="T16" fmla="*/ 120 w 83"/>
                <a:gd name="T17" fmla="*/ 57 h 26"/>
                <a:gd name="T18" fmla="*/ 116 w 83"/>
                <a:gd name="T19" fmla="*/ 60 h 26"/>
                <a:gd name="T20" fmla="*/ 104 w 83"/>
                <a:gd name="T21" fmla="*/ 55 h 26"/>
                <a:gd name="T22" fmla="*/ 64 w 83"/>
                <a:gd name="T23" fmla="*/ 55 h 26"/>
                <a:gd name="T24" fmla="*/ 66 w 83"/>
                <a:gd name="T25" fmla="*/ 48 h 26"/>
                <a:gd name="T26" fmla="*/ 59 w 83"/>
                <a:gd name="T27" fmla="*/ 45 h 26"/>
                <a:gd name="T28" fmla="*/ 54 w 83"/>
                <a:gd name="T29" fmla="*/ 36 h 26"/>
                <a:gd name="T30" fmla="*/ 59 w 83"/>
                <a:gd name="T31" fmla="*/ 29 h 26"/>
                <a:gd name="T32" fmla="*/ 54 w 83"/>
                <a:gd name="T33" fmla="*/ 19 h 26"/>
                <a:gd name="T34" fmla="*/ 28 w 83"/>
                <a:gd name="T35" fmla="*/ 21 h 26"/>
                <a:gd name="T36" fmla="*/ 24 w 83"/>
                <a:gd name="T37" fmla="*/ 14 h 26"/>
                <a:gd name="T38" fmla="*/ 19 w 83"/>
                <a:gd name="T39" fmla="*/ 12 h 26"/>
                <a:gd name="T40" fmla="*/ 7 w 83"/>
                <a:gd name="T41" fmla="*/ 14 h 26"/>
                <a:gd name="T42" fmla="*/ 2 w 83"/>
                <a:gd name="T43" fmla="*/ 5 h 26"/>
                <a:gd name="T44" fmla="*/ 33 w 83"/>
                <a:gd name="T45" fmla="*/ 0 h 26"/>
                <a:gd name="T46" fmla="*/ 38 w 83"/>
                <a:gd name="T47" fmla="*/ 5 h 26"/>
                <a:gd name="T48" fmla="*/ 38 w 83"/>
                <a:gd name="T49" fmla="*/ 10 h 26"/>
                <a:gd name="T50" fmla="*/ 47 w 83"/>
                <a:gd name="T51" fmla="*/ 14 h 26"/>
                <a:gd name="T52" fmla="*/ 71 w 83"/>
                <a:gd name="T53" fmla="*/ 14 h 26"/>
                <a:gd name="T54" fmla="*/ 71 w 83"/>
                <a:gd name="T55" fmla="*/ 29 h 26"/>
                <a:gd name="T56" fmla="*/ 90 w 83"/>
                <a:gd name="T57" fmla="*/ 31 h 26"/>
                <a:gd name="T58" fmla="*/ 90 w 83"/>
                <a:gd name="T59" fmla="*/ 38 h 26"/>
                <a:gd name="T60" fmla="*/ 97 w 83"/>
                <a:gd name="T61" fmla="*/ 36 h 26"/>
                <a:gd name="T62" fmla="*/ 130 w 83"/>
                <a:gd name="T63" fmla="*/ 36 h 26"/>
                <a:gd name="T64" fmla="*/ 135 w 83"/>
                <a:gd name="T65" fmla="*/ 38 h 26"/>
                <a:gd name="T66" fmla="*/ 144 w 83"/>
                <a:gd name="T67" fmla="*/ 31 h 26"/>
                <a:gd name="T68" fmla="*/ 151 w 83"/>
                <a:gd name="T69" fmla="*/ 31 h 26"/>
                <a:gd name="T70" fmla="*/ 196 w 83"/>
                <a:gd name="T71" fmla="*/ 36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3" h="26">
                  <a:moveTo>
                    <a:pt x="83" y="15"/>
                  </a:moveTo>
                  <a:cubicBezTo>
                    <a:pt x="83" y="17"/>
                    <a:pt x="83" y="19"/>
                    <a:pt x="83" y="20"/>
                  </a:cubicBezTo>
                  <a:cubicBezTo>
                    <a:pt x="81" y="20"/>
                    <a:pt x="80" y="21"/>
                    <a:pt x="80" y="23"/>
                  </a:cubicBezTo>
                  <a:cubicBezTo>
                    <a:pt x="74" y="23"/>
                    <a:pt x="70" y="22"/>
                    <a:pt x="65" y="23"/>
                  </a:cubicBezTo>
                  <a:cubicBezTo>
                    <a:pt x="64" y="23"/>
                    <a:pt x="62" y="25"/>
                    <a:pt x="61" y="25"/>
                  </a:cubicBezTo>
                  <a:cubicBezTo>
                    <a:pt x="59" y="26"/>
                    <a:pt x="59" y="24"/>
                    <a:pt x="57" y="24"/>
                  </a:cubicBezTo>
                  <a:cubicBezTo>
                    <a:pt x="58" y="24"/>
                    <a:pt x="56" y="25"/>
                    <a:pt x="56" y="25"/>
                  </a:cubicBezTo>
                  <a:cubicBezTo>
                    <a:pt x="56" y="25"/>
                    <a:pt x="52" y="25"/>
                    <a:pt x="51" y="25"/>
                  </a:cubicBezTo>
                  <a:cubicBezTo>
                    <a:pt x="51" y="25"/>
                    <a:pt x="51" y="24"/>
                    <a:pt x="51" y="24"/>
                  </a:cubicBezTo>
                  <a:cubicBezTo>
                    <a:pt x="50" y="24"/>
                    <a:pt x="49" y="25"/>
                    <a:pt x="49" y="25"/>
                  </a:cubicBezTo>
                  <a:cubicBezTo>
                    <a:pt x="46" y="25"/>
                    <a:pt x="46" y="23"/>
                    <a:pt x="44" y="23"/>
                  </a:cubicBezTo>
                  <a:cubicBezTo>
                    <a:pt x="39" y="23"/>
                    <a:pt x="34" y="26"/>
                    <a:pt x="27" y="23"/>
                  </a:cubicBezTo>
                  <a:cubicBezTo>
                    <a:pt x="27" y="22"/>
                    <a:pt x="28" y="22"/>
                    <a:pt x="28" y="20"/>
                  </a:cubicBezTo>
                  <a:cubicBezTo>
                    <a:pt x="27" y="19"/>
                    <a:pt x="26" y="20"/>
                    <a:pt x="25" y="19"/>
                  </a:cubicBezTo>
                  <a:cubicBezTo>
                    <a:pt x="24" y="18"/>
                    <a:pt x="26" y="15"/>
                    <a:pt x="23" y="15"/>
                  </a:cubicBezTo>
                  <a:cubicBezTo>
                    <a:pt x="23" y="13"/>
                    <a:pt x="25" y="14"/>
                    <a:pt x="25" y="12"/>
                  </a:cubicBezTo>
                  <a:cubicBezTo>
                    <a:pt x="25" y="10"/>
                    <a:pt x="22" y="11"/>
                    <a:pt x="23" y="8"/>
                  </a:cubicBezTo>
                  <a:cubicBezTo>
                    <a:pt x="21" y="9"/>
                    <a:pt x="16" y="8"/>
                    <a:pt x="12" y="9"/>
                  </a:cubicBezTo>
                  <a:cubicBezTo>
                    <a:pt x="10" y="10"/>
                    <a:pt x="11" y="7"/>
                    <a:pt x="10" y="6"/>
                  </a:cubicBezTo>
                  <a:cubicBezTo>
                    <a:pt x="9" y="6"/>
                    <a:pt x="7" y="7"/>
                    <a:pt x="8" y="5"/>
                  </a:cubicBezTo>
                  <a:cubicBezTo>
                    <a:pt x="7" y="6"/>
                    <a:pt x="5" y="6"/>
                    <a:pt x="3" y="6"/>
                  </a:cubicBezTo>
                  <a:cubicBezTo>
                    <a:pt x="7" y="3"/>
                    <a:pt x="0" y="6"/>
                    <a:pt x="1" y="2"/>
                  </a:cubicBezTo>
                  <a:cubicBezTo>
                    <a:pt x="6" y="2"/>
                    <a:pt x="10" y="1"/>
                    <a:pt x="14" y="0"/>
                  </a:cubicBezTo>
                  <a:cubicBezTo>
                    <a:pt x="13" y="2"/>
                    <a:pt x="16" y="1"/>
                    <a:pt x="16" y="2"/>
                  </a:cubicBezTo>
                  <a:cubicBezTo>
                    <a:pt x="16" y="2"/>
                    <a:pt x="16" y="4"/>
                    <a:pt x="16" y="4"/>
                  </a:cubicBezTo>
                  <a:cubicBezTo>
                    <a:pt x="17" y="5"/>
                    <a:pt x="21" y="3"/>
                    <a:pt x="20" y="6"/>
                  </a:cubicBezTo>
                  <a:cubicBezTo>
                    <a:pt x="23" y="3"/>
                    <a:pt x="26" y="7"/>
                    <a:pt x="30" y="6"/>
                  </a:cubicBezTo>
                  <a:cubicBezTo>
                    <a:pt x="29" y="10"/>
                    <a:pt x="32" y="10"/>
                    <a:pt x="30" y="12"/>
                  </a:cubicBezTo>
                  <a:cubicBezTo>
                    <a:pt x="32" y="13"/>
                    <a:pt x="35" y="12"/>
                    <a:pt x="38" y="13"/>
                  </a:cubicBezTo>
                  <a:cubicBezTo>
                    <a:pt x="39" y="14"/>
                    <a:pt x="33" y="16"/>
                    <a:pt x="38" y="16"/>
                  </a:cubicBezTo>
                  <a:cubicBezTo>
                    <a:pt x="39" y="16"/>
                    <a:pt x="40" y="15"/>
                    <a:pt x="41" y="15"/>
                  </a:cubicBezTo>
                  <a:cubicBezTo>
                    <a:pt x="44" y="14"/>
                    <a:pt x="50" y="14"/>
                    <a:pt x="55" y="15"/>
                  </a:cubicBezTo>
                  <a:cubicBezTo>
                    <a:pt x="56" y="15"/>
                    <a:pt x="58" y="16"/>
                    <a:pt x="57" y="16"/>
                  </a:cubicBezTo>
                  <a:cubicBezTo>
                    <a:pt x="60" y="16"/>
                    <a:pt x="55" y="14"/>
                    <a:pt x="61" y="13"/>
                  </a:cubicBezTo>
                  <a:cubicBezTo>
                    <a:pt x="62" y="13"/>
                    <a:pt x="63" y="14"/>
                    <a:pt x="64" y="13"/>
                  </a:cubicBezTo>
                  <a:cubicBezTo>
                    <a:pt x="69" y="13"/>
                    <a:pt x="76" y="13"/>
                    <a:pt x="83" y="1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4" name="Freeform 23"/>
            <p:cNvSpPr/>
            <p:nvPr/>
          </p:nvSpPr>
          <p:spPr bwMode="auto">
            <a:xfrm>
              <a:off x="4999388" y="1332632"/>
              <a:ext cx="319088" cy="225425"/>
            </a:xfrm>
            <a:custGeom>
              <a:avLst/>
              <a:gdLst>
                <a:gd name="T0" fmla="*/ 163 w 85"/>
                <a:gd name="T1" fmla="*/ 5 h 60"/>
                <a:gd name="T2" fmla="*/ 199 w 85"/>
                <a:gd name="T3" fmla="*/ 0 h 60"/>
                <a:gd name="T4" fmla="*/ 194 w 85"/>
                <a:gd name="T5" fmla="*/ 14 h 60"/>
                <a:gd name="T6" fmla="*/ 158 w 85"/>
                <a:gd name="T7" fmla="*/ 21 h 60"/>
                <a:gd name="T8" fmla="*/ 154 w 85"/>
                <a:gd name="T9" fmla="*/ 26 h 60"/>
                <a:gd name="T10" fmla="*/ 147 w 85"/>
                <a:gd name="T11" fmla="*/ 26 h 60"/>
                <a:gd name="T12" fmla="*/ 142 w 85"/>
                <a:gd name="T13" fmla="*/ 31 h 60"/>
                <a:gd name="T14" fmla="*/ 137 w 85"/>
                <a:gd name="T15" fmla="*/ 28 h 60"/>
                <a:gd name="T16" fmla="*/ 125 w 85"/>
                <a:gd name="T17" fmla="*/ 31 h 60"/>
                <a:gd name="T18" fmla="*/ 114 w 85"/>
                <a:gd name="T19" fmla="*/ 36 h 60"/>
                <a:gd name="T20" fmla="*/ 111 w 85"/>
                <a:gd name="T21" fmla="*/ 40 h 60"/>
                <a:gd name="T22" fmla="*/ 97 w 85"/>
                <a:gd name="T23" fmla="*/ 47 h 60"/>
                <a:gd name="T24" fmla="*/ 90 w 85"/>
                <a:gd name="T25" fmla="*/ 54 h 60"/>
                <a:gd name="T26" fmla="*/ 83 w 85"/>
                <a:gd name="T27" fmla="*/ 59 h 60"/>
                <a:gd name="T28" fmla="*/ 80 w 85"/>
                <a:gd name="T29" fmla="*/ 66 h 60"/>
                <a:gd name="T30" fmla="*/ 66 w 85"/>
                <a:gd name="T31" fmla="*/ 71 h 60"/>
                <a:gd name="T32" fmla="*/ 64 w 85"/>
                <a:gd name="T33" fmla="*/ 73 h 60"/>
                <a:gd name="T34" fmla="*/ 52 w 85"/>
                <a:gd name="T35" fmla="*/ 78 h 60"/>
                <a:gd name="T36" fmla="*/ 47 w 85"/>
                <a:gd name="T37" fmla="*/ 90 h 60"/>
                <a:gd name="T38" fmla="*/ 50 w 85"/>
                <a:gd name="T39" fmla="*/ 107 h 60"/>
                <a:gd name="T40" fmla="*/ 43 w 85"/>
                <a:gd name="T41" fmla="*/ 114 h 60"/>
                <a:gd name="T42" fmla="*/ 47 w 85"/>
                <a:gd name="T43" fmla="*/ 123 h 60"/>
                <a:gd name="T44" fmla="*/ 45 w 85"/>
                <a:gd name="T45" fmla="*/ 125 h 60"/>
                <a:gd name="T46" fmla="*/ 47 w 85"/>
                <a:gd name="T47" fmla="*/ 130 h 60"/>
                <a:gd name="T48" fmla="*/ 50 w 85"/>
                <a:gd name="T49" fmla="*/ 125 h 60"/>
                <a:gd name="T50" fmla="*/ 59 w 85"/>
                <a:gd name="T51" fmla="*/ 133 h 60"/>
                <a:gd name="T52" fmla="*/ 57 w 85"/>
                <a:gd name="T53" fmla="*/ 142 h 60"/>
                <a:gd name="T54" fmla="*/ 31 w 85"/>
                <a:gd name="T55" fmla="*/ 142 h 60"/>
                <a:gd name="T56" fmla="*/ 33 w 85"/>
                <a:gd name="T57" fmla="*/ 137 h 60"/>
                <a:gd name="T58" fmla="*/ 26 w 85"/>
                <a:gd name="T59" fmla="*/ 135 h 60"/>
                <a:gd name="T60" fmla="*/ 19 w 85"/>
                <a:gd name="T61" fmla="*/ 130 h 60"/>
                <a:gd name="T62" fmla="*/ 14 w 85"/>
                <a:gd name="T63" fmla="*/ 130 h 60"/>
                <a:gd name="T64" fmla="*/ 5 w 85"/>
                <a:gd name="T65" fmla="*/ 130 h 60"/>
                <a:gd name="T66" fmla="*/ 2 w 85"/>
                <a:gd name="T67" fmla="*/ 109 h 60"/>
                <a:gd name="T68" fmla="*/ 17 w 85"/>
                <a:gd name="T69" fmla="*/ 104 h 60"/>
                <a:gd name="T70" fmla="*/ 14 w 85"/>
                <a:gd name="T71" fmla="*/ 102 h 60"/>
                <a:gd name="T72" fmla="*/ 17 w 85"/>
                <a:gd name="T73" fmla="*/ 95 h 60"/>
                <a:gd name="T74" fmla="*/ 31 w 85"/>
                <a:gd name="T75" fmla="*/ 90 h 60"/>
                <a:gd name="T76" fmla="*/ 31 w 85"/>
                <a:gd name="T77" fmla="*/ 78 h 60"/>
                <a:gd name="T78" fmla="*/ 38 w 85"/>
                <a:gd name="T79" fmla="*/ 76 h 60"/>
                <a:gd name="T80" fmla="*/ 45 w 85"/>
                <a:gd name="T81" fmla="*/ 69 h 60"/>
                <a:gd name="T82" fmla="*/ 45 w 85"/>
                <a:gd name="T83" fmla="*/ 54 h 60"/>
                <a:gd name="T84" fmla="*/ 66 w 85"/>
                <a:gd name="T85" fmla="*/ 45 h 60"/>
                <a:gd name="T86" fmla="*/ 69 w 85"/>
                <a:gd name="T87" fmla="*/ 40 h 60"/>
                <a:gd name="T88" fmla="*/ 73 w 85"/>
                <a:gd name="T89" fmla="*/ 43 h 60"/>
                <a:gd name="T90" fmla="*/ 78 w 85"/>
                <a:gd name="T91" fmla="*/ 38 h 60"/>
                <a:gd name="T92" fmla="*/ 80 w 85"/>
                <a:gd name="T93" fmla="*/ 31 h 60"/>
                <a:gd name="T94" fmla="*/ 95 w 85"/>
                <a:gd name="T95" fmla="*/ 28 h 60"/>
                <a:gd name="T96" fmla="*/ 111 w 85"/>
                <a:gd name="T97" fmla="*/ 26 h 60"/>
                <a:gd name="T98" fmla="*/ 114 w 85"/>
                <a:gd name="T99" fmla="*/ 24 h 60"/>
                <a:gd name="T100" fmla="*/ 121 w 85"/>
                <a:gd name="T101" fmla="*/ 26 h 60"/>
                <a:gd name="T102" fmla="*/ 123 w 85"/>
                <a:gd name="T103" fmla="*/ 21 h 60"/>
                <a:gd name="T104" fmla="*/ 125 w 85"/>
                <a:gd name="T105" fmla="*/ 21 h 60"/>
                <a:gd name="T106" fmla="*/ 144 w 85"/>
                <a:gd name="T107" fmla="*/ 19 h 60"/>
                <a:gd name="T108" fmla="*/ 151 w 85"/>
                <a:gd name="T109" fmla="*/ 14 h 60"/>
                <a:gd name="T110" fmla="*/ 154 w 85"/>
                <a:gd name="T111" fmla="*/ 12 h 60"/>
                <a:gd name="T112" fmla="*/ 163 w 85"/>
                <a:gd name="T113" fmla="*/ 5 h 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 h="60">
                  <a:moveTo>
                    <a:pt x="69" y="2"/>
                  </a:moveTo>
                  <a:cubicBezTo>
                    <a:pt x="73" y="4"/>
                    <a:pt x="79" y="0"/>
                    <a:pt x="84" y="0"/>
                  </a:cubicBezTo>
                  <a:cubicBezTo>
                    <a:pt x="85" y="4"/>
                    <a:pt x="82" y="4"/>
                    <a:pt x="82" y="6"/>
                  </a:cubicBezTo>
                  <a:cubicBezTo>
                    <a:pt x="78" y="4"/>
                    <a:pt x="72" y="8"/>
                    <a:pt x="67" y="9"/>
                  </a:cubicBezTo>
                  <a:cubicBezTo>
                    <a:pt x="66" y="9"/>
                    <a:pt x="66" y="11"/>
                    <a:pt x="65" y="11"/>
                  </a:cubicBezTo>
                  <a:cubicBezTo>
                    <a:pt x="64" y="11"/>
                    <a:pt x="63" y="11"/>
                    <a:pt x="62" y="11"/>
                  </a:cubicBezTo>
                  <a:cubicBezTo>
                    <a:pt x="62" y="11"/>
                    <a:pt x="60" y="13"/>
                    <a:pt x="60" y="13"/>
                  </a:cubicBezTo>
                  <a:cubicBezTo>
                    <a:pt x="59" y="14"/>
                    <a:pt x="59" y="12"/>
                    <a:pt x="58" y="12"/>
                  </a:cubicBezTo>
                  <a:cubicBezTo>
                    <a:pt x="57" y="13"/>
                    <a:pt x="55" y="13"/>
                    <a:pt x="53" y="13"/>
                  </a:cubicBezTo>
                  <a:cubicBezTo>
                    <a:pt x="52" y="14"/>
                    <a:pt x="50" y="14"/>
                    <a:pt x="48" y="15"/>
                  </a:cubicBezTo>
                  <a:cubicBezTo>
                    <a:pt x="47" y="15"/>
                    <a:pt x="48" y="16"/>
                    <a:pt x="47" y="17"/>
                  </a:cubicBezTo>
                  <a:cubicBezTo>
                    <a:pt x="46" y="18"/>
                    <a:pt x="41" y="17"/>
                    <a:pt x="41" y="20"/>
                  </a:cubicBezTo>
                  <a:cubicBezTo>
                    <a:pt x="41" y="22"/>
                    <a:pt x="38" y="22"/>
                    <a:pt x="38" y="23"/>
                  </a:cubicBezTo>
                  <a:cubicBezTo>
                    <a:pt x="37" y="23"/>
                    <a:pt x="36" y="25"/>
                    <a:pt x="35" y="25"/>
                  </a:cubicBezTo>
                  <a:cubicBezTo>
                    <a:pt x="35" y="26"/>
                    <a:pt x="34" y="26"/>
                    <a:pt x="34" y="28"/>
                  </a:cubicBezTo>
                  <a:cubicBezTo>
                    <a:pt x="30" y="29"/>
                    <a:pt x="31" y="27"/>
                    <a:pt x="28" y="30"/>
                  </a:cubicBezTo>
                  <a:cubicBezTo>
                    <a:pt x="28" y="31"/>
                    <a:pt x="27" y="30"/>
                    <a:pt x="27" y="31"/>
                  </a:cubicBezTo>
                  <a:cubicBezTo>
                    <a:pt x="27" y="33"/>
                    <a:pt x="24" y="32"/>
                    <a:pt x="22" y="33"/>
                  </a:cubicBezTo>
                  <a:cubicBezTo>
                    <a:pt x="22" y="36"/>
                    <a:pt x="24" y="39"/>
                    <a:pt x="20" y="38"/>
                  </a:cubicBezTo>
                  <a:cubicBezTo>
                    <a:pt x="21" y="40"/>
                    <a:pt x="19" y="45"/>
                    <a:pt x="21" y="45"/>
                  </a:cubicBezTo>
                  <a:cubicBezTo>
                    <a:pt x="20" y="46"/>
                    <a:pt x="19" y="47"/>
                    <a:pt x="18" y="48"/>
                  </a:cubicBezTo>
                  <a:cubicBezTo>
                    <a:pt x="16" y="51"/>
                    <a:pt x="21" y="50"/>
                    <a:pt x="20" y="52"/>
                  </a:cubicBezTo>
                  <a:cubicBezTo>
                    <a:pt x="20" y="52"/>
                    <a:pt x="18" y="53"/>
                    <a:pt x="19" y="53"/>
                  </a:cubicBezTo>
                  <a:cubicBezTo>
                    <a:pt x="19" y="53"/>
                    <a:pt x="21" y="55"/>
                    <a:pt x="20" y="55"/>
                  </a:cubicBezTo>
                  <a:cubicBezTo>
                    <a:pt x="21" y="55"/>
                    <a:pt x="22" y="54"/>
                    <a:pt x="21" y="53"/>
                  </a:cubicBezTo>
                  <a:cubicBezTo>
                    <a:pt x="22" y="54"/>
                    <a:pt x="22" y="56"/>
                    <a:pt x="25" y="56"/>
                  </a:cubicBezTo>
                  <a:cubicBezTo>
                    <a:pt x="25" y="58"/>
                    <a:pt x="23" y="58"/>
                    <a:pt x="24" y="60"/>
                  </a:cubicBezTo>
                  <a:cubicBezTo>
                    <a:pt x="20" y="60"/>
                    <a:pt x="16" y="60"/>
                    <a:pt x="13" y="60"/>
                  </a:cubicBezTo>
                  <a:cubicBezTo>
                    <a:pt x="13" y="60"/>
                    <a:pt x="15" y="59"/>
                    <a:pt x="14" y="58"/>
                  </a:cubicBezTo>
                  <a:cubicBezTo>
                    <a:pt x="13" y="57"/>
                    <a:pt x="12" y="58"/>
                    <a:pt x="11" y="57"/>
                  </a:cubicBezTo>
                  <a:cubicBezTo>
                    <a:pt x="10" y="57"/>
                    <a:pt x="9" y="55"/>
                    <a:pt x="8" y="55"/>
                  </a:cubicBezTo>
                  <a:cubicBezTo>
                    <a:pt x="8" y="54"/>
                    <a:pt x="6" y="55"/>
                    <a:pt x="6" y="55"/>
                  </a:cubicBezTo>
                  <a:cubicBezTo>
                    <a:pt x="5" y="53"/>
                    <a:pt x="5" y="55"/>
                    <a:pt x="2" y="55"/>
                  </a:cubicBezTo>
                  <a:cubicBezTo>
                    <a:pt x="2" y="52"/>
                    <a:pt x="0" y="50"/>
                    <a:pt x="1" y="46"/>
                  </a:cubicBezTo>
                  <a:cubicBezTo>
                    <a:pt x="5" y="50"/>
                    <a:pt x="2" y="42"/>
                    <a:pt x="7" y="44"/>
                  </a:cubicBezTo>
                  <a:cubicBezTo>
                    <a:pt x="8" y="43"/>
                    <a:pt x="6" y="43"/>
                    <a:pt x="6" y="43"/>
                  </a:cubicBezTo>
                  <a:cubicBezTo>
                    <a:pt x="6" y="42"/>
                    <a:pt x="10" y="41"/>
                    <a:pt x="7" y="40"/>
                  </a:cubicBezTo>
                  <a:cubicBezTo>
                    <a:pt x="8" y="39"/>
                    <a:pt x="11" y="39"/>
                    <a:pt x="13" y="38"/>
                  </a:cubicBezTo>
                  <a:cubicBezTo>
                    <a:pt x="12" y="36"/>
                    <a:pt x="16" y="34"/>
                    <a:pt x="13" y="33"/>
                  </a:cubicBezTo>
                  <a:cubicBezTo>
                    <a:pt x="13" y="32"/>
                    <a:pt x="15" y="32"/>
                    <a:pt x="16" y="32"/>
                  </a:cubicBezTo>
                  <a:cubicBezTo>
                    <a:pt x="16" y="30"/>
                    <a:pt x="17" y="29"/>
                    <a:pt x="19" y="29"/>
                  </a:cubicBezTo>
                  <a:cubicBezTo>
                    <a:pt x="17" y="26"/>
                    <a:pt x="20" y="27"/>
                    <a:pt x="19" y="23"/>
                  </a:cubicBezTo>
                  <a:cubicBezTo>
                    <a:pt x="23" y="23"/>
                    <a:pt x="25" y="20"/>
                    <a:pt x="28" y="19"/>
                  </a:cubicBezTo>
                  <a:cubicBezTo>
                    <a:pt x="30" y="20"/>
                    <a:pt x="29" y="17"/>
                    <a:pt x="29" y="17"/>
                  </a:cubicBezTo>
                  <a:cubicBezTo>
                    <a:pt x="30" y="17"/>
                    <a:pt x="31" y="18"/>
                    <a:pt x="31" y="18"/>
                  </a:cubicBezTo>
                  <a:cubicBezTo>
                    <a:pt x="31" y="18"/>
                    <a:pt x="32" y="16"/>
                    <a:pt x="33" y="16"/>
                  </a:cubicBezTo>
                  <a:cubicBezTo>
                    <a:pt x="33" y="15"/>
                    <a:pt x="34" y="15"/>
                    <a:pt x="34" y="13"/>
                  </a:cubicBezTo>
                  <a:cubicBezTo>
                    <a:pt x="36" y="14"/>
                    <a:pt x="38" y="13"/>
                    <a:pt x="40" y="12"/>
                  </a:cubicBezTo>
                  <a:cubicBezTo>
                    <a:pt x="42" y="11"/>
                    <a:pt x="43" y="12"/>
                    <a:pt x="47" y="11"/>
                  </a:cubicBezTo>
                  <a:cubicBezTo>
                    <a:pt x="48" y="11"/>
                    <a:pt x="48" y="10"/>
                    <a:pt x="48" y="10"/>
                  </a:cubicBezTo>
                  <a:cubicBezTo>
                    <a:pt x="50" y="9"/>
                    <a:pt x="50" y="11"/>
                    <a:pt x="51" y="11"/>
                  </a:cubicBezTo>
                  <a:cubicBezTo>
                    <a:pt x="52" y="11"/>
                    <a:pt x="50" y="9"/>
                    <a:pt x="52" y="9"/>
                  </a:cubicBezTo>
                  <a:cubicBezTo>
                    <a:pt x="52" y="9"/>
                    <a:pt x="53" y="9"/>
                    <a:pt x="53" y="9"/>
                  </a:cubicBezTo>
                  <a:cubicBezTo>
                    <a:pt x="54" y="8"/>
                    <a:pt x="58" y="8"/>
                    <a:pt x="61" y="8"/>
                  </a:cubicBezTo>
                  <a:cubicBezTo>
                    <a:pt x="63" y="7"/>
                    <a:pt x="63" y="7"/>
                    <a:pt x="64" y="6"/>
                  </a:cubicBezTo>
                  <a:cubicBezTo>
                    <a:pt x="64" y="6"/>
                    <a:pt x="65" y="5"/>
                    <a:pt x="65" y="5"/>
                  </a:cubicBezTo>
                  <a:cubicBezTo>
                    <a:pt x="68" y="3"/>
                    <a:pt x="70" y="7"/>
                    <a:pt x="69"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5" name="Freeform 24"/>
            <p:cNvSpPr/>
            <p:nvPr/>
          </p:nvSpPr>
          <p:spPr bwMode="auto">
            <a:xfrm>
              <a:off x="8910227" y="1350812"/>
              <a:ext cx="33338" cy="11112"/>
            </a:xfrm>
            <a:custGeom>
              <a:avLst/>
              <a:gdLst>
                <a:gd name="T0" fmla="*/ 14 w 9"/>
                <a:gd name="T1" fmla="*/ 0 h 3"/>
                <a:gd name="T2" fmla="*/ 21 w 9"/>
                <a:gd name="T3" fmla="*/ 0 h 3"/>
                <a:gd name="T4" fmla="*/ 14 w 9"/>
                <a:gd name="T5" fmla="*/ 0 h 3"/>
                <a:gd name="T6" fmla="*/ 0 60000 65536"/>
                <a:gd name="T7" fmla="*/ 0 60000 65536"/>
                <a:gd name="T8" fmla="*/ 0 60000 65536"/>
              </a:gdLst>
              <a:ahLst/>
              <a:cxnLst>
                <a:cxn ang="T6">
                  <a:pos x="T0" y="T1"/>
                </a:cxn>
                <a:cxn ang="T7">
                  <a:pos x="T2" y="T3"/>
                </a:cxn>
                <a:cxn ang="T8">
                  <a:pos x="T4" y="T5"/>
                </a:cxn>
              </a:cxnLst>
              <a:rect l="0" t="0" r="r" b="b"/>
              <a:pathLst>
                <a:path w="9" h="3">
                  <a:moveTo>
                    <a:pt x="6" y="0"/>
                  </a:moveTo>
                  <a:cubicBezTo>
                    <a:pt x="7" y="0"/>
                    <a:pt x="8" y="0"/>
                    <a:pt x="9" y="0"/>
                  </a:cubicBezTo>
                  <a:cubicBezTo>
                    <a:pt x="9" y="3"/>
                    <a:pt x="0" y="0"/>
                    <a:pt x="6"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6" name="Freeform 25"/>
            <p:cNvSpPr/>
            <p:nvPr/>
          </p:nvSpPr>
          <p:spPr bwMode="auto">
            <a:xfrm>
              <a:off x="6540850" y="1362794"/>
              <a:ext cx="98425" cy="76200"/>
            </a:xfrm>
            <a:custGeom>
              <a:avLst/>
              <a:gdLst>
                <a:gd name="T0" fmla="*/ 17 w 26"/>
                <a:gd name="T1" fmla="*/ 2 h 20"/>
                <a:gd name="T2" fmla="*/ 19 w 26"/>
                <a:gd name="T3" fmla="*/ 5 h 20"/>
                <a:gd name="T4" fmla="*/ 36 w 26"/>
                <a:gd name="T5" fmla="*/ 12 h 20"/>
                <a:gd name="T6" fmla="*/ 45 w 26"/>
                <a:gd name="T7" fmla="*/ 7 h 20"/>
                <a:gd name="T8" fmla="*/ 62 w 26"/>
                <a:gd name="T9" fmla="*/ 10 h 20"/>
                <a:gd name="T10" fmla="*/ 55 w 26"/>
                <a:gd name="T11" fmla="*/ 24 h 20"/>
                <a:gd name="T12" fmla="*/ 33 w 26"/>
                <a:gd name="T13" fmla="*/ 29 h 20"/>
                <a:gd name="T14" fmla="*/ 33 w 26"/>
                <a:gd name="T15" fmla="*/ 34 h 20"/>
                <a:gd name="T16" fmla="*/ 29 w 26"/>
                <a:gd name="T17" fmla="*/ 38 h 20"/>
                <a:gd name="T18" fmla="*/ 19 w 26"/>
                <a:gd name="T19" fmla="*/ 41 h 20"/>
                <a:gd name="T20" fmla="*/ 7 w 26"/>
                <a:gd name="T21" fmla="*/ 36 h 20"/>
                <a:gd name="T22" fmla="*/ 0 w 26"/>
                <a:gd name="T23" fmla="*/ 12 h 20"/>
                <a:gd name="T24" fmla="*/ 17 w 26"/>
                <a:gd name="T25" fmla="*/ 2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20">
                  <a:moveTo>
                    <a:pt x="7" y="1"/>
                  </a:moveTo>
                  <a:cubicBezTo>
                    <a:pt x="8" y="0"/>
                    <a:pt x="8" y="1"/>
                    <a:pt x="8" y="2"/>
                  </a:cubicBezTo>
                  <a:cubicBezTo>
                    <a:pt x="9" y="4"/>
                    <a:pt x="13" y="4"/>
                    <a:pt x="15" y="5"/>
                  </a:cubicBezTo>
                  <a:cubicBezTo>
                    <a:pt x="17" y="6"/>
                    <a:pt x="18" y="3"/>
                    <a:pt x="19" y="3"/>
                  </a:cubicBezTo>
                  <a:cubicBezTo>
                    <a:pt x="20" y="3"/>
                    <a:pt x="22" y="5"/>
                    <a:pt x="26" y="4"/>
                  </a:cubicBezTo>
                  <a:cubicBezTo>
                    <a:pt x="25" y="5"/>
                    <a:pt x="20" y="8"/>
                    <a:pt x="23" y="10"/>
                  </a:cubicBezTo>
                  <a:cubicBezTo>
                    <a:pt x="22" y="13"/>
                    <a:pt x="18" y="13"/>
                    <a:pt x="14" y="12"/>
                  </a:cubicBezTo>
                  <a:cubicBezTo>
                    <a:pt x="13" y="13"/>
                    <a:pt x="13" y="14"/>
                    <a:pt x="14" y="14"/>
                  </a:cubicBezTo>
                  <a:cubicBezTo>
                    <a:pt x="15" y="16"/>
                    <a:pt x="7" y="14"/>
                    <a:pt x="12" y="16"/>
                  </a:cubicBezTo>
                  <a:cubicBezTo>
                    <a:pt x="12" y="20"/>
                    <a:pt x="8" y="14"/>
                    <a:pt x="8" y="17"/>
                  </a:cubicBezTo>
                  <a:cubicBezTo>
                    <a:pt x="6" y="17"/>
                    <a:pt x="7" y="13"/>
                    <a:pt x="3" y="15"/>
                  </a:cubicBezTo>
                  <a:cubicBezTo>
                    <a:pt x="3" y="11"/>
                    <a:pt x="3" y="7"/>
                    <a:pt x="0" y="5"/>
                  </a:cubicBezTo>
                  <a:cubicBezTo>
                    <a:pt x="1" y="3"/>
                    <a:pt x="8" y="5"/>
                    <a:pt x="7"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7" name="Freeform 26"/>
            <p:cNvSpPr/>
            <p:nvPr/>
          </p:nvSpPr>
          <p:spPr bwMode="auto">
            <a:xfrm>
              <a:off x="8587964" y="1376212"/>
              <a:ext cx="25400" cy="19050"/>
            </a:xfrm>
            <a:custGeom>
              <a:avLst/>
              <a:gdLst>
                <a:gd name="T0" fmla="*/ 9 w 7"/>
                <a:gd name="T1" fmla="*/ 0 h 5"/>
                <a:gd name="T2" fmla="*/ 11 w 7"/>
                <a:gd name="T3" fmla="*/ 12 h 5"/>
                <a:gd name="T4" fmla="*/ 0 w 7"/>
                <a:gd name="T5" fmla="*/ 10 h 5"/>
                <a:gd name="T6" fmla="*/ 9 w 7"/>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4" y="0"/>
                  </a:moveTo>
                  <a:cubicBezTo>
                    <a:pt x="7" y="1"/>
                    <a:pt x="5" y="2"/>
                    <a:pt x="5" y="5"/>
                  </a:cubicBezTo>
                  <a:cubicBezTo>
                    <a:pt x="4" y="4"/>
                    <a:pt x="2" y="3"/>
                    <a:pt x="0" y="4"/>
                  </a:cubicBezTo>
                  <a:cubicBezTo>
                    <a:pt x="1" y="1"/>
                    <a:pt x="4" y="3"/>
                    <a:pt x="4"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8" name="Freeform 27"/>
            <p:cNvSpPr/>
            <p:nvPr/>
          </p:nvSpPr>
          <p:spPr bwMode="auto">
            <a:xfrm>
              <a:off x="6645625" y="1373907"/>
              <a:ext cx="46038" cy="41275"/>
            </a:xfrm>
            <a:custGeom>
              <a:avLst/>
              <a:gdLst>
                <a:gd name="T0" fmla="*/ 0 w 12"/>
                <a:gd name="T1" fmla="*/ 9 h 11"/>
                <a:gd name="T2" fmla="*/ 29 w 12"/>
                <a:gd name="T3" fmla="*/ 14 h 11"/>
                <a:gd name="T4" fmla="*/ 17 w 12"/>
                <a:gd name="T5" fmla="*/ 26 h 11"/>
                <a:gd name="T6" fmla="*/ 12 w 12"/>
                <a:gd name="T7" fmla="*/ 19 h 11"/>
                <a:gd name="T8" fmla="*/ 5 w 12"/>
                <a:gd name="T9" fmla="*/ 19 h 11"/>
                <a:gd name="T10" fmla="*/ 0 w 12"/>
                <a:gd name="T11" fmla="*/ 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1">
                  <a:moveTo>
                    <a:pt x="0" y="4"/>
                  </a:moveTo>
                  <a:cubicBezTo>
                    <a:pt x="4" y="0"/>
                    <a:pt x="10" y="4"/>
                    <a:pt x="12" y="6"/>
                  </a:cubicBezTo>
                  <a:cubicBezTo>
                    <a:pt x="12" y="9"/>
                    <a:pt x="6" y="7"/>
                    <a:pt x="7" y="11"/>
                  </a:cubicBezTo>
                  <a:cubicBezTo>
                    <a:pt x="6" y="11"/>
                    <a:pt x="6" y="9"/>
                    <a:pt x="5" y="8"/>
                  </a:cubicBezTo>
                  <a:cubicBezTo>
                    <a:pt x="4" y="8"/>
                    <a:pt x="3" y="9"/>
                    <a:pt x="2" y="8"/>
                  </a:cubicBezTo>
                  <a:cubicBezTo>
                    <a:pt x="1" y="7"/>
                    <a:pt x="3" y="4"/>
                    <a:pt x="0"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39" name="Freeform 28"/>
            <p:cNvSpPr/>
            <p:nvPr/>
          </p:nvSpPr>
          <p:spPr bwMode="auto">
            <a:xfrm>
              <a:off x="6702775" y="1389782"/>
              <a:ext cx="66675" cy="33337"/>
            </a:xfrm>
            <a:custGeom>
              <a:avLst/>
              <a:gdLst>
                <a:gd name="T0" fmla="*/ 5 w 18"/>
                <a:gd name="T1" fmla="*/ 2 h 9"/>
                <a:gd name="T2" fmla="*/ 9 w 18"/>
                <a:gd name="T3" fmla="*/ 2 h 9"/>
                <a:gd name="T4" fmla="*/ 23 w 18"/>
                <a:gd name="T5" fmla="*/ 7 h 9"/>
                <a:gd name="T6" fmla="*/ 37 w 18"/>
                <a:gd name="T7" fmla="*/ 12 h 9"/>
                <a:gd name="T8" fmla="*/ 42 w 18"/>
                <a:gd name="T9" fmla="*/ 19 h 9"/>
                <a:gd name="T10" fmla="*/ 9 w 18"/>
                <a:gd name="T11" fmla="*/ 12 h 9"/>
                <a:gd name="T12" fmla="*/ 5 w 18"/>
                <a:gd name="T13" fmla="*/ 2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9">
                  <a:moveTo>
                    <a:pt x="2" y="1"/>
                  </a:moveTo>
                  <a:cubicBezTo>
                    <a:pt x="2" y="1"/>
                    <a:pt x="3" y="1"/>
                    <a:pt x="4" y="1"/>
                  </a:cubicBezTo>
                  <a:cubicBezTo>
                    <a:pt x="8" y="0"/>
                    <a:pt x="7" y="3"/>
                    <a:pt x="10" y="3"/>
                  </a:cubicBezTo>
                  <a:cubicBezTo>
                    <a:pt x="12" y="4"/>
                    <a:pt x="14" y="4"/>
                    <a:pt x="16" y="5"/>
                  </a:cubicBezTo>
                  <a:cubicBezTo>
                    <a:pt x="17" y="6"/>
                    <a:pt x="18" y="5"/>
                    <a:pt x="18" y="8"/>
                  </a:cubicBezTo>
                  <a:cubicBezTo>
                    <a:pt x="11" y="9"/>
                    <a:pt x="9" y="6"/>
                    <a:pt x="4" y="5"/>
                  </a:cubicBezTo>
                  <a:cubicBezTo>
                    <a:pt x="5" y="2"/>
                    <a:pt x="0" y="5"/>
                    <a:pt x="2"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0" name="Freeform 29"/>
            <p:cNvSpPr/>
            <p:nvPr/>
          </p:nvSpPr>
          <p:spPr bwMode="auto">
            <a:xfrm>
              <a:off x="8888002" y="1447649"/>
              <a:ext cx="111125" cy="90487"/>
            </a:xfrm>
            <a:custGeom>
              <a:avLst/>
              <a:gdLst>
                <a:gd name="T0" fmla="*/ 23 w 30"/>
                <a:gd name="T1" fmla="*/ 12 h 24"/>
                <a:gd name="T2" fmla="*/ 23 w 30"/>
                <a:gd name="T3" fmla="*/ 7 h 24"/>
                <a:gd name="T4" fmla="*/ 54 w 30"/>
                <a:gd name="T5" fmla="*/ 0 h 24"/>
                <a:gd name="T6" fmla="*/ 58 w 30"/>
                <a:gd name="T7" fmla="*/ 12 h 24"/>
                <a:gd name="T8" fmla="*/ 54 w 30"/>
                <a:gd name="T9" fmla="*/ 19 h 24"/>
                <a:gd name="T10" fmla="*/ 68 w 30"/>
                <a:gd name="T11" fmla="*/ 21 h 24"/>
                <a:gd name="T12" fmla="*/ 70 w 30"/>
                <a:gd name="T13" fmla="*/ 45 h 24"/>
                <a:gd name="T14" fmla="*/ 61 w 30"/>
                <a:gd name="T15" fmla="*/ 45 h 24"/>
                <a:gd name="T16" fmla="*/ 61 w 30"/>
                <a:gd name="T17" fmla="*/ 50 h 24"/>
                <a:gd name="T18" fmla="*/ 54 w 30"/>
                <a:gd name="T19" fmla="*/ 50 h 24"/>
                <a:gd name="T20" fmla="*/ 44 w 30"/>
                <a:gd name="T21" fmla="*/ 55 h 24"/>
                <a:gd name="T22" fmla="*/ 37 w 30"/>
                <a:gd name="T23" fmla="*/ 48 h 24"/>
                <a:gd name="T24" fmla="*/ 28 w 30"/>
                <a:gd name="T25" fmla="*/ 38 h 24"/>
                <a:gd name="T26" fmla="*/ 23 w 30"/>
                <a:gd name="T27" fmla="*/ 33 h 24"/>
                <a:gd name="T28" fmla="*/ 9 w 30"/>
                <a:gd name="T29" fmla="*/ 31 h 24"/>
                <a:gd name="T30" fmla="*/ 0 w 30"/>
                <a:gd name="T31" fmla="*/ 24 h 24"/>
                <a:gd name="T32" fmla="*/ 28 w 30"/>
                <a:gd name="T33" fmla="*/ 29 h 24"/>
                <a:gd name="T34" fmla="*/ 30 w 30"/>
                <a:gd name="T35" fmla="*/ 17 h 24"/>
                <a:gd name="T36" fmla="*/ 21 w 30"/>
                <a:gd name="T37" fmla="*/ 7 h 24"/>
                <a:gd name="T38" fmla="*/ 23 w 30"/>
                <a:gd name="T39" fmla="*/ 12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0" h="24">
                  <a:moveTo>
                    <a:pt x="10" y="5"/>
                  </a:moveTo>
                  <a:cubicBezTo>
                    <a:pt x="11" y="4"/>
                    <a:pt x="11" y="3"/>
                    <a:pt x="10" y="3"/>
                  </a:cubicBezTo>
                  <a:cubicBezTo>
                    <a:pt x="13" y="1"/>
                    <a:pt x="21" y="4"/>
                    <a:pt x="23" y="0"/>
                  </a:cubicBezTo>
                  <a:cubicBezTo>
                    <a:pt x="24" y="1"/>
                    <a:pt x="25" y="2"/>
                    <a:pt x="25" y="5"/>
                  </a:cubicBezTo>
                  <a:cubicBezTo>
                    <a:pt x="26" y="7"/>
                    <a:pt x="23" y="6"/>
                    <a:pt x="23" y="8"/>
                  </a:cubicBezTo>
                  <a:cubicBezTo>
                    <a:pt x="24" y="12"/>
                    <a:pt x="26" y="10"/>
                    <a:pt x="29" y="9"/>
                  </a:cubicBezTo>
                  <a:cubicBezTo>
                    <a:pt x="30" y="14"/>
                    <a:pt x="29" y="14"/>
                    <a:pt x="30" y="19"/>
                  </a:cubicBezTo>
                  <a:cubicBezTo>
                    <a:pt x="29" y="19"/>
                    <a:pt x="27" y="18"/>
                    <a:pt x="26" y="19"/>
                  </a:cubicBezTo>
                  <a:cubicBezTo>
                    <a:pt x="26" y="19"/>
                    <a:pt x="27" y="21"/>
                    <a:pt x="26" y="21"/>
                  </a:cubicBezTo>
                  <a:cubicBezTo>
                    <a:pt x="25" y="22"/>
                    <a:pt x="24" y="21"/>
                    <a:pt x="23" y="21"/>
                  </a:cubicBezTo>
                  <a:cubicBezTo>
                    <a:pt x="21" y="21"/>
                    <a:pt x="21" y="23"/>
                    <a:pt x="19" y="23"/>
                  </a:cubicBezTo>
                  <a:cubicBezTo>
                    <a:pt x="17" y="24"/>
                    <a:pt x="17" y="21"/>
                    <a:pt x="16" y="20"/>
                  </a:cubicBezTo>
                  <a:cubicBezTo>
                    <a:pt x="15" y="19"/>
                    <a:pt x="11" y="19"/>
                    <a:pt x="12" y="16"/>
                  </a:cubicBezTo>
                  <a:cubicBezTo>
                    <a:pt x="10" y="17"/>
                    <a:pt x="10" y="15"/>
                    <a:pt x="10" y="14"/>
                  </a:cubicBezTo>
                  <a:cubicBezTo>
                    <a:pt x="8" y="15"/>
                    <a:pt x="6" y="14"/>
                    <a:pt x="4" y="13"/>
                  </a:cubicBezTo>
                  <a:cubicBezTo>
                    <a:pt x="2" y="12"/>
                    <a:pt x="0" y="13"/>
                    <a:pt x="0" y="10"/>
                  </a:cubicBezTo>
                  <a:cubicBezTo>
                    <a:pt x="6" y="10"/>
                    <a:pt x="7" y="12"/>
                    <a:pt x="12" y="12"/>
                  </a:cubicBezTo>
                  <a:cubicBezTo>
                    <a:pt x="14" y="11"/>
                    <a:pt x="13" y="9"/>
                    <a:pt x="13" y="7"/>
                  </a:cubicBezTo>
                  <a:cubicBezTo>
                    <a:pt x="14" y="4"/>
                    <a:pt x="7" y="8"/>
                    <a:pt x="9" y="3"/>
                  </a:cubicBezTo>
                  <a:cubicBezTo>
                    <a:pt x="10" y="3"/>
                    <a:pt x="10" y="4"/>
                    <a:pt x="10"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1" name="Freeform 30"/>
            <p:cNvSpPr/>
            <p:nvPr/>
          </p:nvSpPr>
          <p:spPr bwMode="auto">
            <a:xfrm>
              <a:off x="9284877" y="1455587"/>
              <a:ext cx="68263" cy="30162"/>
            </a:xfrm>
            <a:custGeom>
              <a:avLst/>
              <a:gdLst>
                <a:gd name="T0" fmla="*/ 0 w 18"/>
                <a:gd name="T1" fmla="*/ 2 h 8"/>
                <a:gd name="T2" fmla="*/ 12 w 18"/>
                <a:gd name="T3" fmla="*/ 0 h 8"/>
                <a:gd name="T4" fmla="*/ 43 w 18"/>
                <a:gd name="T5" fmla="*/ 10 h 8"/>
                <a:gd name="T6" fmla="*/ 41 w 18"/>
                <a:gd name="T7" fmla="*/ 19 h 8"/>
                <a:gd name="T8" fmla="*/ 10 w 18"/>
                <a:gd name="T9" fmla="*/ 10 h 8"/>
                <a:gd name="T10" fmla="*/ 0 w 18"/>
                <a:gd name="T11" fmla="*/ 2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8">
                  <a:moveTo>
                    <a:pt x="0" y="1"/>
                  </a:moveTo>
                  <a:cubicBezTo>
                    <a:pt x="1" y="0"/>
                    <a:pt x="3" y="0"/>
                    <a:pt x="5" y="0"/>
                  </a:cubicBezTo>
                  <a:cubicBezTo>
                    <a:pt x="9" y="1"/>
                    <a:pt x="14" y="3"/>
                    <a:pt x="18" y="4"/>
                  </a:cubicBezTo>
                  <a:cubicBezTo>
                    <a:pt x="18" y="6"/>
                    <a:pt x="17" y="6"/>
                    <a:pt x="17" y="8"/>
                  </a:cubicBezTo>
                  <a:cubicBezTo>
                    <a:pt x="10" y="8"/>
                    <a:pt x="8" y="7"/>
                    <a:pt x="4" y="4"/>
                  </a:cubicBezTo>
                  <a:cubicBezTo>
                    <a:pt x="3" y="3"/>
                    <a:pt x="3" y="1"/>
                    <a:pt x="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2" name="Freeform 31"/>
            <p:cNvSpPr/>
            <p:nvPr/>
          </p:nvSpPr>
          <p:spPr bwMode="auto">
            <a:xfrm>
              <a:off x="6601175" y="1453282"/>
              <a:ext cx="44450" cy="19050"/>
            </a:xfrm>
            <a:custGeom>
              <a:avLst/>
              <a:gdLst>
                <a:gd name="T0" fmla="*/ 28 w 12"/>
                <a:gd name="T1" fmla="*/ 10 h 5"/>
                <a:gd name="T2" fmla="*/ 0 w 12"/>
                <a:gd name="T3" fmla="*/ 7 h 5"/>
                <a:gd name="T4" fmla="*/ 9 w 12"/>
                <a:gd name="T5" fmla="*/ 0 h 5"/>
                <a:gd name="T6" fmla="*/ 28 w 12"/>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5">
                  <a:moveTo>
                    <a:pt x="12" y="4"/>
                  </a:moveTo>
                  <a:cubicBezTo>
                    <a:pt x="11" y="5"/>
                    <a:pt x="3" y="4"/>
                    <a:pt x="0" y="3"/>
                  </a:cubicBezTo>
                  <a:cubicBezTo>
                    <a:pt x="1" y="1"/>
                    <a:pt x="4" y="2"/>
                    <a:pt x="4" y="0"/>
                  </a:cubicBezTo>
                  <a:cubicBezTo>
                    <a:pt x="7" y="1"/>
                    <a:pt x="12" y="0"/>
                    <a:pt x="12"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3" name="Freeform 32"/>
            <p:cNvSpPr/>
            <p:nvPr/>
          </p:nvSpPr>
          <p:spPr bwMode="auto">
            <a:xfrm>
              <a:off x="9772239" y="1552424"/>
              <a:ext cx="38100" cy="23812"/>
            </a:xfrm>
            <a:custGeom>
              <a:avLst/>
              <a:gdLst>
                <a:gd name="T0" fmla="*/ 22 w 10"/>
                <a:gd name="T1" fmla="*/ 13 h 6"/>
                <a:gd name="T2" fmla="*/ 0 w 10"/>
                <a:gd name="T3" fmla="*/ 5 h 6"/>
                <a:gd name="T4" fmla="*/ 22 w 10"/>
                <a:gd name="T5" fmla="*/ 13 h 6"/>
                <a:gd name="T6" fmla="*/ 0 60000 65536"/>
                <a:gd name="T7" fmla="*/ 0 60000 65536"/>
                <a:gd name="T8" fmla="*/ 0 60000 65536"/>
              </a:gdLst>
              <a:ahLst/>
              <a:cxnLst>
                <a:cxn ang="T6">
                  <a:pos x="T0" y="T1"/>
                </a:cxn>
                <a:cxn ang="T7">
                  <a:pos x="T2" y="T3"/>
                </a:cxn>
                <a:cxn ang="T8">
                  <a:pos x="T4" y="T5"/>
                </a:cxn>
              </a:cxnLst>
              <a:rect l="0" t="0" r="r" b="b"/>
              <a:pathLst>
                <a:path w="10" h="6">
                  <a:moveTo>
                    <a:pt x="9" y="5"/>
                  </a:moveTo>
                  <a:cubicBezTo>
                    <a:pt x="4" y="6"/>
                    <a:pt x="5" y="2"/>
                    <a:pt x="0" y="2"/>
                  </a:cubicBezTo>
                  <a:cubicBezTo>
                    <a:pt x="2" y="0"/>
                    <a:pt x="10" y="1"/>
                    <a:pt x="9"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4" name="Freeform 33"/>
            <p:cNvSpPr/>
            <p:nvPr/>
          </p:nvSpPr>
          <p:spPr bwMode="auto">
            <a:xfrm>
              <a:off x="9746839" y="1579412"/>
              <a:ext cx="52388" cy="25400"/>
            </a:xfrm>
            <a:custGeom>
              <a:avLst/>
              <a:gdLst>
                <a:gd name="T0" fmla="*/ 33 w 14"/>
                <a:gd name="T1" fmla="*/ 9 h 7"/>
                <a:gd name="T2" fmla="*/ 5 w 14"/>
                <a:gd name="T3" fmla="*/ 9 h 7"/>
                <a:gd name="T4" fmla="*/ 14 w 14"/>
                <a:gd name="T5" fmla="*/ 0 h 7"/>
                <a:gd name="T6" fmla="*/ 33 w 14"/>
                <a:gd name="T7" fmla="*/ 9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7">
                  <a:moveTo>
                    <a:pt x="14" y="4"/>
                  </a:moveTo>
                  <a:cubicBezTo>
                    <a:pt x="13" y="7"/>
                    <a:pt x="4" y="7"/>
                    <a:pt x="2" y="4"/>
                  </a:cubicBezTo>
                  <a:cubicBezTo>
                    <a:pt x="0" y="0"/>
                    <a:pt x="6" y="3"/>
                    <a:pt x="6" y="0"/>
                  </a:cubicBezTo>
                  <a:cubicBezTo>
                    <a:pt x="8" y="2"/>
                    <a:pt x="10" y="3"/>
                    <a:pt x="14"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5" name="Freeform 34"/>
            <p:cNvSpPr/>
            <p:nvPr/>
          </p:nvSpPr>
          <p:spPr bwMode="auto">
            <a:xfrm>
              <a:off x="4935888" y="1596157"/>
              <a:ext cx="33338" cy="25400"/>
            </a:xfrm>
            <a:custGeom>
              <a:avLst/>
              <a:gdLst>
                <a:gd name="T0" fmla="*/ 9 w 9"/>
                <a:gd name="T1" fmla="*/ 0 h 7"/>
                <a:gd name="T2" fmla="*/ 21 w 9"/>
                <a:gd name="T3" fmla="*/ 11 h 7"/>
                <a:gd name="T4" fmla="*/ 7 w 9"/>
                <a:gd name="T5" fmla="*/ 16 h 7"/>
                <a:gd name="T6" fmla="*/ 5 w 9"/>
                <a:gd name="T7" fmla="*/ 2 h 7"/>
                <a:gd name="T8" fmla="*/ 9 w 9"/>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7">
                  <a:moveTo>
                    <a:pt x="4" y="0"/>
                  </a:moveTo>
                  <a:cubicBezTo>
                    <a:pt x="7" y="0"/>
                    <a:pt x="9" y="2"/>
                    <a:pt x="9" y="5"/>
                  </a:cubicBezTo>
                  <a:cubicBezTo>
                    <a:pt x="6" y="4"/>
                    <a:pt x="3" y="4"/>
                    <a:pt x="3" y="7"/>
                  </a:cubicBezTo>
                  <a:cubicBezTo>
                    <a:pt x="0" y="7"/>
                    <a:pt x="2" y="3"/>
                    <a:pt x="2" y="1"/>
                  </a:cubicBezTo>
                  <a:cubicBezTo>
                    <a:pt x="3" y="1"/>
                    <a:pt x="4" y="1"/>
                    <a:pt x="4"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6" name="Freeform 35"/>
            <p:cNvSpPr/>
            <p:nvPr/>
          </p:nvSpPr>
          <p:spPr bwMode="auto">
            <a:xfrm>
              <a:off x="8786402" y="1612749"/>
              <a:ext cx="33338" cy="26987"/>
            </a:xfrm>
            <a:custGeom>
              <a:avLst/>
              <a:gdLst>
                <a:gd name="T0" fmla="*/ 21 w 9"/>
                <a:gd name="T1" fmla="*/ 12 h 7"/>
                <a:gd name="T2" fmla="*/ 0 w 9"/>
                <a:gd name="T3" fmla="*/ 17 h 7"/>
                <a:gd name="T4" fmla="*/ 21 w 9"/>
                <a:gd name="T5" fmla="*/ 12 h 7"/>
                <a:gd name="T6" fmla="*/ 0 60000 65536"/>
                <a:gd name="T7" fmla="*/ 0 60000 65536"/>
                <a:gd name="T8" fmla="*/ 0 60000 65536"/>
              </a:gdLst>
              <a:ahLst/>
              <a:cxnLst>
                <a:cxn ang="T6">
                  <a:pos x="T0" y="T1"/>
                </a:cxn>
                <a:cxn ang="T7">
                  <a:pos x="T2" y="T3"/>
                </a:cxn>
                <a:cxn ang="T8">
                  <a:pos x="T4" y="T5"/>
                </a:cxn>
              </a:cxnLst>
              <a:rect l="0" t="0" r="r" b="b"/>
              <a:pathLst>
                <a:path w="9" h="7">
                  <a:moveTo>
                    <a:pt x="9" y="5"/>
                  </a:moveTo>
                  <a:cubicBezTo>
                    <a:pt x="5" y="5"/>
                    <a:pt x="3" y="6"/>
                    <a:pt x="0" y="7"/>
                  </a:cubicBezTo>
                  <a:cubicBezTo>
                    <a:pt x="1" y="4"/>
                    <a:pt x="9" y="0"/>
                    <a:pt x="9"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7" name="Freeform 36"/>
            <p:cNvSpPr/>
            <p:nvPr/>
          </p:nvSpPr>
          <p:spPr bwMode="auto">
            <a:xfrm>
              <a:off x="9340439" y="1631799"/>
              <a:ext cx="57150" cy="33337"/>
            </a:xfrm>
            <a:custGeom>
              <a:avLst/>
              <a:gdLst>
                <a:gd name="T0" fmla="*/ 29 w 15"/>
                <a:gd name="T1" fmla="*/ 5 h 9"/>
                <a:gd name="T2" fmla="*/ 34 w 15"/>
                <a:gd name="T3" fmla="*/ 21 h 9"/>
                <a:gd name="T4" fmla="*/ 5 w 15"/>
                <a:gd name="T5" fmla="*/ 14 h 9"/>
                <a:gd name="T6" fmla="*/ 10 w 15"/>
                <a:gd name="T7" fmla="*/ 5 h 9"/>
                <a:gd name="T8" fmla="*/ 29 w 15"/>
                <a:gd name="T9" fmla="*/ 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9">
                  <a:moveTo>
                    <a:pt x="12" y="2"/>
                  </a:moveTo>
                  <a:cubicBezTo>
                    <a:pt x="14" y="3"/>
                    <a:pt x="15" y="7"/>
                    <a:pt x="14" y="9"/>
                  </a:cubicBezTo>
                  <a:cubicBezTo>
                    <a:pt x="9" y="8"/>
                    <a:pt x="3" y="9"/>
                    <a:pt x="2" y="6"/>
                  </a:cubicBezTo>
                  <a:cubicBezTo>
                    <a:pt x="0" y="2"/>
                    <a:pt x="6" y="5"/>
                    <a:pt x="4" y="2"/>
                  </a:cubicBezTo>
                  <a:cubicBezTo>
                    <a:pt x="8" y="0"/>
                    <a:pt x="12" y="3"/>
                    <a:pt x="12"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8" name="Freeform 37"/>
            <p:cNvSpPr/>
            <p:nvPr/>
          </p:nvSpPr>
          <p:spPr bwMode="auto">
            <a:xfrm>
              <a:off x="9322977" y="1725462"/>
              <a:ext cx="66675" cy="30162"/>
            </a:xfrm>
            <a:custGeom>
              <a:avLst/>
              <a:gdLst>
                <a:gd name="T0" fmla="*/ 37 w 18"/>
                <a:gd name="T1" fmla="*/ 10 h 8"/>
                <a:gd name="T2" fmla="*/ 28 w 18"/>
                <a:gd name="T3" fmla="*/ 14 h 8"/>
                <a:gd name="T4" fmla="*/ 16 w 18"/>
                <a:gd name="T5" fmla="*/ 17 h 8"/>
                <a:gd name="T6" fmla="*/ 5 w 18"/>
                <a:gd name="T7" fmla="*/ 14 h 8"/>
                <a:gd name="T8" fmla="*/ 7 w 18"/>
                <a:gd name="T9" fmla="*/ 5 h 8"/>
                <a:gd name="T10" fmla="*/ 16 w 18"/>
                <a:gd name="T11" fmla="*/ 0 h 8"/>
                <a:gd name="T12" fmla="*/ 37 w 18"/>
                <a:gd name="T13" fmla="*/ 1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8">
                  <a:moveTo>
                    <a:pt x="16" y="4"/>
                  </a:moveTo>
                  <a:cubicBezTo>
                    <a:pt x="18" y="7"/>
                    <a:pt x="13" y="6"/>
                    <a:pt x="12" y="6"/>
                  </a:cubicBezTo>
                  <a:cubicBezTo>
                    <a:pt x="11" y="6"/>
                    <a:pt x="8" y="8"/>
                    <a:pt x="7" y="7"/>
                  </a:cubicBezTo>
                  <a:cubicBezTo>
                    <a:pt x="6" y="6"/>
                    <a:pt x="4" y="7"/>
                    <a:pt x="2" y="6"/>
                  </a:cubicBezTo>
                  <a:cubicBezTo>
                    <a:pt x="0" y="3"/>
                    <a:pt x="7" y="4"/>
                    <a:pt x="3" y="2"/>
                  </a:cubicBezTo>
                  <a:cubicBezTo>
                    <a:pt x="4" y="1"/>
                    <a:pt x="7" y="2"/>
                    <a:pt x="7" y="0"/>
                  </a:cubicBezTo>
                  <a:cubicBezTo>
                    <a:pt x="10" y="1"/>
                    <a:pt x="14" y="2"/>
                    <a:pt x="16"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49" name="Freeform 38"/>
            <p:cNvSpPr/>
            <p:nvPr/>
          </p:nvSpPr>
          <p:spPr bwMode="auto">
            <a:xfrm>
              <a:off x="9322977" y="1774674"/>
              <a:ext cx="33338" cy="14287"/>
            </a:xfrm>
            <a:custGeom>
              <a:avLst/>
              <a:gdLst>
                <a:gd name="T0" fmla="*/ 16 w 9"/>
                <a:gd name="T1" fmla="*/ 9 h 4"/>
                <a:gd name="T2" fmla="*/ 5 w 9"/>
                <a:gd name="T3" fmla="*/ 9 h 4"/>
                <a:gd name="T4" fmla="*/ 16 w 9"/>
                <a:gd name="T5" fmla="*/ 9 h 4"/>
                <a:gd name="T6" fmla="*/ 0 60000 65536"/>
                <a:gd name="T7" fmla="*/ 0 60000 65536"/>
                <a:gd name="T8" fmla="*/ 0 60000 65536"/>
              </a:gdLst>
              <a:ahLst/>
              <a:cxnLst>
                <a:cxn ang="T6">
                  <a:pos x="T0" y="T1"/>
                </a:cxn>
                <a:cxn ang="T7">
                  <a:pos x="T2" y="T3"/>
                </a:cxn>
                <a:cxn ang="T8">
                  <a:pos x="T4" y="T5"/>
                </a:cxn>
              </a:cxnLst>
              <a:rect l="0" t="0" r="r" b="b"/>
              <a:pathLst>
                <a:path w="9" h="4">
                  <a:moveTo>
                    <a:pt x="7" y="4"/>
                  </a:moveTo>
                  <a:cubicBezTo>
                    <a:pt x="5" y="2"/>
                    <a:pt x="5" y="4"/>
                    <a:pt x="2" y="4"/>
                  </a:cubicBezTo>
                  <a:cubicBezTo>
                    <a:pt x="0" y="0"/>
                    <a:pt x="9" y="0"/>
                    <a:pt x="7"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0" name="Freeform 39"/>
            <p:cNvSpPr/>
            <p:nvPr/>
          </p:nvSpPr>
          <p:spPr bwMode="auto">
            <a:xfrm>
              <a:off x="9224552" y="1793724"/>
              <a:ext cx="38100" cy="22225"/>
            </a:xfrm>
            <a:custGeom>
              <a:avLst/>
              <a:gdLst>
                <a:gd name="T0" fmla="*/ 19 w 10"/>
                <a:gd name="T1" fmla="*/ 2 h 6"/>
                <a:gd name="T2" fmla="*/ 22 w 10"/>
                <a:gd name="T3" fmla="*/ 7 h 6"/>
                <a:gd name="T4" fmla="*/ 12 w 10"/>
                <a:gd name="T5" fmla="*/ 9 h 6"/>
                <a:gd name="T6" fmla="*/ 0 w 10"/>
                <a:gd name="T7" fmla="*/ 9 h 6"/>
                <a:gd name="T8" fmla="*/ 19 w 10"/>
                <a:gd name="T9" fmla="*/ 2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6">
                  <a:moveTo>
                    <a:pt x="8" y="1"/>
                  </a:moveTo>
                  <a:cubicBezTo>
                    <a:pt x="8" y="2"/>
                    <a:pt x="8" y="3"/>
                    <a:pt x="9" y="3"/>
                  </a:cubicBezTo>
                  <a:cubicBezTo>
                    <a:pt x="10" y="5"/>
                    <a:pt x="5" y="3"/>
                    <a:pt x="5" y="4"/>
                  </a:cubicBezTo>
                  <a:cubicBezTo>
                    <a:pt x="3" y="6"/>
                    <a:pt x="4" y="4"/>
                    <a:pt x="0" y="4"/>
                  </a:cubicBezTo>
                  <a:cubicBezTo>
                    <a:pt x="2" y="3"/>
                    <a:pt x="4" y="0"/>
                    <a:pt x="8"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1" name="Freeform 40"/>
            <p:cNvSpPr/>
            <p:nvPr/>
          </p:nvSpPr>
          <p:spPr bwMode="auto">
            <a:xfrm>
              <a:off x="9292814" y="1815949"/>
              <a:ext cx="11113" cy="22225"/>
            </a:xfrm>
            <a:custGeom>
              <a:avLst/>
              <a:gdLst>
                <a:gd name="T0" fmla="*/ 2 w 3"/>
                <a:gd name="T1" fmla="*/ 0 h 6"/>
                <a:gd name="T2" fmla="*/ 7 w 3"/>
                <a:gd name="T3" fmla="*/ 9 h 6"/>
                <a:gd name="T4" fmla="*/ 2 w 3"/>
                <a:gd name="T5" fmla="*/ 0 h 6"/>
                <a:gd name="T6" fmla="*/ 0 60000 65536"/>
                <a:gd name="T7" fmla="*/ 0 60000 65536"/>
                <a:gd name="T8" fmla="*/ 0 60000 65536"/>
              </a:gdLst>
              <a:ahLst/>
              <a:cxnLst>
                <a:cxn ang="T6">
                  <a:pos x="T0" y="T1"/>
                </a:cxn>
                <a:cxn ang="T7">
                  <a:pos x="T2" y="T3"/>
                </a:cxn>
                <a:cxn ang="T8">
                  <a:pos x="T4" y="T5"/>
                </a:cxn>
              </a:cxnLst>
              <a:rect l="0" t="0" r="r" b="b"/>
              <a:pathLst>
                <a:path w="3" h="6">
                  <a:moveTo>
                    <a:pt x="1" y="0"/>
                  </a:moveTo>
                  <a:cubicBezTo>
                    <a:pt x="3" y="0"/>
                    <a:pt x="3" y="2"/>
                    <a:pt x="3" y="4"/>
                  </a:cubicBezTo>
                  <a:cubicBezTo>
                    <a:pt x="0" y="6"/>
                    <a:pt x="1" y="2"/>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2" name="Freeform 41"/>
            <p:cNvSpPr/>
            <p:nvPr/>
          </p:nvSpPr>
          <p:spPr bwMode="auto">
            <a:xfrm>
              <a:off x="3889725" y="1996207"/>
              <a:ext cx="79375" cy="95250"/>
            </a:xfrm>
            <a:custGeom>
              <a:avLst/>
              <a:gdLst>
                <a:gd name="T0" fmla="*/ 19 w 21"/>
                <a:gd name="T1" fmla="*/ 0 h 25"/>
                <a:gd name="T2" fmla="*/ 21 w 21"/>
                <a:gd name="T3" fmla="*/ 2 h 25"/>
                <a:gd name="T4" fmla="*/ 40 w 21"/>
                <a:gd name="T5" fmla="*/ 2 h 25"/>
                <a:gd name="T6" fmla="*/ 50 w 21"/>
                <a:gd name="T7" fmla="*/ 10 h 25"/>
                <a:gd name="T8" fmla="*/ 45 w 21"/>
                <a:gd name="T9" fmla="*/ 14 h 25"/>
                <a:gd name="T10" fmla="*/ 40 w 21"/>
                <a:gd name="T11" fmla="*/ 17 h 25"/>
                <a:gd name="T12" fmla="*/ 45 w 21"/>
                <a:gd name="T13" fmla="*/ 31 h 25"/>
                <a:gd name="T14" fmla="*/ 43 w 21"/>
                <a:gd name="T15" fmla="*/ 46 h 25"/>
                <a:gd name="T16" fmla="*/ 29 w 21"/>
                <a:gd name="T17" fmla="*/ 46 h 25"/>
                <a:gd name="T18" fmla="*/ 26 w 21"/>
                <a:gd name="T19" fmla="*/ 53 h 25"/>
                <a:gd name="T20" fmla="*/ 21 w 21"/>
                <a:gd name="T21" fmla="*/ 60 h 25"/>
                <a:gd name="T22" fmla="*/ 5 w 21"/>
                <a:gd name="T23" fmla="*/ 60 h 25"/>
                <a:gd name="T24" fmla="*/ 10 w 21"/>
                <a:gd name="T25" fmla="*/ 43 h 25"/>
                <a:gd name="T26" fmla="*/ 10 w 21"/>
                <a:gd name="T27" fmla="*/ 31 h 25"/>
                <a:gd name="T28" fmla="*/ 5 w 21"/>
                <a:gd name="T29" fmla="*/ 17 h 25"/>
                <a:gd name="T30" fmla="*/ 14 w 21"/>
                <a:gd name="T31" fmla="*/ 19 h 25"/>
                <a:gd name="T32" fmla="*/ 19 w 21"/>
                <a:gd name="T33" fmla="*/ 0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 h="25">
                  <a:moveTo>
                    <a:pt x="8" y="0"/>
                  </a:moveTo>
                  <a:cubicBezTo>
                    <a:pt x="9" y="0"/>
                    <a:pt x="9" y="1"/>
                    <a:pt x="9" y="1"/>
                  </a:cubicBezTo>
                  <a:cubicBezTo>
                    <a:pt x="9" y="3"/>
                    <a:pt x="14" y="0"/>
                    <a:pt x="17" y="1"/>
                  </a:cubicBezTo>
                  <a:cubicBezTo>
                    <a:pt x="17" y="3"/>
                    <a:pt x="18" y="4"/>
                    <a:pt x="21" y="4"/>
                  </a:cubicBezTo>
                  <a:cubicBezTo>
                    <a:pt x="21" y="5"/>
                    <a:pt x="20" y="6"/>
                    <a:pt x="19" y="6"/>
                  </a:cubicBezTo>
                  <a:cubicBezTo>
                    <a:pt x="19" y="7"/>
                    <a:pt x="18" y="7"/>
                    <a:pt x="17" y="7"/>
                  </a:cubicBezTo>
                  <a:cubicBezTo>
                    <a:pt x="17" y="10"/>
                    <a:pt x="19" y="10"/>
                    <a:pt x="19" y="13"/>
                  </a:cubicBezTo>
                  <a:cubicBezTo>
                    <a:pt x="19" y="15"/>
                    <a:pt x="18" y="16"/>
                    <a:pt x="18" y="19"/>
                  </a:cubicBezTo>
                  <a:cubicBezTo>
                    <a:pt x="16" y="19"/>
                    <a:pt x="14" y="19"/>
                    <a:pt x="12" y="19"/>
                  </a:cubicBezTo>
                  <a:cubicBezTo>
                    <a:pt x="11" y="19"/>
                    <a:pt x="12" y="21"/>
                    <a:pt x="11" y="22"/>
                  </a:cubicBezTo>
                  <a:cubicBezTo>
                    <a:pt x="11" y="23"/>
                    <a:pt x="8" y="23"/>
                    <a:pt x="9" y="25"/>
                  </a:cubicBezTo>
                  <a:cubicBezTo>
                    <a:pt x="6" y="25"/>
                    <a:pt x="4" y="25"/>
                    <a:pt x="2" y="25"/>
                  </a:cubicBezTo>
                  <a:cubicBezTo>
                    <a:pt x="2" y="22"/>
                    <a:pt x="0" y="17"/>
                    <a:pt x="4" y="18"/>
                  </a:cubicBezTo>
                  <a:cubicBezTo>
                    <a:pt x="4" y="14"/>
                    <a:pt x="2" y="15"/>
                    <a:pt x="4" y="13"/>
                  </a:cubicBezTo>
                  <a:cubicBezTo>
                    <a:pt x="5" y="9"/>
                    <a:pt x="1" y="11"/>
                    <a:pt x="2" y="7"/>
                  </a:cubicBezTo>
                  <a:cubicBezTo>
                    <a:pt x="4" y="7"/>
                    <a:pt x="5" y="8"/>
                    <a:pt x="6" y="8"/>
                  </a:cubicBezTo>
                  <a:cubicBezTo>
                    <a:pt x="9" y="8"/>
                    <a:pt x="7" y="2"/>
                    <a:pt x="8"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3" name="Freeform 42"/>
            <p:cNvSpPr/>
            <p:nvPr/>
          </p:nvSpPr>
          <p:spPr bwMode="auto">
            <a:xfrm>
              <a:off x="7773577" y="2003274"/>
              <a:ext cx="22225" cy="22225"/>
            </a:xfrm>
            <a:custGeom>
              <a:avLst/>
              <a:gdLst>
                <a:gd name="T0" fmla="*/ 12 w 6"/>
                <a:gd name="T1" fmla="*/ 0 h 6"/>
                <a:gd name="T2" fmla="*/ 9 w 6"/>
                <a:gd name="T3" fmla="*/ 7 h 6"/>
                <a:gd name="T4" fmla="*/ 0 w 6"/>
                <a:gd name="T5" fmla="*/ 9 h 6"/>
                <a:gd name="T6" fmla="*/ 12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5" y="0"/>
                  </a:moveTo>
                  <a:cubicBezTo>
                    <a:pt x="6" y="2"/>
                    <a:pt x="5" y="2"/>
                    <a:pt x="4" y="3"/>
                  </a:cubicBezTo>
                  <a:cubicBezTo>
                    <a:pt x="3" y="5"/>
                    <a:pt x="2" y="6"/>
                    <a:pt x="0" y="4"/>
                  </a:cubicBezTo>
                  <a:cubicBezTo>
                    <a:pt x="0" y="1"/>
                    <a:pt x="3" y="1"/>
                    <a:pt x="5"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4" name="Freeform 43"/>
            <p:cNvSpPr/>
            <p:nvPr/>
          </p:nvSpPr>
          <p:spPr bwMode="auto">
            <a:xfrm>
              <a:off x="8346664" y="2022324"/>
              <a:ext cx="30163" cy="44450"/>
            </a:xfrm>
            <a:custGeom>
              <a:avLst/>
              <a:gdLst>
                <a:gd name="T0" fmla="*/ 5 w 8"/>
                <a:gd name="T1" fmla="*/ 0 h 12"/>
                <a:gd name="T2" fmla="*/ 19 w 8"/>
                <a:gd name="T3" fmla="*/ 19 h 12"/>
                <a:gd name="T4" fmla="*/ 7 w 8"/>
                <a:gd name="T5" fmla="*/ 14 h 12"/>
                <a:gd name="T6" fmla="*/ 5 w 8"/>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2">
                  <a:moveTo>
                    <a:pt x="2" y="0"/>
                  </a:moveTo>
                  <a:cubicBezTo>
                    <a:pt x="4" y="2"/>
                    <a:pt x="5" y="7"/>
                    <a:pt x="8" y="8"/>
                  </a:cubicBezTo>
                  <a:cubicBezTo>
                    <a:pt x="6" y="12"/>
                    <a:pt x="3" y="8"/>
                    <a:pt x="3" y="6"/>
                  </a:cubicBezTo>
                  <a:cubicBezTo>
                    <a:pt x="0" y="6"/>
                    <a:pt x="0" y="1"/>
                    <a:pt x="2"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5" name="Freeform 44"/>
            <p:cNvSpPr/>
            <p:nvPr/>
          </p:nvSpPr>
          <p:spPr bwMode="auto">
            <a:xfrm>
              <a:off x="6623400" y="2000969"/>
              <a:ext cx="46038" cy="206375"/>
            </a:xfrm>
            <a:custGeom>
              <a:avLst/>
              <a:gdLst>
                <a:gd name="T0" fmla="*/ 10 w 12"/>
                <a:gd name="T1" fmla="*/ 14 h 55"/>
                <a:gd name="T2" fmla="*/ 15 w 12"/>
                <a:gd name="T3" fmla="*/ 33 h 55"/>
                <a:gd name="T4" fmla="*/ 17 w 12"/>
                <a:gd name="T5" fmla="*/ 45 h 55"/>
                <a:gd name="T6" fmla="*/ 17 w 12"/>
                <a:gd name="T7" fmla="*/ 54 h 55"/>
                <a:gd name="T8" fmla="*/ 19 w 12"/>
                <a:gd name="T9" fmla="*/ 76 h 55"/>
                <a:gd name="T10" fmla="*/ 29 w 12"/>
                <a:gd name="T11" fmla="*/ 87 h 55"/>
                <a:gd name="T12" fmla="*/ 17 w 12"/>
                <a:gd name="T13" fmla="*/ 90 h 55"/>
                <a:gd name="T14" fmla="*/ 17 w 12"/>
                <a:gd name="T15" fmla="*/ 109 h 55"/>
                <a:gd name="T16" fmla="*/ 12 w 12"/>
                <a:gd name="T17" fmla="*/ 109 h 55"/>
                <a:gd name="T18" fmla="*/ 17 w 12"/>
                <a:gd name="T19" fmla="*/ 128 h 55"/>
                <a:gd name="T20" fmla="*/ 2 w 12"/>
                <a:gd name="T21" fmla="*/ 125 h 55"/>
                <a:gd name="T22" fmla="*/ 7 w 12"/>
                <a:gd name="T23" fmla="*/ 109 h 55"/>
                <a:gd name="T24" fmla="*/ 0 w 12"/>
                <a:gd name="T25" fmla="*/ 102 h 55"/>
                <a:gd name="T26" fmla="*/ 7 w 12"/>
                <a:gd name="T27" fmla="*/ 66 h 55"/>
                <a:gd name="T28" fmla="*/ 0 w 12"/>
                <a:gd name="T29" fmla="*/ 54 h 55"/>
                <a:gd name="T30" fmla="*/ 0 w 12"/>
                <a:gd name="T31" fmla="*/ 33 h 55"/>
                <a:gd name="T32" fmla="*/ 10 w 12"/>
                <a:gd name="T33" fmla="*/ 26 h 55"/>
                <a:gd name="T34" fmla="*/ 12 w 12"/>
                <a:gd name="T35" fmla="*/ 17 h 55"/>
                <a:gd name="T36" fmla="*/ 10 w 12"/>
                <a:gd name="T37" fmla="*/ 14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 h="55">
                  <a:moveTo>
                    <a:pt x="4" y="6"/>
                  </a:moveTo>
                  <a:cubicBezTo>
                    <a:pt x="9" y="0"/>
                    <a:pt x="4" y="13"/>
                    <a:pt x="6" y="14"/>
                  </a:cubicBezTo>
                  <a:cubicBezTo>
                    <a:pt x="8" y="16"/>
                    <a:pt x="5" y="16"/>
                    <a:pt x="7" y="19"/>
                  </a:cubicBezTo>
                  <a:cubicBezTo>
                    <a:pt x="9" y="21"/>
                    <a:pt x="7" y="21"/>
                    <a:pt x="7" y="23"/>
                  </a:cubicBezTo>
                  <a:cubicBezTo>
                    <a:pt x="7" y="24"/>
                    <a:pt x="10" y="28"/>
                    <a:pt x="8" y="32"/>
                  </a:cubicBezTo>
                  <a:cubicBezTo>
                    <a:pt x="8" y="35"/>
                    <a:pt x="10" y="36"/>
                    <a:pt x="12" y="37"/>
                  </a:cubicBezTo>
                  <a:cubicBezTo>
                    <a:pt x="12" y="39"/>
                    <a:pt x="9" y="39"/>
                    <a:pt x="7" y="38"/>
                  </a:cubicBezTo>
                  <a:cubicBezTo>
                    <a:pt x="7" y="41"/>
                    <a:pt x="7" y="46"/>
                    <a:pt x="7" y="46"/>
                  </a:cubicBezTo>
                  <a:cubicBezTo>
                    <a:pt x="7" y="46"/>
                    <a:pt x="5" y="46"/>
                    <a:pt x="5" y="46"/>
                  </a:cubicBezTo>
                  <a:cubicBezTo>
                    <a:pt x="5" y="49"/>
                    <a:pt x="8" y="50"/>
                    <a:pt x="7" y="54"/>
                  </a:cubicBezTo>
                  <a:cubicBezTo>
                    <a:pt x="4" y="53"/>
                    <a:pt x="4" y="55"/>
                    <a:pt x="1" y="53"/>
                  </a:cubicBezTo>
                  <a:cubicBezTo>
                    <a:pt x="4" y="50"/>
                    <a:pt x="1" y="50"/>
                    <a:pt x="3" y="46"/>
                  </a:cubicBezTo>
                  <a:cubicBezTo>
                    <a:pt x="3" y="44"/>
                    <a:pt x="2" y="43"/>
                    <a:pt x="0" y="43"/>
                  </a:cubicBezTo>
                  <a:cubicBezTo>
                    <a:pt x="1" y="40"/>
                    <a:pt x="4" y="35"/>
                    <a:pt x="3" y="28"/>
                  </a:cubicBezTo>
                  <a:cubicBezTo>
                    <a:pt x="2" y="26"/>
                    <a:pt x="0" y="25"/>
                    <a:pt x="0" y="23"/>
                  </a:cubicBezTo>
                  <a:cubicBezTo>
                    <a:pt x="0" y="19"/>
                    <a:pt x="3" y="17"/>
                    <a:pt x="0" y="14"/>
                  </a:cubicBezTo>
                  <a:cubicBezTo>
                    <a:pt x="1" y="13"/>
                    <a:pt x="2" y="11"/>
                    <a:pt x="4" y="11"/>
                  </a:cubicBezTo>
                  <a:cubicBezTo>
                    <a:pt x="4" y="9"/>
                    <a:pt x="4" y="7"/>
                    <a:pt x="5" y="7"/>
                  </a:cubicBezTo>
                  <a:cubicBezTo>
                    <a:pt x="5" y="6"/>
                    <a:pt x="4" y="6"/>
                    <a:pt x="4" y="6"/>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6" name="Freeform 45"/>
            <p:cNvSpPr/>
            <p:nvPr/>
          </p:nvSpPr>
          <p:spPr bwMode="auto">
            <a:xfrm>
              <a:off x="7735477" y="2025499"/>
              <a:ext cx="15875" cy="19050"/>
            </a:xfrm>
            <a:custGeom>
              <a:avLst/>
              <a:gdLst>
                <a:gd name="T0" fmla="*/ 3 w 4"/>
                <a:gd name="T1" fmla="*/ 0 h 5"/>
                <a:gd name="T2" fmla="*/ 0 w 4"/>
                <a:gd name="T3" fmla="*/ 10 h 5"/>
                <a:gd name="T4" fmla="*/ 0 w 4"/>
                <a:gd name="T5" fmla="*/ 2 h 5"/>
                <a:gd name="T6" fmla="*/ 3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1" y="0"/>
                  </a:moveTo>
                  <a:cubicBezTo>
                    <a:pt x="4" y="0"/>
                    <a:pt x="3" y="5"/>
                    <a:pt x="0" y="4"/>
                  </a:cubicBezTo>
                  <a:cubicBezTo>
                    <a:pt x="0" y="3"/>
                    <a:pt x="0" y="2"/>
                    <a:pt x="0" y="1"/>
                  </a:cubicBezTo>
                  <a:cubicBezTo>
                    <a:pt x="1" y="2"/>
                    <a:pt x="1" y="1"/>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7" name="Freeform 46"/>
            <p:cNvSpPr/>
            <p:nvPr/>
          </p:nvSpPr>
          <p:spPr bwMode="auto">
            <a:xfrm>
              <a:off x="9667464" y="2096937"/>
              <a:ext cx="131763" cy="112712"/>
            </a:xfrm>
            <a:custGeom>
              <a:avLst/>
              <a:gdLst>
                <a:gd name="T0" fmla="*/ 36 w 35"/>
                <a:gd name="T1" fmla="*/ 0 h 30"/>
                <a:gd name="T2" fmla="*/ 45 w 35"/>
                <a:gd name="T3" fmla="*/ 5 h 30"/>
                <a:gd name="T4" fmla="*/ 40 w 35"/>
                <a:gd name="T5" fmla="*/ 17 h 30"/>
                <a:gd name="T6" fmla="*/ 52 w 35"/>
                <a:gd name="T7" fmla="*/ 21 h 30"/>
                <a:gd name="T8" fmla="*/ 69 w 35"/>
                <a:gd name="T9" fmla="*/ 28 h 30"/>
                <a:gd name="T10" fmla="*/ 66 w 35"/>
                <a:gd name="T11" fmla="*/ 38 h 30"/>
                <a:gd name="T12" fmla="*/ 74 w 35"/>
                <a:gd name="T13" fmla="*/ 43 h 30"/>
                <a:gd name="T14" fmla="*/ 81 w 35"/>
                <a:gd name="T15" fmla="*/ 50 h 30"/>
                <a:gd name="T16" fmla="*/ 74 w 35"/>
                <a:gd name="T17" fmla="*/ 64 h 30"/>
                <a:gd name="T18" fmla="*/ 71 w 35"/>
                <a:gd name="T19" fmla="*/ 59 h 30"/>
                <a:gd name="T20" fmla="*/ 55 w 35"/>
                <a:gd name="T21" fmla="*/ 59 h 30"/>
                <a:gd name="T22" fmla="*/ 45 w 35"/>
                <a:gd name="T23" fmla="*/ 69 h 30"/>
                <a:gd name="T24" fmla="*/ 38 w 35"/>
                <a:gd name="T25" fmla="*/ 62 h 30"/>
                <a:gd name="T26" fmla="*/ 31 w 35"/>
                <a:gd name="T27" fmla="*/ 59 h 30"/>
                <a:gd name="T28" fmla="*/ 19 w 35"/>
                <a:gd name="T29" fmla="*/ 50 h 30"/>
                <a:gd name="T30" fmla="*/ 0 w 35"/>
                <a:gd name="T31" fmla="*/ 52 h 30"/>
                <a:gd name="T32" fmla="*/ 2 w 35"/>
                <a:gd name="T33" fmla="*/ 43 h 30"/>
                <a:gd name="T34" fmla="*/ 14 w 35"/>
                <a:gd name="T35" fmla="*/ 36 h 30"/>
                <a:gd name="T36" fmla="*/ 19 w 35"/>
                <a:gd name="T37" fmla="*/ 26 h 30"/>
                <a:gd name="T38" fmla="*/ 21 w 35"/>
                <a:gd name="T39" fmla="*/ 12 h 30"/>
                <a:gd name="T40" fmla="*/ 26 w 35"/>
                <a:gd name="T41" fmla="*/ 12 h 30"/>
                <a:gd name="T42" fmla="*/ 26 w 35"/>
                <a:gd name="T43" fmla="*/ 5 h 30"/>
                <a:gd name="T44" fmla="*/ 36 w 35"/>
                <a:gd name="T45" fmla="*/ 0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 h="30">
                  <a:moveTo>
                    <a:pt x="15" y="0"/>
                  </a:moveTo>
                  <a:cubicBezTo>
                    <a:pt x="17" y="0"/>
                    <a:pt x="17" y="2"/>
                    <a:pt x="19" y="2"/>
                  </a:cubicBezTo>
                  <a:cubicBezTo>
                    <a:pt x="18" y="5"/>
                    <a:pt x="15" y="5"/>
                    <a:pt x="17" y="7"/>
                  </a:cubicBezTo>
                  <a:cubicBezTo>
                    <a:pt x="17" y="10"/>
                    <a:pt x="20" y="8"/>
                    <a:pt x="22" y="9"/>
                  </a:cubicBezTo>
                  <a:cubicBezTo>
                    <a:pt x="23" y="10"/>
                    <a:pt x="24" y="13"/>
                    <a:pt x="29" y="12"/>
                  </a:cubicBezTo>
                  <a:cubicBezTo>
                    <a:pt x="29" y="15"/>
                    <a:pt x="31" y="15"/>
                    <a:pt x="28" y="16"/>
                  </a:cubicBezTo>
                  <a:cubicBezTo>
                    <a:pt x="28" y="18"/>
                    <a:pt x="31" y="17"/>
                    <a:pt x="31" y="18"/>
                  </a:cubicBezTo>
                  <a:cubicBezTo>
                    <a:pt x="32" y="18"/>
                    <a:pt x="31" y="22"/>
                    <a:pt x="34" y="21"/>
                  </a:cubicBezTo>
                  <a:cubicBezTo>
                    <a:pt x="35" y="25"/>
                    <a:pt x="31" y="23"/>
                    <a:pt x="31" y="27"/>
                  </a:cubicBezTo>
                  <a:cubicBezTo>
                    <a:pt x="30" y="27"/>
                    <a:pt x="31" y="26"/>
                    <a:pt x="30" y="25"/>
                  </a:cubicBezTo>
                  <a:cubicBezTo>
                    <a:pt x="26" y="25"/>
                    <a:pt x="27" y="26"/>
                    <a:pt x="23" y="25"/>
                  </a:cubicBezTo>
                  <a:cubicBezTo>
                    <a:pt x="22" y="26"/>
                    <a:pt x="18" y="26"/>
                    <a:pt x="19" y="29"/>
                  </a:cubicBezTo>
                  <a:cubicBezTo>
                    <a:pt x="16" y="30"/>
                    <a:pt x="17" y="27"/>
                    <a:pt x="16" y="26"/>
                  </a:cubicBezTo>
                  <a:cubicBezTo>
                    <a:pt x="15" y="25"/>
                    <a:pt x="13" y="25"/>
                    <a:pt x="13" y="25"/>
                  </a:cubicBezTo>
                  <a:cubicBezTo>
                    <a:pt x="12" y="24"/>
                    <a:pt x="11" y="22"/>
                    <a:pt x="8" y="21"/>
                  </a:cubicBezTo>
                  <a:cubicBezTo>
                    <a:pt x="4" y="21"/>
                    <a:pt x="4" y="23"/>
                    <a:pt x="0" y="22"/>
                  </a:cubicBezTo>
                  <a:cubicBezTo>
                    <a:pt x="1" y="21"/>
                    <a:pt x="1" y="20"/>
                    <a:pt x="1" y="18"/>
                  </a:cubicBezTo>
                  <a:cubicBezTo>
                    <a:pt x="5" y="19"/>
                    <a:pt x="2" y="14"/>
                    <a:pt x="6" y="15"/>
                  </a:cubicBezTo>
                  <a:cubicBezTo>
                    <a:pt x="4" y="12"/>
                    <a:pt x="7" y="12"/>
                    <a:pt x="8" y="11"/>
                  </a:cubicBezTo>
                  <a:cubicBezTo>
                    <a:pt x="9" y="9"/>
                    <a:pt x="8" y="7"/>
                    <a:pt x="9" y="5"/>
                  </a:cubicBezTo>
                  <a:cubicBezTo>
                    <a:pt x="9" y="4"/>
                    <a:pt x="11" y="5"/>
                    <a:pt x="11" y="5"/>
                  </a:cubicBezTo>
                  <a:cubicBezTo>
                    <a:pt x="12" y="4"/>
                    <a:pt x="11" y="3"/>
                    <a:pt x="11" y="2"/>
                  </a:cubicBezTo>
                  <a:cubicBezTo>
                    <a:pt x="13" y="1"/>
                    <a:pt x="15" y="2"/>
                    <a:pt x="15"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8" name="Freeform 47"/>
            <p:cNvSpPr/>
            <p:nvPr/>
          </p:nvSpPr>
          <p:spPr bwMode="auto">
            <a:xfrm>
              <a:off x="9596027" y="2130274"/>
              <a:ext cx="30163" cy="30162"/>
            </a:xfrm>
            <a:custGeom>
              <a:avLst/>
              <a:gdLst>
                <a:gd name="T0" fmla="*/ 0 w 8"/>
                <a:gd name="T1" fmla="*/ 0 h 8"/>
                <a:gd name="T2" fmla="*/ 19 w 8"/>
                <a:gd name="T3" fmla="*/ 10 h 8"/>
                <a:gd name="T4" fmla="*/ 0 w 8"/>
                <a:gd name="T5" fmla="*/ 0 h 8"/>
                <a:gd name="T6" fmla="*/ 0 60000 65536"/>
                <a:gd name="T7" fmla="*/ 0 60000 65536"/>
                <a:gd name="T8" fmla="*/ 0 60000 65536"/>
              </a:gdLst>
              <a:ahLst/>
              <a:cxnLst>
                <a:cxn ang="T6">
                  <a:pos x="T0" y="T1"/>
                </a:cxn>
                <a:cxn ang="T7">
                  <a:pos x="T2" y="T3"/>
                </a:cxn>
                <a:cxn ang="T8">
                  <a:pos x="T4" y="T5"/>
                </a:cxn>
              </a:cxnLst>
              <a:rect l="0" t="0" r="r" b="b"/>
              <a:pathLst>
                <a:path w="8" h="8">
                  <a:moveTo>
                    <a:pt x="0" y="0"/>
                  </a:moveTo>
                  <a:cubicBezTo>
                    <a:pt x="4" y="0"/>
                    <a:pt x="4" y="4"/>
                    <a:pt x="8" y="4"/>
                  </a:cubicBezTo>
                  <a:cubicBezTo>
                    <a:pt x="7" y="8"/>
                    <a:pt x="0" y="4"/>
                    <a:pt x="0"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59" name="Freeform 48"/>
            <p:cNvSpPr/>
            <p:nvPr/>
          </p:nvSpPr>
          <p:spPr bwMode="auto">
            <a:xfrm>
              <a:off x="6609113" y="2240682"/>
              <a:ext cx="88900" cy="63500"/>
            </a:xfrm>
            <a:custGeom>
              <a:avLst/>
              <a:gdLst>
                <a:gd name="T0" fmla="*/ 16 w 24"/>
                <a:gd name="T1" fmla="*/ 0 h 17"/>
                <a:gd name="T2" fmla="*/ 19 w 24"/>
                <a:gd name="T3" fmla="*/ 2 h 17"/>
                <a:gd name="T4" fmla="*/ 28 w 24"/>
                <a:gd name="T5" fmla="*/ 14 h 17"/>
                <a:gd name="T6" fmla="*/ 56 w 24"/>
                <a:gd name="T7" fmla="*/ 12 h 17"/>
                <a:gd name="T8" fmla="*/ 47 w 24"/>
                <a:gd name="T9" fmla="*/ 28 h 17"/>
                <a:gd name="T10" fmla="*/ 37 w 24"/>
                <a:gd name="T11" fmla="*/ 24 h 17"/>
                <a:gd name="T12" fmla="*/ 26 w 24"/>
                <a:gd name="T13" fmla="*/ 31 h 17"/>
                <a:gd name="T14" fmla="*/ 23 w 24"/>
                <a:gd name="T15" fmla="*/ 38 h 17"/>
                <a:gd name="T16" fmla="*/ 9 w 24"/>
                <a:gd name="T17" fmla="*/ 33 h 17"/>
                <a:gd name="T18" fmla="*/ 16 w 24"/>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17">
                  <a:moveTo>
                    <a:pt x="7" y="0"/>
                  </a:moveTo>
                  <a:cubicBezTo>
                    <a:pt x="8" y="0"/>
                    <a:pt x="8" y="0"/>
                    <a:pt x="8" y="1"/>
                  </a:cubicBezTo>
                  <a:cubicBezTo>
                    <a:pt x="8" y="4"/>
                    <a:pt x="12" y="3"/>
                    <a:pt x="12" y="6"/>
                  </a:cubicBezTo>
                  <a:cubicBezTo>
                    <a:pt x="16" y="4"/>
                    <a:pt x="20" y="6"/>
                    <a:pt x="24" y="5"/>
                  </a:cubicBezTo>
                  <a:cubicBezTo>
                    <a:pt x="24" y="8"/>
                    <a:pt x="20" y="8"/>
                    <a:pt x="20" y="12"/>
                  </a:cubicBezTo>
                  <a:cubicBezTo>
                    <a:pt x="18" y="12"/>
                    <a:pt x="18" y="10"/>
                    <a:pt x="16" y="10"/>
                  </a:cubicBezTo>
                  <a:cubicBezTo>
                    <a:pt x="14" y="10"/>
                    <a:pt x="12" y="16"/>
                    <a:pt x="11" y="13"/>
                  </a:cubicBezTo>
                  <a:cubicBezTo>
                    <a:pt x="10" y="13"/>
                    <a:pt x="10" y="15"/>
                    <a:pt x="10" y="16"/>
                  </a:cubicBezTo>
                  <a:cubicBezTo>
                    <a:pt x="7" y="17"/>
                    <a:pt x="7" y="10"/>
                    <a:pt x="4" y="14"/>
                  </a:cubicBezTo>
                  <a:cubicBezTo>
                    <a:pt x="0" y="11"/>
                    <a:pt x="3" y="2"/>
                    <a:pt x="7"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0" name="Freeform 49"/>
            <p:cNvSpPr/>
            <p:nvPr/>
          </p:nvSpPr>
          <p:spPr bwMode="auto">
            <a:xfrm>
              <a:off x="6444013" y="2320057"/>
              <a:ext cx="179388" cy="152400"/>
            </a:xfrm>
            <a:custGeom>
              <a:avLst/>
              <a:gdLst>
                <a:gd name="T0" fmla="*/ 99 w 48"/>
                <a:gd name="T1" fmla="*/ 0 h 41"/>
                <a:gd name="T2" fmla="*/ 108 w 48"/>
                <a:gd name="T3" fmla="*/ 2 h 41"/>
                <a:gd name="T4" fmla="*/ 108 w 48"/>
                <a:gd name="T5" fmla="*/ 44 h 41"/>
                <a:gd name="T6" fmla="*/ 106 w 48"/>
                <a:gd name="T7" fmla="*/ 37 h 41"/>
                <a:gd name="T8" fmla="*/ 106 w 48"/>
                <a:gd name="T9" fmla="*/ 56 h 41"/>
                <a:gd name="T10" fmla="*/ 99 w 48"/>
                <a:gd name="T11" fmla="*/ 52 h 41"/>
                <a:gd name="T12" fmla="*/ 99 w 48"/>
                <a:gd name="T13" fmla="*/ 80 h 41"/>
                <a:gd name="T14" fmla="*/ 94 w 48"/>
                <a:gd name="T15" fmla="*/ 77 h 41"/>
                <a:gd name="T16" fmla="*/ 85 w 48"/>
                <a:gd name="T17" fmla="*/ 82 h 41"/>
                <a:gd name="T18" fmla="*/ 80 w 48"/>
                <a:gd name="T19" fmla="*/ 80 h 41"/>
                <a:gd name="T20" fmla="*/ 68 w 48"/>
                <a:gd name="T21" fmla="*/ 82 h 41"/>
                <a:gd name="T22" fmla="*/ 57 w 48"/>
                <a:gd name="T23" fmla="*/ 84 h 41"/>
                <a:gd name="T24" fmla="*/ 49 w 48"/>
                <a:gd name="T25" fmla="*/ 96 h 41"/>
                <a:gd name="T26" fmla="*/ 38 w 48"/>
                <a:gd name="T27" fmla="*/ 82 h 41"/>
                <a:gd name="T28" fmla="*/ 33 w 48"/>
                <a:gd name="T29" fmla="*/ 89 h 41"/>
                <a:gd name="T30" fmla="*/ 28 w 48"/>
                <a:gd name="T31" fmla="*/ 84 h 41"/>
                <a:gd name="T32" fmla="*/ 0 w 48"/>
                <a:gd name="T33" fmla="*/ 91 h 41"/>
                <a:gd name="T34" fmla="*/ 2 w 48"/>
                <a:gd name="T35" fmla="*/ 80 h 41"/>
                <a:gd name="T36" fmla="*/ 9 w 48"/>
                <a:gd name="T37" fmla="*/ 82 h 41"/>
                <a:gd name="T38" fmla="*/ 12 w 48"/>
                <a:gd name="T39" fmla="*/ 77 h 41"/>
                <a:gd name="T40" fmla="*/ 49 w 48"/>
                <a:gd name="T41" fmla="*/ 75 h 41"/>
                <a:gd name="T42" fmla="*/ 57 w 48"/>
                <a:gd name="T43" fmla="*/ 56 h 41"/>
                <a:gd name="T44" fmla="*/ 61 w 48"/>
                <a:gd name="T45" fmla="*/ 49 h 41"/>
                <a:gd name="T46" fmla="*/ 78 w 48"/>
                <a:gd name="T47" fmla="*/ 52 h 41"/>
                <a:gd name="T48" fmla="*/ 78 w 48"/>
                <a:gd name="T49" fmla="*/ 42 h 41"/>
                <a:gd name="T50" fmla="*/ 80 w 48"/>
                <a:gd name="T51" fmla="*/ 47 h 41"/>
                <a:gd name="T52" fmla="*/ 82 w 48"/>
                <a:gd name="T53" fmla="*/ 33 h 41"/>
                <a:gd name="T54" fmla="*/ 92 w 48"/>
                <a:gd name="T55" fmla="*/ 12 h 41"/>
                <a:gd name="T56" fmla="*/ 99 w 48"/>
                <a:gd name="T57" fmla="*/ 0 h 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 h="41">
                  <a:moveTo>
                    <a:pt x="42" y="0"/>
                  </a:moveTo>
                  <a:cubicBezTo>
                    <a:pt x="44" y="0"/>
                    <a:pt x="44" y="1"/>
                    <a:pt x="46" y="1"/>
                  </a:cubicBezTo>
                  <a:cubicBezTo>
                    <a:pt x="46" y="10"/>
                    <a:pt x="48" y="14"/>
                    <a:pt x="46" y="19"/>
                  </a:cubicBezTo>
                  <a:cubicBezTo>
                    <a:pt x="45" y="19"/>
                    <a:pt x="45" y="17"/>
                    <a:pt x="45" y="16"/>
                  </a:cubicBezTo>
                  <a:cubicBezTo>
                    <a:pt x="41" y="18"/>
                    <a:pt x="45" y="21"/>
                    <a:pt x="45" y="24"/>
                  </a:cubicBezTo>
                  <a:cubicBezTo>
                    <a:pt x="44" y="23"/>
                    <a:pt x="44" y="22"/>
                    <a:pt x="42" y="22"/>
                  </a:cubicBezTo>
                  <a:cubicBezTo>
                    <a:pt x="42" y="26"/>
                    <a:pt x="42" y="30"/>
                    <a:pt x="42" y="34"/>
                  </a:cubicBezTo>
                  <a:cubicBezTo>
                    <a:pt x="41" y="34"/>
                    <a:pt x="41" y="33"/>
                    <a:pt x="40" y="33"/>
                  </a:cubicBezTo>
                  <a:cubicBezTo>
                    <a:pt x="38" y="32"/>
                    <a:pt x="37" y="35"/>
                    <a:pt x="36" y="35"/>
                  </a:cubicBezTo>
                  <a:cubicBezTo>
                    <a:pt x="36" y="35"/>
                    <a:pt x="35" y="34"/>
                    <a:pt x="34" y="34"/>
                  </a:cubicBezTo>
                  <a:cubicBezTo>
                    <a:pt x="34" y="34"/>
                    <a:pt x="31" y="35"/>
                    <a:pt x="29" y="35"/>
                  </a:cubicBezTo>
                  <a:cubicBezTo>
                    <a:pt x="29" y="35"/>
                    <a:pt x="27" y="37"/>
                    <a:pt x="24" y="36"/>
                  </a:cubicBezTo>
                  <a:cubicBezTo>
                    <a:pt x="21" y="37"/>
                    <a:pt x="23" y="40"/>
                    <a:pt x="21" y="41"/>
                  </a:cubicBezTo>
                  <a:cubicBezTo>
                    <a:pt x="19" y="40"/>
                    <a:pt x="16" y="39"/>
                    <a:pt x="16" y="35"/>
                  </a:cubicBezTo>
                  <a:cubicBezTo>
                    <a:pt x="14" y="34"/>
                    <a:pt x="15" y="37"/>
                    <a:pt x="14" y="38"/>
                  </a:cubicBezTo>
                  <a:cubicBezTo>
                    <a:pt x="13" y="38"/>
                    <a:pt x="12" y="36"/>
                    <a:pt x="12" y="36"/>
                  </a:cubicBezTo>
                  <a:cubicBezTo>
                    <a:pt x="8" y="37"/>
                    <a:pt x="3" y="41"/>
                    <a:pt x="0" y="39"/>
                  </a:cubicBezTo>
                  <a:cubicBezTo>
                    <a:pt x="1" y="38"/>
                    <a:pt x="1" y="36"/>
                    <a:pt x="1" y="34"/>
                  </a:cubicBezTo>
                  <a:cubicBezTo>
                    <a:pt x="2" y="33"/>
                    <a:pt x="3" y="35"/>
                    <a:pt x="4" y="35"/>
                  </a:cubicBezTo>
                  <a:cubicBezTo>
                    <a:pt x="5" y="35"/>
                    <a:pt x="4" y="33"/>
                    <a:pt x="5" y="33"/>
                  </a:cubicBezTo>
                  <a:cubicBezTo>
                    <a:pt x="9" y="32"/>
                    <a:pt x="16" y="34"/>
                    <a:pt x="21" y="32"/>
                  </a:cubicBezTo>
                  <a:cubicBezTo>
                    <a:pt x="19" y="27"/>
                    <a:pt x="25" y="28"/>
                    <a:pt x="24" y="24"/>
                  </a:cubicBezTo>
                  <a:cubicBezTo>
                    <a:pt x="26" y="25"/>
                    <a:pt x="26" y="25"/>
                    <a:pt x="26" y="21"/>
                  </a:cubicBezTo>
                  <a:cubicBezTo>
                    <a:pt x="28" y="24"/>
                    <a:pt x="31" y="20"/>
                    <a:pt x="33" y="22"/>
                  </a:cubicBezTo>
                  <a:cubicBezTo>
                    <a:pt x="34" y="22"/>
                    <a:pt x="32" y="18"/>
                    <a:pt x="33" y="18"/>
                  </a:cubicBezTo>
                  <a:cubicBezTo>
                    <a:pt x="34" y="17"/>
                    <a:pt x="34" y="20"/>
                    <a:pt x="34" y="20"/>
                  </a:cubicBezTo>
                  <a:cubicBezTo>
                    <a:pt x="35" y="20"/>
                    <a:pt x="38" y="19"/>
                    <a:pt x="35" y="14"/>
                  </a:cubicBezTo>
                  <a:cubicBezTo>
                    <a:pt x="40" y="13"/>
                    <a:pt x="37" y="8"/>
                    <a:pt x="39" y="5"/>
                  </a:cubicBezTo>
                  <a:cubicBezTo>
                    <a:pt x="40" y="3"/>
                    <a:pt x="44" y="3"/>
                    <a:pt x="42"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1" name="Freeform 50"/>
            <p:cNvSpPr/>
            <p:nvPr/>
          </p:nvSpPr>
          <p:spPr bwMode="auto">
            <a:xfrm>
              <a:off x="4227863" y="2326407"/>
              <a:ext cx="28575" cy="38100"/>
            </a:xfrm>
            <a:custGeom>
              <a:avLst/>
              <a:gdLst>
                <a:gd name="T0" fmla="*/ 5 w 8"/>
                <a:gd name="T1" fmla="*/ 0 h 10"/>
                <a:gd name="T2" fmla="*/ 0 w 8"/>
                <a:gd name="T3" fmla="*/ 22 h 10"/>
                <a:gd name="T4" fmla="*/ 5 w 8"/>
                <a:gd name="T5" fmla="*/ 0 h 10"/>
                <a:gd name="T6" fmla="*/ 0 60000 65536"/>
                <a:gd name="T7" fmla="*/ 0 60000 65536"/>
                <a:gd name="T8" fmla="*/ 0 60000 65536"/>
              </a:gdLst>
              <a:ahLst/>
              <a:cxnLst>
                <a:cxn ang="T6">
                  <a:pos x="T0" y="T1"/>
                </a:cxn>
                <a:cxn ang="T7">
                  <a:pos x="T2" y="T3"/>
                </a:cxn>
                <a:cxn ang="T8">
                  <a:pos x="T4" y="T5"/>
                </a:cxn>
              </a:cxnLst>
              <a:rect l="0" t="0" r="r" b="b"/>
              <a:pathLst>
                <a:path w="8" h="10">
                  <a:moveTo>
                    <a:pt x="2" y="0"/>
                  </a:moveTo>
                  <a:cubicBezTo>
                    <a:pt x="8" y="0"/>
                    <a:pt x="6" y="10"/>
                    <a:pt x="0" y="9"/>
                  </a:cubicBezTo>
                  <a:cubicBezTo>
                    <a:pt x="3" y="8"/>
                    <a:pt x="0" y="1"/>
                    <a:pt x="2"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2" name="Freeform 51"/>
            <p:cNvSpPr/>
            <p:nvPr/>
          </p:nvSpPr>
          <p:spPr bwMode="auto">
            <a:xfrm>
              <a:off x="4302475" y="2378794"/>
              <a:ext cx="44450" cy="34925"/>
            </a:xfrm>
            <a:custGeom>
              <a:avLst/>
              <a:gdLst>
                <a:gd name="T0" fmla="*/ 21 w 12"/>
                <a:gd name="T1" fmla="*/ 5 h 9"/>
                <a:gd name="T2" fmla="*/ 28 w 12"/>
                <a:gd name="T3" fmla="*/ 20 h 9"/>
                <a:gd name="T4" fmla="*/ 14 w 12"/>
                <a:gd name="T5" fmla="*/ 20 h 9"/>
                <a:gd name="T6" fmla="*/ 14 w 12"/>
                <a:gd name="T7" fmla="*/ 15 h 9"/>
                <a:gd name="T8" fmla="*/ 2 w 12"/>
                <a:gd name="T9" fmla="*/ 12 h 9"/>
                <a:gd name="T10" fmla="*/ 21 w 12"/>
                <a:gd name="T11" fmla="*/ 5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9">
                  <a:moveTo>
                    <a:pt x="9" y="2"/>
                  </a:moveTo>
                  <a:cubicBezTo>
                    <a:pt x="11" y="3"/>
                    <a:pt x="12" y="5"/>
                    <a:pt x="12" y="8"/>
                  </a:cubicBezTo>
                  <a:cubicBezTo>
                    <a:pt x="11" y="7"/>
                    <a:pt x="7" y="9"/>
                    <a:pt x="6" y="8"/>
                  </a:cubicBezTo>
                  <a:cubicBezTo>
                    <a:pt x="6" y="7"/>
                    <a:pt x="6" y="6"/>
                    <a:pt x="6" y="6"/>
                  </a:cubicBezTo>
                  <a:cubicBezTo>
                    <a:pt x="4" y="6"/>
                    <a:pt x="1" y="7"/>
                    <a:pt x="1" y="5"/>
                  </a:cubicBezTo>
                  <a:cubicBezTo>
                    <a:pt x="0" y="0"/>
                    <a:pt x="9" y="5"/>
                    <a:pt x="9"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3" name="Freeform 52"/>
            <p:cNvSpPr/>
            <p:nvPr/>
          </p:nvSpPr>
          <p:spPr bwMode="auto">
            <a:xfrm>
              <a:off x="4658075" y="2439119"/>
              <a:ext cx="33338" cy="19050"/>
            </a:xfrm>
            <a:custGeom>
              <a:avLst/>
              <a:gdLst>
                <a:gd name="T0" fmla="*/ 0 w 9"/>
                <a:gd name="T1" fmla="*/ 10 h 5"/>
                <a:gd name="T2" fmla="*/ 12 w 9"/>
                <a:gd name="T3" fmla="*/ 2 h 5"/>
                <a:gd name="T4" fmla="*/ 9 w 9"/>
                <a:gd name="T5" fmla="*/ 5 h 5"/>
                <a:gd name="T6" fmla="*/ 0 w 9"/>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0" y="4"/>
                  </a:moveTo>
                  <a:cubicBezTo>
                    <a:pt x="0" y="1"/>
                    <a:pt x="2" y="1"/>
                    <a:pt x="5" y="1"/>
                  </a:cubicBezTo>
                  <a:cubicBezTo>
                    <a:pt x="9" y="0"/>
                    <a:pt x="7" y="3"/>
                    <a:pt x="4" y="2"/>
                  </a:cubicBezTo>
                  <a:cubicBezTo>
                    <a:pt x="3" y="3"/>
                    <a:pt x="3" y="5"/>
                    <a:pt x="0" y="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4" name="Freeform 53"/>
            <p:cNvSpPr/>
            <p:nvPr/>
          </p:nvSpPr>
          <p:spPr bwMode="auto">
            <a:xfrm>
              <a:off x="6458300" y="2469282"/>
              <a:ext cx="33338" cy="19050"/>
            </a:xfrm>
            <a:custGeom>
              <a:avLst/>
              <a:gdLst>
                <a:gd name="T0" fmla="*/ 19 w 9"/>
                <a:gd name="T1" fmla="*/ 0 h 5"/>
                <a:gd name="T2" fmla="*/ 12 w 9"/>
                <a:gd name="T3" fmla="*/ 12 h 5"/>
                <a:gd name="T4" fmla="*/ 2 w 9"/>
                <a:gd name="T5" fmla="*/ 2 h 5"/>
                <a:gd name="T6" fmla="*/ 19 w 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8" y="0"/>
                  </a:moveTo>
                  <a:cubicBezTo>
                    <a:pt x="9" y="4"/>
                    <a:pt x="4" y="1"/>
                    <a:pt x="5" y="5"/>
                  </a:cubicBezTo>
                  <a:cubicBezTo>
                    <a:pt x="2" y="5"/>
                    <a:pt x="0" y="4"/>
                    <a:pt x="1" y="1"/>
                  </a:cubicBezTo>
                  <a:cubicBezTo>
                    <a:pt x="4" y="4"/>
                    <a:pt x="4" y="0"/>
                    <a:pt x="8"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5" name="Freeform 54"/>
            <p:cNvSpPr/>
            <p:nvPr/>
          </p:nvSpPr>
          <p:spPr bwMode="auto">
            <a:xfrm>
              <a:off x="6402738" y="2469282"/>
              <a:ext cx="47625" cy="49212"/>
            </a:xfrm>
            <a:custGeom>
              <a:avLst/>
              <a:gdLst>
                <a:gd name="T0" fmla="*/ 25 w 13"/>
                <a:gd name="T1" fmla="*/ 5 h 13"/>
                <a:gd name="T2" fmla="*/ 25 w 13"/>
                <a:gd name="T3" fmla="*/ 26 h 13"/>
                <a:gd name="T4" fmla="*/ 9 w 13"/>
                <a:gd name="T5" fmla="*/ 29 h 13"/>
                <a:gd name="T6" fmla="*/ 0 w 13"/>
                <a:gd name="T7" fmla="*/ 17 h 13"/>
                <a:gd name="T8" fmla="*/ 25 w 13"/>
                <a:gd name="T9" fmla="*/ 5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11" y="2"/>
                  </a:moveTo>
                  <a:cubicBezTo>
                    <a:pt x="13" y="6"/>
                    <a:pt x="7" y="9"/>
                    <a:pt x="11" y="11"/>
                  </a:cubicBezTo>
                  <a:cubicBezTo>
                    <a:pt x="11" y="13"/>
                    <a:pt x="6" y="11"/>
                    <a:pt x="4" y="12"/>
                  </a:cubicBezTo>
                  <a:cubicBezTo>
                    <a:pt x="4" y="7"/>
                    <a:pt x="5" y="5"/>
                    <a:pt x="0" y="7"/>
                  </a:cubicBezTo>
                  <a:cubicBezTo>
                    <a:pt x="0" y="1"/>
                    <a:pt x="6" y="0"/>
                    <a:pt x="1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6" name="Freeform 55"/>
            <p:cNvSpPr/>
            <p:nvPr/>
          </p:nvSpPr>
          <p:spPr bwMode="auto">
            <a:xfrm>
              <a:off x="6237638" y="2645494"/>
              <a:ext cx="25400" cy="44450"/>
            </a:xfrm>
            <a:custGeom>
              <a:avLst/>
              <a:gdLst>
                <a:gd name="T0" fmla="*/ 16 w 7"/>
                <a:gd name="T1" fmla="*/ 12 h 12"/>
                <a:gd name="T2" fmla="*/ 9 w 7"/>
                <a:gd name="T3" fmla="*/ 28 h 12"/>
                <a:gd name="T4" fmla="*/ 0 w 7"/>
                <a:gd name="T5" fmla="*/ 28 h 12"/>
                <a:gd name="T6" fmla="*/ 2 w 7"/>
                <a:gd name="T7" fmla="*/ 9 h 12"/>
                <a:gd name="T8" fmla="*/ 16 w 7"/>
                <a:gd name="T9" fmla="*/ 12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2">
                  <a:moveTo>
                    <a:pt x="7" y="5"/>
                  </a:moveTo>
                  <a:cubicBezTo>
                    <a:pt x="7" y="8"/>
                    <a:pt x="3" y="7"/>
                    <a:pt x="4" y="12"/>
                  </a:cubicBezTo>
                  <a:cubicBezTo>
                    <a:pt x="3" y="12"/>
                    <a:pt x="1" y="12"/>
                    <a:pt x="0" y="12"/>
                  </a:cubicBezTo>
                  <a:cubicBezTo>
                    <a:pt x="0" y="10"/>
                    <a:pt x="4" y="5"/>
                    <a:pt x="1" y="4"/>
                  </a:cubicBezTo>
                  <a:cubicBezTo>
                    <a:pt x="2" y="1"/>
                    <a:pt x="7" y="0"/>
                    <a:pt x="7"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7" name="Freeform 56"/>
            <p:cNvSpPr/>
            <p:nvPr/>
          </p:nvSpPr>
          <p:spPr bwMode="auto">
            <a:xfrm>
              <a:off x="8748302" y="2670024"/>
              <a:ext cx="19050" cy="15875"/>
            </a:xfrm>
            <a:custGeom>
              <a:avLst/>
              <a:gdLst>
                <a:gd name="T0" fmla="*/ 0 w 5"/>
                <a:gd name="T1" fmla="*/ 3 h 4"/>
                <a:gd name="T2" fmla="*/ 12 w 5"/>
                <a:gd name="T3" fmla="*/ 0 h 4"/>
                <a:gd name="T4" fmla="*/ 7 w 5"/>
                <a:gd name="T5" fmla="*/ 10 h 4"/>
                <a:gd name="T6" fmla="*/ 2 w 5"/>
                <a:gd name="T7" fmla="*/ 10 h 4"/>
                <a:gd name="T8" fmla="*/ 0 w 5"/>
                <a:gd name="T9" fmla="*/ 3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0" y="1"/>
                  </a:moveTo>
                  <a:cubicBezTo>
                    <a:pt x="0" y="0"/>
                    <a:pt x="3" y="0"/>
                    <a:pt x="5" y="0"/>
                  </a:cubicBezTo>
                  <a:cubicBezTo>
                    <a:pt x="5" y="2"/>
                    <a:pt x="3" y="2"/>
                    <a:pt x="3" y="4"/>
                  </a:cubicBezTo>
                  <a:cubicBezTo>
                    <a:pt x="3" y="4"/>
                    <a:pt x="2" y="4"/>
                    <a:pt x="1" y="4"/>
                  </a:cubicBezTo>
                  <a:cubicBezTo>
                    <a:pt x="1" y="2"/>
                    <a:pt x="1" y="1"/>
                    <a:pt x="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8" name="Freeform 57"/>
            <p:cNvSpPr/>
            <p:nvPr/>
          </p:nvSpPr>
          <p:spPr bwMode="auto">
            <a:xfrm>
              <a:off x="9218202" y="2685899"/>
              <a:ext cx="179388" cy="66675"/>
            </a:xfrm>
            <a:custGeom>
              <a:avLst/>
              <a:gdLst>
                <a:gd name="T0" fmla="*/ 111 w 48"/>
                <a:gd name="T1" fmla="*/ 28 h 18"/>
                <a:gd name="T2" fmla="*/ 85 w 48"/>
                <a:gd name="T3" fmla="*/ 37 h 18"/>
                <a:gd name="T4" fmla="*/ 80 w 48"/>
                <a:gd name="T5" fmla="*/ 23 h 18"/>
                <a:gd name="T6" fmla="*/ 49 w 48"/>
                <a:gd name="T7" fmla="*/ 19 h 18"/>
                <a:gd name="T8" fmla="*/ 47 w 48"/>
                <a:gd name="T9" fmla="*/ 9 h 18"/>
                <a:gd name="T10" fmla="*/ 19 w 48"/>
                <a:gd name="T11" fmla="*/ 9 h 18"/>
                <a:gd name="T12" fmla="*/ 0 w 48"/>
                <a:gd name="T13" fmla="*/ 16 h 18"/>
                <a:gd name="T14" fmla="*/ 9 w 48"/>
                <a:gd name="T15" fmla="*/ 2 h 18"/>
                <a:gd name="T16" fmla="*/ 35 w 48"/>
                <a:gd name="T17" fmla="*/ 0 h 18"/>
                <a:gd name="T18" fmla="*/ 42 w 48"/>
                <a:gd name="T19" fmla="*/ 5 h 18"/>
                <a:gd name="T20" fmla="*/ 52 w 48"/>
                <a:gd name="T21" fmla="*/ 7 h 18"/>
                <a:gd name="T22" fmla="*/ 73 w 48"/>
                <a:gd name="T23" fmla="*/ 9 h 18"/>
                <a:gd name="T24" fmla="*/ 82 w 48"/>
                <a:gd name="T25" fmla="*/ 23 h 18"/>
                <a:gd name="T26" fmla="*/ 89 w 48"/>
                <a:gd name="T27" fmla="*/ 26 h 18"/>
                <a:gd name="T28" fmla="*/ 111 w 48"/>
                <a:gd name="T29" fmla="*/ 28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18">
                  <a:moveTo>
                    <a:pt x="47" y="12"/>
                  </a:moveTo>
                  <a:cubicBezTo>
                    <a:pt x="48" y="18"/>
                    <a:pt x="37" y="12"/>
                    <a:pt x="36" y="16"/>
                  </a:cubicBezTo>
                  <a:cubicBezTo>
                    <a:pt x="34" y="16"/>
                    <a:pt x="36" y="11"/>
                    <a:pt x="34" y="10"/>
                  </a:cubicBezTo>
                  <a:cubicBezTo>
                    <a:pt x="30" y="9"/>
                    <a:pt x="25" y="9"/>
                    <a:pt x="21" y="8"/>
                  </a:cubicBezTo>
                  <a:cubicBezTo>
                    <a:pt x="20" y="7"/>
                    <a:pt x="20" y="6"/>
                    <a:pt x="20" y="4"/>
                  </a:cubicBezTo>
                  <a:cubicBezTo>
                    <a:pt x="15" y="5"/>
                    <a:pt x="11" y="4"/>
                    <a:pt x="8" y="4"/>
                  </a:cubicBezTo>
                  <a:cubicBezTo>
                    <a:pt x="5" y="5"/>
                    <a:pt x="3" y="8"/>
                    <a:pt x="0" y="7"/>
                  </a:cubicBezTo>
                  <a:cubicBezTo>
                    <a:pt x="0" y="3"/>
                    <a:pt x="5" y="5"/>
                    <a:pt x="4" y="1"/>
                  </a:cubicBezTo>
                  <a:cubicBezTo>
                    <a:pt x="7" y="0"/>
                    <a:pt x="14" y="2"/>
                    <a:pt x="15" y="0"/>
                  </a:cubicBezTo>
                  <a:cubicBezTo>
                    <a:pt x="20" y="0"/>
                    <a:pt x="13" y="1"/>
                    <a:pt x="18" y="2"/>
                  </a:cubicBezTo>
                  <a:cubicBezTo>
                    <a:pt x="18" y="2"/>
                    <a:pt x="22" y="3"/>
                    <a:pt x="22" y="3"/>
                  </a:cubicBezTo>
                  <a:cubicBezTo>
                    <a:pt x="23" y="4"/>
                    <a:pt x="27" y="5"/>
                    <a:pt x="31" y="4"/>
                  </a:cubicBezTo>
                  <a:cubicBezTo>
                    <a:pt x="30" y="9"/>
                    <a:pt x="37" y="5"/>
                    <a:pt x="35" y="10"/>
                  </a:cubicBezTo>
                  <a:cubicBezTo>
                    <a:pt x="37" y="9"/>
                    <a:pt x="38" y="9"/>
                    <a:pt x="38" y="11"/>
                  </a:cubicBezTo>
                  <a:cubicBezTo>
                    <a:pt x="41" y="12"/>
                    <a:pt x="46" y="10"/>
                    <a:pt x="47" y="1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69" name="Freeform 58"/>
            <p:cNvSpPr/>
            <p:nvPr/>
          </p:nvSpPr>
          <p:spPr bwMode="auto">
            <a:xfrm>
              <a:off x="9427752" y="2744637"/>
              <a:ext cx="74613" cy="41275"/>
            </a:xfrm>
            <a:custGeom>
              <a:avLst/>
              <a:gdLst>
                <a:gd name="T0" fmla="*/ 2 w 20"/>
                <a:gd name="T1" fmla="*/ 0 h 11"/>
                <a:gd name="T2" fmla="*/ 26 w 20"/>
                <a:gd name="T3" fmla="*/ 2 h 11"/>
                <a:gd name="T4" fmla="*/ 35 w 20"/>
                <a:gd name="T5" fmla="*/ 5 h 11"/>
                <a:gd name="T6" fmla="*/ 47 w 20"/>
                <a:gd name="T7" fmla="*/ 12 h 11"/>
                <a:gd name="T8" fmla="*/ 9 w 20"/>
                <a:gd name="T9" fmla="*/ 17 h 11"/>
                <a:gd name="T10" fmla="*/ 14 w 20"/>
                <a:gd name="T11" fmla="*/ 14 h 11"/>
                <a:gd name="T12" fmla="*/ 2 w 20"/>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1">
                  <a:moveTo>
                    <a:pt x="1" y="0"/>
                  </a:moveTo>
                  <a:cubicBezTo>
                    <a:pt x="4" y="2"/>
                    <a:pt x="8" y="0"/>
                    <a:pt x="11" y="1"/>
                  </a:cubicBezTo>
                  <a:cubicBezTo>
                    <a:pt x="11" y="1"/>
                    <a:pt x="14" y="6"/>
                    <a:pt x="15" y="2"/>
                  </a:cubicBezTo>
                  <a:cubicBezTo>
                    <a:pt x="17" y="3"/>
                    <a:pt x="16" y="6"/>
                    <a:pt x="20" y="5"/>
                  </a:cubicBezTo>
                  <a:cubicBezTo>
                    <a:pt x="20" y="11"/>
                    <a:pt x="8" y="8"/>
                    <a:pt x="4" y="7"/>
                  </a:cubicBezTo>
                  <a:cubicBezTo>
                    <a:pt x="3" y="6"/>
                    <a:pt x="6" y="6"/>
                    <a:pt x="6" y="6"/>
                  </a:cubicBezTo>
                  <a:cubicBezTo>
                    <a:pt x="6" y="4"/>
                    <a:pt x="0" y="4"/>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0" name="Freeform 59"/>
            <p:cNvSpPr/>
            <p:nvPr/>
          </p:nvSpPr>
          <p:spPr bwMode="auto">
            <a:xfrm>
              <a:off x="6028088" y="2747094"/>
              <a:ext cx="36513" cy="25400"/>
            </a:xfrm>
            <a:custGeom>
              <a:avLst/>
              <a:gdLst>
                <a:gd name="T0" fmla="*/ 21 w 10"/>
                <a:gd name="T1" fmla="*/ 0 h 7"/>
                <a:gd name="T2" fmla="*/ 14 w 10"/>
                <a:gd name="T3" fmla="*/ 16 h 7"/>
                <a:gd name="T4" fmla="*/ 0 w 10"/>
                <a:gd name="T5" fmla="*/ 7 h 7"/>
                <a:gd name="T6" fmla="*/ 7 w 10"/>
                <a:gd name="T7" fmla="*/ 0 h 7"/>
                <a:gd name="T8" fmla="*/ 21 w 10"/>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7">
                  <a:moveTo>
                    <a:pt x="9" y="0"/>
                  </a:moveTo>
                  <a:cubicBezTo>
                    <a:pt x="10" y="5"/>
                    <a:pt x="6" y="4"/>
                    <a:pt x="6" y="7"/>
                  </a:cubicBezTo>
                  <a:cubicBezTo>
                    <a:pt x="3" y="7"/>
                    <a:pt x="0" y="6"/>
                    <a:pt x="0" y="3"/>
                  </a:cubicBezTo>
                  <a:cubicBezTo>
                    <a:pt x="2" y="3"/>
                    <a:pt x="3" y="2"/>
                    <a:pt x="3" y="0"/>
                  </a:cubicBezTo>
                  <a:cubicBezTo>
                    <a:pt x="5" y="0"/>
                    <a:pt x="7" y="0"/>
                    <a:pt x="9"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1" name="Freeform 60"/>
            <p:cNvSpPr/>
            <p:nvPr/>
          </p:nvSpPr>
          <p:spPr bwMode="auto">
            <a:xfrm>
              <a:off x="9400764" y="2760512"/>
              <a:ext cx="30163" cy="19050"/>
            </a:xfrm>
            <a:custGeom>
              <a:avLst/>
              <a:gdLst>
                <a:gd name="T0" fmla="*/ 14 w 8"/>
                <a:gd name="T1" fmla="*/ 12 h 5"/>
                <a:gd name="T2" fmla="*/ 0 w 8"/>
                <a:gd name="T3" fmla="*/ 10 h 5"/>
                <a:gd name="T4" fmla="*/ 14 w 8"/>
                <a:gd name="T5" fmla="*/ 12 h 5"/>
                <a:gd name="T6" fmla="*/ 0 60000 65536"/>
                <a:gd name="T7" fmla="*/ 0 60000 65536"/>
                <a:gd name="T8" fmla="*/ 0 60000 65536"/>
              </a:gdLst>
              <a:ahLst/>
              <a:cxnLst>
                <a:cxn ang="T6">
                  <a:pos x="T0" y="T1"/>
                </a:cxn>
                <a:cxn ang="T7">
                  <a:pos x="T2" y="T3"/>
                </a:cxn>
                <a:cxn ang="T8">
                  <a:pos x="T4" y="T5"/>
                </a:cxn>
              </a:cxnLst>
              <a:rect l="0" t="0" r="r" b="b"/>
              <a:pathLst>
                <a:path w="8" h="5">
                  <a:moveTo>
                    <a:pt x="6" y="5"/>
                  </a:moveTo>
                  <a:cubicBezTo>
                    <a:pt x="5" y="4"/>
                    <a:pt x="3" y="4"/>
                    <a:pt x="0" y="4"/>
                  </a:cubicBezTo>
                  <a:cubicBezTo>
                    <a:pt x="1" y="2"/>
                    <a:pt x="8" y="0"/>
                    <a:pt x="6"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2" name="Freeform 61"/>
            <p:cNvSpPr/>
            <p:nvPr/>
          </p:nvSpPr>
          <p:spPr bwMode="auto">
            <a:xfrm>
              <a:off x="9326152" y="2763687"/>
              <a:ext cx="33338" cy="22225"/>
            </a:xfrm>
            <a:custGeom>
              <a:avLst/>
              <a:gdLst>
                <a:gd name="T0" fmla="*/ 2 w 9"/>
                <a:gd name="T1" fmla="*/ 5 h 6"/>
                <a:gd name="T2" fmla="*/ 19 w 9"/>
                <a:gd name="T3" fmla="*/ 9 h 6"/>
                <a:gd name="T4" fmla="*/ 2 w 9"/>
                <a:gd name="T5" fmla="*/ 5 h 6"/>
                <a:gd name="T6" fmla="*/ 0 60000 65536"/>
                <a:gd name="T7" fmla="*/ 0 60000 65536"/>
                <a:gd name="T8" fmla="*/ 0 60000 65536"/>
              </a:gdLst>
              <a:ahLst/>
              <a:cxnLst>
                <a:cxn ang="T6">
                  <a:pos x="T0" y="T1"/>
                </a:cxn>
                <a:cxn ang="T7">
                  <a:pos x="T2" y="T3"/>
                </a:cxn>
                <a:cxn ang="T8">
                  <a:pos x="T4" y="T5"/>
                </a:cxn>
              </a:cxnLst>
              <a:rect l="0" t="0" r="r" b="b"/>
              <a:pathLst>
                <a:path w="9" h="6">
                  <a:moveTo>
                    <a:pt x="1" y="2"/>
                  </a:moveTo>
                  <a:cubicBezTo>
                    <a:pt x="4" y="3"/>
                    <a:pt x="9" y="0"/>
                    <a:pt x="8" y="4"/>
                  </a:cubicBezTo>
                  <a:cubicBezTo>
                    <a:pt x="6" y="4"/>
                    <a:pt x="0" y="6"/>
                    <a:pt x="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3" name="Freeform 62"/>
            <p:cNvSpPr/>
            <p:nvPr/>
          </p:nvSpPr>
          <p:spPr bwMode="auto">
            <a:xfrm>
              <a:off x="6226525" y="2772494"/>
              <a:ext cx="47625" cy="87312"/>
            </a:xfrm>
            <a:custGeom>
              <a:avLst/>
              <a:gdLst>
                <a:gd name="T0" fmla="*/ 14 w 13"/>
                <a:gd name="T1" fmla="*/ 0 h 23"/>
                <a:gd name="T2" fmla="*/ 25 w 13"/>
                <a:gd name="T3" fmla="*/ 0 h 23"/>
                <a:gd name="T4" fmla="*/ 30 w 13"/>
                <a:gd name="T5" fmla="*/ 19 h 23"/>
                <a:gd name="T6" fmla="*/ 23 w 13"/>
                <a:gd name="T7" fmla="*/ 29 h 23"/>
                <a:gd name="T8" fmla="*/ 21 w 13"/>
                <a:gd name="T9" fmla="*/ 38 h 23"/>
                <a:gd name="T10" fmla="*/ 16 w 13"/>
                <a:gd name="T11" fmla="*/ 50 h 23"/>
                <a:gd name="T12" fmla="*/ 9 w 13"/>
                <a:gd name="T13" fmla="*/ 43 h 23"/>
                <a:gd name="T14" fmla="*/ 0 w 13"/>
                <a:gd name="T15" fmla="*/ 31 h 23"/>
                <a:gd name="T16" fmla="*/ 7 w 13"/>
                <a:gd name="T17" fmla="*/ 14 h 23"/>
                <a:gd name="T18" fmla="*/ 14 w 13"/>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23">
                  <a:moveTo>
                    <a:pt x="6" y="0"/>
                  </a:moveTo>
                  <a:cubicBezTo>
                    <a:pt x="8" y="0"/>
                    <a:pt x="9" y="0"/>
                    <a:pt x="11" y="0"/>
                  </a:cubicBezTo>
                  <a:cubicBezTo>
                    <a:pt x="12" y="2"/>
                    <a:pt x="12" y="6"/>
                    <a:pt x="13" y="8"/>
                  </a:cubicBezTo>
                  <a:cubicBezTo>
                    <a:pt x="11" y="9"/>
                    <a:pt x="12" y="12"/>
                    <a:pt x="10" y="12"/>
                  </a:cubicBezTo>
                  <a:cubicBezTo>
                    <a:pt x="10" y="14"/>
                    <a:pt x="10" y="15"/>
                    <a:pt x="9" y="16"/>
                  </a:cubicBezTo>
                  <a:cubicBezTo>
                    <a:pt x="8" y="17"/>
                    <a:pt x="10" y="22"/>
                    <a:pt x="7" y="21"/>
                  </a:cubicBezTo>
                  <a:cubicBezTo>
                    <a:pt x="3" y="23"/>
                    <a:pt x="7" y="18"/>
                    <a:pt x="4" y="18"/>
                  </a:cubicBezTo>
                  <a:cubicBezTo>
                    <a:pt x="2" y="18"/>
                    <a:pt x="2" y="15"/>
                    <a:pt x="0" y="13"/>
                  </a:cubicBezTo>
                  <a:cubicBezTo>
                    <a:pt x="0" y="10"/>
                    <a:pt x="4" y="11"/>
                    <a:pt x="3" y="6"/>
                  </a:cubicBezTo>
                  <a:cubicBezTo>
                    <a:pt x="6" y="9"/>
                    <a:pt x="6" y="3"/>
                    <a:pt x="6"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4" name="Freeform 63"/>
            <p:cNvSpPr/>
            <p:nvPr/>
          </p:nvSpPr>
          <p:spPr bwMode="auto">
            <a:xfrm>
              <a:off x="6274150" y="2848694"/>
              <a:ext cx="68263" cy="66675"/>
            </a:xfrm>
            <a:custGeom>
              <a:avLst/>
              <a:gdLst>
                <a:gd name="T0" fmla="*/ 24 w 18"/>
                <a:gd name="T1" fmla="*/ 2 h 18"/>
                <a:gd name="T2" fmla="*/ 31 w 18"/>
                <a:gd name="T3" fmla="*/ 12 h 18"/>
                <a:gd name="T4" fmla="*/ 29 w 18"/>
                <a:gd name="T5" fmla="*/ 14 h 18"/>
                <a:gd name="T6" fmla="*/ 31 w 18"/>
                <a:gd name="T7" fmla="*/ 21 h 18"/>
                <a:gd name="T8" fmla="*/ 43 w 18"/>
                <a:gd name="T9" fmla="*/ 33 h 18"/>
                <a:gd name="T10" fmla="*/ 38 w 18"/>
                <a:gd name="T11" fmla="*/ 42 h 18"/>
                <a:gd name="T12" fmla="*/ 29 w 18"/>
                <a:gd name="T13" fmla="*/ 42 h 18"/>
                <a:gd name="T14" fmla="*/ 14 w 18"/>
                <a:gd name="T15" fmla="*/ 28 h 18"/>
                <a:gd name="T16" fmla="*/ 19 w 18"/>
                <a:gd name="T17" fmla="*/ 23 h 18"/>
                <a:gd name="T18" fmla="*/ 0 w 18"/>
                <a:gd name="T19" fmla="*/ 7 h 18"/>
                <a:gd name="T20" fmla="*/ 24 w 18"/>
                <a:gd name="T21" fmla="*/ 2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8">
                  <a:moveTo>
                    <a:pt x="10" y="1"/>
                  </a:moveTo>
                  <a:cubicBezTo>
                    <a:pt x="7" y="5"/>
                    <a:pt x="12" y="4"/>
                    <a:pt x="13" y="5"/>
                  </a:cubicBezTo>
                  <a:cubicBezTo>
                    <a:pt x="14" y="6"/>
                    <a:pt x="12" y="6"/>
                    <a:pt x="12" y="6"/>
                  </a:cubicBezTo>
                  <a:cubicBezTo>
                    <a:pt x="12" y="6"/>
                    <a:pt x="13" y="8"/>
                    <a:pt x="13" y="9"/>
                  </a:cubicBezTo>
                  <a:cubicBezTo>
                    <a:pt x="14" y="11"/>
                    <a:pt x="18" y="11"/>
                    <a:pt x="18" y="14"/>
                  </a:cubicBezTo>
                  <a:cubicBezTo>
                    <a:pt x="15" y="14"/>
                    <a:pt x="16" y="16"/>
                    <a:pt x="16" y="18"/>
                  </a:cubicBezTo>
                  <a:cubicBezTo>
                    <a:pt x="15" y="17"/>
                    <a:pt x="12" y="16"/>
                    <a:pt x="12" y="18"/>
                  </a:cubicBezTo>
                  <a:cubicBezTo>
                    <a:pt x="9" y="17"/>
                    <a:pt x="10" y="13"/>
                    <a:pt x="6" y="12"/>
                  </a:cubicBezTo>
                  <a:cubicBezTo>
                    <a:pt x="6" y="11"/>
                    <a:pt x="8" y="11"/>
                    <a:pt x="8" y="10"/>
                  </a:cubicBezTo>
                  <a:cubicBezTo>
                    <a:pt x="6" y="8"/>
                    <a:pt x="4" y="4"/>
                    <a:pt x="0" y="3"/>
                  </a:cubicBezTo>
                  <a:cubicBezTo>
                    <a:pt x="3" y="0"/>
                    <a:pt x="5" y="1"/>
                    <a:pt x="1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5" name="Freeform 64"/>
            <p:cNvSpPr/>
            <p:nvPr/>
          </p:nvSpPr>
          <p:spPr bwMode="auto">
            <a:xfrm>
              <a:off x="6248750" y="2874094"/>
              <a:ext cx="14288" cy="11112"/>
            </a:xfrm>
            <a:custGeom>
              <a:avLst/>
              <a:gdLst>
                <a:gd name="T0" fmla="*/ 0 w 4"/>
                <a:gd name="T1" fmla="*/ 0 h 3"/>
                <a:gd name="T2" fmla="*/ 9 w 4"/>
                <a:gd name="T3" fmla="*/ 0 h 3"/>
                <a:gd name="T4" fmla="*/ 9 w 4"/>
                <a:gd name="T5" fmla="*/ 7 h 3"/>
                <a:gd name="T6" fmla="*/ 0 w 4"/>
                <a:gd name="T7" fmla="*/ 7 h 3"/>
                <a:gd name="T8" fmla="*/ 0 w 4"/>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6" name="Freeform 65"/>
            <p:cNvSpPr/>
            <p:nvPr/>
          </p:nvSpPr>
          <p:spPr bwMode="auto">
            <a:xfrm>
              <a:off x="6270975" y="2889969"/>
              <a:ext cx="38100" cy="52387"/>
            </a:xfrm>
            <a:custGeom>
              <a:avLst/>
              <a:gdLst>
                <a:gd name="T0" fmla="*/ 22 w 10"/>
                <a:gd name="T1" fmla="*/ 28 h 14"/>
                <a:gd name="T2" fmla="*/ 10 w 10"/>
                <a:gd name="T3" fmla="*/ 31 h 14"/>
                <a:gd name="T4" fmla="*/ 0 w 10"/>
                <a:gd name="T5" fmla="*/ 17 h 14"/>
                <a:gd name="T6" fmla="*/ 22 w 10"/>
                <a:gd name="T7" fmla="*/ 28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14">
                  <a:moveTo>
                    <a:pt x="9" y="12"/>
                  </a:moveTo>
                  <a:cubicBezTo>
                    <a:pt x="10" y="14"/>
                    <a:pt x="5" y="12"/>
                    <a:pt x="4" y="13"/>
                  </a:cubicBezTo>
                  <a:cubicBezTo>
                    <a:pt x="4" y="10"/>
                    <a:pt x="5" y="5"/>
                    <a:pt x="0" y="7"/>
                  </a:cubicBezTo>
                  <a:cubicBezTo>
                    <a:pt x="4" y="0"/>
                    <a:pt x="4" y="13"/>
                    <a:pt x="9" y="1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7" name="Freeform 66"/>
            <p:cNvSpPr/>
            <p:nvPr/>
          </p:nvSpPr>
          <p:spPr bwMode="auto">
            <a:xfrm>
              <a:off x="5510563" y="2934419"/>
              <a:ext cx="36513" cy="63500"/>
            </a:xfrm>
            <a:custGeom>
              <a:avLst/>
              <a:gdLst>
                <a:gd name="T0" fmla="*/ 5 w 10"/>
                <a:gd name="T1" fmla="*/ 2 h 17"/>
                <a:gd name="T2" fmla="*/ 12 w 10"/>
                <a:gd name="T3" fmla="*/ 9 h 17"/>
                <a:gd name="T4" fmla="*/ 14 w 10"/>
                <a:gd name="T5" fmla="*/ 14 h 17"/>
                <a:gd name="T6" fmla="*/ 21 w 10"/>
                <a:gd name="T7" fmla="*/ 19 h 17"/>
                <a:gd name="T8" fmla="*/ 18 w 10"/>
                <a:gd name="T9" fmla="*/ 21 h 17"/>
                <a:gd name="T10" fmla="*/ 21 w 10"/>
                <a:gd name="T11" fmla="*/ 35 h 17"/>
                <a:gd name="T12" fmla="*/ 14 w 10"/>
                <a:gd name="T13" fmla="*/ 40 h 17"/>
                <a:gd name="T14" fmla="*/ 5 w 10"/>
                <a:gd name="T15" fmla="*/ 2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7">
                  <a:moveTo>
                    <a:pt x="2" y="1"/>
                  </a:moveTo>
                  <a:cubicBezTo>
                    <a:pt x="4" y="0"/>
                    <a:pt x="5" y="3"/>
                    <a:pt x="5" y="4"/>
                  </a:cubicBezTo>
                  <a:cubicBezTo>
                    <a:pt x="6" y="5"/>
                    <a:pt x="6" y="4"/>
                    <a:pt x="6" y="6"/>
                  </a:cubicBezTo>
                  <a:cubicBezTo>
                    <a:pt x="7" y="7"/>
                    <a:pt x="9" y="7"/>
                    <a:pt x="9" y="8"/>
                  </a:cubicBezTo>
                  <a:cubicBezTo>
                    <a:pt x="9" y="9"/>
                    <a:pt x="8" y="9"/>
                    <a:pt x="8" y="9"/>
                  </a:cubicBezTo>
                  <a:cubicBezTo>
                    <a:pt x="7" y="10"/>
                    <a:pt x="10" y="12"/>
                    <a:pt x="9" y="15"/>
                  </a:cubicBezTo>
                  <a:cubicBezTo>
                    <a:pt x="7" y="15"/>
                    <a:pt x="7" y="16"/>
                    <a:pt x="6" y="17"/>
                  </a:cubicBezTo>
                  <a:cubicBezTo>
                    <a:pt x="0" y="15"/>
                    <a:pt x="1" y="8"/>
                    <a:pt x="2"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8" name="Freeform 67"/>
            <p:cNvSpPr/>
            <p:nvPr/>
          </p:nvSpPr>
          <p:spPr bwMode="auto">
            <a:xfrm>
              <a:off x="6304313" y="2937594"/>
              <a:ext cx="46038" cy="71437"/>
            </a:xfrm>
            <a:custGeom>
              <a:avLst/>
              <a:gdLst>
                <a:gd name="T0" fmla="*/ 24 w 12"/>
                <a:gd name="T1" fmla="*/ 0 h 19"/>
                <a:gd name="T2" fmla="*/ 29 w 12"/>
                <a:gd name="T3" fmla="*/ 21 h 19"/>
                <a:gd name="T4" fmla="*/ 22 w 12"/>
                <a:gd name="T5" fmla="*/ 24 h 19"/>
                <a:gd name="T6" fmla="*/ 22 w 12"/>
                <a:gd name="T7" fmla="*/ 45 h 19"/>
                <a:gd name="T8" fmla="*/ 7 w 12"/>
                <a:gd name="T9" fmla="*/ 36 h 19"/>
                <a:gd name="T10" fmla="*/ 10 w 12"/>
                <a:gd name="T11" fmla="*/ 24 h 19"/>
                <a:gd name="T12" fmla="*/ 10 w 12"/>
                <a:gd name="T13" fmla="*/ 19 h 19"/>
                <a:gd name="T14" fmla="*/ 7 w 12"/>
                <a:gd name="T15" fmla="*/ 19 h 19"/>
                <a:gd name="T16" fmla="*/ 12 w 12"/>
                <a:gd name="T17" fmla="*/ 12 h 19"/>
                <a:gd name="T18" fmla="*/ 19 w 12"/>
                <a:gd name="T19" fmla="*/ 2 h 19"/>
                <a:gd name="T20" fmla="*/ 24 w 12"/>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9">
                  <a:moveTo>
                    <a:pt x="10" y="0"/>
                  </a:moveTo>
                  <a:cubicBezTo>
                    <a:pt x="10" y="4"/>
                    <a:pt x="10" y="8"/>
                    <a:pt x="12" y="9"/>
                  </a:cubicBezTo>
                  <a:cubicBezTo>
                    <a:pt x="12" y="11"/>
                    <a:pt x="10" y="10"/>
                    <a:pt x="9" y="10"/>
                  </a:cubicBezTo>
                  <a:cubicBezTo>
                    <a:pt x="11" y="12"/>
                    <a:pt x="8" y="14"/>
                    <a:pt x="9" y="19"/>
                  </a:cubicBezTo>
                  <a:cubicBezTo>
                    <a:pt x="5" y="19"/>
                    <a:pt x="6" y="15"/>
                    <a:pt x="3" y="15"/>
                  </a:cubicBezTo>
                  <a:cubicBezTo>
                    <a:pt x="2" y="13"/>
                    <a:pt x="4" y="12"/>
                    <a:pt x="4" y="10"/>
                  </a:cubicBezTo>
                  <a:cubicBezTo>
                    <a:pt x="4" y="9"/>
                    <a:pt x="2" y="8"/>
                    <a:pt x="4" y="8"/>
                  </a:cubicBezTo>
                  <a:cubicBezTo>
                    <a:pt x="4" y="7"/>
                    <a:pt x="3" y="7"/>
                    <a:pt x="3" y="8"/>
                  </a:cubicBezTo>
                  <a:cubicBezTo>
                    <a:pt x="0" y="8"/>
                    <a:pt x="3" y="3"/>
                    <a:pt x="5" y="5"/>
                  </a:cubicBezTo>
                  <a:cubicBezTo>
                    <a:pt x="5" y="3"/>
                    <a:pt x="7" y="2"/>
                    <a:pt x="8" y="1"/>
                  </a:cubicBezTo>
                  <a:cubicBezTo>
                    <a:pt x="8" y="1"/>
                    <a:pt x="9" y="0"/>
                    <a:pt x="10"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79" name="Freeform 68"/>
            <p:cNvSpPr/>
            <p:nvPr/>
          </p:nvSpPr>
          <p:spPr bwMode="auto">
            <a:xfrm>
              <a:off x="6267800" y="2948707"/>
              <a:ext cx="36513" cy="34925"/>
            </a:xfrm>
            <a:custGeom>
              <a:avLst/>
              <a:gdLst>
                <a:gd name="T0" fmla="*/ 14 w 10"/>
                <a:gd name="T1" fmla="*/ 0 h 9"/>
                <a:gd name="T2" fmla="*/ 21 w 10"/>
                <a:gd name="T3" fmla="*/ 10 h 9"/>
                <a:gd name="T4" fmla="*/ 18 w 10"/>
                <a:gd name="T5" fmla="*/ 12 h 9"/>
                <a:gd name="T6" fmla="*/ 2 w 10"/>
                <a:gd name="T7" fmla="*/ 22 h 9"/>
                <a:gd name="T8" fmla="*/ 14 w 10"/>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9">
                  <a:moveTo>
                    <a:pt x="6" y="0"/>
                  </a:moveTo>
                  <a:cubicBezTo>
                    <a:pt x="8" y="0"/>
                    <a:pt x="10" y="1"/>
                    <a:pt x="9" y="4"/>
                  </a:cubicBezTo>
                  <a:cubicBezTo>
                    <a:pt x="7" y="4"/>
                    <a:pt x="7" y="5"/>
                    <a:pt x="8" y="5"/>
                  </a:cubicBezTo>
                  <a:cubicBezTo>
                    <a:pt x="7" y="6"/>
                    <a:pt x="4" y="8"/>
                    <a:pt x="1" y="9"/>
                  </a:cubicBezTo>
                  <a:cubicBezTo>
                    <a:pt x="0" y="4"/>
                    <a:pt x="6" y="5"/>
                    <a:pt x="6"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0" name="Freeform 69"/>
            <p:cNvSpPr/>
            <p:nvPr/>
          </p:nvSpPr>
          <p:spPr bwMode="auto">
            <a:xfrm>
              <a:off x="6369400" y="3066182"/>
              <a:ext cx="22225" cy="44450"/>
            </a:xfrm>
            <a:custGeom>
              <a:avLst/>
              <a:gdLst>
                <a:gd name="T0" fmla="*/ 2 w 6"/>
                <a:gd name="T1" fmla="*/ 0 h 12"/>
                <a:gd name="T2" fmla="*/ 14 w 6"/>
                <a:gd name="T3" fmla="*/ 7 h 12"/>
                <a:gd name="T4" fmla="*/ 0 w 6"/>
                <a:gd name="T5" fmla="*/ 26 h 12"/>
                <a:gd name="T6" fmla="*/ 5 w 6"/>
                <a:gd name="T7" fmla="*/ 21 h 12"/>
                <a:gd name="T8" fmla="*/ 2 w 6"/>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2">
                  <a:moveTo>
                    <a:pt x="1" y="0"/>
                  </a:moveTo>
                  <a:cubicBezTo>
                    <a:pt x="4" y="0"/>
                    <a:pt x="2" y="5"/>
                    <a:pt x="6" y="3"/>
                  </a:cubicBezTo>
                  <a:cubicBezTo>
                    <a:pt x="5" y="7"/>
                    <a:pt x="5" y="12"/>
                    <a:pt x="0" y="11"/>
                  </a:cubicBezTo>
                  <a:cubicBezTo>
                    <a:pt x="0" y="9"/>
                    <a:pt x="1" y="10"/>
                    <a:pt x="2" y="9"/>
                  </a:cubicBezTo>
                  <a:cubicBezTo>
                    <a:pt x="1" y="5"/>
                    <a:pt x="0" y="6"/>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1" name="Freeform 70"/>
            <p:cNvSpPr/>
            <p:nvPr/>
          </p:nvSpPr>
          <p:spPr bwMode="auto">
            <a:xfrm>
              <a:off x="6229700" y="3077294"/>
              <a:ext cx="90488" cy="30162"/>
            </a:xfrm>
            <a:custGeom>
              <a:avLst/>
              <a:gdLst>
                <a:gd name="T0" fmla="*/ 57 w 24"/>
                <a:gd name="T1" fmla="*/ 7 h 8"/>
                <a:gd name="T2" fmla="*/ 40 w 24"/>
                <a:gd name="T3" fmla="*/ 14 h 8"/>
                <a:gd name="T4" fmla="*/ 0 w 24"/>
                <a:gd name="T5" fmla="*/ 19 h 8"/>
                <a:gd name="T6" fmla="*/ 48 w 24"/>
                <a:gd name="T7" fmla="*/ 5 h 8"/>
                <a:gd name="T8" fmla="*/ 57 w 24"/>
                <a:gd name="T9" fmla="*/ 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8">
                  <a:moveTo>
                    <a:pt x="24" y="3"/>
                  </a:moveTo>
                  <a:cubicBezTo>
                    <a:pt x="24" y="6"/>
                    <a:pt x="20" y="6"/>
                    <a:pt x="17" y="6"/>
                  </a:cubicBezTo>
                  <a:cubicBezTo>
                    <a:pt x="12" y="7"/>
                    <a:pt x="5" y="6"/>
                    <a:pt x="0" y="8"/>
                  </a:cubicBezTo>
                  <a:cubicBezTo>
                    <a:pt x="1" y="0"/>
                    <a:pt x="18" y="8"/>
                    <a:pt x="20" y="2"/>
                  </a:cubicBezTo>
                  <a:cubicBezTo>
                    <a:pt x="21" y="2"/>
                    <a:pt x="22" y="3"/>
                    <a:pt x="24"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2" name="Freeform 71"/>
            <p:cNvSpPr/>
            <p:nvPr/>
          </p:nvSpPr>
          <p:spPr bwMode="auto">
            <a:xfrm>
              <a:off x="6424963" y="3110632"/>
              <a:ext cx="60325" cy="38100"/>
            </a:xfrm>
            <a:custGeom>
              <a:avLst/>
              <a:gdLst>
                <a:gd name="T0" fmla="*/ 38 w 16"/>
                <a:gd name="T1" fmla="*/ 17 h 10"/>
                <a:gd name="T2" fmla="*/ 31 w 16"/>
                <a:gd name="T3" fmla="*/ 22 h 10"/>
                <a:gd name="T4" fmla="*/ 14 w 16"/>
                <a:gd name="T5" fmla="*/ 22 h 10"/>
                <a:gd name="T6" fmla="*/ 12 w 16"/>
                <a:gd name="T7" fmla="*/ 19 h 10"/>
                <a:gd name="T8" fmla="*/ 0 w 16"/>
                <a:gd name="T9" fmla="*/ 10 h 10"/>
                <a:gd name="T10" fmla="*/ 14 w 16"/>
                <a:gd name="T11" fmla="*/ 5 h 10"/>
                <a:gd name="T12" fmla="*/ 24 w 16"/>
                <a:gd name="T13" fmla="*/ 2 h 10"/>
                <a:gd name="T14" fmla="*/ 24 w 16"/>
                <a:gd name="T15" fmla="*/ 5 h 10"/>
                <a:gd name="T16" fmla="*/ 26 w 16"/>
                <a:gd name="T17" fmla="*/ 2 h 10"/>
                <a:gd name="T18" fmla="*/ 38 w 16"/>
                <a:gd name="T19" fmla="*/ 17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0">
                  <a:moveTo>
                    <a:pt x="16" y="7"/>
                  </a:moveTo>
                  <a:cubicBezTo>
                    <a:pt x="15" y="7"/>
                    <a:pt x="13" y="8"/>
                    <a:pt x="13" y="9"/>
                  </a:cubicBezTo>
                  <a:cubicBezTo>
                    <a:pt x="11" y="7"/>
                    <a:pt x="9" y="10"/>
                    <a:pt x="6" y="9"/>
                  </a:cubicBezTo>
                  <a:cubicBezTo>
                    <a:pt x="6" y="9"/>
                    <a:pt x="6" y="8"/>
                    <a:pt x="5" y="8"/>
                  </a:cubicBezTo>
                  <a:cubicBezTo>
                    <a:pt x="4" y="8"/>
                    <a:pt x="2" y="5"/>
                    <a:pt x="0" y="4"/>
                  </a:cubicBezTo>
                  <a:cubicBezTo>
                    <a:pt x="1" y="3"/>
                    <a:pt x="4" y="3"/>
                    <a:pt x="6" y="2"/>
                  </a:cubicBezTo>
                  <a:cubicBezTo>
                    <a:pt x="6" y="2"/>
                    <a:pt x="9" y="0"/>
                    <a:pt x="10" y="1"/>
                  </a:cubicBezTo>
                  <a:cubicBezTo>
                    <a:pt x="10" y="1"/>
                    <a:pt x="10" y="2"/>
                    <a:pt x="10" y="2"/>
                  </a:cubicBezTo>
                  <a:cubicBezTo>
                    <a:pt x="10" y="2"/>
                    <a:pt x="11" y="1"/>
                    <a:pt x="11" y="1"/>
                  </a:cubicBezTo>
                  <a:cubicBezTo>
                    <a:pt x="13" y="2"/>
                    <a:pt x="15" y="4"/>
                    <a:pt x="16" y="7"/>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3" name="Freeform 72"/>
            <p:cNvSpPr/>
            <p:nvPr/>
          </p:nvSpPr>
          <p:spPr bwMode="auto">
            <a:xfrm>
              <a:off x="6458300" y="3132857"/>
              <a:ext cx="319088" cy="168275"/>
            </a:xfrm>
            <a:custGeom>
              <a:avLst/>
              <a:gdLst>
                <a:gd name="T0" fmla="*/ 66 w 85"/>
                <a:gd name="T1" fmla="*/ 52 h 45"/>
                <a:gd name="T2" fmla="*/ 54 w 85"/>
                <a:gd name="T3" fmla="*/ 47 h 45"/>
                <a:gd name="T4" fmla="*/ 50 w 85"/>
                <a:gd name="T5" fmla="*/ 35 h 45"/>
                <a:gd name="T6" fmla="*/ 19 w 85"/>
                <a:gd name="T7" fmla="*/ 26 h 45"/>
                <a:gd name="T8" fmla="*/ 2 w 85"/>
                <a:gd name="T9" fmla="*/ 26 h 45"/>
                <a:gd name="T10" fmla="*/ 0 w 85"/>
                <a:gd name="T11" fmla="*/ 16 h 45"/>
                <a:gd name="T12" fmla="*/ 7 w 85"/>
                <a:gd name="T13" fmla="*/ 16 h 45"/>
                <a:gd name="T14" fmla="*/ 17 w 85"/>
                <a:gd name="T15" fmla="*/ 14 h 45"/>
                <a:gd name="T16" fmla="*/ 28 w 85"/>
                <a:gd name="T17" fmla="*/ 19 h 45"/>
                <a:gd name="T18" fmla="*/ 40 w 85"/>
                <a:gd name="T19" fmla="*/ 9 h 45"/>
                <a:gd name="T20" fmla="*/ 64 w 85"/>
                <a:gd name="T21" fmla="*/ 2 h 45"/>
                <a:gd name="T22" fmla="*/ 69 w 85"/>
                <a:gd name="T23" fmla="*/ 7 h 45"/>
                <a:gd name="T24" fmla="*/ 90 w 85"/>
                <a:gd name="T25" fmla="*/ 16 h 45"/>
                <a:gd name="T26" fmla="*/ 97 w 85"/>
                <a:gd name="T27" fmla="*/ 14 h 45"/>
                <a:gd name="T28" fmla="*/ 102 w 85"/>
                <a:gd name="T29" fmla="*/ 19 h 45"/>
                <a:gd name="T30" fmla="*/ 116 w 85"/>
                <a:gd name="T31" fmla="*/ 19 h 45"/>
                <a:gd name="T32" fmla="*/ 128 w 85"/>
                <a:gd name="T33" fmla="*/ 24 h 45"/>
                <a:gd name="T34" fmla="*/ 128 w 85"/>
                <a:gd name="T35" fmla="*/ 33 h 45"/>
                <a:gd name="T36" fmla="*/ 132 w 85"/>
                <a:gd name="T37" fmla="*/ 31 h 45"/>
                <a:gd name="T38" fmla="*/ 135 w 85"/>
                <a:gd name="T39" fmla="*/ 38 h 45"/>
                <a:gd name="T40" fmla="*/ 149 w 85"/>
                <a:gd name="T41" fmla="*/ 47 h 45"/>
                <a:gd name="T42" fmla="*/ 173 w 85"/>
                <a:gd name="T43" fmla="*/ 54 h 45"/>
                <a:gd name="T44" fmla="*/ 168 w 85"/>
                <a:gd name="T45" fmla="*/ 64 h 45"/>
                <a:gd name="T46" fmla="*/ 177 w 85"/>
                <a:gd name="T47" fmla="*/ 68 h 45"/>
                <a:gd name="T48" fmla="*/ 177 w 85"/>
                <a:gd name="T49" fmla="*/ 73 h 45"/>
                <a:gd name="T50" fmla="*/ 189 w 85"/>
                <a:gd name="T51" fmla="*/ 85 h 45"/>
                <a:gd name="T52" fmla="*/ 201 w 85"/>
                <a:gd name="T53" fmla="*/ 99 h 45"/>
                <a:gd name="T54" fmla="*/ 182 w 85"/>
                <a:gd name="T55" fmla="*/ 99 h 45"/>
                <a:gd name="T56" fmla="*/ 166 w 85"/>
                <a:gd name="T57" fmla="*/ 87 h 45"/>
                <a:gd name="T58" fmla="*/ 161 w 85"/>
                <a:gd name="T59" fmla="*/ 82 h 45"/>
                <a:gd name="T60" fmla="*/ 158 w 85"/>
                <a:gd name="T61" fmla="*/ 80 h 45"/>
                <a:gd name="T62" fmla="*/ 149 w 85"/>
                <a:gd name="T63" fmla="*/ 71 h 45"/>
                <a:gd name="T64" fmla="*/ 128 w 85"/>
                <a:gd name="T65" fmla="*/ 68 h 45"/>
                <a:gd name="T66" fmla="*/ 116 w 85"/>
                <a:gd name="T67" fmla="*/ 94 h 45"/>
                <a:gd name="T68" fmla="*/ 99 w 85"/>
                <a:gd name="T69" fmla="*/ 87 h 45"/>
                <a:gd name="T70" fmla="*/ 90 w 85"/>
                <a:gd name="T71" fmla="*/ 85 h 45"/>
                <a:gd name="T72" fmla="*/ 80 w 85"/>
                <a:gd name="T73" fmla="*/ 71 h 45"/>
                <a:gd name="T74" fmla="*/ 69 w 85"/>
                <a:gd name="T75" fmla="*/ 82 h 45"/>
                <a:gd name="T76" fmla="*/ 59 w 85"/>
                <a:gd name="T77" fmla="*/ 78 h 45"/>
                <a:gd name="T78" fmla="*/ 69 w 85"/>
                <a:gd name="T79" fmla="*/ 68 h 45"/>
                <a:gd name="T80" fmla="*/ 73 w 85"/>
                <a:gd name="T81" fmla="*/ 57 h 45"/>
                <a:gd name="T82" fmla="*/ 71 w 85"/>
                <a:gd name="T83" fmla="*/ 64 h 45"/>
                <a:gd name="T84" fmla="*/ 66 w 85"/>
                <a:gd name="T85" fmla="*/ 52 h 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 h="45">
                  <a:moveTo>
                    <a:pt x="28" y="22"/>
                  </a:moveTo>
                  <a:cubicBezTo>
                    <a:pt x="25" y="22"/>
                    <a:pt x="26" y="19"/>
                    <a:pt x="23" y="20"/>
                  </a:cubicBezTo>
                  <a:cubicBezTo>
                    <a:pt x="22" y="18"/>
                    <a:pt x="21" y="17"/>
                    <a:pt x="21" y="15"/>
                  </a:cubicBezTo>
                  <a:cubicBezTo>
                    <a:pt x="16" y="15"/>
                    <a:pt x="11" y="14"/>
                    <a:pt x="8" y="11"/>
                  </a:cubicBezTo>
                  <a:cubicBezTo>
                    <a:pt x="4" y="13"/>
                    <a:pt x="5" y="12"/>
                    <a:pt x="1" y="11"/>
                  </a:cubicBezTo>
                  <a:cubicBezTo>
                    <a:pt x="1" y="10"/>
                    <a:pt x="1" y="7"/>
                    <a:pt x="0" y="7"/>
                  </a:cubicBezTo>
                  <a:cubicBezTo>
                    <a:pt x="0" y="4"/>
                    <a:pt x="2" y="7"/>
                    <a:pt x="3" y="7"/>
                  </a:cubicBezTo>
                  <a:cubicBezTo>
                    <a:pt x="5" y="7"/>
                    <a:pt x="5" y="5"/>
                    <a:pt x="7" y="6"/>
                  </a:cubicBezTo>
                  <a:cubicBezTo>
                    <a:pt x="9" y="6"/>
                    <a:pt x="10" y="8"/>
                    <a:pt x="12" y="8"/>
                  </a:cubicBezTo>
                  <a:cubicBezTo>
                    <a:pt x="15" y="9"/>
                    <a:pt x="16" y="5"/>
                    <a:pt x="17" y="4"/>
                  </a:cubicBezTo>
                  <a:cubicBezTo>
                    <a:pt x="20" y="3"/>
                    <a:pt x="24" y="3"/>
                    <a:pt x="27" y="1"/>
                  </a:cubicBezTo>
                  <a:cubicBezTo>
                    <a:pt x="29" y="0"/>
                    <a:pt x="28" y="3"/>
                    <a:pt x="29" y="3"/>
                  </a:cubicBezTo>
                  <a:cubicBezTo>
                    <a:pt x="31" y="4"/>
                    <a:pt x="39" y="2"/>
                    <a:pt x="38" y="7"/>
                  </a:cubicBezTo>
                  <a:cubicBezTo>
                    <a:pt x="40" y="8"/>
                    <a:pt x="41" y="5"/>
                    <a:pt x="41" y="6"/>
                  </a:cubicBezTo>
                  <a:cubicBezTo>
                    <a:pt x="42" y="6"/>
                    <a:pt x="42" y="8"/>
                    <a:pt x="43" y="8"/>
                  </a:cubicBezTo>
                  <a:cubicBezTo>
                    <a:pt x="45" y="9"/>
                    <a:pt x="47" y="7"/>
                    <a:pt x="49" y="8"/>
                  </a:cubicBezTo>
                  <a:cubicBezTo>
                    <a:pt x="50" y="8"/>
                    <a:pt x="50" y="12"/>
                    <a:pt x="54" y="10"/>
                  </a:cubicBezTo>
                  <a:cubicBezTo>
                    <a:pt x="55" y="12"/>
                    <a:pt x="54" y="12"/>
                    <a:pt x="54" y="14"/>
                  </a:cubicBezTo>
                  <a:cubicBezTo>
                    <a:pt x="55" y="14"/>
                    <a:pt x="56" y="13"/>
                    <a:pt x="56" y="13"/>
                  </a:cubicBezTo>
                  <a:cubicBezTo>
                    <a:pt x="57" y="13"/>
                    <a:pt x="57" y="15"/>
                    <a:pt x="57" y="16"/>
                  </a:cubicBezTo>
                  <a:cubicBezTo>
                    <a:pt x="58" y="18"/>
                    <a:pt x="61" y="18"/>
                    <a:pt x="63" y="20"/>
                  </a:cubicBezTo>
                  <a:cubicBezTo>
                    <a:pt x="64" y="20"/>
                    <a:pt x="69" y="23"/>
                    <a:pt x="73" y="23"/>
                  </a:cubicBezTo>
                  <a:cubicBezTo>
                    <a:pt x="73" y="25"/>
                    <a:pt x="71" y="25"/>
                    <a:pt x="71" y="27"/>
                  </a:cubicBezTo>
                  <a:cubicBezTo>
                    <a:pt x="72" y="28"/>
                    <a:pt x="74" y="28"/>
                    <a:pt x="75" y="29"/>
                  </a:cubicBezTo>
                  <a:cubicBezTo>
                    <a:pt x="75" y="29"/>
                    <a:pt x="74" y="31"/>
                    <a:pt x="75" y="31"/>
                  </a:cubicBezTo>
                  <a:cubicBezTo>
                    <a:pt x="76" y="33"/>
                    <a:pt x="78" y="34"/>
                    <a:pt x="80" y="36"/>
                  </a:cubicBezTo>
                  <a:cubicBezTo>
                    <a:pt x="81" y="38"/>
                    <a:pt x="82" y="41"/>
                    <a:pt x="85" y="42"/>
                  </a:cubicBezTo>
                  <a:cubicBezTo>
                    <a:pt x="83" y="45"/>
                    <a:pt x="79" y="42"/>
                    <a:pt x="77" y="42"/>
                  </a:cubicBezTo>
                  <a:cubicBezTo>
                    <a:pt x="75" y="41"/>
                    <a:pt x="73" y="40"/>
                    <a:pt x="70" y="37"/>
                  </a:cubicBezTo>
                  <a:cubicBezTo>
                    <a:pt x="69" y="37"/>
                    <a:pt x="69" y="36"/>
                    <a:pt x="68" y="35"/>
                  </a:cubicBezTo>
                  <a:cubicBezTo>
                    <a:pt x="67" y="34"/>
                    <a:pt x="67" y="35"/>
                    <a:pt x="67" y="34"/>
                  </a:cubicBezTo>
                  <a:cubicBezTo>
                    <a:pt x="67" y="34"/>
                    <a:pt x="63" y="30"/>
                    <a:pt x="63" y="30"/>
                  </a:cubicBezTo>
                  <a:cubicBezTo>
                    <a:pt x="60" y="29"/>
                    <a:pt x="57" y="31"/>
                    <a:pt x="54" y="29"/>
                  </a:cubicBezTo>
                  <a:cubicBezTo>
                    <a:pt x="51" y="32"/>
                    <a:pt x="50" y="36"/>
                    <a:pt x="49" y="40"/>
                  </a:cubicBezTo>
                  <a:cubicBezTo>
                    <a:pt x="48" y="38"/>
                    <a:pt x="44" y="39"/>
                    <a:pt x="42" y="37"/>
                  </a:cubicBezTo>
                  <a:cubicBezTo>
                    <a:pt x="40" y="36"/>
                    <a:pt x="43" y="34"/>
                    <a:pt x="38" y="36"/>
                  </a:cubicBezTo>
                  <a:cubicBezTo>
                    <a:pt x="41" y="30"/>
                    <a:pt x="32" y="35"/>
                    <a:pt x="34" y="30"/>
                  </a:cubicBezTo>
                  <a:cubicBezTo>
                    <a:pt x="31" y="31"/>
                    <a:pt x="28" y="31"/>
                    <a:pt x="29" y="35"/>
                  </a:cubicBezTo>
                  <a:cubicBezTo>
                    <a:pt x="28" y="34"/>
                    <a:pt x="28" y="32"/>
                    <a:pt x="25" y="33"/>
                  </a:cubicBezTo>
                  <a:cubicBezTo>
                    <a:pt x="26" y="31"/>
                    <a:pt x="28" y="30"/>
                    <a:pt x="29" y="29"/>
                  </a:cubicBezTo>
                  <a:cubicBezTo>
                    <a:pt x="30" y="28"/>
                    <a:pt x="32" y="28"/>
                    <a:pt x="31" y="24"/>
                  </a:cubicBezTo>
                  <a:cubicBezTo>
                    <a:pt x="30" y="24"/>
                    <a:pt x="30" y="27"/>
                    <a:pt x="30" y="27"/>
                  </a:cubicBezTo>
                  <a:cubicBezTo>
                    <a:pt x="28" y="26"/>
                    <a:pt x="29" y="19"/>
                    <a:pt x="28" y="2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4" name="Freeform 73"/>
            <p:cNvSpPr/>
            <p:nvPr/>
          </p:nvSpPr>
          <p:spPr bwMode="auto">
            <a:xfrm>
              <a:off x="6380513" y="3151907"/>
              <a:ext cx="33338" cy="30162"/>
            </a:xfrm>
            <a:custGeom>
              <a:avLst/>
              <a:gdLst>
                <a:gd name="T0" fmla="*/ 21 w 9"/>
                <a:gd name="T1" fmla="*/ 7 h 8"/>
                <a:gd name="T2" fmla="*/ 0 w 9"/>
                <a:gd name="T3" fmla="*/ 10 h 8"/>
                <a:gd name="T4" fmla="*/ 21 w 9"/>
                <a:gd name="T5" fmla="*/ 7 h 8"/>
                <a:gd name="T6" fmla="*/ 0 60000 65536"/>
                <a:gd name="T7" fmla="*/ 0 60000 65536"/>
                <a:gd name="T8" fmla="*/ 0 60000 65536"/>
              </a:gdLst>
              <a:ahLst/>
              <a:cxnLst>
                <a:cxn ang="T6">
                  <a:pos x="T0" y="T1"/>
                </a:cxn>
                <a:cxn ang="T7">
                  <a:pos x="T2" y="T3"/>
                </a:cxn>
                <a:cxn ang="T8">
                  <a:pos x="T4" y="T5"/>
                </a:cxn>
              </a:cxnLst>
              <a:rect l="0" t="0" r="r" b="b"/>
              <a:pathLst>
                <a:path w="9" h="8">
                  <a:moveTo>
                    <a:pt x="9" y="3"/>
                  </a:moveTo>
                  <a:cubicBezTo>
                    <a:pt x="9" y="8"/>
                    <a:pt x="2" y="4"/>
                    <a:pt x="0" y="4"/>
                  </a:cubicBezTo>
                  <a:cubicBezTo>
                    <a:pt x="2" y="3"/>
                    <a:pt x="7" y="0"/>
                    <a:pt x="9"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5" name="Freeform 74"/>
            <p:cNvSpPr/>
            <p:nvPr/>
          </p:nvSpPr>
          <p:spPr bwMode="auto">
            <a:xfrm>
              <a:off x="6339238" y="3159844"/>
              <a:ext cx="22225" cy="11112"/>
            </a:xfrm>
            <a:custGeom>
              <a:avLst/>
              <a:gdLst>
                <a:gd name="T0" fmla="*/ 2 w 6"/>
                <a:gd name="T1" fmla="*/ 5 h 3"/>
                <a:gd name="T2" fmla="*/ 9 w 6"/>
                <a:gd name="T3" fmla="*/ 7 h 3"/>
                <a:gd name="T4" fmla="*/ 5 w 6"/>
                <a:gd name="T5" fmla="*/ 7 h 3"/>
                <a:gd name="T6" fmla="*/ 2 w 6"/>
                <a:gd name="T7" fmla="*/ 5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1" y="2"/>
                  </a:moveTo>
                  <a:cubicBezTo>
                    <a:pt x="0" y="0"/>
                    <a:pt x="6" y="0"/>
                    <a:pt x="4" y="3"/>
                  </a:cubicBezTo>
                  <a:cubicBezTo>
                    <a:pt x="4" y="3"/>
                    <a:pt x="3" y="3"/>
                    <a:pt x="2" y="3"/>
                  </a:cubicBezTo>
                  <a:cubicBezTo>
                    <a:pt x="2" y="2"/>
                    <a:pt x="2" y="2"/>
                    <a:pt x="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6" name="Freeform 75"/>
            <p:cNvSpPr/>
            <p:nvPr/>
          </p:nvSpPr>
          <p:spPr bwMode="auto">
            <a:xfrm>
              <a:off x="6750400" y="3185244"/>
              <a:ext cx="65088" cy="46037"/>
            </a:xfrm>
            <a:custGeom>
              <a:avLst/>
              <a:gdLst>
                <a:gd name="T0" fmla="*/ 31 w 17"/>
                <a:gd name="T1" fmla="*/ 0 h 12"/>
                <a:gd name="T2" fmla="*/ 41 w 17"/>
                <a:gd name="T3" fmla="*/ 0 h 12"/>
                <a:gd name="T4" fmla="*/ 41 w 17"/>
                <a:gd name="T5" fmla="*/ 7 h 12"/>
                <a:gd name="T6" fmla="*/ 36 w 17"/>
                <a:gd name="T7" fmla="*/ 10 h 12"/>
                <a:gd name="T8" fmla="*/ 36 w 17"/>
                <a:gd name="T9" fmla="*/ 19 h 12"/>
                <a:gd name="T10" fmla="*/ 29 w 17"/>
                <a:gd name="T11" fmla="*/ 22 h 12"/>
                <a:gd name="T12" fmla="*/ 5 w 17"/>
                <a:gd name="T13" fmla="*/ 15 h 12"/>
                <a:gd name="T14" fmla="*/ 31 w 17"/>
                <a:gd name="T15" fmla="*/ 0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12">
                  <a:moveTo>
                    <a:pt x="13" y="0"/>
                  </a:moveTo>
                  <a:cubicBezTo>
                    <a:pt x="15" y="0"/>
                    <a:pt x="16" y="0"/>
                    <a:pt x="17" y="0"/>
                  </a:cubicBezTo>
                  <a:cubicBezTo>
                    <a:pt x="17" y="1"/>
                    <a:pt x="17" y="2"/>
                    <a:pt x="17" y="3"/>
                  </a:cubicBezTo>
                  <a:cubicBezTo>
                    <a:pt x="17" y="4"/>
                    <a:pt x="15" y="4"/>
                    <a:pt x="15" y="4"/>
                  </a:cubicBezTo>
                  <a:cubicBezTo>
                    <a:pt x="14" y="5"/>
                    <a:pt x="16" y="7"/>
                    <a:pt x="15" y="8"/>
                  </a:cubicBezTo>
                  <a:cubicBezTo>
                    <a:pt x="13" y="7"/>
                    <a:pt x="12" y="7"/>
                    <a:pt x="12" y="9"/>
                  </a:cubicBezTo>
                  <a:cubicBezTo>
                    <a:pt x="8" y="8"/>
                    <a:pt x="0" y="12"/>
                    <a:pt x="2" y="6"/>
                  </a:cubicBezTo>
                  <a:cubicBezTo>
                    <a:pt x="8" y="8"/>
                    <a:pt x="12" y="5"/>
                    <a:pt x="13"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7" name="Freeform 76"/>
            <p:cNvSpPr/>
            <p:nvPr/>
          </p:nvSpPr>
          <p:spPr bwMode="auto">
            <a:xfrm>
              <a:off x="6177313" y="3253507"/>
              <a:ext cx="38100" cy="17462"/>
            </a:xfrm>
            <a:custGeom>
              <a:avLst/>
              <a:gdLst>
                <a:gd name="T0" fmla="*/ 24 w 10"/>
                <a:gd name="T1" fmla="*/ 2 h 5"/>
                <a:gd name="T2" fmla="*/ 0 w 10"/>
                <a:gd name="T3" fmla="*/ 9 h 5"/>
                <a:gd name="T4" fmla="*/ 24 w 10"/>
                <a:gd name="T5" fmla="*/ 2 h 5"/>
                <a:gd name="T6" fmla="*/ 0 60000 65536"/>
                <a:gd name="T7" fmla="*/ 0 60000 65536"/>
                <a:gd name="T8" fmla="*/ 0 60000 65536"/>
              </a:gdLst>
              <a:ahLst/>
              <a:cxnLst>
                <a:cxn ang="T6">
                  <a:pos x="T0" y="T1"/>
                </a:cxn>
                <a:cxn ang="T7">
                  <a:pos x="T2" y="T3"/>
                </a:cxn>
                <a:cxn ang="T8">
                  <a:pos x="T4" y="T5"/>
                </a:cxn>
              </a:cxnLst>
              <a:rect l="0" t="0" r="r" b="b"/>
              <a:pathLst>
                <a:path w="10" h="5">
                  <a:moveTo>
                    <a:pt x="10" y="1"/>
                  </a:moveTo>
                  <a:cubicBezTo>
                    <a:pt x="8" y="3"/>
                    <a:pt x="5" y="5"/>
                    <a:pt x="0" y="4"/>
                  </a:cubicBezTo>
                  <a:cubicBezTo>
                    <a:pt x="1" y="0"/>
                    <a:pt x="6" y="1"/>
                    <a:pt x="1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8" name="Freeform 77"/>
            <p:cNvSpPr/>
            <p:nvPr/>
          </p:nvSpPr>
          <p:spPr bwMode="auto">
            <a:xfrm>
              <a:off x="6229700" y="3253507"/>
              <a:ext cx="38100" cy="11112"/>
            </a:xfrm>
            <a:custGeom>
              <a:avLst/>
              <a:gdLst>
                <a:gd name="T0" fmla="*/ 24 w 10"/>
                <a:gd name="T1" fmla="*/ 2 h 3"/>
                <a:gd name="T2" fmla="*/ 0 w 10"/>
                <a:gd name="T3" fmla="*/ 7 h 3"/>
                <a:gd name="T4" fmla="*/ 24 w 10"/>
                <a:gd name="T5" fmla="*/ 2 h 3"/>
                <a:gd name="T6" fmla="*/ 0 60000 65536"/>
                <a:gd name="T7" fmla="*/ 0 60000 65536"/>
                <a:gd name="T8" fmla="*/ 0 60000 65536"/>
              </a:gdLst>
              <a:ahLst/>
              <a:cxnLst>
                <a:cxn ang="T6">
                  <a:pos x="T0" y="T1"/>
                </a:cxn>
                <a:cxn ang="T7">
                  <a:pos x="T2" y="T3"/>
                </a:cxn>
                <a:cxn ang="T8">
                  <a:pos x="T4" y="T5"/>
                </a:cxn>
              </a:cxnLst>
              <a:rect l="0" t="0" r="r" b="b"/>
              <a:pathLst>
                <a:path w="10" h="3">
                  <a:moveTo>
                    <a:pt x="10" y="1"/>
                  </a:moveTo>
                  <a:cubicBezTo>
                    <a:pt x="9" y="3"/>
                    <a:pt x="4" y="3"/>
                    <a:pt x="0" y="3"/>
                  </a:cubicBezTo>
                  <a:cubicBezTo>
                    <a:pt x="2" y="0"/>
                    <a:pt x="6" y="1"/>
                    <a:pt x="10"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89" name="Freeform 78"/>
            <p:cNvSpPr/>
            <p:nvPr/>
          </p:nvSpPr>
          <p:spPr bwMode="auto">
            <a:xfrm>
              <a:off x="6297963" y="3253507"/>
              <a:ext cx="58738" cy="41275"/>
            </a:xfrm>
            <a:custGeom>
              <a:avLst/>
              <a:gdLst>
                <a:gd name="T0" fmla="*/ 35 w 16"/>
                <a:gd name="T1" fmla="*/ 2 h 11"/>
                <a:gd name="T2" fmla="*/ 32 w 16"/>
                <a:gd name="T3" fmla="*/ 12 h 11"/>
                <a:gd name="T4" fmla="*/ 28 w 16"/>
                <a:gd name="T5" fmla="*/ 12 h 11"/>
                <a:gd name="T6" fmla="*/ 2 w 16"/>
                <a:gd name="T7" fmla="*/ 24 h 11"/>
                <a:gd name="T8" fmla="*/ 12 w 16"/>
                <a:gd name="T9" fmla="*/ 14 h 11"/>
                <a:gd name="T10" fmla="*/ 16 w 16"/>
                <a:gd name="T11" fmla="*/ 9 h 11"/>
                <a:gd name="T12" fmla="*/ 23 w 16"/>
                <a:gd name="T13" fmla="*/ 5 h 11"/>
                <a:gd name="T14" fmla="*/ 35 w 16"/>
                <a:gd name="T15" fmla="*/ 2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1">
                  <a:moveTo>
                    <a:pt x="15" y="1"/>
                  </a:moveTo>
                  <a:cubicBezTo>
                    <a:pt x="16" y="3"/>
                    <a:pt x="15" y="4"/>
                    <a:pt x="14" y="5"/>
                  </a:cubicBezTo>
                  <a:cubicBezTo>
                    <a:pt x="14" y="6"/>
                    <a:pt x="12" y="5"/>
                    <a:pt x="12" y="5"/>
                  </a:cubicBezTo>
                  <a:cubicBezTo>
                    <a:pt x="10" y="7"/>
                    <a:pt x="7" y="11"/>
                    <a:pt x="1" y="10"/>
                  </a:cubicBezTo>
                  <a:cubicBezTo>
                    <a:pt x="0" y="7"/>
                    <a:pt x="4" y="7"/>
                    <a:pt x="5" y="6"/>
                  </a:cubicBezTo>
                  <a:cubicBezTo>
                    <a:pt x="6" y="6"/>
                    <a:pt x="6" y="5"/>
                    <a:pt x="7" y="4"/>
                  </a:cubicBezTo>
                  <a:cubicBezTo>
                    <a:pt x="8" y="3"/>
                    <a:pt x="9" y="3"/>
                    <a:pt x="10" y="2"/>
                  </a:cubicBezTo>
                  <a:cubicBezTo>
                    <a:pt x="13" y="3"/>
                    <a:pt x="13" y="0"/>
                    <a:pt x="15"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0" name="Freeform 79"/>
            <p:cNvSpPr/>
            <p:nvPr/>
          </p:nvSpPr>
          <p:spPr bwMode="auto">
            <a:xfrm>
              <a:off x="7193313" y="3759919"/>
              <a:ext cx="34925" cy="44450"/>
            </a:xfrm>
            <a:custGeom>
              <a:avLst/>
              <a:gdLst>
                <a:gd name="T0" fmla="*/ 2 w 9"/>
                <a:gd name="T1" fmla="*/ 0 h 12"/>
                <a:gd name="T2" fmla="*/ 5 w 9"/>
                <a:gd name="T3" fmla="*/ 5 h 12"/>
                <a:gd name="T4" fmla="*/ 15 w 9"/>
                <a:gd name="T5" fmla="*/ 14 h 12"/>
                <a:gd name="T6" fmla="*/ 17 w 9"/>
                <a:gd name="T7" fmla="*/ 28 h 12"/>
                <a:gd name="T8" fmla="*/ 10 w 9"/>
                <a:gd name="T9" fmla="*/ 28 h 12"/>
                <a:gd name="T10" fmla="*/ 0 w 9"/>
                <a:gd name="T11" fmla="*/ 5 h 12"/>
                <a:gd name="T12" fmla="*/ 2 w 9"/>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2">
                  <a:moveTo>
                    <a:pt x="1" y="0"/>
                  </a:moveTo>
                  <a:cubicBezTo>
                    <a:pt x="2" y="0"/>
                    <a:pt x="2" y="1"/>
                    <a:pt x="2" y="2"/>
                  </a:cubicBezTo>
                  <a:cubicBezTo>
                    <a:pt x="1" y="4"/>
                    <a:pt x="8" y="4"/>
                    <a:pt x="6" y="6"/>
                  </a:cubicBezTo>
                  <a:cubicBezTo>
                    <a:pt x="4" y="8"/>
                    <a:pt x="9" y="6"/>
                    <a:pt x="7" y="12"/>
                  </a:cubicBezTo>
                  <a:cubicBezTo>
                    <a:pt x="5" y="12"/>
                    <a:pt x="4" y="10"/>
                    <a:pt x="4" y="12"/>
                  </a:cubicBezTo>
                  <a:cubicBezTo>
                    <a:pt x="2" y="10"/>
                    <a:pt x="1" y="5"/>
                    <a:pt x="0" y="2"/>
                  </a:cubicBezTo>
                  <a:cubicBezTo>
                    <a:pt x="1" y="2"/>
                    <a:pt x="1" y="1"/>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1" name="Freeform 80"/>
            <p:cNvSpPr/>
            <p:nvPr/>
          </p:nvSpPr>
          <p:spPr bwMode="auto">
            <a:xfrm>
              <a:off x="7201250" y="3796432"/>
              <a:ext cx="71438" cy="98425"/>
            </a:xfrm>
            <a:custGeom>
              <a:avLst/>
              <a:gdLst>
                <a:gd name="T0" fmla="*/ 14 w 19"/>
                <a:gd name="T1" fmla="*/ 0 h 26"/>
                <a:gd name="T2" fmla="*/ 19 w 19"/>
                <a:gd name="T3" fmla="*/ 5 h 26"/>
                <a:gd name="T4" fmla="*/ 24 w 19"/>
                <a:gd name="T5" fmla="*/ 5 h 26"/>
                <a:gd name="T6" fmla="*/ 45 w 19"/>
                <a:gd name="T7" fmla="*/ 14 h 26"/>
                <a:gd name="T8" fmla="*/ 45 w 19"/>
                <a:gd name="T9" fmla="*/ 29 h 26"/>
                <a:gd name="T10" fmla="*/ 38 w 19"/>
                <a:gd name="T11" fmla="*/ 29 h 26"/>
                <a:gd name="T12" fmla="*/ 36 w 19"/>
                <a:gd name="T13" fmla="*/ 36 h 26"/>
                <a:gd name="T14" fmla="*/ 31 w 19"/>
                <a:gd name="T15" fmla="*/ 52 h 26"/>
                <a:gd name="T16" fmla="*/ 28 w 19"/>
                <a:gd name="T17" fmla="*/ 57 h 26"/>
                <a:gd name="T18" fmla="*/ 14 w 19"/>
                <a:gd name="T19" fmla="*/ 60 h 26"/>
                <a:gd name="T20" fmla="*/ 12 w 19"/>
                <a:gd name="T21" fmla="*/ 52 h 26"/>
                <a:gd name="T22" fmla="*/ 19 w 19"/>
                <a:gd name="T23" fmla="*/ 45 h 26"/>
                <a:gd name="T24" fmla="*/ 0 w 19"/>
                <a:gd name="T25" fmla="*/ 38 h 26"/>
                <a:gd name="T26" fmla="*/ 12 w 19"/>
                <a:gd name="T27" fmla="*/ 26 h 26"/>
                <a:gd name="T28" fmla="*/ 14 w 19"/>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9" h="26">
                  <a:moveTo>
                    <a:pt x="6" y="0"/>
                  </a:moveTo>
                  <a:cubicBezTo>
                    <a:pt x="7" y="0"/>
                    <a:pt x="7" y="1"/>
                    <a:pt x="8" y="2"/>
                  </a:cubicBezTo>
                  <a:cubicBezTo>
                    <a:pt x="7" y="4"/>
                    <a:pt x="10" y="2"/>
                    <a:pt x="10" y="2"/>
                  </a:cubicBezTo>
                  <a:cubicBezTo>
                    <a:pt x="14" y="4"/>
                    <a:pt x="12" y="8"/>
                    <a:pt x="19" y="6"/>
                  </a:cubicBezTo>
                  <a:cubicBezTo>
                    <a:pt x="19" y="8"/>
                    <a:pt x="19" y="10"/>
                    <a:pt x="19" y="12"/>
                  </a:cubicBezTo>
                  <a:cubicBezTo>
                    <a:pt x="18" y="12"/>
                    <a:pt x="17" y="12"/>
                    <a:pt x="16" y="12"/>
                  </a:cubicBezTo>
                  <a:cubicBezTo>
                    <a:pt x="16" y="14"/>
                    <a:pt x="16" y="14"/>
                    <a:pt x="15" y="15"/>
                  </a:cubicBezTo>
                  <a:cubicBezTo>
                    <a:pt x="17" y="17"/>
                    <a:pt x="14" y="18"/>
                    <a:pt x="13" y="22"/>
                  </a:cubicBezTo>
                  <a:cubicBezTo>
                    <a:pt x="13" y="23"/>
                    <a:pt x="10" y="23"/>
                    <a:pt x="12" y="24"/>
                  </a:cubicBezTo>
                  <a:cubicBezTo>
                    <a:pt x="12" y="26"/>
                    <a:pt x="8" y="24"/>
                    <a:pt x="6" y="25"/>
                  </a:cubicBezTo>
                  <a:cubicBezTo>
                    <a:pt x="7" y="23"/>
                    <a:pt x="5" y="23"/>
                    <a:pt x="5" y="22"/>
                  </a:cubicBezTo>
                  <a:cubicBezTo>
                    <a:pt x="5" y="20"/>
                    <a:pt x="6" y="19"/>
                    <a:pt x="8" y="19"/>
                  </a:cubicBezTo>
                  <a:cubicBezTo>
                    <a:pt x="6" y="18"/>
                    <a:pt x="5" y="15"/>
                    <a:pt x="0" y="16"/>
                  </a:cubicBezTo>
                  <a:cubicBezTo>
                    <a:pt x="0" y="12"/>
                    <a:pt x="4" y="13"/>
                    <a:pt x="5" y="11"/>
                  </a:cubicBezTo>
                  <a:cubicBezTo>
                    <a:pt x="6" y="5"/>
                    <a:pt x="5" y="5"/>
                    <a:pt x="6"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2" name="Freeform 81"/>
            <p:cNvSpPr/>
            <p:nvPr/>
          </p:nvSpPr>
          <p:spPr bwMode="auto">
            <a:xfrm>
              <a:off x="6686900" y="3878982"/>
              <a:ext cx="60325" cy="63500"/>
            </a:xfrm>
            <a:custGeom>
              <a:avLst/>
              <a:gdLst>
                <a:gd name="T0" fmla="*/ 36 w 16"/>
                <a:gd name="T1" fmla="*/ 2 h 17"/>
                <a:gd name="T2" fmla="*/ 36 w 16"/>
                <a:gd name="T3" fmla="*/ 19 h 17"/>
                <a:gd name="T4" fmla="*/ 33 w 16"/>
                <a:gd name="T5" fmla="*/ 12 h 17"/>
                <a:gd name="T6" fmla="*/ 31 w 16"/>
                <a:gd name="T7" fmla="*/ 16 h 17"/>
                <a:gd name="T8" fmla="*/ 31 w 16"/>
                <a:gd name="T9" fmla="*/ 31 h 17"/>
                <a:gd name="T10" fmla="*/ 24 w 16"/>
                <a:gd name="T11" fmla="*/ 31 h 17"/>
                <a:gd name="T12" fmla="*/ 24 w 16"/>
                <a:gd name="T13" fmla="*/ 35 h 17"/>
                <a:gd name="T14" fmla="*/ 17 w 16"/>
                <a:gd name="T15" fmla="*/ 40 h 17"/>
                <a:gd name="T16" fmla="*/ 10 w 16"/>
                <a:gd name="T17" fmla="*/ 33 h 17"/>
                <a:gd name="T18" fmla="*/ 5 w 16"/>
                <a:gd name="T19" fmla="*/ 26 h 17"/>
                <a:gd name="T20" fmla="*/ 0 w 16"/>
                <a:gd name="T21" fmla="*/ 9 h 17"/>
                <a:gd name="T22" fmla="*/ 21 w 16"/>
                <a:gd name="T23" fmla="*/ 5 h 17"/>
                <a:gd name="T24" fmla="*/ 36 w 16"/>
                <a:gd name="T25" fmla="*/ 2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17">
                  <a:moveTo>
                    <a:pt x="15" y="1"/>
                  </a:moveTo>
                  <a:cubicBezTo>
                    <a:pt x="14" y="3"/>
                    <a:pt x="16" y="5"/>
                    <a:pt x="15" y="8"/>
                  </a:cubicBezTo>
                  <a:cubicBezTo>
                    <a:pt x="15" y="8"/>
                    <a:pt x="14" y="6"/>
                    <a:pt x="14" y="5"/>
                  </a:cubicBezTo>
                  <a:cubicBezTo>
                    <a:pt x="14" y="6"/>
                    <a:pt x="13" y="6"/>
                    <a:pt x="13" y="7"/>
                  </a:cubicBezTo>
                  <a:cubicBezTo>
                    <a:pt x="12" y="8"/>
                    <a:pt x="13" y="11"/>
                    <a:pt x="13" y="13"/>
                  </a:cubicBezTo>
                  <a:cubicBezTo>
                    <a:pt x="13" y="13"/>
                    <a:pt x="11" y="12"/>
                    <a:pt x="10" y="13"/>
                  </a:cubicBezTo>
                  <a:cubicBezTo>
                    <a:pt x="10" y="13"/>
                    <a:pt x="11" y="15"/>
                    <a:pt x="10" y="15"/>
                  </a:cubicBezTo>
                  <a:cubicBezTo>
                    <a:pt x="9" y="16"/>
                    <a:pt x="7" y="15"/>
                    <a:pt x="7" y="17"/>
                  </a:cubicBezTo>
                  <a:cubicBezTo>
                    <a:pt x="6" y="17"/>
                    <a:pt x="5" y="15"/>
                    <a:pt x="4" y="14"/>
                  </a:cubicBezTo>
                  <a:cubicBezTo>
                    <a:pt x="4" y="13"/>
                    <a:pt x="2" y="12"/>
                    <a:pt x="2" y="11"/>
                  </a:cubicBezTo>
                  <a:cubicBezTo>
                    <a:pt x="1" y="9"/>
                    <a:pt x="2" y="6"/>
                    <a:pt x="0" y="4"/>
                  </a:cubicBezTo>
                  <a:cubicBezTo>
                    <a:pt x="1" y="3"/>
                    <a:pt x="5" y="3"/>
                    <a:pt x="9" y="2"/>
                  </a:cubicBezTo>
                  <a:cubicBezTo>
                    <a:pt x="11" y="2"/>
                    <a:pt x="13" y="0"/>
                    <a:pt x="15"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3" name="Freeform 82"/>
            <p:cNvSpPr/>
            <p:nvPr/>
          </p:nvSpPr>
          <p:spPr bwMode="auto">
            <a:xfrm>
              <a:off x="9430927" y="1061887"/>
              <a:ext cx="1084263" cy="809625"/>
            </a:xfrm>
            <a:custGeom>
              <a:avLst/>
              <a:gdLst>
                <a:gd name="T0" fmla="*/ 484 w 289"/>
                <a:gd name="T1" fmla="*/ 57 h 216"/>
                <a:gd name="T2" fmla="*/ 513 w 289"/>
                <a:gd name="T3" fmla="*/ 59 h 216"/>
                <a:gd name="T4" fmla="*/ 551 w 289"/>
                <a:gd name="T5" fmla="*/ 52 h 216"/>
                <a:gd name="T6" fmla="*/ 574 w 289"/>
                <a:gd name="T7" fmla="*/ 54 h 216"/>
                <a:gd name="T8" fmla="*/ 572 w 289"/>
                <a:gd name="T9" fmla="*/ 61 h 216"/>
                <a:gd name="T10" fmla="*/ 643 w 289"/>
                <a:gd name="T11" fmla="*/ 47 h 216"/>
                <a:gd name="T12" fmla="*/ 683 w 289"/>
                <a:gd name="T13" fmla="*/ 57 h 216"/>
                <a:gd name="T14" fmla="*/ 633 w 289"/>
                <a:gd name="T15" fmla="*/ 83 h 216"/>
                <a:gd name="T16" fmla="*/ 619 w 289"/>
                <a:gd name="T17" fmla="*/ 102 h 216"/>
                <a:gd name="T18" fmla="*/ 593 w 289"/>
                <a:gd name="T19" fmla="*/ 130 h 216"/>
                <a:gd name="T20" fmla="*/ 598 w 289"/>
                <a:gd name="T21" fmla="*/ 153 h 216"/>
                <a:gd name="T22" fmla="*/ 581 w 289"/>
                <a:gd name="T23" fmla="*/ 179 h 216"/>
                <a:gd name="T24" fmla="*/ 603 w 289"/>
                <a:gd name="T25" fmla="*/ 213 h 216"/>
                <a:gd name="T26" fmla="*/ 586 w 289"/>
                <a:gd name="T27" fmla="*/ 238 h 216"/>
                <a:gd name="T28" fmla="*/ 565 w 289"/>
                <a:gd name="T29" fmla="*/ 260 h 216"/>
                <a:gd name="T30" fmla="*/ 593 w 289"/>
                <a:gd name="T31" fmla="*/ 309 h 216"/>
                <a:gd name="T32" fmla="*/ 548 w 289"/>
                <a:gd name="T33" fmla="*/ 305 h 216"/>
                <a:gd name="T34" fmla="*/ 546 w 289"/>
                <a:gd name="T35" fmla="*/ 321 h 216"/>
                <a:gd name="T36" fmla="*/ 527 w 289"/>
                <a:gd name="T37" fmla="*/ 349 h 216"/>
                <a:gd name="T38" fmla="*/ 482 w 289"/>
                <a:gd name="T39" fmla="*/ 359 h 216"/>
                <a:gd name="T40" fmla="*/ 461 w 289"/>
                <a:gd name="T41" fmla="*/ 373 h 216"/>
                <a:gd name="T42" fmla="*/ 447 w 289"/>
                <a:gd name="T43" fmla="*/ 390 h 216"/>
                <a:gd name="T44" fmla="*/ 385 w 289"/>
                <a:gd name="T45" fmla="*/ 406 h 216"/>
                <a:gd name="T46" fmla="*/ 369 w 289"/>
                <a:gd name="T47" fmla="*/ 432 h 216"/>
                <a:gd name="T48" fmla="*/ 352 w 289"/>
                <a:gd name="T49" fmla="*/ 453 h 216"/>
                <a:gd name="T50" fmla="*/ 345 w 289"/>
                <a:gd name="T51" fmla="*/ 477 h 216"/>
                <a:gd name="T52" fmla="*/ 310 w 289"/>
                <a:gd name="T53" fmla="*/ 498 h 216"/>
                <a:gd name="T54" fmla="*/ 269 w 289"/>
                <a:gd name="T55" fmla="*/ 479 h 216"/>
                <a:gd name="T56" fmla="*/ 248 w 289"/>
                <a:gd name="T57" fmla="*/ 451 h 216"/>
                <a:gd name="T58" fmla="*/ 234 w 289"/>
                <a:gd name="T59" fmla="*/ 432 h 216"/>
                <a:gd name="T60" fmla="*/ 222 w 289"/>
                <a:gd name="T61" fmla="*/ 390 h 216"/>
                <a:gd name="T62" fmla="*/ 229 w 289"/>
                <a:gd name="T63" fmla="*/ 375 h 216"/>
                <a:gd name="T64" fmla="*/ 248 w 289"/>
                <a:gd name="T65" fmla="*/ 354 h 216"/>
                <a:gd name="T66" fmla="*/ 236 w 289"/>
                <a:gd name="T67" fmla="*/ 326 h 216"/>
                <a:gd name="T68" fmla="*/ 243 w 289"/>
                <a:gd name="T69" fmla="*/ 305 h 216"/>
                <a:gd name="T70" fmla="*/ 215 w 289"/>
                <a:gd name="T71" fmla="*/ 295 h 216"/>
                <a:gd name="T72" fmla="*/ 196 w 289"/>
                <a:gd name="T73" fmla="*/ 260 h 216"/>
                <a:gd name="T74" fmla="*/ 175 w 289"/>
                <a:gd name="T75" fmla="*/ 220 h 216"/>
                <a:gd name="T76" fmla="*/ 125 w 289"/>
                <a:gd name="T77" fmla="*/ 196 h 216"/>
                <a:gd name="T78" fmla="*/ 57 w 289"/>
                <a:gd name="T79" fmla="*/ 198 h 216"/>
                <a:gd name="T80" fmla="*/ 57 w 289"/>
                <a:gd name="T81" fmla="*/ 182 h 216"/>
                <a:gd name="T82" fmla="*/ 28 w 289"/>
                <a:gd name="T83" fmla="*/ 156 h 216"/>
                <a:gd name="T84" fmla="*/ 43 w 289"/>
                <a:gd name="T85" fmla="*/ 132 h 216"/>
                <a:gd name="T86" fmla="*/ 76 w 289"/>
                <a:gd name="T87" fmla="*/ 118 h 216"/>
                <a:gd name="T88" fmla="*/ 80 w 289"/>
                <a:gd name="T89" fmla="*/ 102 h 216"/>
                <a:gd name="T90" fmla="*/ 73 w 289"/>
                <a:gd name="T91" fmla="*/ 90 h 216"/>
                <a:gd name="T92" fmla="*/ 97 w 289"/>
                <a:gd name="T93" fmla="*/ 83 h 216"/>
                <a:gd name="T94" fmla="*/ 125 w 289"/>
                <a:gd name="T95" fmla="*/ 54 h 216"/>
                <a:gd name="T96" fmla="*/ 210 w 289"/>
                <a:gd name="T97" fmla="*/ 43 h 216"/>
                <a:gd name="T98" fmla="*/ 248 w 289"/>
                <a:gd name="T99" fmla="*/ 54 h 216"/>
                <a:gd name="T100" fmla="*/ 284 w 289"/>
                <a:gd name="T101" fmla="*/ 35 h 216"/>
                <a:gd name="T102" fmla="*/ 317 w 289"/>
                <a:gd name="T103" fmla="*/ 38 h 216"/>
                <a:gd name="T104" fmla="*/ 329 w 289"/>
                <a:gd name="T105" fmla="*/ 19 h 216"/>
                <a:gd name="T106" fmla="*/ 392 w 289"/>
                <a:gd name="T107" fmla="*/ 5 h 216"/>
                <a:gd name="T108" fmla="*/ 482 w 289"/>
                <a:gd name="T109" fmla="*/ 0 h 216"/>
                <a:gd name="T110" fmla="*/ 548 w 289"/>
                <a:gd name="T111" fmla="*/ 24 h 216"/>
                <a:gd name="T112" fmla="*/ 572 w 289"/>
                <a:gd name="T113" fmla="*/ 40 h 216"/>
                <a:gd name="T114" fmla="*/ 477 w 289"/>
                <a:gd name="T115" fmla="*/ 43 h 2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9" h="216">
                  <a:moveTo>
                    <a:pt x="196" y="22"/>
                  </a:moveTo>
                  <a:cubicBezTo>
                    <a:pt x="196" y="23"/>
                    <a:pt x="198" y="22"/>
                    <a:pt x="198" y="24"/>
                  </a:cubicBezTo>
                  <a:cubicBezTo>
                    <a:pt x="200" y="25"/>
                    <a:pt x="201" y="23"/>
                    <a:pt x="202" y="23"/>
                  </a:cubicBezTo>
                  <a:cubicBezTo>
                    <a:pt x="203" y="23"/>
                    <a:pt x="204" y="24"/>
                    <a:pt x="205" y="24"/>
                  </a:cubicBezTo>
                  <a:cubicBezTo>
                    <a:pt x="206" y="24"/>
                    <a:pt x="206" y="23"/>
                    <a:pt x="207" y="23"/>
                  </a:cubicBezTo>
                  <a:cubicBezTo>
                    <a:pt x="209" y="23"/>
                    <a:pt x="210" y="23"/>
                    <a:pt x="211" y="23"/>
                  </a:cubicBezTo>
                  <a:cubicBezTo>
                    <a:pt x="216" y="22"/>
                    <a:pt x="221" y="20"/>
                    <a:pt x="224" y="22"/>
                  </a:cubicBezTo>
                  <a:cubicBezTo>
                    <a:pt x="223" y="24"/>
                    <a:pt x="218" y="23"/>
                    <a:pt x="217" y="25"/>
                  </a:cubicBezTo>
                  <a:cubicBezTo>
                    <a:pt x="217" y="28"/>
                    <a:pt x="219" y="25"/>
                    <a:pt x="219" y="25"/>
                  </a:cubicBezTo>
                  <a:cubicBezTo>
                    <a:pt x="221" y="25"/>
                    <a:pt x="221" y="27"/>
                    <a:pt x="225" y="25"/>
                  </a:cubicBezTo>
                  <a:cubicBezTo>
                    <a:pt x="226" y="25"/>
                    <a:pt x="227" y="24"/>
                    <a:pt x="227" y="24"/>
                  </a:cubicBezTo>
                  <a:cubicBezTo>
                    <a:pt x="228" y="24"/>
                    <a:pt x="233" y="22"/>
                    <a:pt x="233" y="22"/>
                  </a:cubicBezTo>
                  <a:cubicBezTo>
                    <a:pt x="236" y="25"/>
                    <a:pt x="232" y="21"/>
                    <a:pt x="235" y="20"/>
                  </a:cubicBezTo>
                  <a:cubicBezTo>
                    <a:pt x="235" y="20"/>
                    <a:pt x="238" y="21"/>
                    <a:pt x="238" y="20"/>
                  </a:cubicBezTo>
                  <a:cubicBezTo>
                    <a:pt x="239" y="20"/>
                    <a:pt x="241" y="19"/>
                    <a:pt x="244" y="19"/>
                  </a:cubicBezTo>
                  <a:cubicBezTo>
                    <a:pt x="244" y="21"/>
                    <a:pt x="244" y="23"/>
                    <a:pt x="243" y="23"/>
                  </a:cubicBezTo>
                  <a:cubicBezTo>
                    <a:pt x="242" y="24"/>
                    <a:pt x="241" y="24"/>
                    <a:pt x="240" y="25"/>
                  </a:cubicBezTo>
                  <a:cubicBezTo>
                    <a:pt x="239" y="27"/>
                    <a:pt x="239" y="29"/>
                    <a:pt x="236" y="29"/>
                  </a:cubicBezTo>
                  <a:cubicBezTo>
                    <a:pt x="237" y="32"/>
                    <a:pt x="238" y="28"/>
                    <a:pt x="240" y="29"/>
                  </a:cubicBezTo>
                  <a:cubicBezTo>
                    <a:pt x="242" y="29"/>
                    <a:pt x="241" y="27"/>
                    <a:pt x="242" y="26"/>
                  </a:cubicBezTo>
                  <a:cubicBezTo>
                    <a:pt x="243" y="25"/>
                    <a:pt x="247" y="27"/>
                    <a:pt x="248" y="24"/>
                  </a:cubicBezTo>
                  <a:cubicBezTo>
                    <a:pt x="250" y="28"/>
                    <a:pt x="257" y="22"/>
                    <a:pt x="259" y="25"/>
                  </a:cubicBezTo>
                  <a:cubicBezTo>
                    <a:pt x="260" y="24"/>
                    <a:pt x="262" y="23"/>
                    <a:pt x="263" y="22"/>
                  </a:cubicBezTo>
                  <a:cubicBezTo>
                    <a:pt x="267" y="23"/>
                    <a:pt x="269" y="20"/>
                    <a:pt x="272" y="20"/>
                  </a:cubicBezTo>
                  <a:cubicBezTo>
                    <a:pt x="272" y="20"/>
                    <a:pt x="273" y="22"/>
                    <a:pt x="273" y="22"/>
                  </a:cubicBezTo>
                  <a:cubicBezTo>
                    <a:pt x="274" y="22"/>
                    <a:pt x="279" y="21"/>
                    <a:pt x="279" y="22"/>
                  </a:cubicBezTo>
                  <a:cubicBezTo>
                    <a:pt x="281" y="23"/>
                    <a:pt x="280" y="21"/>
                    <a:pt x="282" y="22"/>
                  </a:cubicBezTo>
                  <a:cubicBezTo>
                    <a:pt x="284" y="22"/>
                    <a:pt x="286" y="24"/>
                    <a:pt x="289" y="24"/>
                  </a:cubicBezTo>
                  <a:cubicBezTo>
                    <a:pt x="289" y="26"/>
                    <a:pt x="287" y="26"/>
                    <a:pt x="286" y="26"/>
                  </a:cubicBezTo>
                  <a:cubicBezTo>
                    <a:pt x="286" y="27"/>
                    <a:pt x="285" y="28"/>
                    <a:pt x="284" y="29"/>
                  </a:cubicBezTo>
                  <a:cubicBezTo>
                    <a:pt x="281" y="30"/>
                    <a:pt x="276" y="30"/>
                    <a:pt x="276" y="33"/>
                  </a:cubicBezTo>
                  <a:cubicBezTo>
                    <a:pt x="273" y="33"/>
                    <a:pt x="269" y="33"/>
                    <a:pt x="268" y="35"/>
                  </a:cubicBezTo>
                  <a:cubicBezTo>
                    <a:pt x="269" y="36"/>
                    <a:pt x="271" y="37"/>
                    <a:pt x="266" y="37"/>
                  </a:cubicBezTo>
                  <a:cubicBezTo>
                    <a:pt x="267" y="38"/>
                    <a:pt x="268" y="38"/>
                    <a:pt x="270" y="38"/>
                  </a:cubicBezTo>
                  <a:cubicBezTo>
                    <a:pt x="268" y="41"/>
                    <a:pt x="262" y="41"/>
                    <a:pt x="262" y="45"/>
                  </a:cubicBezTo>
                  <a:cubicBezTo>
                    <a:pt x="260" y="45"/>
                    <a:pt x="262" y="43"/>
                    <a:pt x="262" y="43"/>
                  </a:cubicBezTo>
                  <a:cubicBezTo>
                    <a:pt x="261" y="42"/>
                    <a:pt x="258" y="45"/>
                    <a:pt x="256" y="45"/>
                  </a:cubicBezTo>
                  <a:cubicBezTo>
                    <a:pt x="256" y="46"/>
                    <a:pt x="257" y="46"/>
                    <a:pt x="258" y="46"/>
                  </a:cubicBezTo>
                  <a:cubicBezTo>
                    <a:pt x="255" y="49"/>
                    <a:pt x="257" y="48"/>
                    <a:pt x="256" y="52"/>
                  </a:cubicBezTo>
                  <a:cubicBezTo>
                    <a:pt x="256" y="53"/>
                    <a:pt x="252" y="54"/>
                    <a:pt x="251" y="55"/>
                  </a:cubicBezTo>
                  <a:cubicBezTo>
                    <a:pt x="251" y="55"/>
                    <a:pt x="252" y="58"/>
                    <a:pt x="251" y="58"/>
                  </a:cubicBezTo>
                  <a:cubicBezTo>
                    <a:pt x="250" y="59"/>
                    <a:pt x="248" y="59"/>
                    <a:pt x="246" y="59"/>
                  </a:cubicBezTo>
                  <a:cubicBezTo>
                    <a:pt x="247" y="61"/>
                    <a:pt x="248" y="61"/>
                    <a:pt x="249" y="63"/>
                  </a:cubicBezTo>
                  <a:cubicBezTo>
                    <a:pt x="249" y="65"/>
                    <a:pt x="252" y="64"/>
                    <a:pt x="253" y="65"/>
                  </a:cubicBezTo>
                  <a:cubicBezTo>
                    <a:pt x="254" y="65"/>
                    <a:pt x="253" y="67"/>
                    <a:pt x="253" y="68"/>
                  </a:cubicBezTo>
                  <a:cubicBezTo>
                    <a:pt x="254" y="68"/>
                    <a:pt x="256" y="68"/>
                    <a:pt x="257" y="69"/>
                  </a:cubicBezTo>
                  <a:cubicBezTo>
                    <a:pt x="257" y="71"/>
                    <a:pt x="258" y="71"/>
                    <a:pt x="258" y="73"/>
                  </a:cubicBezTo>
                  <a:cubicBezTo>
                    <a:pt x="254" y="75"/>
                    <a:pt x="251" y="74"/>
                    <a:pt x="246" y="76"/>
                  </a:cubicBezTo>
                  <a:cubicBezTo>
                    <a:pt x="249" y="79"/>
                    <a:pt x="252" y="82"/>
                    <a:pt x="258" y="82"/>
                  </a:cubicBezTo>
                  <a:cubicBezTo>
                    <a:pt x="258" y="84"/>
                    <a:pt x="259" y="84"/>
                    <a:pt x="260" y="84"/>
                  </a:cubicBezTo>
                  <a:cubicBezTo>
                    <a:pt x="261" y="87"/>
                    <a:pt x="258" y="86"/>
                    <a:pt x="258" y="88"/>
                  </a:cubicBezTo>
                  <a:cubicBezTo>
                    <a:pt x="258" y="89"/>
                    <a:pt x="256" y="90"/>
                    <a:pt x="255" y="90"/>
                  </a:cubicBezTo>
                  <a:cubicBezTo>
                    <a:pt x="253" y="94"/>
                    <a:pt x="259" y="92"/>
                    <a:pt x="258" y="96"/>
                  </a:cubicBezTo>
                  <a:cubicBezTo>
                    <a:pt x="256" y="95"/>
                    <a:pt x="256" y="97"/>
                    <a:pt x="257" y="97"/>
                  </a:cubicBezTo>
                  <a:cubicBezTo>
                    <a:pt x="256" y="100"/>
                    <a:pt x="253" y="96"/>
                    <a:pt x="251" y="97"/>
                  </a:cubicBezTo>
                  <a:cubicBezTo>
                    <a:pt x="249" y="97"/>
                    <a:pt x="250" y="101"/>
                    <a:pt x="248" y="101"/>
                  </a:cubicBezTo>
                  <a:cubicBezTo>
                    <a:pt x="247" y="103"/>
                    <a:pt x="248" y="104"/>
                    <a:pt x="250" y="104"/>
                  </a:cubicBezTo>
                  <a:cubicBezTo>
                    <a:pt x="250" y="106"/>
                    <a:pt x="247" y="105"/>
                    <a:pt x="245" y="105"/>
                  </a:cubicBezTo>
                  <a:cubicBezTo>
                    <a:pt x="242" y="106"/>
                    <a:pt x="239" y="108"/>
                    <a:pt x="236" y="109"/>
                  </a:cubicBezTo>
                  <a:cubicBezTo>
                    <a:pt x="236" y="110"/>
                    <a:pt x="238" y="109"/>
                    <a:pt x="239" y="110"/>
                  </a:cubicBezTo>
                  <a:cubicBezTo>
                    <a:pt x="241" y="111"/>
                    <a:pt x="241" y="115"/>
                    <a:pt x="244" y="113"/>
                  </a:cubicBezTo>
                  <a:cubicBezTo>
                    <a:pt x="245" y="116"/>
                    <a:pt x="242" y="116"/>
                    <a:pt x="242" y="117"/>
                  </a:cubicBezTo>
                  <a:cubicBezTo>
                    <a:pt x="241" y="119"/>
                    <a:pt x="243" y="122"/>
                    <a:pt x="240" y="123"/>
                  </a:cubicBezTo>
                  <a:cubicBezTo>
                    <a:pt x="242" y="128"/>
                    <a:pt x="250" y="126"/>
                    <a:pt x="251" y="131"/>
                  </a:cubicBezTo>
                  <a:cubicBezTo>
                    <a:pt x="249" y="131"/>
                    <a:pt x="247" y="132"/>
                    <a:pt x="246" y="130"/>
                  </a:cubicBezTo>
                  <a:cubicBezTo>
                    <a:pt x="245" y="130"/>
                    <a:pt x="246" y="131"/>
                    <a:pt x="246" y="131"/>
                  </a:cubicBezTo>
                  <a:cubicBezTo>
                    <a:pt x="243" y="135"/>
                    <a:pt x="241" y="134"/>
                    <a:pt x="236" y="133"/>
                  </a:cubicBezTo>
                  <a:cubicBezTo>
                    <a:pt x="237" y="129"/>
                    <a:pt x="230" y="133"/>
                    <a:pt x="232" y="129"/>
                  </a:cubicBezTo>
                  <a:cubicBezTo>
                    <a:pt x="229" y="128"/>
                    <a:pt x="229" y="131"/>
                    <a:pt x="225" y="130"/>
                  </a:cubicBezTo>
                  <a:cubicBezTo>
                    <a:pt x="226" y="131"/>
                    <a:pt x="226" y="132"/>
                    <a:pt x="224" y="132"/>
                  </a:cubicBezTo>
                  <a:cubicBezTo>
                    <a:pt x="224" y="134"/>
                    <a:pt x="231" y="134"/>
                    <a:pt x="225" y="135"/>
                  </a:cubicBezTo>
                  <a:cubicBezTo>
                    <a:pt x="226" y="137"/>
                    <a:pt x="229" y="136"/>
                    <a:pt x="231" y="136"/>
                  </a:cubicBezTo>
                  <a:cubicBezTo>
                    <a:pt x="234" y="136"/>
                    <a:pt x="237" y="138"/>
                    <a:pt x="240" y="137"/>
                  </a:cubicBezTo>
                  <a:cubicBezTo>
                    <a:pt x="238" y="141"/>
                    <a:pt x="235" y="144"/>
                    <a:pt x="232" y="146"/>
                  </a:cubicBezTo>
                  <a:cubicBezTo>
                    <a:pt x="229" y="146"/>
                    <a:pt x="227" y="147"/>
                    <a:pt x="225" y="148"/>
                  </a:cubicBezTo>
                  <a:cubicBezTo>
                    <a:pt x="225" y="148"/>
                    <a:pt x="223" y="147"/>
                    <a:pt x="223" y="148"/>
                  </a:cubicBezTo>
                  <a:cubicBezTo>
                    <a:pt x="222" y="149"/>
                    <a:pt x="222" y="148"/>
                    <a:pt x="220" y="148"/>
                  </a:cubicBezTo>
                  <a:cubicBezTo>
                    <a:pt x="217" y="148"/>
                    <a:pt x="214" y="150"/>
                    <a:pt x="210" y="150"/>
                  </a:cubicBezTo>
                  <a:cubicBezTo>
                    <a:pt x="208" y="150"/>
                    <a:pt x="210" y="151"/>
                    <a:pt x="210" y="151"/>
                  </a:cubicBezTo>
                  <a:cubicBezTo>
                    <a:pt x="208" y="154"/>
                    <a:pt x="208" y="152"/>
                    <a:pt x="204" y="152"/>
                  </a:cubicBezTo>
                  <a:cubicBezTo>
                    <a:pt x="204" y="153"/>
                    <a:pt x="205" y="153"/>
                    <a:pt x="206" y="154"/>
                  </a:cubicBezTo>
                  <a:cubicBezTo>
                    <a:pt x="206" y="155"/>
                    <a:pt x="198" y="156"/>
                    <a:pt x="199" y="152"/>
                  </a:cubicBezTo>
                  <a:cubicBezTo>
                    <a:pt x="198" y="153"/>
                    <a:pt x="195" y="153"/>
                    <a:pt x="195" y="154"/>
                  </a:cubicBezTo>
                  <a:cubicBezTo>
                    <a:pt x="194" y="155"/>
                    <a:pt x="195" y="157"/>
                    <a:pt x="195" y="158"/>
                  </a:cubicBezTo>
                  <a:cubicBezTo>
                    <a:pt x="195" y="158"/>
                    <a:pt x="191" y="157"/>
                    <a:pt x="191" y="158"/>
                  </a:cubicBezTo>
                  <a:cubicBezTo>
                    <a:pt x="191" y="159"/>
                    <a:pt x="193" y="160"/>
                    <a:pt x="192" y="162"/>
                  </a:cubicBezTo>
                  <a:cubicBezTo>
                    <a:pt x="191" y="163"/>
                    <a:pt x="190" y="162"/>
                    <a:pt x="189" y="162"/>
                  </a:cubicBezTo>
                  <a:cubicBezTo>
                    <a:pt x="189" y="163"/>
                    <a:pt x="189" y="164"/>
                    <a:pt x="189" y="165"/>
                  </a:cubicBezTo>
                  <a:cubicBezTo>
                    <a:pt x="188" y="165"/>
                    <a:pt x="187" y="165"/>
                    <a:pt x="186" y="165"/>
                  </a:cubicBezTo>
                  <a:cubicBezTo>
                    <a:pt x="185" y="166"/>
                    <a:pt x="186" y="167"/>
                    <a:pt x="185" y="168"/>
                  </a:cubicBezTo>
                  <a:cubicBezTo>
                    <a:pt x="183" y="168"/>
                    <a:pt x="178" y="167"/>
                    <a:pt x="179" y="171"/>
                  </a:cubicBezTo>
                  <a:cubicBezTo>
                    <a:pt x="174" y="172"/>
                    <a:pt x="169" y="173"/>
                    <a:pt x="163" y="172"/>
                  </a:cubicBezTo>
                  <a:cubicBezTo>
                    <a:pt x="160" y="174"/>
                    <a:pt x="159" y="180"/>
                    <a:pt x="156" y="177"/>
                  </a:cubicBezTo>
                  <a:cubicBezTo>
                    <a:pt x="156" y="178"/>
                    <a:pt x="157" y="179"/>
                    <a:pt x="157" y="181"/>
                  </a:cubicBezTo>
                  <a:cubicBezTo>
                    <a:pt x="157" y="181"/>
                    <a:pt x="155" y="180"/>
                    <a:pt x="155" y="181"/>
                  </a:cubicBezTo>
                  <a:cubicBezTo>
                    <a:pt x="154" y="181"/>
                    <a:pt x="156" y="182"/>
                    <a:pt x="156" y="183"/>
                  </a:cubicBezTo>
                  <a:cubicBezTo>
                    <a:pt x="156" y="183"/>
                    <a:pt x="155" y="183"/>
                    <a:pt x="155" y="184"/>
                  </a:cubicBezTo>
                  <a:cubicBezTo>
                    <a:pt x="154" y="185"/>
                    <a:pt x="151" y="188"/>
                    <a:pt x="153" y="189"/>
                  </a:cubicBezTo>
                  <a:cubicBezTo>
                    <a:pt x="154" y="190"/>
                    <a:pt x="152" y="189"/>
                    <a:pt x="151" y="190"/>
                  </a:cubicBezTo>
                  <a:cubicBezTo>
                    <a:pt x="150" y="190"/>
                    <a:pt x="149" y="192"/>
                    <a:pt x="149" y="192"/>
                  </a:cubicBezTo>
                  <a:cubicBezTo>
                    <a:pt x="148" y="193"/>
                    <a:pt x="149" y="194"/>
                    <a:pt x="149" y="195"/>
                  </a:cubicBezTo>
                  <a:cubicBezTo>
                    <a:pt x="147" y="196"/>
                    <a:pt x="148" y="197"/>
                    <a:pt x="147" y="199"/>
                  </a:cubicBezTo>
                  <a:cubicBezTo>
                    <a:pt x="147" y="200"/>
                    <a:pt x="145" y="199"/>
                    <a:pt x="145" y="199"/>
                  </a:cubicBezTo>
                  <a:cubicBezTo>
                    <a:pt x="145" y="200"/>
                    <a:pt x="146" y="201"/>
                    <a:pt x="146" y="202"/>
                  </a:cubicBezTo>
                  <a:cubicBezTo>
                    <a:pt x="147" y="204"/>
                    <a:pt x="145" y="204"/>
                    <a:pt x="145" y="205"/>
                  </a:cubicBezTo>
                  <a:cubicBezTo>
                    <a:pt x="145" y="206"/>
                    <a:pt x="146" y="208"/>
                    <a:pt x="146" y="208"/>
                  </a:cubicBezTo>
                  <a:cubicBezTo>
                    <a:pt x="145" y="212"/>
                    <a:pt x="143" y="213"/>
                    <a:pt x="139" y="216"/>
                  </a:cubicBezTo>
                  <a:cubicBezTo>
                    <a:pt x="135" y="215"/>
                    <a:pt x="133" y="213"/>
                    <a:pt x="131" y="211"/>
                  </a:cubicBezTo>
                  <a:cubicBezTo>
                    <a:pt x="127" y="215"/>
                    <a:pt x="121" y="209"/>
                    <a:pt x="122" y="209"/>
                  </a:cubicBezTo>
                  <a:cubicBezTo>
                    <a:pt x="121" y="208"/>
                    <a:pt x="120" y="211"/>
                    <a:pt x="120" y="211"/>
                  </a:cubicBezTo>
                  <a:cubicBezTo>
                    <a:pt x="119" y="210"/>
                    <a:pt x="119" y="209"/>
                    <a:pt x="118" y="208"/>
                  </a:cubicBezTo>
                  <a:cubicBezTo>
                    <a:pt x="117" y="206"/>
                    <a:pt x="114" y="206"/>
                    <a:pt x="114" y="203"/>
                  </a:cubicBezTo>
                  <a:cubicBezTo>
                    <a:pt x="113" y="201"/>
                    <a:pt x="111" y="201"/>
                    <a:pt x="110" y="199"/>
                  </a:cubicBezTo>
                  <a:cubicBezTo>
                    <a:pt x="110" y="198"/>
                    <a:pt x="111" y="199"/>
                    <a:pt x="112" y="198"/>
                  </a:cubicBezTo>
                  <a:cubicBezTo>
                    <a:pt x="112" y="195"/>
                    <a:pt x="109" y="196"/>
                    <a:pt x="107" y="195"/>
                  </a:cubicBezTo>
                  <a:cubicBezTo>
                    <a:pt x="106" y="194"/>
                    <a:pt x="107" y="192"/>
                    <a:pt x="105" y="191"/>
                  </a:cubicBezTo>
                  <a:cubicBezTo>
                    <a:pt x="103" y="194"/>
                    <a:pt x="105" y="189"/>
                    <a:pt x="105" y="190"/>
                  </a:cubicBezTo>
                  <a:cubicBezTo>
                    <a:pt x="105" y="188"/>
                    <a:pt x="103" y="190"/>
                    <a:pt x="103" y="189"/>
                  </a:cubicBezTo>
                  <a:cubicBezTo>
                    <a:pt x="102" y="188"/>
                    <a:pt x="104" y="185"/>
                    <a:pt x="102" y="185"/>
                  </a:cubicBezTo>
                  <a:cubicBezTo>
                    <a:pt x="99" y="185"/>
                    <a:pt x="101" y="180"/>
                    <a:pt x="99" y="183"/>
                  </a:cubicBezTo>
                  <a:cubicBezTo>
                    <a:pt x="98" y="182"/>
                    <a:pt x="98" y="180"/>
                    <a:pt x="96" y="181"/>
                  </a:cubicBezTo>
                  <a:cubicBezTo>
                    <a:pt x="96" y="179"/>
                    <a:pt x="98" y="179"/>
                    <a:pt x="98" y="177"/>
                  </a:cubicBezTo>
                  <a:cubicBezTo>
                    <a:pt x="98" y="175"/>
                    <a:pt x="95" y="176"/>
                    <a:pt x="93" y="176"/>
                  </a:cubicBezTo>
                  <a:cubicBezTo>
                    <a:pt x="92" y="171"/>
                    <a:pt x="93" y="169"/>
                    <a:pt x="94" y="165"/>
                  </a:cubicBezTo>
                  <a:cubicBezTo>
                    <a:pt x="92" y="164"/>
                    <a:pt x="97" y="162"/>
                    <a:pt x="92" y="162"/>
                  </a:cubicBezTo>
                  <a:cubicBezTo>
                    <a:pt x="92" y="160"/>
                    <a:pt x="94" y="161"/>
                    <a:pt x="94" y="161"/>
                  </a:cubicBezTo>
                  <a:cubicBezTo>
                    <a:pt x="95" y="160"/>
                    <a:pt x="94" y="158"/>
                    <a:pt x="94" y="158"/>
                  </a:cubicBezTo>
                  <a:cubicBezTo>
                    <a:pt x="95" y="158"/>
                    <a:pt x="96" y="160"/>
                    <a:pt x="97" y="159"/>
                  </a:cubicBezTo>
                  <a:cubicBezTo>
                    <a:pt x="97" y="157"/>
                    <a:pt x="97" y="155"/>
                    <a:pt x="97" y="152"/>
                  </a:cubicBezTo>
                  <a:cubicBezTo>
                    <a:pt x="99" y="152"/>
                    <a:pt x="100" y="151"/>
                    <a:pt x="100" y="150"/>
                  </a:cubicBezTo>
                  <a:cubicBezTo>
                    <a:pt x="101" y="150"/>
                    <a:pt x="101" y="151"/>
                    <a:pt x="102" y="152"/>
                  </a:cubicBezTo>
                  <a:cubicBezTo>
                    <a:pt x="103" y="152"/>
                    <a:pt x="103" y="150"/>
                    <a:pt x="105" y="150"/>
                  </a:cubicBezTo>
                  <a:cubicBezTo>
                    <a:pt x="106" y="149"/>
                    <a:pt x="104" y="148"/>
                    <a:pt x="104" y="148"/>
                  </a:cubicBezTo>
                  <a:cubicBezTo>
                    <a:pt x="104" y="146"/>
                    <a:pt x="107" y="146"/>
                    <a:pt x="107" y="145"/>
                  </a:cubicBezTo>
                  <a:cubicBezTo>
                    <a:pt x="108" y="143"/>
                    <a:pt x="104" y="142"/>
                    <a:pt x="106" y="139"/>
                  </a:cubicBezTo>
                  <a:cubicBezTo>
                    <a:pt x="101" y="142"/>
                    <a:pt x="108" y="137"/>
                    <a:pt x="100" y="138"/>
                  </a:cubicBezTo>
                  <a:cubicBezTo>
                    <a:pt x="100" y="134"/>
                    <a:pt x="104" y="135"/>
                    <a:pt x="107" y="135"/>
                  </a:cubicBezTo>
                  <a:cubicBezTo>
                    <a:pt x="107" y="133"/>
                    <a:pt x="105" y="134"/>
                    <a:pt x="105" y="132"/>
                  </a:cubicBezTo>
                  <a:cubicBezTo>
                    <a:pt x="105" y="131"/>
                    <a:pt x="103" y="132"/>
                    <a:pt x="103" y="131"/>
                  </a:cubicBezTo>
                  <a:cubicBezTo>
                    <a:pt x="102" y="131"/>
                    <a:pt x="103" y="129"/>
                    <a:pt x="103" y="129"/>
                  </a:cubicBezTo>
                  <a:cubicBezTo>
                    <a:pt x="102" y="128"/>
                    <a:pt x="100" y="126"/>
                    <a:pt x="99" y="126"/>
                  </a:cubicBezTo>
                  <a:cubicBezTo>
                    <a:pt x="98" y="126"/>
                    <a:pt x="97" y="123"/>
                    <a:pt x="96" y="122"/>
                  </a:cubicBezTo>
                  <a:cubicBezTo>
                    <a:pt x="94" y="123"/>
                    <a:pt x="93" y="125"/>
                    <a:pt x="92" y="122"/>
                  </a:cubicBezTo>
                  <a:cubicBezTo>
                    <a:pt x="91" y="122"/>
                    <a:pt x="91" y="124"/>
                    <a:pt x="91" y="125"/>
                  </a:cubicBezTo>
                  <a:cubicBezTo>
                    <a:pt x="89" y="125"/>
                    <a:pt x="87" y="125"/>
                    <a:pt x="85" y="125"/>
                  </a:cubicBezTo>
                  <a:cubicBezTo>
                    <a:pt x="81" y="120"/>
                    <a:pt x="84" y="117"/>
                    <a:pt x="85" y="111"/>
                  </a:cubicBezTo>
                  <a:cubicBezTo>
                    <a:pt x="84" y="110"/>
                    <a:pt x="84" y="109"/>
                    <a:pt x="84" y="108"/>
                  </a:cubicBezTo>
                  <a:cubicBezTo>
                    <a:pt x="83" y="108"/>
                    <a:pt x="83" y="109"/>
                    <a:pt x="83" y="110"/>
                  </a:cubicBezTo>
                  <a:cubicBezTo>
                    <a:pt x="80" y="110"/>
                    <a:pt x="84" y="103"/>
                    <a:pt x="79" y="105"/>
                  </a:cubicBezTo>
                  <a:cubicBezTo>
                    <a:pt x="81" y="103"/>
                    <a:pt x="81" y="102"/>
                    <a:pt x="79" y="101"/>
                  </a:cubicBezTo>
                  <a:cubicBezTo>
                    <a:pt x="79" y="99"/>
                    <a:pt x="77" y="100"/>
                    <a:pt x="76" y="99"/>
                  </a:cubicBezTo>
                  <a:cubicBezTo>
                    <a:pt x="75" y="97"/>
                    <a:pt x="75" y="95"/>
                    <a:pt x="74" y="93"/>
                  </a:cubicBezTo>
                  <a:cubicBezTo>
                    <a:pt x="74" y="92"/>
                    <a:pt x="71" y="92"/>
                    <a:pt x="72" y="89"/>
                  </a:cubicBezTo>
                  <a:cubicBezTo>
                    <a:pt x="70" y="90"/>
                    <a:pt x="69" y="88"/>
                    <a:pt x="69" y="88"/>
                  </a:cubicBezTo>
                  <a:cubicBezTo>
                    <a:pt x="68" y="87"/>
                    <a:pt x="66" y="88"/>
                    <a:pt x="66" y="88"/>
                  </a:cubicBezTo>
                  <a:cubicBezTo>
                    <a:pt x="65" y="86"/>
                    <a:pt x="56" y="87"/>
                    <a:pt x="53" y="83"/>
                  </a:cubicBezTo>
                  <a:cubicBezTo>
                    <a:pt x="49" y="85"/>
                    <a:pt x="39" y="80"/>
                    <a:pt x="37" y="83"/>
                  </a:cubicBezTo>
                  <a:cubicBezTo>
                    <a:pt x="35" y="85"/>
                    <a:pt x="35" y="83"/>
                    <a:pt x="33" y="83"/>
                  </a:cubicBezTo>
                  <a:cubicBezTo>
                    <a:pt x="30" y="83"/>
                    <a:pt x="28" y="85"/>
                    <a:pt x="25" y="85"/>
                  </a:cubicBezTo>
                  <a:cubicBezTo>
                    <a:pt x="25" y="85"/>
                    <a:pt x="24" y="84"/>
                    <a:pt x="24" y="84"/>
                  </a:cubicBezTo>
                  <a:cubicBezTo>
                    <a:pt x="23" y="84"/>
                    <a:pt x="21" y="84"/>
                    <a:pt x="20" y="84"/>
                  </a:cubicBezTo>
                  <a:cubicBezTo>
                    <a:pt x="20" y="82"/>
                    <a:pt x="19" y="81"/>
                    <a:pt x="18" y="81"/>
                  </a:cubicBezTo>
                  <a:cubicBezTo>
                    <a:pt x="18" y="79"/>
                    <a:pt x="21" y="80"/>
                    <a:pt x="21" y="79"/>
                  </a:cubicBezTo>
                  <a:cubicBezTo>
                    <a:pt x="22" y="79"/>
                    <a:pt x="18" y="76"/>
                    <a:pt x="24" y="77"/>
                  </a:cubicBezTo>
                  <a:cubicBezTo>
                    <a:pt x="22" y="74"/>
                    <a:pt x="13" y="78"/>
                    <a:pt x="11" y="75"/>
                  </a:cubicBezTo>
                  <a:cubicBezTo>
                    <a:pt x="13" y="69"/>
                    <a:pt x="21" y="75"/>
                    <a:pt x="25" y="70"/>
                  </a:cubicBezTo>
                  <a:cubicBezTo>
                    <a:pt x="23" y="67"/>
                    <a:pt x="15" y="69"/>
                    <a:pt x="12" y="70"/>
                  </a:cubicBezTo>
                  <a:cubicBezTo>
                    <a:pt x="11" y="68"/>
                    <a:pt x="12" y="68"/>
                    <a:pt x="12" y="66"/>
                  </a:cubicBezTo>
                  <a:cubicBezTo>
                    <a:pt x="11" y="66"/>
                    <a:pt x="11" y="67"/>
                    <a:pt x="11" y="68"/>
                  </a:cubicBezTo>
                  <a:cubicBezTo>
                    <a:pt x="10" y="68"/>
                    <a:pt x="10" y="66"/>
                    <a:pt x="10" y="65"/>
                  </a:cubicBezTo>
                  <a:cubicBezTo>
                    <a:pt x="5" y="66"/>
                    <a:pt x="3" y="64"/>
                    <a:pt x="0" y="63"/>
                  </a:cubicBezTo>
                  <a:cubicBezTo>
                    <a:pt x="3" y="55"/>
                    <a:pt x="12" y="57"/>
                    <a:pt x="18" y="56"/>
                  </a:cubicBezTo>
                  <a:cubicBezTo>
                    <a:pt x="20" y="55"/>
                    <a:pt x="19" y="56"/>
                    <a:pt x="20" y="55"/>
                  </a:cubicBezTo>
                  <a:cubicBezTo>
                    <a:pt x="20" y="55"/>
                    <a:pt x="22" y="53"/>
                    <a:pt x="21" y="53"/>
                  </a:cubicBezTo>
                  <a:cubicBezTo>
                    <a:pt x="25" y="52"/>
                    <a:pt x="29" y="53"/>
                    <a:pt x="31" y="52"/>
                  </a:cubicBezTo>
                  <a:cubicBezTo>
                    <a:pt x="32" y="52"/>
                    <a:pt x="31" y="51"/>
                    <a:pt x="32" y="50"/>
                  </a:cubicBezTo>
                  <a:cubicBezTo>
                    <a:pt x="33" y="49"/>
                    <a:pt x="35" y="49"/>
                    <a:pt x="36" y="49"/>
                  </a:cubicBezTo>
                  <a:cubicBezTo>
                    <a:pt x="37" y="48"/>
                    <a:pt x="37" y="47"/>
                    <a:pt x="39" y="45"/>
                  </a:cubicBezTo>
                  <a:cubicBezTo>
                    <a:pt x="41" y="41"/>
                    <a:pt x="35" y="44"/>
                    <a:pt x="37" y="40"/>
                  </a:cubicBezTo>
                  <a:cubicBezTo>
                    <a:pt x="34" y="39"/>
                    <a:pt x="35" y="43"/>
                    <a:pt x="34" y="43"/>
                  </a:cubicBezTo>
                  <a:cubicBezTo>
                    <a:pt x="34" y="43"/>
                    <a:pt x="28" y="40"/>
                    <a:pt x="25" y="42"/>
                  </a:cubicBezTo>
                  <a:cubicBezTo>
                    <a:pt x="24" y="39"/>
                    <a:pt x="28" y="40"/>
                    <a:pt x="29" y="39"/>
                  </a:cubicBezTo>
                  <a:cubicBezTo>
                    <a:pt x="29" y="39"/>
                    <a:pt x="28" y="38"/>
                    <a:pt x="29" y="38"/>
                  </a:cubicBezTo>
                  <a:cubicBezTo>
                    <a:pt x="29" y="38"/>
                    <a:pt x="31" y="39"/>
                    <a:pt x="31" y="38"/>
                  </a:cubicBezTo>
                  <a:cubicBezTo>
                    <a:pt x="31" y="38"/>
                    <a:pt x="32" y="36"/>
                    <a:pt x="32" y="36"/>
                  </a:cubicBezTo>
                  <a:cubicBezTo>
                    <a:pt x="33" y="35"/>
                    <a:pt x="33" y="37"/>
                    <a:pt x="33" y="37"/>
                  </a:cubicBezTo>
                  <a:cubicBezTo>
                    <a:pt x="34" y="37"/>
                    <a:pt x="37" y="36"/>
                    <a:pt x="37" y="33"/>
                  </a:cubicBezTo>
                  <a:cubicBezTo>
                    <a:pt x="39" y="33"/>
                    <a:pt x="39" y="35"/>
                    <a:pt x="41" y="35"/>
                  </a:cubicBezTo>
                  <a:cubicBezTo>
                    <a:pt x="43" y="35"/>
                    <a:pt x="42" y="33"/>
                    <a:pt x="41" y="33"/>
                  </a:cubicBezTo>
                  <a:cubicBezTo>
                    <a:pt x="42" y="32"/>
                    <a:pt x="44" y="32"/>
                    <a:pt x="44" y="30"/>
                  </a:cubicBezTo>
                  <a:cubicBezTo>
                    <a:pt x="47" y="30"/>
                    <a:pt x="49" y="30"/>
                    <a:pt x="52" y="30"/>
                  </a:cubicBezTo>
                  <a:cubicBezTo>
                    <a:pt x="55" y="30"/>
                    <a:pt x="53" y="25"/>
                    <a:pt x="53" y="23"/>
                  </a:cubicBezTo>
                  <a:cubicBezTo>
                    <a:pt x="57" y="24"/>
                    <a:pt x="61" y="25"/>
                    <a:pt x="65" y="23"/>
                  </a:cubicBezTo>
                  <a:cubicBezTo>
                    <a:pt x="65" y="22"/>
                    <a:pt x="64" y="22"/>
                    <a:pt x="63" y="22"/>
                  </a:cubicBezTo>
                  <a:cubicBezTo>
                    <a:pt x="64" y="20"/>
                    <a:pt x="68" y="21"/>
                    <a:pt x="70" y="19"/>
                  </a:cubicBezTo>
                  <a:cubicBezTo>
                    <a:pt x="73" y="17"/>
                    <a:pt x="82" y="19"/>
                    <a:pt x="89" y="18"/>
                  </a:cubicBezTo>
                  <a:cubicBezTo>
                    <a:pt x="90" y="18"/>
                    <a:pt x="91" y="17"/>
                    <a:pt x="92" y="17"/>
                  </a:cubicBezTo>
                  <a:cubicBezTo>
                    <a:pt x="96" y="17"/>
                    <a:pt x="98" y="18"/>
                    <a:pt x="100" y="17"/>
                  </a:cubicBezTo>
                  <a:cubicBezTo>
                    <a:pt x="100" y="18"/>
                    <a:pt x="101" y="21"/>
                    <a:pt x="102" y="20"/>
                  </a:cubicBezTo>
                  <a:cubicBezTo>
                    <a:pt x="103" y="18"/>
                    <a:pt x="102" y="20"/>
                    <a:pt x="105" y="23"/>
                  </a:cubicBezTo>
                  <a:cubicBezTo>
                    <a:pt x="107" y="22"/>
                    <a:pt x="103" y="19"/>
                    <a:pt x="109" y="20"/>
                  </a:cubicBezTo>
                  <a:cubicBezTo>
                    <a:pt x="107" y="18"/>
                    <a:pt x="110" y="16"/>
                    <a:pt x="105" y="16"/>
                  </a:cubicBezTo>
                  <a:cubicBezTo>
                    <a:pt x="106" y="13"/>
                    <a:pt x="114" y="10"/>
                    <a:pt x="114" y="15"/>
                  </a:cubicBezTo>
                  <a:cubicBezTo>
                    <a:pt x="118" y="15"/>
                    <a:pt x="118" y="13"/>
                    <a:pt x="120" y="15"/>
                  </a:cubicBezTo>
                  <a:cubicBezTo>
                    <a:pt x="122" y="15"/>
                    <a:pt x="123" y="16"/>
                    <a:pt x="124" y="17"/>
                  </a:cubicBezTo>
                  <a:cubicBezTo>
                    <a:pt x="125" y="18"/>
                    <a:pt x="129" y="18"/>
                    <a:pt x="133" y="19"/>
                  </a:cubicBezTo>
                  <a:cubicBezTo>
                    <a:pt x="133" y="18"/>
                    <a:pt x="132" y="18"/>
                    <a:pt x="131" y="18"/>
                  </a:cubicBezTo>
                  <a:cubicBezTo>
                    <a:pt x="131" y="17"/>
                    <a:pt x="132" y="16"/>
                    <a:pt x="134" y="16"/>
                  </a:cubicBezTo>
                  <a:cubicBezTo>
                    <a:pt x="132" y="13"/>
                    <a:pt x="128" y="13"/>
                    <a:pt x="124" y="12"/>
                  </a:cubicBezTo>
                  <a:cubicBezTo>
                    <a:pt x="124" y="9"/>
                    <a:pt x="129" y="10"/>
                    <a:pt x="132" y="10"/>
                  </a:cubicBezTo>
                  <a:cubicBezTo>
                    <a:pt x="133" y="7"/>
                    <a:pt x="130" y="8"/>
                    <a:pt x="129" y="8"/>
                  </a:cubicBezTo>
                  <a:cubicBezTo>
                    <a:pt x="131" y="3"/>
                    <a:pt x="136" y="7"/>
                    <a:pt x="139" y="8"/>
                  </a:cubicBezTo>
                  <a:cubicBezTo>
                    <a:pt x="141" y="8"/>
                    <a:pt x="142" y="6"/>
                    <a:pt x="144" y="6"/>
                  </a:cubicBezTo>
                  <a:cubicBezTo>
                    <a:pt x="150" y="7"/>
                    <a:pt x="154" y="9"/>
                    <a:pt x="158" y="6"/>
                  </a:cubicBezTo>
                  <a:cubicBezTo>
                    <a:pt x="160" y="5"/>
                    <a:pt x="162" y="6"/>
                    <a:pt x="165" y="5"/>
                  </a:cubicBezTo>
                  <a:cubicBezTo>
                    <a:pt x="166" y="5"/>
                    <a:pt x="166" y="3"/>
                    <a:pt x="166" y="2"/>
                  </a:cubicBezTo>
                  <a:cubicBezTo>
                    <a:pt x="168" y="1"/>
                    <a:pt x="170" y="2"/>
                    <a:pt x="172" y="2"/>
                  </a:cubicBezTo>
                  <a:cubicBezTo>
                    <a:pt x="174" y="1"/>
                    <a:pt x="174" y="0"/>
                    <a:pt x="176" y="0"/>
                  </a:cubicBezTo>
                  <a:cubicBezTo>
                    <a:pt x="178" y="0"/>
                    <a:pt x="181" y="2"/>
                    <a:pt x="186" y="2"/>
                  </a:cubicBezTo>
                  <a:cubicBezTo>
                    <a:pt x="190" y="1"/>
                    <a:pt x="197" y="0"/>
                    <a:pt x="204" y="0"/>
                  </a:cubicBezTo>
                  <a:cubicBezTo>
                    <a:pt x="206" y="1"/>
                    <a:pt x="206" y="1"/>
                    <a:pt x="207" y="2"/>
                  </a:cubicBezTo>
                  <a:cubicBezTo>
                    <a:pt x="214" y="3"/>
                    <a:pt x="220" y="1"/>
                    <a:pt x="220" y="6"/>
                  </a:cubicBezTo>
                  <a:cubicBezTo>
                    <a:pt x="224" y="7"/>
                    <a:pt x="223" y="5"/>
                    <a:pt x="226" y="5"/>
                  </a:cubicBezTo>
                  <a:cubicBezTo>
                    <a:pt x="226" y="9"/>
                    <a:pt x="231" y="8"/>
                    <a:pt x="232" y="10"/>
                  </a:cubicBezTo>
                  <a:cubicBezTo>
                    <a:pt x="236" y="11"/>
                    <a:pt x="235" y="8"/>
                    <a:pt x="238" y="9"/>
                  </a:cubicBezTo>
                  <a:cubicBezTo>
                    <a:pt x="237" y="13"/>
                    <a:pt x="243" y="10"/>
                    <a:pt x="245" y="11"/>
                  </a:cubicBezTo>
                  <a:cubicBezTo>
                    <a:pt x="243" y="13"/>
                    <a:pt x="243" y="12"/>
                    <a:pt x="244" y="16"/>
                  </a:cubicBezTo>
                  <a:cubicBezTo>
                    <a:pt x="243" y="14"/>
                    <a:pt x="242" y="15"/>
                    <a:pt x="242" y="17"/>
                  </a:cubicBezTo>
                  <a:cubicBezTo>
                    <a:pt x="229" y="18"/>
                    <a:pt x="214" y="18"/>
                    <a:pt x="205" y="19"/>
                  </a:cubicBezTo>
                  <a:cubicBezTo>
                    <a:pt x="204" y="19"/>
                    <a:pt x="204" y="20"/>
                    <a:pt x="204" y="20"/>
                  </a:cubicBezTo>
                  <a:cubicBezTo>
                    <a:pt x="203" y="20"/>
                    <a:pt x="203" y="19"/>
                    <a:pt x="204" y="19"/>
                  </a:cubicBezTo>
                  <a:cubicBezTo>
                    <a:pt x="204" y="19"/>
                    <a:pt x="202" y="18"/>
                    <a:pt x="202" y="18"/>
                  </a:cubicBezTo>
                  <a:cubicBezTo>
                    <a:pt x="201" y="18"/>
                    <a:pt x="202" y="20"/>
                    <a:pt x="202" y="20"/>
                  </a:cubicBezTo>
                  <a:cubicBezTo>
                    <a:pt x="199" y="21"/>
                    <a:pt x="197" y="20"/>
                    <a:pt x="196" y="2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4" name="Freeform 83"/>
            <p:cNvSpPr/>
            <p:nvPr/>
          </p:nvSpPr>
          <p:spPr bwMode="auto">
            <a:xfrm>
              <a:off x="9100727" y="1084112"/>
              <a:ext cx="536575" cy="288925"/>
            </a:xfrm>
            <a:custGeom>
              <a:avLst/>
              <a:gdLst>
                <a:gd name="T0" fmla="*/ 314 w 143"/>
                <a:gd name="T1" fmla="*/ 17 h 77"/>
                <a:gd name="T2" fmla="*/ 333 w 143"/>
                <a:gd name="T3" fmla="*/ 28 h 77"/>
                <a:gd name="T4" fmla="*/ 326 w 143"/>
                <a:gd name="T5" fmla="*/ 33 h 77"/>
                <a:gd name="T6" fmla="*/ 312 w 143"/>
                <a:gd name="T7" fmla="*/ 40 h 77"/>
                <a:gd name="T8" fmla="*/ 272 w 143"/>
                <a:gd name="T9" fmla="*/ 47 h 77"/>
                <a:gd name="T10" fmla="*/ 288 w 143"/>
                <a:gd name="T11" fmla="*/ 54 h 77"/>
                <a:gd name="T12" fmla="*/ 255 w 143"/>
                <a:gd name="T13" fmla="*/ 69 h 77"/>
                <a:gd name="T14" fmla="*/ 246 w 143"/>
                <a:gd name="T15" fmla="*/ 73 h 77"/>
                <a:gd name="T16" fmla="*/ 229 w 143"/>
                <a:gd name="T17" fmla="*/ 80 h 77"/>
                <a:gd name="T18" fmla="*/ 201 w 143"/>
                <a:gd name="T19" fmla="*/ 92 h 77"/>
                <a:gd name="T20" fmla="*/ 191 w 143"/>
                <a:gd name="T21" fmla="*/ 102 h 77"/>
                <a:gd name="T22" fmla="*/ 173 w 143"/>
                <a:gd name="T23" fmla="*/ 104 h 77"/>
                <a:gd name="T24" fmla="*/ 184 w 143"/>
                <a:gd name="T25" fmla="*/ 121 h 77"/>
                <a:gd name="T26" fmla="*/ 163 w 143"/>
                <a:gd name="T27" fmla="*/ 135 h 77"/>
                <a:gd name="T28" fmla="*/ 151 w 143"/>
                <a:gd name="T29" fmla="*/ 142 h 77"/>
                <a:gd name="T30" fmla="*/ 125 w 143"/>
                <a:gd name="T31" fmla="*/ 158 h 77"/>
                <a:gd name="T32" fmla="*/ 132 w 143"/>
                <a:gd name="T33" fmla="*/ 173 h 77"/>
                <a:gd name="T34" fmla="*/ 111 w 143"/>
                <a:gd name="T35" fmla="*/ 180 h 77"/>
                <a:gd name="T36" fmla="*/ 69 w 143"/>
                <a:gd name="T37" fmla="*/ 170 h 77"/>
                <a:gd name="T38" fmla="*/ 57 w 143"/>
                <a:gd name="T39" fmla="*/ 173 h 77"/>
                <a:gd name="T40" fmla="*/ 35 w 143"/>
                <a:gd name="T41" fmla="*/ 158 h 77"/>
                <a:gd name="T42" fmla="*/ 57 w 143"/>
                <a:gd name="T43" fmla="*/ 142 h 77"/>
                <a:gd name="T44" fmla="*/ 78 w 143"/>
                <a:gd name="T45" fmla="*/ 142 h 77"/>
                <a:gd name="T46" fmla="*/ 38 w 143"/>
                <a:gd name="T47" fmla="*/ 135 h 77"/>
                <a:gd name="T48" fmla="*/ 61 w 143"/>
                <a:gd name="T49" fmla="*/ 118 h 77"/>
                <a:gd name="T50" fmla="*/ 80 w 143"/>
                <a:gd name="T51" fmla="*/ 118 h 77"/>
                <a:gd name="T52" fmla="*/ 80 w 143"/>
                <a:gd name="T53" fmla="*/ 106 h 77"/>
                <a:gd name="T54" fmla="*/ 76 w 143"/>
                <a:gd name="T55" fmla="*/ 92 h 77"/>
                <a:gd name="T56" fmla="*/ 61 w 143"/>
                <a:gd name="T57" fmla="*/ 87 h 77"/>
                <a:gd name="T58" fmla="*/ 92 w 143"/>
                <a:gd name="T59" fmla="*/ 85 h 77"/>
                <a:gd name="T60" fmla="*/ 104 w 143"/>
                <a:gd name="T61" fmla="*/ 78 h 77"/>
                <a:gd name="T62" fmla="*/ 125 w 143"/>
                <a:gd name="T63" fmla="*/ 61 h 77"/>
                <a:gd name="T64" fmla="*/ 78 w 143"/>
                <a:gd name="T65" fmla="*/ 71 h 77"/>
                <a:gd name="T66" fmla="*/ 45 w 143"/>
                <a:gd name="T67" fmla="*/ 61 h 77"/>
                <a:gd name="T68" fmla="*/ 12 w 143"/>
                <a:gd name="T69" fmla="*/ 54 h 77"/>
                <a:gd name="T70" fmla="*/ 5 w 143"/>
                <a:gd name="T71" fmla="*/ 38 h 77"/>
                <a:gd name="T72" fmla="*/ 61 w 143"/>
                <a:gd name="T73" fmla="*/ 24 h 77"/>
                <a:gd name="T74" fmla="*/ 99 w 143"/>
                <a:gd name="T75" fmla="*/ 14 h 77"/>
                <a:gd name="T76" fmla="*/ 147 w 143"/>
                <a:gd name="T77" fmla="*/ 7 h 77"/>
                <a:gd name="T78" fmla="*/ 194 w 143"/>
                <a:gd name="T79" fmla="*/ 5 h 77"/>
                <a:gd name="T80" fmla="*/ 220 w 143"/>
                <a:gd name="T81" fmla="*/ 5 h 77"/>
                <a:gd name="T82" fmla="*/ 267 w 143"/>
                <a:gd name="T83" fmla="*/ 5 h 77"/>
                <a:gd name="T84" fmla="*/ 314 w 143"/>
                <a:gd name="T85" fmla="*/ 7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3" h="77">
                  <a:moveTo>
                    <a:pt x="133" y="3"/>
                  </a:moveTo>
                  <a:cubicBezTo>
                    <a:pt x="131" y="5"/>
                    <a:pt x="133" y="4"/>
                    <a:pt x="133" y="7"/>
                  </a:cubicBezTo>
                  <a:cubicBezTo>
                    <a:pt x="136" y="7"/>
                    <a:pt x="139" y="7"/>
                    <a:pt x="142" y="7"/>
                  </a:cubicBezTo>
                  <a:cubicBezTo>
                    <a:pt x="143" y="10"/>
                    <a:pt x="141" y="10"/>
                    <a:pt x="141" y="12"/>
                  </a:cubicBezTo>
                  <a:cubicBezTo>
                    <a:pt x="141" y="13"/>
                    <a:pt x="138" y="12"/>
                    <a:pt x="138" y="12"/>
                  </a:cubicBezTo>
                  <a:cubicBezTo>
                    <a:pt x="137" y="12"/>
                    <a:pt x="138" y="14"/>
                    <a:pt x="138" y="14"/>
                  </a:cubicBezTo>
                  <a:cubicBezTo>
                    <a:pt x="136" y="15"/>
                    <a:pt x="133" y="16"/>
                    <a:pt x="133" y="14"/>
                  </a:cubicBezTo>
                  <a:cubicBezTo>
                    <a:pt x="132" y="14"/>
                    <a:pt x="132" y="16"/>
                    <a:pt x="132" y="17"/>
                  </a:cubicBezTo>
                  <a:cubicBezTo>
                    <a:pt x="131" y="18"/>
                    <a:pt x="127" y="16"/>
                    <a:pt x="127" y="18"/>
                  </a:cubicBezTo>
                  <a:cubicBezTo>
                    <a:pt x="123" y="18"/>
                    <a:pt x="118" y="16"/>
                    <a:pt x="115" y="20"/>
                  </a:cubicBezTo>
                  <a:cubicBezTo>
                    <a:pt x="116" y="23"/>
                    <a:pt x="121" y="20"/>
                    <a:pt x="122" y="19"/>
                  </a:cubicBezTo>
                  <a:cubicBezTo>
                    <a:pt x="124" y="20"/>
                    <a:pt x="122" y="21"/>
                    <a:pt x="122" y="23"/>
                  </a:cubicBezTo>
                  <a:cubicBezTo>
                    <a:pt x="118" y="23"/>
                    <a:pt x="116" y="25"/>
                    <a:pt x="112" y="25"/>
                  </a:cubicBezTo>
                  <a:cubicBezTo>
                    <a:pt x="110" y="26"/>
                    <a:pt x="109" y="27"/>
                    <a:pt x="108" y="29"/>
                  </a:cubicBezTo>
                  <a:cubicBezTo>
                    <a:pt x="107" y="29"/>
                    <a:pt x="106" y="28"/>
                    <a:pt x="105" y="29"/>
                  </a:cubicBezTo>
                  <a:cubicBezTo>
                    <a:pt x="103" y="29"/>
                    <a:pt x="104" y="30"/>
                    <a:pt x="104" y="31"/>
                  </a:cubicBezTo>
                  <a:cubicBezTo>
                    <a:pt x="102" y="32"/>
                    <a:pt x="100" y="30"/>
                    <a:pt x="100" y="32"/>
                  </a:cubicBezTo>
                  <a:cubicBezTo>
                    <a:pt x="100" y="34"/>
                    <a:pt x="97" y="33"/>
                    <a:pt x="97" y="34"/>
                  </a:cubicBezTo>
                  <a:cubicBezTo>
                    <a:pt x="96" y="37"/>
                    <a:pt x="93" y="35"/>
                    <a:pt x="92" y="37"/>
                  </a:cubicBezTo>
                  <a:cubicBezTo>
                    <a:pt x="90" y="39"/>
                    <a:pt x="88" y="38"/>
                    <a:pt x="85" y="39"/>
                  </a:cubicBezTo>
                  <a:cubicBezTo>
                    <a:pt x="84" y="39"/>
                    <a:pt x="85" y="40"/>
                    <a:pt x="84" y="40"/>
                  </a:cubicBezTo>
                  <a:cubicBezTo>
                    <a:pt x="81" y="41"/>
                    <a:pt x="83" y="41"/>
                    <a:pt x="81" y="43"/>
                  </a:cubicBezTo>
                  <a:cubicBezTo>
                    <a:pt x="81" y="43"/>
                    <a:pt x="80" y="43"/>
                    <a:pt x="80" y="43"/>
                  </a:cubicBezTo>
                  <a:cubicBezTo>
                    <a:pt x="79" y="43"/>
                    <a:pt x="77" y="45"/>
                    <a:pt x="73" y="44"/>
                  </a:cubicBezTo>
                  <a:cubicBezTo>
                    <a:pt x="73" y="45"/>
                    <a:pt x="78" y="46"/>
                    <a:pt x="73" y="46"/>
                  </a:cubicBezTo>
                  <a:cubicBezTo>
                    <a:pt x="74" y="49"/>
                    <a:pt x="79" y="47"/>
                    <a:pt x="78" y="51"/>
                  </a:cubicBezTo>
                  <a:cubicBezTo>
                    <a:pt x="75" y="48"/>
                    <a:pt x="75" y="51"/>
                    <a:pt x="75" y="55"/>
                  </a:cubicBezTo>
                  <a:cubicBezTo>
                    <a:pt x="73" y="51"/>
                    <a:pt x="72" y="56"/>
                    <a:pt x="69" y="57"/>
                  </a:cubicBezTo>
                  <a:cubicBezTo>
                    <a:pt x="67" y="58"/>
                    <a:pt x="64" y="57"/>
                    <a:pt x="62" y="59"/>
                  </a:cubicBezTo>
                  <a:cubicBezTo>
                    <a:pt x="62" y="60"/>
                    <a:pt x="64" y="60"/>
                    <a:pt x="64" y="60"/>
                  </a:cubicBezTo>
                  <a:cubicBezTo>
                    <a:pt x="64" y="61"/>
                    <a:pt x="60" y="62"/>
                    <a:pt x="62" y="63"/>
                  </a:cubicBezTo>
                  <a:cubicBezTo>
                    <a:pt x="61" y="66"/>
                    <a:pt x="54" y="64"/>
                    <a:pt x="53" y="67"/>
                  </a:cubicBezTo>
                  <a:cubicBezTo>
                    <a:pt x="55" y="69"/>
                    <a:pt x="58" y="70"/>
                    <a:pt x="62" y="70"/>
                  </a:cubicBezTo>
                  <a:cubicBezTo>
                    <a:pt x="63" y="74"/>
                    <a:pt x="57" y="70"/>
                    <a:pt x="56" y="73"/>
                  </a:cubicBezTo>
                  <a:cubicBezTo>
                    <a:pt x="56" y="75"/>
                    <a:pt x="55" y="73"/>
                    <a:pt x="54" y="73"/>
                  </a:cubicBezTo>
                  <a:cubicBezTo>
                    <a:pt x="51" y="73"/>
                    <a:pt x="50" y="77"/>
                    <a:pt x="47" y="76"/>
                  </a:cubicBezTo>
                  <a:cubicBezTo>
                    <a:pt x="46" y="74"/>
                    <a:pt x="44" y="74"/>
                    <a:pt x="45" y="72"/>
                  </a:cubicBezTo>
                  <a:cubicBezTo>
                    <a:pt x="39" y="71"/>
                    <a:pt x="35" y="73"/>
                    <a:pt x="29" y="72"/>
                  </a:cubicBezTo>
                  <a:cubicBezTo>
                    <a:pt x="29" y="72"/>
                    <a:pt x="28" y="71"/>
                    <a:pt x="28" y="71"/>
                  </a:cubicBezTo>
                  <a:cubicBezTo>
                    <a:pt x="26" y="71"/>
                    <a:pt x="25" y="73"/>
                    <a:pt x="24" y="73"/>
                  </a:cubicBezTo>
                  <a:cubicBezTo>
                    <a:pt x="18" y="74"/>
                    <a:pt x="13" y="72"/>
                    <a:pt x="7" y="71"/>
                  </a:cubicBezTo>
                  <a:cubicBezTo>
                    <a:pt x="9" y="69"/>
                    <a:pt x="11" y="67"/>
                    <a:pt x="15" y="67"/>
                  </a:cubicBezTo>
                  <a:cubicBezTo>
                    <a:pt x="18" y="67"/>
                    <a:pt x="16" y="62"/>
                    <a:pt x="18" y="62"/>
                  </a:cubicBezTo>
                  <a:cubicBezTo>
                    <a:pt x="21" y="63"/>
                    <a:pt x="21" y="60"/>
                    <a:pt x="24" y="60"/>
                  </a:cubicBezTo>
                  <a:cubicBezTo>
                    <a:pt x="23" y="64"/>
                    <a:pt x="28" y="64"/>
                    <a:pt x="32" y="64"/>
                  </a:cubicBezTo>
                  <a:cubicBezTo>
                    <a:pt x="34" y="63"/>
                    <a:pt x="30" y="62"/>
                    <a:pt x="33" y="60"/>
                  </a:cubicBezTo>
                  <a:cubicBezTo>
                    <a:pt x="32" y="58"/>
                    <a:pt x="26" y="61"/>
                    <a:pt x="28" y="56"/>
                  </a:cubicBezTo>
                  <a:cubicBezTo>
                    <a:pt x="23" y="57"/>
                    <a:pt x="22" y="58"/>
                    <a:pt x="16" y="57"/>
                  </a:cubicBezTo>
                  <a:cubicBezTo>
                    <a:pt x="17" y="55"/>
                    <a:pt x="20" y="54"/>
                    <a:pt x="22" y="53"/>
                  </a:cubicBezTo>
                  <a:cubicBezTo>
                    <a:pt x="24" y="52"/>
                    <a:pt x="25" y="51"/>
                    <a:pt x="26" y="50"/>
                  </a:cubicBezTo>
                  <a:cubicBezTo>
                    <a:pt x="27" y="50"/>
                    <a:pt x="28" y="50"/>
                    <a:pt x="28" y="49"/>
                  </a:cubicBezTo>
                  <a:cubicBezTo>
                    <a:pt x="31" y="48"/>
                    <a:pt x="33" y="49"/>
                    <a:pt x="34" y="50"/>
                  </a:cubicBezTo>
                  <a:cubicBezTo>
                    <a:pt x="36" y="49"/>
                    <a:pt x="37" y="48"/>
                    <a:pt x="38" y="46"/>
                  </a:cubicBezTo>
                  <a:cubicBezTo>
                    <a:pt x="38" y="44"/>
                    <a:pt x="35" y="46"/>
                    <a:pt x="34" y="45"/>
                  </a:cubicBezTo>
                  <a:cubicBezTo>
                    <a:pt x="34" y="45"/>
                    <a:pt x="33" y="42"/>
                    <a:pt x="33" y="42"/>
                  </a:cubicBezTo>
                  <a:cubicBezTo>
                    <a:pt x="33" y="41"/>
                    <a:pt x="31" y="40"/>
                    <a:pt x="32" y="39"/>
                  </a:cubicBezTo>
                  <a:cubicBezTo>
                    <a:pt x="31" y="40"/>
                    <a:pt x="30" y="40"/>
                    <a:pt x="28" y="40"/>
                  </a:cubicBezTo>
                  <a:cubicBezTo>
                    <a:pt x="29" y="38"/>
                    <a:pt x="28" y="37"/>
                    <a:pt x="26" y="37"/>
                  </a:cubicBezTo>
                  <a:cubicBezTo>
                    <a:pt x="27" y="35"/>
                    <a:pt x="28" y="33"/>
                    <a:pt x="32" y="33"/>
                  </a:cubicBezTo>
                  <a:cubicBezTo>
                    <a:pt x="35" y="33"/>
                    <a:pt x="34" y="37"/>
                    <a:pt x="39" y="36"/>
                  </a:cubicBezTo>
                  <a:cubicBezTo>
                    <a:pt x="39" y="37"/>
                    <a:pt x="39" y="38"/>
                    <a:pt x="40" y="38"/>
                  </a:cubicBezTo>
                  <a:cubicBezTo>
                    <a:pt x="44" y="39"/>
                    <a:pt x="42" y="34"/>
                    <a:pt x="44" y="33"/>
                  </a:cubicBezTo>
                  <a:cubicBezTo>
                    <a:pt x="49" y="32"/>
                    <a:pt x="55" y="30"/>
                    <a:pt x="58" y="26"/>
                  </a:cubicBezTo>
                  <a:cubicBezTo>
                    <a:pt x="57" y="23"/>
                    <a:pt x="56" y="28"/>
                    <a:pt x="53" y="26"/>
                  </a:cubicBezTo>
                  <a:cubicBezTo>
                    <a:pt x="51" y="28"/>
                    <a:pt x="48" y="28"/>
                    <a:pt x="47" y="30"/>
                  </a:cubicBezTo>
                  <a:cubicBezTo>
                    <a:pt x="44" y="29"/>
                    <a:pt x="38" y="30"/>
                    <a:pt x="33" y="30"/>
                  </a:cubicBezTo>
                  <a:cubicBezTo>
                    <a:pt x="30" y="30"/>
                    <a:pt x="28" y="28"/>
                    <a:pt x="25" y="30"/>
                  </a:cubicBezTo>
                  <a:cubicBezTo>
                    <a:pt x="24" y="26"/>
                    <a:pt x="21" y="30"/>
                    <a:pt x="19" y="26"/>
                  </a:cubicBezTo>
                  <a:cubicBezTo>
                    <a:pt x="17" y="28"/>
                    <a:pt x="14" y="25"/>
                    <a:pt x="9" y="26"/>
                  </a:cubicBezTo>
                  <a:cubicBezTo>
                    <a:pt x="10" y="22"/>
                    <a:pt x="6" y="25"/>
                    <a:pt x="5" y="23"/>
                  </a:cubicBezTo>
                  <a:cubicBezTo>
                    <a:pt x="4" y="20"/>
                    <a:pt x="7" y="20"/>
                    <a:pt x="8" y="19"/>
                  </a:cubicBezTo>
                  <a:cubicBezTo>
                    <a:pt x="8" y="16"/>
                    <a:pt x="0" y="21"/>
                    <a:pt x="2" y="16"/>
                  </a:cubicBezTo>
                  <a:cubicBezTo>
                    <a:pt x="8" y="14"/>
                    <a:pt x="16" y="13"/>
                    <a:pt x="25" y="12"/>
                  </a:cubicBezTo>
                  <a:cubicBezTo>
                    <a:pt x="26" y="12"/>
                    <a:pt x="26" y="11"/>
                    <a:pt x="26" y="10"/>
                  </a:cubicBezTo>
                  <a:cubicBezTo>
                    <a:pt x="32" y="11"/>
                    <a:pt x="37" y="8"/>
                    <a:pt x="40" y="10"/>
                  </a:cubicBezTo>
                  <a:cubicBezTo>
                    <a:pt x="41" y="9"/>
                    <a:pt x="42" y="8"/>
                    <a:pt x="42" y="6"/>
                  </a:cubicBezTo>
                  <a:cubicBezTo>
                    <a:pt x="49" y="6"/>
                    <a:pt x="56" y="4"/>
                    <a:pt x="61" y="5"/>
                  </a:cubicBezTo>
                  <a:cubicBezTo>
                    <a:pt x="62" y="5"/>
                    <a:pt x="62" y="4"/>
                    <a:pt x="62" y="3"/>
                  </a:cubicBezTo>
                  <a:cubicBezTo>
                    <a:pt x="67" y="3"/>
                    <a:pt x="74" y="2"/>
                    <a:pt x="76" y="4"/>
                  </a:cubicBezTo>
                  <a:cubicBezTo>
                    <a:pt x="77" y="2"/>
                    <a:pt x="82" y="4"/>
                    <a:pt x="82" y="2"/>
                  </a:cubicBezTo>
                  <a:cubicBezTo>
                    <a:pt x="85" y="3"/>
                    <a:pt x="90" y="3"/>
                    <a:pt x="94" y="3"/>
                  </a:cubicBezTo>
                  <a:cubicBezTo>
                    <a:pt x="94" y="2"/>
                    <a:pt x="94" y="2"/>
                    <a:pt x="93" y="2"/>
                  </a:cubicBezTo>
                  <a:cubicBezTo>
                    <a:pt x="93" y="0"/>
                    <a:pt x="94" y="1"/>
                    <a:pt x="94" y="2"/>
                  </a:cubicBezTo>
                  <a:cubicBezTo>
                    <a:pt x="99" y="2"/>
                    <a:pt x="108" y="0"/>
                    <a:pt x="113" y="2"/>
                  </a:cubicBezTo>
                  <a:cubicBezTo>
                    <a:pt x="113" y="2"/>
                    <a:pt x="113" y="4"/>
                    <a:pt x="113" y="4"/>
                  </a:cubicBezTo>
                  <a:cubicBezTo>
                    <a:pt x="122" y="4"/>
                    <a:pt x="123" y="2"/>
                    <a:pt x="133"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5" name="Freeform 84"/>
            <p:cNvSpPr/>
            <p:nvPr/>
          </p:nvSpPr>
          <p:spPr bwMode="auto">
            <a:xfrm>
              <a:off x="4407250" y="1191344"/>
              <a:ext cx="153988" cy="55562"/>
            </a:xfrm>
            <a:custGeom>
              <a:avLst/>
              <a:gdLst>
                <a:gd name="T0" fmla="*/ 26 w 41"/>
                <a:gd name="T1" fmla="*/ 5 h 15"/>
                <a:gd name="T2" fmla="*/ 26 w 41"/>
                <a:gd name="T3" fmla="*/ 7 h 15"/>
                <a:gd name="T4" fmla="*/ 33 w 41"/>
                <a:gd name="T5" fmla="*/ 16 h 15"/>
                <a:gd name="T6" fmla="*/ 43 w 41"/>
                <a:gd name="T7" fmla="*/ 9 h 15"/>
                <a:gd name="T8" fmla="*/ 57 w 41"/>
                <a:gd name="T9" fmla="*/ 16 h 15"/>
                <a:gd name="T10" fmla="*/ 80 w 41"/>
                <a:gd name="T11" fmla="*/ 9 h 15"/>
                <a:gd name="T12" fmla="*/ 92 w 41"/>
                <a:gd name="T13" fmla="*/ 16 h 15"/>
                <a:gd name="T14" fmla="*/ 88 w 41"/>
                <a:gd name="T15" fmla="*/ 26 h 15"/>
                <a:gd name="T16" fmla="*/ 62 w 41"/>
                <a:gd name="T17" fmla="*/ 30 h 15"/>
                <a:gd name="T18" fmla="*/ 45 w 41"/>
                <a:gd name="T19" fmla="*/ 35 h 15"/>
                <a:gd name="T20" fmla="*/ 17 w 41"/>
                <a:gd name="T21" fmla="*/ 16 h 15"/>
                <a:gd name="T22" fmla="*/ 2 w 41"/>
                <a:gd name="T23" fmla="*/ 12 h 15"/>
                <a:gd name="T24" fmla="*/ 26 w 41"/>
                <a:gd name="T25" fmla="*/ 5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15">
                  <a:moveTo>
                    <a:pt x="11" y="2"/>
                  </a:moveTo>
                  <a:cubicBezTo>
                    <a:pt x="12" y="2"/>
                    <a:pt x="11" y="3"/>
                    <a:pt x="11" y="3"/>
                  </a:cubicBezTo>
                  <a:cubicBezTo>
                    <a:pt x="10" y="6"/>
                    <a:pt x="16" y="2"/>
                    <a:pt x="14" y="7"/>
                  </a:cubicBezTo>
                  <a:cubicBezTo>
                    <a:pt x="17" y="7"/>
                    <a:pt x="16" y="4"/>
                    <a:pt x="18" y="4"/>
                  </a:cubicBezTo>
                  <a:cubicBezTo>
                    <a:pt x="21" y="7"/>
                    <a:pt x="23" y="2"/>
                    <a:pt x="24" y="7"/>
                  </a:cubicBezTo>
                  <a:cubicBezTo>
                    <a:pt x="27" y="6"/>
                    <a:pt x="31" y="5"/>
                    <a:pt x="34" y="4"/>
                  </a:cubicBezTo>
                  <a:cubicBezTo>
                    <a:pt x="34" y="8"/>
                    <a:pt x="40" y="3"/>
                    <a:pt x="39" y="7"/>
                  </a:cubicBezTo>
                  <a:cubicBezTo>
                    <a:pt x="41" y="10"/>
                    <a:pt x="32" y="9"/>
                    <a:pt x="37" y="11"/>
                  </a:cubicBezTo>
                  <a:cubicBezTo>
                    <a:pt x="35" y="14"/>
                    <a:pt x="29" y="12"/>
                    <a:pt x="26" y="13"/>
                  </a:cubicBezTo>
                  <a:cubicBezTo>
                    <a:pt x="23" y="13"/>
                    <a:pt x="21" y="14"/>
                    <a:pt x="19" y="15"/>
                  </a:cubicBezTo>
                  <a:cubicBezTo>
                    <a:pt x="14" y="13"/>
                    <a:pt x="10" y="11"/>
                    <a:pt x="7" y="7"/>
                  </a:cubicBezTo>
                  <a:cubicBezTo>
                    <a:pt x="6" y="6"/>
                    <a:pt x="1" y="8"/>
                    <a:pt x="1" y="5"/>
                  </a:cubicBezTo>
                  <a:cubicBezTo>
                    <a:pt x="0" y="0"/>
                    <a:pt x="10" y="6"/>
                    <a:pt x="1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6" name="Freeform 85"/>
            <p:cNvSpPr/>
            <p:nvPr/>
          </p:nvSpPr>
          <p:spPr bwMode="auto">
            <a:xfrm>
              <a:off x="8695914" y="1271437"/>
              <a:ext cx="68263" cy="19050"/>
            </a:xfrm>
            <a:custGeom>
              <a:avLst/>
              <a:gdLst>
                <a:gd name="T0" fmla="*/ 41 w 18"/>
                <a:gd name="T1" fmla="*/ 0 h 5"/>
                <a:gd name="T2" fmla="*/ 24 w 18"/>
                <a:gd name="T3" fmla="*/ 7 h 5"/>
                <a:gd name="T4" fmla="*/ 19 w 18"/>
                <a:gd name="T5" fmla="*/ 12 h 5"/>
                <a:gd name="T6" fmla="*/ 7 w 18"/>
                <a:gd name="T7" fmla="*/ 12 h 5"/>
                <a:gd name="T8" fmla="*/ 14 w 18"/>
                <a:gd name="T9" fmla="*/ 2 h 5"/>
                <a:gd name="T10" fmla="*/ 41 w 18"/>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5">
                  <a:moveTo>
                    <a:pt x="17" y="0"/>
                  </a:moveTo>
                  <a:cubicBezTo>
                    <a:pt x="18" y="3"/>
                    <a:pt x="13" y="3"/>
                    <a:pt x="10" y="3"/>
                  </a:cubicBezTo>
                  <a:cubicBezTo>
                    <a:pt x="9" y="3"/>
                    <a:pt x="9" y="4"/>
                    <a:pt x="8" y="5"/>
                  </a:cubicBezTo>
                  <a:cubicBezTo>
                    <a:pt x="6" y="5"/>
                    <a:pt x="3" y="3"/>
                    <a:pt x="3" y="5"/>
                  </a:cubicBezTo>
                  <a:cubicBezTo>
                    <a:pt x="0" y="5"/>
                    <a:pt x="5" y="1"/>
                    <a:pt x="6" y="1"/>
                  </a:cubicBezTo>
                  <a:cubicBezTo>
                    <a:pt x="8" y="3"/>
                    <a:pt x="13" y="0"/>
                    <a:pt x="17"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7" name="Freeform 86"/>
            <p:cNvSpPr/>
            <p:nvPr/>
          </p:nvSpPr>
          <p:spPr bwMode="auto">
            <a:xfrm>
              <a:off x="8973727" y="1271437"/>
              <a:ext cx="63500" cy="38100"/>
            </a:xfrm>
            <a:custGeom>
              <a:avLst/>
              <a:gdLst>
                <a:gd name="T0" fmla="*/ 19 w 17"/>
                <a:gd name="T1" fmla="*/ 0 h 10"/>
                <a:gd name="T2" fmla="*/ 14 w 17"/>
                <a:gd name="T3" fmla="*/ 2 h 10"/>
                <a:gd name="T4" fmla="*/ 28 w 17"/>
                <a:gd name="T5" fmla="*/ 12 h 10"/>
                <a:gd name="T6" fmla="*/ 33 w 17"/>
                <a:gd name="T7" fmla="*/ 7 h 10"/>
                <a:gd name="T8" fmla="*/ 16 w 17"/>
                <a:gd name="T9" fmla="*/ 24 h 10"/>
                <a:gd name="T10" fmla="*/ 0 w 17"/>
                <a:gd name="T11" fmla="*/ 5 h 10"/>
                <a:gd name="T12" fmla="*/ 19 w 1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
                  <a:moveTo>
                    <a:pt x="8" y="0"/>
                  </a:moveTo>
                  <a:cubicBezTo>
                    <a:pt x="8" y="1"/>
                    <a:pt x="7" y="1"/>
                    <a:pt x="6" y="1"/>
                  </a:cubicBezTo>
                  <a:cubicBezTo>
                    <a:pt x="6" y="4"/>
                    <a:pt x="13" y="0"/>
                    <a:pt x="12" y="5"/>
                  </a:cubicBezTo>
                  <a:cubicBezTo>
                    <a:pt x="13" y="5"/>
                    <a:pt x="14" y="4"/>
                    <a:pt x="14" y="3"/>
                  </a:cubicBezTo>
                  <a:cubicBezTo>
                    <a:pt x="17" y="7"/>
                    <a:pt x="8" y="7"/>
                    <a:pt x="7" y="10"/>
                  </a:cubicBezTo>
                  <a:cubicBezTo>
                    <a:pt x="4" y="8"/>
                    <a:pt x="4" y="3"/>
                    <a:pt x="0" y="2"/>
                  </a:cubicBezTo>
                  <a:cubicBezTo>
                    <a:pt x="1" y="0"/>
                    <a:pt x="6" y="1"/>
                    <a:pt x="8"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8" name="Freeform 87"/>
            <p:cNvSpPr>
              <a:spLocks noEditPoints="1"/>
            </p:cNvSpPr>
            <p:nvPr/>
          </p:nvSpPr>
          <p:spPr bwMode="auto">
            <a:xfrm>
              <a:off x="3754788" y="1315169"/>
              <a:ext cx="3732213" cy="2444750"/>
            </a:xfrm>
            <a:custGeom>
              <a:avLst/>
              <a:gdLst>
                <a:gd name="T0" fmla="*/ 1396 w 995"/>
                <a:gd name="T1" fmla="*/ 106 h 652"/>
                <a:gd name="T2" fmla="*/ 1649 w 995"/>
                <a:gd name="T3" fmla="*/ 106 h 652"/>
                <a:gd name="T4" fmla="*/ 1862 w 995"/>
                <a:gd name="T5" fmla="*/ 128 h 652"/>
                <a:gd name="T6" fmla="*/ 2136 w 995"/>
                <a:gd name="T7" fmla="*/ 172 h 652"/>
                <a:gd name="T8" fmla="*/ 2351 w 995"/>
                <a:gd name="T9" fmla="*/ 241 h 652"/>
                <a:gd name="T10" fmla="*/ 2214 w 995"/>
                <a:gd name="T11" fmla="*/ 274 h 652"/>
                <a:gd name="T12" fmla="*/ 2039 w 995"/>
                <a:gd name="T13" fmla="*/ 409 h 652"/>
                <a:gd name="T14" fmla="*/ 1971 w 995"/>
                <a:gd name="T15" fmla="*/ 449 h 652"/>
                <a:gd name="T16" fmla="*/ 2060 w 995"/>
                <a:gd name="T17" fmla="*/ 309 h 652"/>
                <a:gd name="T18" fmla="*/ 1862 w 995"/>
                <a:gd name="T19" fmla="*/ 368 h 652"/>
                <a:gd name="T20" fmla="*/ 1798 w 995"/>
                <a:gd name="T21" fmla="*/ 465 h 652"/>
                <a:gd name="T22" fmla="*/ 1685 w 995"/>
                <a:gd name="T23" fmla="*/ 619 h 652"/>
                <a:gd name="T24" fmla="*/ 1614 w 995"/>
                <a:gd name="T25" fmla="*/ 654 h 652"/>
                <a:gd name="T26" fmla="*/ 1583 w 995"/>
                <a:gd name="T27" fmla="*/ 692 h 652"/>
                <a:gd name="T28" fmla="*/ 1484 w 995"/>
                <a:gd name="T29" fmla="*/ 874 h 652"/>
                <a:gd name="T30" fmla="*/ 1427 w 995"/>
                <a:gd name="T31" fmla="*/ 1006 h 652"/>
                <a:gd name="T32" fmla="*/ 1335 w 995"/>
                <a:gd name="T33" fmla="*/ 1023 h 652"/>
                <a:gd name="T34" fmla="*/ 1316 w 995"/>
                <a:gd name="T35" fmla="*/ 1027 h 652"/>
                <a:gd name="T36" fmla="*/ 1266 w 995"/>
                <a:gd name="T37" fmla="*/ 898 h 652"/>
                <a:gd name="T38" fmla="*/ 1108 w 995"/>
                <a:gd name="T39" fmla="*/ 980 h 652"/>
                <a:gd name="T40" fmla="*/ 992 w 995"/>
                <a:gd name="T41" fmla="*/ 864 h 652"/>
                <a:gd name="T42" fmla="*/ 782 w 995"/>
                <a:gd name="T43" fmla="*/ 831 h 652"/>
                <a:gd name="T44" fmla="*/ 832 w 995"/>
                <a:gd name="T45" fmla="*/ 919 h 652"/>
                <a:gd name="T46" fmla="*/ 676 w 995"/>
                <a:gd name="T47" fmla="*/ 928 h 652"/>
                <a:gd name="T48" fmla="*/ 584 w 995"/>
                <a:gd name="T49" fmla="*/ 815 h 652"/>
                <a:gd name="T50" fmla="*/ 657 w 995"/>
                <a:gd name="T51" fmla="*/ 964 h 652"/>
                <a:gd name="T52" fmla="*/ 702 w 995"/>
                <a:gd name="T53" fmla="*/ 1117 h 652"/>
                <a:gd name="T54" fmla="*/ 614 w 995"/>
                <a:gd name="T55" fmla="*/ 1339 h 652"/>
                <a:gd name="T56" fmla="*/ 525 w 995"/>
                <a:gd name="T57" fmla="*/ 1512 h 652"/>
                <a:gd name="T58" fmla="*/ 354 w 995"/>
                <a:gd name="T59" fmla="*/ 1379 h 652"/>
                <a:gd name="T60" fmla="*/ 333 w 995"/>
                <a:gd name="T61" fmla="*/ 1176 h 652"/>
                <a:gd name="T62" fmla="*/ 69 w 995"/>
                <a:gd name="T63" fmla="*/ 1046 h 652"/>
                <a:gd name="T64" fmla="*/ 9 w 995"/>
                <a:gd name="T65" fmla="*/ 879 h 652"/>
                <a:gd name="T66" fmla="*/ 241 w 995"/>
                <a:gd name="T67" fmla="*/ 694 h 652"/>
                <a:gd name="T68" fmla="*/ 392 w 995"/>
                <a:gd name="T69" fmla="*/ 763 h 652"/>
                <a:gd name="T70" fmla="*/ 565 w 995"/>
                <a:gd name="T71" fmla="*/ 763 h 652"/>
                <a:gd name="T72" fmla="*/ 461 w 995"/>
                <a:gd name="T73" fmla="*/ 650 h 652"/>
                <a:gd name="T74" fmla="*/ 380 w 995"/>
                <a:gd name="T75" fmla="*/ 600 h 652"/>
                <a:gd name="T76" fmla="*/ 388 w 995"/>
                <a:gd name="T77" fmla="*/ 645 h 652"/>
                <a:gd name="T78" fmla="*/ 236 w 995"/>
                <a:gd name="T79" fmla="*/ 607 h 652"/>
                <a:gd name="T80" fmla="*/ 172 w 995"/>
                <a:gd name="T81" fmla="*/ 605 h 652"/>
                <a:gd name="T82" fmla="*/ 236 w 995"/>
                <a:gd name="T83" fmla="*/ 491 h 652"/>
                <a:gd name="T84" fmla="*/ 319 w 995"/>
                <a:gd name="T85" fmla="*/ 435 h 652"/>
                <a:gd name="T86" fmla="*/ 473 w 995"/>
                <a:gd name="T87" fmla="*/ 368 h 652"/>
                <a:gd name="T88" fmla="*/ 468 w 995"/>
                <a:gd name="T89" fmla="*/ 293 h 652"/>
                <a:gd name="T90" fmla="*/ 413 w 995"/>
                <a:gd name="T91" fmla="*/ 354 h 652"/>
                <a:gd name="T92" fmla="*/ 272 w 995"/>
                <a:gd name="T93" fmla="*/ 373 h 652"/>
                <a:gd name="T94" fmla="*/ 340 w 995"/>
                <a:gd name="T95" fmla="*/ 250 h 652"/>
                <a:gd name="T96" fmla="*/ 529 w 995"/>
                <a:gd name="T97" fmla="*/ 158 h 652"/>
                <a:gd name="T98" fmla="*/ 593 w 995"/>
                <a:gd name="T99" fmla="*/ 229 h 652"/>
                <a:gd name="T100" fmla="*/ 702 w 995"/>
                <a:gd name="T101" fmla="*/ 198 h 652"/>
                <a:gd name="T102" fmla="*/ 891 w 995"/>
                <a:gd name="T103" fmla="*/ 189 h 652"/>
                <a:gd name="T104" fmla="*/ 985 w 995"/>
                <a:gd name="T105" fmla="*/ 125 h 652"/>
                <a:gd name="T106" fmla="*/ 1051 w 995"/>
                <a:gd name="T107" fmla="*/ 194 h 652"/>
                <a:gd name="T108" fmla="*/ 1096 w 995"/>
                <a:gd name="T109" fmla="*/ 120 h 652"/>
                <a:gd name="T110" fmla="*/ 1328 w 995"/>
                <a:gd name="T111" fmla="*/ 26 h 652"/>
                <a:gd name="T112" fmla="*/ 555 w 995"/>
                <a:gd name="T113" fmla="*/ 557 h 652"/>
                <a:gd name="T114" fmla="*/ 671 w 995"/>
                <a:gd name="T115" fmla="*/ 633 h 652"/>
                <a:gd name="T116" fmla="*/ 794 w 995"/>
                <a:gd name="T117" fmla="*/ 614 h 652"/>
                <a:gd name="T118" fmla="*/ 754 w 995"/>
                <a:gd name="T119" fmla="*/ 671 h 652"/>
                <a:gd name="T120" fmla="*/ 560 w 995"/>
                <a:gd name="T121" fmla="*/ 1136 h 6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5" h="652">
                  <a:moveTo>
                    <a:pt x="599" y="7"/>
                  </a:moveTo>
                  <a:cubicBezTo>
                    <a:pt x="599" y="8"/>
                    <a:pt x="601" y="8"/>
                    <a:pt x="603" y="8"/>
                  </a:cubicBezTo>
                  <a:cubicBezTo>
                    <a:pt x="603" y="9"/>
                    <a:pt x="601" y="9"/>
                    <a:pt x="599" y="9"/>
                  </a:cubicBezTo>
                  <a:cubicBezTo>
                    <a:pt x="604" y="14"/>
                    <a:pt x="609" y="7"/>
                    <a:pt x="618" y="9"/>
                  </a:cubicBezTo>
                  <a:cubicBezTo>
                    <a:pt x="620" y="12"/>
                    <a:pt x="623" y="14"/>
                    <a:pt x="628" y="15"/>
                  </a:cubicBezTo>
                  <a:cubicBezTo>
                    <a:pt x="628" y="16"/>
                    <a:pt x="627" y="18"/>
                    <a:pt x="628" y="20"/>
                  </a:cubicBezTo>
                  <a:cubicBezTo>
                    <a:pt x="628" y="21"/>
                    <a:pt x="630" y="21"/>
                    <a:pt x="630" y="23"/>
                  </a:cubicBezTo>
                  <a:cubicBezTo>
                    <a:pt x="627" y="23"/>
                    <a:pt x="628" y="25"/>
                    <a:pt x="628" y="27"/>
                  </a:cubicBezTo>
                  <a:cubicBezTo>
                    <a:pt x="626" y="26"/>
                    <a:pt x="625" y="25"/>
                    <a:pt x="623" y="25"/>
                  </a:cubicBezTo>
                  <a:cubicBezTo>
                    <a:pt x="621" y="26"/>
                    <a:pt x="623" y="27"/>
                    <a:pt x="622" y="28"/>
                  </a:cubicBezTo>
                  <a:cubicBezTo>
                    <a:pt x="621" y="28"/>
                    <a:pt x="620" y="27"/>
                    <a:pt x="619" y="27"/>
                  </a:cubicBezTo>
                  <a:cubicBezTo>
                    <a:pt x="618" y="27"/>
                    <a:pt x="616" y="29"/>
                    <a:pt x="612" y="28"/>
                  </a:cubicBezTo>
                  <a:cubicBezTo>
                    <a:pt x="611" y="27"/>
                    <a:pt x="612" y="30"/>
                    <a:pt x="611" y="30"/>
                  </a:cubicBezTo>
                  <a:cubicBezTo>
                    <a:pt x="611" y="30"/>
                    <a:pt x="609" y="30"/>
                    <a:pt x="609" y="30"/>
                  </a:cubicBezTo>
                  <a:cubicBezTo>
                    <a:pt x="608" y="31"/>
                    <a:pt x="611" y="32"/>
                    <a:pt x="609" y="35"/>
                  </a:cubicBezTo>
                  <a:cubicBezTo>
                    <a:pt x="608" y="33"/>
                    <a:pt x="602" y="35"/>
                    <a:pt x="605" y="36"/>
                  </a:cubicBezTo>
                  <a:cubicBezTo>
                    <a:pt x="603" y="38"/>
                    <a:pt x="599" y="37"/>
                    <a:pt x="596" y="38"/>
                  </a:cubicBezTo>
                  <a:cubicBezTo>
                    <a:pt x="594" y="39"/>
                    <a:pt x="592" y="42"/>
                    <a:pt x="590" y="42"/>
                  </a:cubicBezTo>
                  <a:cubicBezTo>
                    <a:pt x="590" y="44"/>
                    <a:pt x="590" y="45"/>
                    <a:pt x="589" y="45"/>
                  </a:cubicBezTo>
                  <a:cubicBezTo>
                    <a:pt x="589" y="47"/>
                    <a:pt x="590" y="45"/>
                    <a:pt x="591" y="45"/>
                  </a:cubicBezTo>
                  <a:cubicBezTo>
                    <a:pt x="595" y="46"/>
                    <a:pt x="596" y="43"/>
                    <a:pt x="598" y="42"/>
                  </a:cubicBezTo>
                  <a:cubicBezTo>
                    <a:pt x="600" y="41"/>
                    <a:pt x="600" y="43"/>
                    <a:pt x="602" y="43"/>
                  </a:cubicBezTo>
                  <a:cubicBezTo>
                    <a:pt x="603" y="43"/>
                    <a:pt x="603" y="41"/>
                    <a:pt x="604" y="41"/>
                  </a:cubicBezTo>
                  <a:cubicBezTo>
                    <a:pt x="606" y="40"/>
                    <a:pt x="609" y="41"/>
                    <a:pt x="612" y="40"/>
                  </a:cubicBezTo>
                  <a:cubicBezTo>
                    <a:pt x="614" y="39"/>
                    <a:pt x="611" y="38"/>
                    <a:pt x="613" y="37"/>
                  </a:cubicBezTo>
                  <a:cubicBezTo>
                    <a:pt x="614" y="37"/>
                    <a:pt x="615" y="38"/>
                    <a:pt x="616" y="37"/>
                  </a:cubicBezTo>
                  <a:cubicBezTo>
                    <a:pt x="616" y="37"/>
                    <a:pt x="617" y="35"/>
                    <a:pt x="617" y="35"/>
                  </a:cubicBezTo>
                  <a:cubicBezTo>
                    <a:pt x="617" y="35"/>
                    <a:pt x="620" y="36"/>
                    <a:pt x="622" y="36"/>
                  </a:cubicBezTo>
                  <a:cubicBezTo>
                    <a:pt x="624" y="36"/>
                    <a:pt x="625" y="35"/>
                    <a:pt x="628" y="35"/>
                  </a:cubicBezTo>
                  <a:cubicBezTo>
                    <a:pt x="628" y="36"/>
                    <a:pt x="628" y="37"/>
                    <a:pt x="628" y="38"/>
                  </a:cubicBezTo>
                  <a:cubicBezTo>
                    <a:pt x="629" y="37"/>
                    <a:pt x="630" y="37"/>
                    <a:pt x="630" y="40"/>
                  </a:cubicBezTo>
                  <a:cubicBezTo>
                    <a:pt x="636" y="39"/>
                    <a:pt x="646" y="40"/>
                    <a:pt x="656" y="40"/>
                  </a:cubicBezTo>
                  <a:cubicBezTo>
                    <a:pt x="655" y="45"/>
                    <a:pt x="664" y="41"/>
                    <a:pt x="663" y="47"/>
                  </a:cubicBezTo>
                  <a:cubicBezTo>
                    <a:pt x="664" y="45"/>
                    <a:pt x="666" y="47"/>
                    <a:pt x="668" y="47"/>
                  </a:cubicBezTo>
                  <a:cubicBezTo>
                    <a:pt x="671" y="47"/>
                    <a:pt x="675" y="46"/>
                    <a:pt x="677" y="47"/>
                  </a:cubicBezTo>
                  <a:cubicBezTo>
                    <a:pt x="679" y="46"/>
                    <a:pt x="677" y="41"/>
                    <a:pt x="679" y="41"/>
                  </a:cubicBezTo>
                  <a:cubicBezTo>
                    <a:pt x="683" y="42"/>
                    <a:pt x="687" y="41"/>
                    <a:pt x="691" y="42"/>
                  </a:cubicBezTo>
                  <a:cubicBezTo>
                    <a:pt x="691" y="42"/>
                    <a:pt x="691" y="43"/>
                    <a:pt x="691" y="43"/>
                  </a:cubicBezTo>
                  <a:cubicBezTo>
                    <a:pt x="693" y="43"/>
                    <a:pt x="695" y="43"/>
                    <a:pt x="697" y="43"/>
                  </a:cubicBezTo>
                  <a:cubicBezTo>
                    <a:pt x="698" y="43"/>
                    <a:pt x="698" y="45"/>
                    <a:pt x="698" y="45"/>
                  </a:cubicBezTo>
                  <a:cubicBezTo>
                    <a:pt x="700" y="46"/>
                    <a:pt x="703" y="45"/>
                    <a:pt x="704" y="47"/>
                  </a:cubicBezTo>
                  <a:cubicBezTo>
                    <a:pt x="704" y="49"/>
                    <a:pt x="704" y="52"/>
                    <a:pt x="700" y="51"/>
                  </a:cubicBezTo>
                  <a:cubicBezTo>
                    <a:pt x="701" y="53"/>
                    <a:pt x="703" y="54"/>
                    <a:pt x="705" y="54"/>
                  </a:cubicBezTo>
                  <a:cubicBezTo>
                    <a:pt x="704" y="61"/>
                    <a:pt x="710" y="61"/>
                    <a:pt x="712" y="64"/>
                  </a:cubicBezTo>
                  <a:cubicBezTo>
                    <a:pt x="714" y="63"/>
                    <a:pt x="717" y="62"/>
                    <a:pt x="718" y="61"/>
                  </a:cubicBezTo>
                  <a:cubicBezTo>
                    <a:pt x="719" y="60"/>
                    <a:pt x="718" y="58"/>
                    <a:pt x="719" y="57"/>
                  </a:cubicBezTo>
                  <a:cubicBezTo>
                    <a:pt x="720" y="57"/>
                    <a:pt x="722" y="58"/>
                    <a:pt x="722" y="56"/>
                  </a:cubicBezTo>
                  <a:cubicBezTo>
                    <a:pt x="725" y="55"/>
                    <a:pt x="724" y="59"/>
                    <a:pt x="725" y="60"/>
                  </a:cubicBezTo>
                  <a:cubicBezTo>
                    <a:pt x="728" y="60"/>
                    <a:pt x="731" y="60"/>
                    <a:pt x="733" y="60"/>
                  </a:cubicBezTo>
                  <a:cubicBezTo>
                    <a:pt x="735" y="58"/>
                    <a:pt x="738" y="59"/>
                    <a:pt x="737" y="56"/>
                  </a:cubicBezTo>
                  <a:cubicBezTo>
                    <a:pt x="741" y="57"/>
                    <a:pt x="750" y="53"/>
                    <a:pt x="750" y="58"/>
                  </a:cubicBezTo>
                  <a:cubicBezTo>
                    <a:pt x="753" y="59"/>
                    <a:pt x="752" y="54"/>
                    <a:pt x="757" y="56"/>
                  </a:cubicBezTo>
                  <a:cubicBezTo>
                    <a:pt x="757" y="55"/>
                    <a:pt x="756" y="55"/>
                    <a:pt x="755" y="55"/>
                  </a:cubicBezTo>
                  <a:cubicBezTo>
                    <a:pt x="756" y="54"/>
                    <a:pt x="755" y="52"/>
                    <a:pt x="757" y="51"/>
                  </a:cubicBezTo>
                  <a:cubicBezTo>
                    <a:pt x="760" y="52"/>
                    <a:pt x="759" y="47"/>
                    <a:pt x="764" y="49"/>
                  </a:cubicBezTo>
                  <a:cubicBezTo>
                    <a:pt x="766" y="49"/>
                    <a:pt x="764" y="48"/>
                    <a:pt x="764" y="48"/>
                  </a:cubicBezTo>
                  <a:cubicBezTo>
                    <a:pt x="766" y="45"/>
                    <a:pt x="769" y="47"/>
                    <a:pt x="773" y="47"/>
                  </a:cubicBezTo>
                  <a:cubicBezTo>
                    <a:pt x="773" y="53"/>
                    <a:pt x="780" y="45"/>
                    <a:pt x="778" y="50"/>
                  </a:cubicBezTo>
                  <a:cubicBezTo>
                    <a:pt x="783" y="51"/>
                    <a:pt x="787" y="50"/>
                    <a:pt x="791" y="49"/>
                  </a:cubicBezTo>
                  <a:cubicBezTo>
                    <a:pt x="792" y="52"/>
                    <a:pt x="787" y="50"/>
                    <a:pt x="788" y="54"/>
                  </a:cubicBezTo>
                  <a:cubicBezTo>
                    <a:pt x="788" y="56"/>
                    <a:pt x="792" y="55"/>
                    <a:pt x="795" y="55"/>
                  </a:cubicBezTo>
                  <a:cubicBezTo>
                    <a:pt x="799" y="55"/>
                    <a:pt x="803" y="55"/>
                    <a:pt x="806" y="54"/>
                  </a:cubicBezTo>
                  <a:cubicBezTo>
                    <a:pt x="807" y="58"/>
                    <a:pt x="813" y="58"/>
                    <a:pt x="815" y="62"/>
                  </a:cubicBezTo>
                  <a:cubicBezTo>
                    <a:pt x="817" y="61"/>
                    <a:pt x="818" y="63"/>
                    <a:pt x="821" y="63"/>
                  </a:cubicBezTo>
                  <a:cubicBezTo>
                    <a:pt x="828" y="64"/>
                    <a:pt x="836" y="62"/>
                    <a:pt x="843" y="63"/>
                  </a:cubicBezTo>
                  <a:cubicBezTo>
                    <a:pt x="846" y="64"/>
                    <a:pt x="848" y="67"/>
                    <a:pt x="851" y="65"/>
                  </a:cubicBezTo>
                  <a:cubicBezTo>
                    <a:pt x="851" y="67"/>
                    <a:pt x="852" y="68"/>
                    <a:pt x="854" y="68"/>
                  </a:cubicBezTo>
                  <a:cubicBezTo>
                    <a:pt x="854" y="69"/>
                    <a:pt x="854" y="71"/>
                    <a:pt x="854" y="73"/>
                  </a:cubicBezTo>
                  <a:cubicBezTo>
                    <a:pt x="853" y="75"/>
                    <a:pt x="857" y="73"/>
                    <a:pt x="858" y="74"/>
                  </a:cubicBezTo>
                  <a:cubicBezTo>
                    <a:pt x="860" y="75"/>
                    <a:pt x="859" y="73"/>
                    <a:pt x="861" y="74"/>
                  </a:cubicBezTo>
                  <a:cubicBezTo>
                    <a:pt x="861" y="74"/>
                    <a:pt x="861" y="75"/>
                    <a:pt x="862" y="75"/>
                  </a:cubicBezTo>
                  <a:cubicBezTo>
                    <a:pt x="864" y="75"/>
                    <a:pt x="876" y="76"/>
                    <a:pt x="877" y="75"/>
                  </a:cubicBezTo>
                  <a:cubicBezTo>
                    <a:pt x="877" y="75"/>
                    <a:pt x="877" y="74"/>
                    <a:pt x="877" y="74"/>
                  </a:cubicBezTo>
                  <a:cubicBezTo>
                    <a:pt x="878" y="74"/>
                    <a:pt x="880" y="75"/>
                    <a:pt x="881" y="75"/>
                  </a:cubicBezTo>
                  <a:cubicBezTo>
                    <a:pt x="882" y="74"/>
                    <a:pt x="884" y="73"/>
                    <a:pt x="884" y="75"/>
                  </a:cubicBezTo>
                  <a:cubicBezTo>
                    <a:pt x="886" y="73"/>
                    <a:pt x="890" y="72"/>
                    <a:pt x="894" y="71"/>
                  </a:cubicBezTo>
                  <a:cubicBezTo>
                    <a:pt x="893" y="75"/>
                    <a:pt x="894" y="77"/>
                    <a:pt x="895" y="80"/>
                  </a:cubicBezTo>
                  <a:cubicBezTo>
                    <a:pt x="900" y="79"/>
                    <a:pt x="901" y="82"/>
                    <a:pt x="905" y="80"/>
                  </a:cubicBezTo>
                  <a:cubicBezTo>
                    <a:pt x="906" y="78"/>
                    <a:pt x="904" y="77"/>
                    <a:pt x="903" y="77"/>
                  </a:cubicBezTo>
                  <a:cubicBezTo>
                    <a:pt x="904" y="76"/>
                    <a:pt x="904" y="75"/>
                    <a:pt x="904" y="73"/>
                  </a:cubicBezTo>
                  <a:cubicBezTo>
                    <a:pt x="907" y="70"/>
                    <a:pt x="914" y="71"/>
                    <a:pt x="916" y="74"/>
                  </a:cubicBezTo>
                  <a:cubicBezTo>
                    <a:pt x="921" y="74"/>
                    <a:pt x="926" y="73"/>
                    <a:pt x="931" y="74"/>
                  </a:cubicBezTo>
                  <a:cubicBezTo>
                    <a:pt x="933" y="74"/>
                    <a:pt x="936" y="77"/>
                    <a:pt x="937" y="74"/>
                  </a:cubicBezTo>
                  <a:cubicBezTo>
                    <a:pt x="940" y="75"/>
                    <a:pt x="939" y="76"/>
                    <a:pt x="943" y="77"/>
                  </a:cubicBezTo>
                  <a:cubicBezTo>
                    <a:pt x="944" y="78"/>
                    <a:pt x="945" y="80"/>
                    <a:pt x="945" y="80"/>
                  </a:cubicBezTo>
                  <a:cubicBezTo>
                    <a:pt x="946" y="80"/>
                    <a:pt x="947" y="79"/>
                    <a:pt x="947" y="78"/>
                  </a:cubicBezTo>
                  <a:cubicBezTo>
                    <a:pt x="948" y="79"/>
                    <a:pt x="947" y="80"/>
                    <a:pt x="948" y="81"/>
                  </a:cubicBezTo>
                  <a:cubicBezTo>
                    <a:pt x="948" y="81"/>
                    <a:pt x="950" y="80"/>
                    <a:pt x="950" y="81"/>
                  </a:cubicBezTo>
                  <a:cubicBezTo>
                    <a:pt x="951" y="82"/>
                    <a:pt x="953" y="82"/>
                    <a:pt x="956" y="83"/>
                  </a:cubicBezTo>
                  <a:cubicBezTo>
                    <a:pt x="958" y="84"/>
                    <a:pt x="961" y="84"/>
                    <a:pt x="963" y="86"/>
                  </a:cubicBezTo>
                  <a:cubicBezTo>
                    <a:pt x="964" y="86"/>
                    <a:pt x="964" y="88"/>
                    <a:pt x="964" y="88"/>
                  </a:cubicBezTo>
                  <a:cubicBezTo>
                    <a:pt x="965" y="88"/>
                    <a:pt x="966" y="87"/>
                    <a:pt x="967" y="88"/>
                  </a:cubicBezTo>
                  <a:cubicBezTo>
                    <a:pt x="967" y="88"/>
                    <a:pt x="966" y="90"/>
                    <a:pt x="967" y="90"/>
                  </a:cubicBezTo>
                  <a:cubicBezTo>
                    <a:pt x="967" y="91"/>
                    <a:pt x="969" y="90"/>
                    <a:pt x="969" y="90"/>
                  </a:cubicBezTo>
                  <a:cubicBezTo>
                    <a:pt x="970" y="91"/>
                    <a:pt x="968" y="95"/>
                    <a:pt x="972" y="94"/>
                  </a:cubicBezTo>
                  <a:cubicBezTo>
                    <a:pt x="972" y="97"/>
                    <a:pt x="972" y="99"/>
                    <a:pt x="972" y="102"/>
                  </a:cubicBezTo>
                  <a:cubicBezTo>
                    <a:pt x="977" y="102"/>
                    <a:pt x="980" y="101"/>
                    <a:pt x="981" y="97"/>
                  </a:cubicBezTo>
                  <a:cubicBezTo>
                    <a:pt x="984" y="99"/>
                    <a:pt x="988" y="98"/>
                    <a:pt x="991" y="100"/>
                  </a:cubicBezTo>
                  <a:cubicBezTo>
                    <a:pt x="992" y="100"/>
                    <a:pt x="991" y="102"/>
                    <a:pt x="991" y="102"/>
                  </a:cubicBezTo>
                  <a:cubicBezTo>
                    <a:pt x="992" y="103"/>
                    <a:pt x="994" y="102"/>
                    <a:pt x="995" y="102"/>
                  </a:cubicBezTo>
                  <a:cubicBezTo>
                    <a:pt x="994" y="103"/>
                    <a:pt x="992" y="103"/>
                    <a:pt x="992" y="106"/>
                  </a:cubicBezTo>
                  <a:cubicBezTo>
                    <a:pt x="991" y="106"/>
                    <a:pt x="990" y="104"/>
                    <a:pt x="989" y="104"/>
                  </a:cubicBezTo>
                  <a:cubicBezTo>
                    <a:pt x="988" y="105"/>
                    <a:pt x="988" y="107"/>
                    <a:pt x="985" y="107"/>
                  </a:cubicBezTo>
                  <a:cubicBezTo>
                    <a:pt x="986" y="109"/>
                    <a:pt x="989" y="108"/>
                    <a:pt x="988" y="111"/>
                  </a:cubicBezTo>
                  <a:cubicBezTo>
                    <a:pt x="983" y="108"/>
                    <a:pt x="987" y="113"/>
                    <a:pt x="984" y="114"/>
                  </a:cubicBezTo>
                  <a:cubicBezTo>
                    <a:pt x="983" y="114"/>
                    <a:pt x="982" y="115"/>
                    <a:pt x="982" y="116"/>
                  </a:cubicBezTo>
                  <a:cubicBezTo>
                    <a:pt x="980" y="116"/>
                    <a:pt x="979" y="116"/>
                    <a:pt x="978" y="115"/>
                  </a:cubicBezTo>
                  <a:cubicBezTo>
                    <a:pt x="978" y="115"/>
                    <a:pt x="977" y="113"/>
                    <a:pt x="976" y="113"/>
                  </a:cubicBezTo>
                  <a:cubicBezTo>
                    <a:pt x="974" y="112"/>
                    <a:pt x="973" y="112"/>
                    <a:pt x="971" y="111"/>
                  </a:cubicBezTo>
                  <a:cubicBezTo>
                    <a:pt x="970" y="111"/>
                    <a:pt x="969" y="109"/>
                    <a:pt x="969" y="109"/>
                  </a:cubicBezTo>
                  <a:cubicBezTo>
                    <a:pt x="968" y="108"/>
                    <a:pt x="966" y="109"/>
                    <a:pt x="964" y="109"/>
                  </a:cubicBezTo>
                  <a:cubicBezTo>
                    <a:pt x="964" y="109"/>
                    <a:pt x="964" y="108"/>
                    <a:pt x="963" y="108"/>
                  </a:cubicBezTo>
                  <a:cubicBezTo>
                    <a:pt x="962" y="108"/>
                    <a:pt x="960" y="104"/>
                    <a:pt x="958" y="107"/>
                  </a:cubicBezTo>
                  <a:cubicBezTo>
                    <a:pt x="957" y="107"/>
                    <a:pt x="957" y="105"/>
                    <a:pt x="957" y="103"/>
                  </a:cubicBezTo>
                  <a:cubicBezTo>
                    <a:pt x="955" y="103"/>
                    <a:pt x="952" y="103"/>
                    <a:pt x="950" y="103"/>
                  </a:cubicBezTo>
                  <a:cubicBezTo>
                    <a:pt x="948" y="103"/>
                    <a:pt x="950" y="106"/>
                    <a:pt x="950" y="106"/>
                  </a:cubicBezTo>
                  <a:cubicBezTo>
                    <a:pt x="950" y="107"/>
                    <a:pt x="947" y="108"/>
                    <a:pt x="948" y="110"/>
                  </a:cubicBezTo>
                  <a:cubicBezTo>
                    <a:pt x="943" y="110"/>
                    <a:pt x="942" y="114"/>
                    <a:pt x="936" y="113"/>
                  </a:cubicBezTo>
                  <a:cubicBezTo>
                    <a:pt x="935" y="113"/>
                    <a:pt x="935" y="115"/>
                    <a:pt x="932" y="115"/>
                  </a:cubicBezTo>
                  <a:cubicBezTo>
                    <a:pt x="933" y="117"/>
                    <a:pt x="935" y="116"/>
                    <a:pt x="937" y="116"/>
                  </a:cubicBezTo>
                  <a:cubicBezTo>
                    <a:pt x="939" y="117"/>
                    <a:pt x="939" y="118"/>
                    <a:pt x="941" y="118"/>
                  </a:cubicBezTo>
                  <a:cubicBezTo>
                    <a:pt x="940" y="122"/>
                    <a:pt x="940" y="121"/>
                    <a:pt x="942" y="123"/>
                  </a:cubicBezTo>
                  <a:cubicBezTo>
                    <a:pt x="943" y="126"/>
                    <a:pt x="946" y="126"/>
                    <a:pt x="948" y="128"/>
                  </a:cubicBezTo>
                  <a:cubicBezTo>
                    <a:pt x="948" y="128"/>
                    <a:pt x="944" y="131"/>
                    <a:pt x="944" y="131"/>
                  </a:cubicBezTo>
                  <a:cubicBezTo>
                    <a:pt x="941" y="132"/>
                    <a:pt x="941" y="129"/>
                    <a:pt x="940" y="129"/>
                  </a:cubicBezTo>
                  <a:cubicBezTo>
                    <a:pt x="940" y="129"/>
                    <a:pt x="941" y="131"/>
                    <a:pt x="940" y="131"/>
                  </a:cubicBezTo>
                  <a:cubicBezTo>
                    <a:pt x="936" y="132"/>
                    <a:pt x="930" y="131"/>
                    <a:pt x="927" y="133"/>
                  </a:cubicBezTo>
                  <a:cubicBezTo>
                    <a:pt x="925" y="133"/>
                    <a:pt x="920" y="135"/>
                    <a:pt x="921" y="137"/>
                  </a:cubicBezTo>
                  <a:cubicBezTo>
                    <a:pt x="915" y="136"/>
                    <a:pt x="915" y="140"/>
                    <a:pt x="911" y="141"/>
                  </a:cubicBezTo>
                  <a:cubicBezTo>
                    <a:pt x="910" y="142"/>
                    <a:pt x="910" y="142"/>
                    <a:pt x="909" y="143"/>
                  </a:cubicBezTo>
                  <a:cubicBezTo>
                    <a:pt x="908" y="144"/>
                    <a:pt x="907" y="145"/>
                    <a:pt x="905" y="146"/>
                  </a:cubicBezTo>
                  <a:cubicBezTo>
                    <a:pt x="904" y="146"/>
                    <a:pt x="903" y="147"/>
                    <a:pt x="903" y="148"/>
                  </a:cubicBezTo>
                  <a:cubicBezTo>
                    <a:pt x="899" y="147"/>
                    <a:pt x="893" y="149"/>
                    <a:pt x="891" y="147"/>
                  </a:cubicBezTo>
                  <a:cubicBezTo>
                    <a:pt x="890" y="148"/>
                    <a:pt x="887" y="147"/>
                    <a:pt x="888" y="150"/>
                  </a:cubicBezTo>
                  <a:cubicBezTo>
                    <a:pt x="881" y="151"/>
                    <a:pt x="880" y="151"/>
                    <a:pt x="874" y="150"/>
                  </a:cubicBezTo>
                  <a:cubicBezTo>
                    <a:pt x="873" y="150"/>
                    <a:pt x="872" y="151"/>
                    <a:pt x="871" y="151"/>
                  </a:cubicBezTo>
                  <a:cubicBezTo>
                    <a:pt x="870" y="152"/>
                    <a:pt x="868" y="153"/>
                    <a:pt x="868" y="155"/>
                  </a:cubicBezTo>
                  <a:cubicBezTo>
                    <a:pt x="868" y="158"/>
                    <a:pt x="862" y="157"/>
                    <a:pt x="863" y="162"/>
                  </a:cubicBezTo>
                  <a:cubicBezTo>
                    <a:pt x="862" y="166"/>
                    <a:pt x="866" y="165"/>
                    <a:pt x="868" y="167"/>
                  </a:cubicBezTo>
                  <a:cubicBezTo>
                    <a:pt x="867" y="170"/>
                    <a:pt x="867" y="173"/>
                    <a:pt x="863" y="173"/>
                  </a:cubicBezTo>
                  <a:cubicBezTo>
                    <a:pt x="863" y="175"/>
                    <a:pt x="863" y="176"/>
                    <a:pt x="861" y="176"/>
                  </a:cubicBezTo>
                  <a:cubicBezTo>
                    <a:pt x="861" y="178"/>
                    <a:pt x="861" y="179"/>
                    <a:pt x="861" y="181"/>
                  </a:cubicBezTo>
                  <a:cubicBezTo>
                    <a:pt x="861" y="183"/>
                    <a:pt x="863" y="180"/>
                    <a:pt x="863" y="182"/>
                  </a:cubicBezTo>
                  <a:cubicBezTo>
                    <a:pt x="864" y="185"/>
                    <a:pt x="861" y="184"/>
                    <a:pt x="861" y="184"/>
                  </a:cubicBezTo>
                  <a:cubicBezTo>
                    <a:pt x="860" y="185"/>
                    <a:pt x="860" y="188"/>
                    <a:pt x="859" y="188"/>
                  </a:cubicBezTo>
                  <a:cubicBezTo>
                    <a:pt x="858" y="189"/>
                    <a:pt x="855" y="188"/>
                    <a:pt x="854" y="189"/>
                  </a:cubicBezTo>
                  <a:cubicBezTo>
                    <a:pt x="853" y="190"/>
                    <a:pt x="854" y="193"/>
                    <a:pt x="854" y="194"/>
                  </a:cubicBezTo>
                  <a:cubicBezTo>
                    <a:pt x="853" y="195"/>
                    <a:pt x="853" y="192"/>
                    <a:pt x="852" y="191"/>
                  </a:cubicBezTo>
                  <a:cubicBezTo>
                    <a:pt x="852" y="191"/>
                    <a:pt x="849" y="192"/>
                    <a:pt x="851" y="197"/>
                  </a:cubicBezTo>
                  <a:cubicBezTo>
                    <a:pt x="849" y="196"/>
                    <a:pt x="850" y="199"/>
                    <a:pt x="849" y="200"/>
                  </a:cubicBezTo>
                  <a:cubicBezTo>
                    <a:pt x="848" y="200"/>
                    <a:pt x="847" y="199"/>
                    <a:pt x="846" y="200"/>
                  </a:cubicBezTo>
                  <a:cubicBezTo>
                    <a:pt x="846" y="200"/>
                    <a:pt x="846" y="203"/>
                    <a:pt x="844" y="202"/>
                  </a:cubicBezTo>
                  <a:cubicBezTo>
                    <a:pt x="844" y="204"/>
                    <a:pt x="843" y="205"/>
                    <a:pt x="843" y="207"/>
                  </a:cubicBezTo>
                  <a:cubicBezTo>
                    <a:pt x="841" y="207"/>
                    <a:pt x="838" y="206"/>
                    <a:pt x="838" y="208"/>
                  </a:cubicBezTo>
                  <a:cubicBezTo>
                    <a:pt x="837" y="207"/>
                    <a:pt x="839" y="206"/>
                    <a:pt x="838" y="204"/>
                  </a:cubicBezTo>
                  <a:cubicBezTo>
                    <a:pt x="838" y="205"/>
                    <a:pt x="837" y="204"/>
                    <a:pt x="837" y="203"/>
                  </a:cubicBezTo>
                  <a:cubicBezTo>
                    <a:pt x="837" y="203"/>
                    <a:pt x="837" y="202"/>
                    <a:pt x="837" y="201"/>
                  </a:cubicBezTo>
                  <a:cubicBezTo>
                    <a:pt x="836" y="200"/>
                    <a:pt x="835" y="199"/>
                    <a:pt x="835" y="199"/>
                  </a:cubicBezTo>
                  <a:cubicBezTo>
                    <a:pt x="834" y="198"/>
                    <a:pt x="834" y="197"/>
                    <a:pt x="832" y="197"/>
                  </a:cubicBezTo>
                  <a:cubicBezTo>
                    <a:pt x="834" y="196"/>
                    <a:pt x="834" y="193"/>
                    <a:pt x="834" y="190"/>
                  </a:cubicBezTo>
                  <a:cubicBezTo>
                    <a:pt x="834" y="188"/>
                    <a:pt x="833" y="188"/>
                    <a:pt x="832" y="187"/>
                  </a:cubicBezTo>
                  <a:cubicBezTo>
                    <a:pt x="832" y="182"/>
                    <a:pt x="833" y="177"/>
                    <a:pt x="832" y="174"/>
                  </a:cubicBezTo>
                  <a:cubicBezTo>
                    <a:pt x="837" y="177"/>
                    <a:pt x="833" y="172"/>
                    <a:pt x="835" y="169"/>
                  </a:cubicBezTo>
                  <a:cubicBezTo>
                    <a:pt x="835" y="169"/>
                    <a:pt x="836" y="173"/>
                    <a:pt x="837" y="170"/>
                  </a:cubicBezTo>
                  <a:cubicBezTo>
                    <a:pt x="837" y="170"/>
                    <a:pt x="837" y="168"/>
                    <a:pt x="837" y="168"/>
                  </a:cubicBezTo>
                  <a:cubicBezTo>
                    <a:pt x="838" y="166"/>
                    <a:pt x="843" y="163"/>
                    <a:pt x="844" y="162"/>
                  </a:cubicBezTo>
                  <a:cubicBezTo>
                    <a:pt x="844" y="162"/>
                    <a:pt x="846" y="162"/>
                    <a:pt x="845" y="161"/>
                  </a:cubicBezTo>
                  <a:cubicBezTo>
                    <a:pt x="844" y="159"/>
                    <a:pt x="846" y="160"/>
                    <a:pt x="848" y="160"/>
                  </a:cubicBezTo>
                  <a:cubicBezTo>
                    <a:pt x="849" y="159"/>
                    <a:pt x="850" y="157"/>
                    <a:pt x="850" y="154"/>
                  </a:cubicBezTo>
                  <a:cubicBezTo>
                    <a:pt x="850" y="154"/>
                    <a:pt x="854" y="152"/>
                    <a:pt x="854" y="151"/>
                  </a:cubicBezTo>
                  <a:cubicBezTo>
                    <a:pt x="854" y="151"/>
                    <a:pt x="852" y="151"/>
                    <a:pt x="852" y="151"/>
                  </a:cubicBezTo>
                  <a:cubicBezTo>
                    <a:pt x="853" y="151"/>
                    <a:pt x="853" y="149"/>
                    <a:pt x="854" y="149"/>
                  </a:cubicBezTo>
                  <a:cubicBezTo>
                    <a:pt x="855" y="149"/>
                    <a:pt x="857" y="152"/>
                    <a:pt x="856" y="147"/>
                  </a:cubicBezTo>
                  <a:cubicBezTo>
                    <a:pt x="858" y="147"/>
                    <a:pt x="860" y="146"/>
                    <a:pt x="862" y="146"/>
                  </a:cubicBezTo>
                  <a:cubicBezTo>
                    <a:pt x="862" y="145"/>
                    <a:pt x="863" y="143"/>
                    <a:pt x="863" y="143"/>
                  </a:cubicBezTo>
                  <a:cubicBezTo>
                    <a:pt x="864" y="143"/>
                    <a:pt x="865" y="144"/>
                    <a:pt x="865" y="143"/>
                  </a:cubicBezTo>
                  <a:cubicBezTo>
                    <a:pt x="866" y="143"/>
                    <a:pt x="867" y="142"/>
                    <a:pt x="868" y="141"/>
                  </a:cubicBezTo>
                  <a:cubicBezTo>
                    <a:pt x="868" y="140"/>
                    <a:pt x="869" y="141"/>
                    <a:pt x="869" y="140"/>
                  </a:cubicBezTo>
                  <a:cubicBezTo>
                    <a:pt x="869" y="138"/>
                    <a:pt x="870" y="135"/>
                    <a:pt x="872" y="137"/>
                  </a:cubicBezTo>
                  <a:cubicBezTo>
                    <a:pt x="872" y="135"/>
                    <a:pt x="872" y="133"/>
                    <a:pt x="872" y="131"/>
                  </a:cubicBezTo>
                  <a:cubicBezTo>
                    <a:pt x="870" y="131"/>
                    <a:pt x="868" y="132"/>
                    <a:pt x="867" y="133"/>
                  </a:cubicBezTo>
                  <a:cubicBezTo>
                    <a:pt x="866" y="133"/>
                    <a:pt x="865" y="134"/>
                    <a:pt x="864" y="135"/>
                  </a:cubicBezTo>
                  <a:cubicBezTo>
                    <a:pt x="864" y="136"/>
                    <a:pt x="863" y="135"/>
                    <a:pt x="863" y="136"/>
                  </a:cubicBezTo>
                  <a:cubicBezTo>
                    <a:pt x="863" y="138"/>
                    <a:pt x="858" y="138"/>
                    <a:pt x="858" y="141"/>
                  </a:cubicBezTo>
                  <a:cubicBezTo>
                    <a:pt x="856" y="140"/>
                    <a:pt x="855" y="141"/>
                    <a:pt x="855" y="143"/>
                  </a:cubicBezTo>
                  <a:cubicBezTo>
                    <a:pt x="853" y="144"/>
                    <a:pt x="854" y="141"/>
                    <a:pt x="854" y="141"/>
                  </a:cubicBezTo>
                  <a:cubicBezTo>
                    <a:pt x="853" y="141"/>
                    <a:pt x="851" y="141"/>
                    <a:pt x="851" y="141"/>
                  </a:cubicBezTo>
                  <a:cubicBezTo>
                    <a:pt x="851" y="140"/>
                    <a:pt x="852" y="138"/>
                    <a:pt x="851" y="137"/>
                  </a:cubicBezTo>
                  <a:cubicBezTo>
                    <a:pt x="846" y="138"/>
                    <a:pt x="843" y="136"/>
                    <a:pt x="839" y="137"/>
                  </a:cubicBezTo>
                  <a:cubicBezTo>
                    <a:pt x="838" y="138"/>
                    <a:pt x="839" y="139"/>
                    <a:pt x="838" y="140"/>
                  </a:cubicBezTo>
                  <a:cubicBezTo>
                    <a:pt x="837" y="141"/>
                    <a:pt x="835" y="140"/>
                    <a:pt x="834" y="141"/>
                  </a:cubicBezTo>
                  <a:cubicBezTo>
                    <a:pt x="832" y="142"/>
                    <a:pt x="831" y="143"/>
                    <a:pt x="830" y="144"/>
                  </a:cubicBezTo>
                  <a:cubicBezTo>
                    <a:pt x="829" y="145"/>
                    <a:pt x="829" y="147"/>
                    <a:pt x="826" y="147"/>
                  </a:cubicBezTo>
                  <a:cubicBezTo>
                    <a:pt x="826" y="150"/>
                    <a:pt x="828" y="150"/>
                    <a:pt x="828" y="153"/>
                  </a:cubicBezTo>
                  <a:cubicBezTo>
                    <a:pt x="826" y="153"/>
                    <a:pt x="825" y="154"/>
                    <a:pt x="825" y="156"/>
                  </a:cubicBezTo>
                  <a:cubicBezTo>
                    <a:pt x="820" y="155"/>
                    <a:pt x="819" y="158"/>
                    <a:pt x="815" y="157"/>
                  </a:cubicBezTo>
                  <a:cubicBezTo>
                    <a:pt x="813" y="156"/>
                    <a:pt x="814" y="155"/>
                    <a:pt x="815" y="154"/>
                  </a:cubicBezTo>
                  <a:cubicBezTo>
                    <a:pt x="813" y="154"/>
                    <a:pt x="812" y="153"/>
                    <a:pt x="812" y="151"/>
                  </a:cubicBezTo>
                  <a:cubicBezTo>
                    <a:pt x="810" y="151"/>
                    <a:pt x="808" y="152"/>
                    <a:pt x="808" y="150"/>
                  </a:cubicBezTo>
                  <a:cubicBezTo>
                    <a:pt x="802" y="153"/>
                    <a:pt x="795" y="155"/>
                    <a:pt x="788" y="156"/>
                  </a:cubicBezTo>
                  <a:cubicBezTo>
                    <a:pt x="787" y="154"/>
                    <a:pt x="784" y="155"/>
                    <a:pt x="785" y="151"/>
                  </a:cubicBezTo>
                  <a:cubicBezTo>
                    <a:pt x="784" y="151"/>
                    <a:pt x="782" y="151"/>
                    <a:pt x="781" y="151"/>
                  </a:cubicBezTo>
                  <a:cubicBezTo>
                    <a:pt x="776" y="153"/>
                    <a:pt x="772" y="154"/>
                    <a:pt x="768" y="156"/>
                  </a:cubicBezTo>
                  <a:cubicBezTo>
                    <a:pt x="764" y="158"/>
                    <a:pt x="762" y="161"/>
                    <a:pt x="758" y="162"/>
                  </a:cubicBezTo>
                  <a:cubicBezTo>
                    <a:pt x="759" y="164"/>
                    <a:pt x="758" y="166"/>
                    <a:pt x="756" y="166"/>
                  </a:cubicBezTo>
                  <a:cubicBezTo>
                    <a:pt x="757" y="169"/>
                    <a:pt x="754" y="169"/>
                    <a:pt x="755" y="171"/>
                  </a:cubicBezTo>
                  <a:cubicBezTo>
                    <a:pt x="752" y="169"/>
                    <a:pt x="750" y="176"/>
                    <a:pt x="749" y="175"/>
                  </a:cubicBezTo>
                  <a:cubicBezTo>
                    <a:pt x="746" y="173"/>
                    <a:pt x="748" y="176"/>
                    <a:pt x="745" y="176"/>
                  </a:cubicBezTo>
                  <a:cubicBezTo>
                    <a:pt x="743" y="176"/>
                    <a:pt x="743" y="177"/>
                    <a:pt x="743" y="179"/>
                  </a:cubicBezTo>
                  <a:cubicBezTo>
                    <a:pt x="737" y="177"/>
                    <a:pt x="739" y="183"/>
                    <a:pt x="735" y="182"/>
                  </a:cubicBezTo>
                  <a:cubicBezTo>
                    <a:pt x="735" y="183"/>
                    <a:pt x="739" y="188"/>
                    <a:pt x="739" y="186"/>
                  </a:cubicBezTo>
                  <a:cubicBezTo>
                    <a:pt x="741" y="186"/>
                    <a:pt x="740" y="189"/>
                    <a:pt x="741" y="190"/>
                  </a:cubicBezTo>
                  <a:cubicBezTo>
                    <a:pt x="742" y="189"/>
                    <a:pt x="744" y="191"/>
                    <a:pt x="744" y="191"/>
                  </a:cubicBezTo>
                  <a:cubicBezTo>
                    <a:pt x="745" y="192"/>
                    <a:pt x="747" y="190"/>
                    <a:pt x="749" y="190"/>
                  </a:cubicBezTo>
                  <a:cubicBezTo>
                    <a:pt x="749" y="190"/>
                    <a:pt x="751" y="191"/>
                    <a:pt x="750" y="191"/>
                  </a:cubicBezTo>
                  <a:cubicBezTo>
                    <a:pt x="752" y="191"/>
                    <a:pt x="753" y="188"/>
                    <a:pt x="753" y="190"/>
                  </a:cubicBezTo>
                  <a:cubicBezTo>
                    <a:pt x="755" y="190"/>
                    <a:pt x="754" y="189"/>
                    <a:pt x="755" y="188"/>
                  </a:cubicBezTo>
                  <a:cubicBezTo>
                    <a:pt x="757" y="188"/>
                    <a:pt x="757" y="197"/>
                    <a:pt x="759" y="193"/>
                  </a:cubicBezTo>
                  <a:cubicBezTo>
                    <a:pt x="762" y="192"/>
                    <a:pt x="759" y="198"/>
                    <a:pt x="763" y="196"/>
                  </a:cubicBezTo>
                  <a:cubicBezTo>
                    <a:pt x="763" y="198"/>
                    <a:pt x="761" y="197"/>
                    <a:pt x="761" y="197"/>
                  </a:cubicBezTo>
                  <a:cubicBezTo>
                    <a:pt x="760" y="198"/>
                    <a:pt x="762" y="200"/>
                    <a:pt x="762" y="202"/>
                  </a:cubicBezTo>
                  <a:cubicBezTo>
                    <a:pt x="762" y="202"/>
                    <a:pt x="761" y="202"/>
                    <a:pt x="761" y="203"/>
                  </a:cubicBezTo>
                  <a:cubicBezTo>
                    <a:pt x="760" y="204"/>
                    <a:pt x="760" y="205"/>
                    <a:pt x="759" y="206"/>
                  </a:cubicBezTo>
                  <a:cubicBezTo>
                    <a:pt x="759" y="209"/>
                    <a:pt x="761" y="216"/>
                    <a:pt x="757" y="213"/>
                  </a:cubicBezTo>
                  <a:cubicBezTo>
                    <a:pt x="758" y="223"/>
                    <a:pt x="753" y="228"/>
                    <a:pt x="751" y="235"/>
                  </a:cubicBezTo>
                  <a:cubicBezTo>
                    <a:pt x="750" y="236"/>
                    <a:pt x="749" y="235"/>
                    <a:pt x="748" y="235"/>
                  </a:cubicBezTo>
                  <a:cubicBezTo>
                    <a:pt x="747" y="236"/>
                    <a:pt x="748" y="238"/>
                    <a:pt x="748" y="239"/>
                  </a:cubicBezTo>
                  <a:cubicBezTo>
                    <a:pt x="747" y="240"/>
                    <a:pt x="745" y="239"/>
                    <a:pt x="744" y="240"/>
                  </a:cubicBezTo>
                  <a:cubicBezTo>
                    <a:pt x="744" y="240"/>
                    <a:pt x="744" y="242"/>
                    <a:pt x="744" y="242"/>
                  </a:cubicBezTo>
                  <a:cubicBezTo>
                    <a:pt x="744" y="242"/>
                    <a:pt x="742" y="242"/>
                    <a:pt x="742" y="242"/>
                  </a:cubicBezTo>
                  <a:cubicBezTo>
                    <a:pt x="741" y="243"/>
                    <a:pt x="743" y="244"/>
                    <a:pt x="743" y="243"/>
                  </a:cubicBezTo>
                  <a:cubicBezTo>
                    <a:pt x="742" y="245"/>
                    <a:pt x="740" y="245"/>
                    <a:pt x="739" y="246"/>
                  </a:cubicBezTo>
                  <a:cubicBezTo>
                    <a:pt x="739" y="246"/>
                    <a:pt x="739" y="248"/>
                    <a:pt x="738" y="249"/>
                  </a:cubicBezTo>
                  <a:cubicBezTo>
                    <a:pt x="737" y="250"/>
                    <a:pt x="736" y="249"/>
                    <a:pt x="735" y="250"/>
                  </a:cubicBezTo>
                  <a:cubicBezTo>
                    <a:pt x="734" y="251"/>
                    <a:pt x="734" y="253"/>
                    <a:pt x="733" y="254"/>
                  </a:cubicBezTo>
                  <a:cubicBezTo>
                    <a:pt x="733" y="254"/>
                    <a:pt x="731" y="254"/>
                    <a:pt x="731" y="254"/>
                  </a:cubicBezTo>
                  <a:cubicBezTo>
                    <a:pt x="731" y="254"/>
                    <a:pt x="731" y="257"/>
                    <a:pt x="730" y="256"/>
                  </a:cubicBezTo>
                  <a:cubicBezTo>
                    <a:pt x="729" y="255"/>
                    <a:pt x="728" y="255"/>
                    <a:pt x="728" y="259"/>
                  </a:cubicBezTo>
                  <a:cubicBezTo>
                    <a:pt x="722" y="259"/>
                    <a:pt x="722" y="259"/>
                    <a:pt x="716" y="259"/>
                  </a:cubicBezTo>
                  <a:cubicBezTo>
                    <a:pt x="716" y="259"/>
                    <a:pt x="711" y="262"/>
                    <a:pt x="713" y="262"/>
                  </a:cubicBezTo>
                  <a:cubicBezTo>
                    <a:pt x="715" y="265"/>
                    <a:pt x="705" y="262"/>
                    <a:pt x="710" y="264"/>
                  </a:cubicBezTo>
                  <a:cubicBezTo>
                    <a:pt x="710" y="266"/>
                    <a:pt x="708" y="266"/>
                    <a:pt x="708" y="264"/>
                  </a:cubicBezTo>
                  <a:cubicBezTo>
                    <a:pt x="705" y="267"/>
                    <a:pt x="706" y="270"/>
                    <a:pt x="706" y="274"/>
                  </a:cubicBezTo>
                  <a:cubicBezTo>
                    <a:pt x="703" y="275"/>
                    <a:pt x="704" y="275"/>
                    <a:pt x="700" y="274"/>
                  </a:cubicBezTo>
                  <a:cubicBezTo>
                    <a:pt x="702" y="275"/>
                    <a:pt x="702" y="276"/>
                    <a:pt x="699" y="276"/>
                  </a:cubicBezTo>
                  <a:cubicBezTo>
                    <a:pt x="699" y="279"/>
                    <a:pt x="700" y="289"/>
                    <a:pt x="702" y="286"/>
                  </a:cubicBezTo>
                  <a:cubicBezTo>
                    <a:pt x="704" y="286"/>
                    <a:pt x="702" y="295"/>
                    <a:pt x="705" y="295"/>
                  </a:cubicBezTo>
                  <a:cubicBezTo>
                    <a:pt x="708" y="295"/>
                    <a:pt x="705" y="299"/>
                    <a:pt x="708" y="300"/>
                  </a:cubicBezTo>
                  <a:cubicBezTo>
                    <a:pt x="707" y="300"/>
                    <a:pt x="707" y="302"/>
                    <a:pt x="706" y="302"/>
                  </a:cubicBezTo>
                  <a:cubicBezTo>
                    <a:pt x="705" y="303"/>
                    <a:pt x="704" y="301"/>
                    <a:pt x="704" y="301"/>
                  </a:cubicBezTo>
                  <a:cubicBezTo>
                    <a:pt x="703" y="302"/>
                    <a:pt x="704" y="303"/>
                    <a:pt x="703" y="303"/>
                  </a:cubicBezTo>
                  <a:cubicBezTo>
                    <a:pt x="702" y="304"/>
                    <a:pt x="700" y="303"/>
                    <a:pt x="699" y="303"/>
                  </a:cubicBezTo>
                  <a:cubicBezTo>
                    <a:pt x="697" y="304"/>
                    <a:pt x="693" y="307"/>
                    <a:pt x="691" y="304"/>
                  </a:cubicBezTo>
                  <a:cubicBezTo>
                    <a:pt x="691" y="302"/>
                    <a:pt x="692" y="301"/>
                    <a:pt x="692" y="300"/>
                  </a:cubicBezTo>
                  <a:cubicBezTo>
                    <a:pt x="693" y="297"/>
                    <a:pt x="691" y="294"/>
                    <a:pt x="693" y="293"/>
                  </a:cubicBezTo>
                  <a:cubicBezTo>
                    <a:pt x="693" y="291"/>
                    <a:pt x="690" y="292"/>
                    <a:pt x="691" y="288"/>
                  </a:cubicBezTo>
                  <a:cubicBezTo>
                    <a:pt x="689" y="287"/>
                    <a:pt x="686" y="289"/>
                    <a:pt x="684" y="286"/>
                  </a:cubicBezTo>
                  <a:cubicBezTo>
                    <a:pt x="683" y="282"/>
                    <a:pt x="688" y="284"/>
                    <a:pt x="686" y="280"/>
                  </a:cubicBezTo>
                  <a:cubicBezTo>
                    <a:pt x="686" y="278"/>
                    <a:pt x="685" y="279"/>
                    <a:pt x="685" y="280"/>
                  </a:cubicBezTo>
                  <a:cubicBezTo>
                    <a:pt x="684" y="280"/>
                    <a:pt x="684" y="278"/>
                    <a:pt x="683" y="277"/>
                  </a:cubicBezTo>
                  <a:cubicBezTo>
                    <a:pt x="682" y="277"/>
                    <a:pt x="681" y="276"/>
                    <a:pt x="680" y="275"/>
                  </a:cubicBezTo>
                  <a:cubicBezTo>
                    <a:pt x="680" y="276"/>
                    <a:pt x="679" y="276"/>
                    <a:pt x="677" y="276"/>
                  </a:cubicBezTo>
                  <a:cubicBezTo>
                    <a:pt x="676" y="276"/>
                    <a:pt x="676" y="277"/>
                    <a:pt x="677" y="277"/>
                  </a:cubicBezTo>
                  <a:cubicBezTo>
                    <a:pt x="677" y="281"/>
                    <a:pt x="674" y="275"/>
                    <a:pt x="675" y="280"/>
                  </a:cubicBezTo>
                  <a:cubicBezTo>
                    <a:pt x="671" y="277"/>
                    <a:pt x="672" y="282"/>
                    <a:pt x="668" y="280"/>
                  </a:cubicBezTo>
                  <a:cubicBezTo>
                    <a:pt x="671" y="277"/>
                    <a:pt x="668" y="275"/>
                    <a:pt x="671" y="273"/>
                  </a:cubicBezTo>
                  <a:cubicBezTo>
                    <a:pt x="673" y="271"/>
                    <a:pt x="665" y="272"/>
                    <a:pt x="665" y="274"/>
                  </a:cubicBezTo>
                  <a:cubicBezTo>
                    <a:pt x="665" y="277"/>
                    <a:pt x="664" y="273"/>
                    <a:pt x="664" y="273"/>
                  </a:cubicBezTo>
                  <a:cubicBezTo>
                    <a:pt x="662" y="273"/>
                    <a:pt x="663" y="276"/>
                    <a:pt x="660" y="276"/>
                  </a:cubicBezTo>
                  <a:cubicBezTo>
                    <a:pt x="660" y="276"/>
                    <a:pt x="657" y="278"/>
                    <a:pt x="657" y="279"/>
                  </a:cubicBezTo>
                  <a:cubicBezTo>
                    <a:pt x="656" y="279"/>
                    <a:pt x="656" y="280"/>
                    <a:pt x="656" y="281"/>
                  </a:cubicBezTo>
                  <a:cubicBezTo>
                    <a:pt x="651" y="280"/>
                    <a:pt x="652" y="280"/>
                    <a:pt x="648" y="281"/>
                  </a:cubicBezTo>
                  <a:cubicBezTo>
                    <a:pt x="649" y="281"/>
                    <a:pt x="648" y="284"/>
                    <a:pt x="649" y="284"/>
                  </a:cubicBezTo>
                  <a:cubicBezTo>
                    <a:pt x="650" y="285"/>
                    <a:pt x="651" y="284"/>
                    <a:pt x="652" y="284"/>
                  </a:cubicBezTo>
                  <a:cubicBezTo>
                    <a:pt x="653" y="285"/>
                    <a:pt x="652" y="286"/>
                    <a:pt x="652" y="287"/>
                  </a:cubicBezTo>
                  <a:cubicBezTo>
                    <a:pt x="653" y="287"/>
                    <a:pt x="655" y="286"/>
                    <a:pt x="656" y="287"/>
                  </a:cubicBezTo>
                  <a:cubicBezTo>
                    <a:pt x="656" y="287"/>
                    <a:pt x="655" y="289"/>
                    <a:pt x="656" y="289"/>
                  </a:cubicBezTo>
                  <a:cubicBezTo>
                    <a:pt x="657" y="290"/>
                    <a:pt x="658" y="289"/>
                    <a:pt x="659" y="290"/>
                  </a:cubicBezTo>
                  <a:cubicBezTo>
                    <a:pt x="661" y="290"/>
                    <a:pt x="660" y="288"/>
                    <a:pt x="662" y="288"/>
                  </a:cubicBezTo>
                  <a:cubicBezTo>
                    <a:pt x="666" y="288"/>
                    <a:pt x="670" y="288"/>
                    <a:pt x="670" y="293"/>
                  </a:cubicBezTo>
                  <a:cubicBezTo>
                    <a:pt x="668" y="294"/>
                    <a:pt x="666" y="294"/>
                    <a:pt x="664" y="293"/>
                  </a:cubicBezTo>
                  <a:cubicBezTo>
                    <a:pt x="663" y="294"/>
                    <a:pt x="662" y="296"/>
                    <a:pt x="663" y="299"/>
                  </a:cubicBezTo>
                  <a:cubicBezTo>
                    <a:pt x="661" y="298"/>
                    <a:pt x="660" y="300"/>
                    <a:pt x="662" y="300"/>
                  </a:cubicBezTo>
                  <a:cubicBezTo>
                    <a:pt x="661" y="301"/>
                    <a:pt x="659" y="301"/>
                    <a:pt x="657" y="301"/>
                  </a:cubicBezTo>
                  <a:cubicBezTo>
                    <a:pt x="659" y="305"/>
                    <a:pt x="663" y="307"/>
                    <a:pt x="663" y="313"/>
                  </a:cubicBezTo>
                  <a:cubicBezTo>
                    <a:pt x="666" y="309"/>
                    <a:pt x="664" y="312"/>
                    <a:pt x="666" y="314"/>
                  </a:cubicBezTo>
                  <a:cubicBezTo>
                    <a:pt x="666" y="318"/>
                    <a:pt x="667" y="324"/>
                    <a:pt x="665" y="327"/>
                  </a:cubicBezTo>
                  <a:cubicBezTo>
                    <a:pt x="667" y="330"/>
                    <a:pt x="668" y="333"/>
                    <a:pt x="668" y="339"/>
                  </a:cubicBezTo>
                  <a:cubicBezTo>
                    <a:pt x="664" y="336"/>
                    <a:pt x="666" y="344"/>
                    <a:pt x="664" y="342"/>
                  </a:cubicBezTo>
                  <a:cubicBezTo>
                    <a:pt x="662" y="341"/>
                    <a:pt x="664" y="342"/>
                    <a:pt x="663" y="343"/>
                  </a:cubicBezTo>
                  <a:cubicBezTo>
                    <a:pt x="662" y="344"/>
                    <a:pt x="659" y="344"/>
                    <a:pt x="660" y="348"/>
                  </a:cubicBezTo>
                  <a:cubicBezTo>
                    <a:pt x="657" y="347"/>
                    <a:pt x="660" y="352"/>
                    <a:pt x="656" y="350"/>
                  </a:cubicBezTo>
                  <a:cubicBezTo>
                    <a:pt x="659" y="353"/>
                    <a:pt x="651" y="355"/>
                    <a:pt x="652" y="356"/>
                  </a:cubicBezTo>
                  <a:cubicBezTo>
                    <a:pt x="654" y="358"/>
                    <a:pt x="652" y="357"/>
                    <a:pt x="650" y="359"/>
                  </a:cubicBezTo>
                  <a:cubicBezTo>
                    <a:pt x="649" y="360"/>
                    <a:pt x="650" y="361"/>
                    <a:pt x="649" y="362"/>
                  </a:cubicBezTo>
                  <a:cubicBezTo>
                    <a:pt x="648" y="363"/>
                    <a:pt x="647" y="362"/>
                    <a:pt x="646" y="362"/>
                  </a:cubicBezTo>
                  <a:cubicBezTo>
                    <a:pt x="646" y="363"/>
                    <a:pt x="647" y="364"/>
                    <a:pt x="646" y="365"/>
                  </a:cubicBezTo>
                  <a:cubicBezTo>
                    <a:pt x="645" y="366"/>
                    <a:pt x="642" y="364"/>
                    <a:pt x="643" y="367"/>
                  </a:cubicBezTo>
                  <a:cubicBezTo>
                    <a:pt x="635" y="368"/>
                    <a:pt x="636" y="368"/>
                    <a:pt x="629" y="367"/>
                  </a:cubicBezTo>
                  <a:cubicBezTo>
                    <a:pt x="627" y="367"/>
                    <a:pt x="628" y="369"/>
                    <a:pt x="628" y="370"/>
                  </a:cubicBezTo>
                  <a:cubicBezTo>
                    <a:pt x="625" y="368"/>
                    <a:pt x="621" y="373"/>
                    <a:pt x="620" y="373"/>
                  </a:cubicBezTo>
                  <a:cubicBezTo>
                    <a:pt x="618" y="371"/>
                    <a:pt x="620" y="374"/>
                    <a:pt x="616" y="374"/>
                  </a:cubicBezTo>
                  <a:cubicBezTo>
                    <a:pt x="614" y="374"/>
                    <a:pt x="617" y="376"/>
                    <a:pt x="615" y="376"/>
                  </a:cubicBezTo>
                  <a:cubicBezTo>
                    <a:pt x="612" y="379"/>
                    <a:pt x="611" y="374"/>
                    <a:pt x="607" y="374"/>
                  </a:cubicBezTo>
                  <a:cubicBezTo>
                    <a:pt x="604" y="373"/>
                    <a:pt x="603" y="375"/>
                    <a:pt x="600" y="375"/>
                  </a:cubicBezTo>
                  <a:cubicBezTo>
                    <a:pt x="599" y="376"/>
                    <a:pt x="598" y="378"/>
                    <a:pt x="598" y="380"/>
                  </a:cubicBezTo>
                  <a:cubicBezTo>
                    <a:pt x="594" y="379"/>
                    <a:pt x="594" y="382"/>
                    <a:pt x="592" y="382"/>
                  </a:cubicBezTo>
                  <a:cubicBezTo>
                    <a:pt x="591" y="385"/>
                    <a:pt x="594" y="384"/>
                    <a:pt x="595" y="387"/>
                  </a:cubicBezTo>
                  <a:cubicBezTo>
                    <a:pt x="595" y="388"/>
                    <a:pt x="595" y="389"/>
                    <a:pt x="596" y="389"/>
                  </a:cubicBezTo>
                  <a:cubicBezTo>
                    <a:pt x="597" y="389"/>
                    <a:pt x="596" y="391"/>
                    <a:pt x="597" y="392"/>
                  </a:cubicBezTo>
                  <a:cubicBezTo>
                    <a:pt x="598" y="393"/>
                    <a:pt x="599" y="392"/>
                    <a:pt x="600" y="393"/>
                  </a:cubicBezTo>
                  <a:cubicBezTo>
                    <a:pt x="601" y="393"/>
                    <a:pt x="600" y="395"/>
                    <a:pt x="600" y="395"/>
                  </a:cubicBezTo>
                  <a:cubicBezTo>
                    <a:pt x="601" y="396"/>
                    <a:pt x="602" y="395"/>
                    <a:pt x="603" y="395"/>
                  </a:cubicBezTo>
                  <a:cubicBezTo>
                    <a:pt x="604" y="396"/>
                    <a:pt x="604" y="399"/>
                    <a:pt x="605" y="401"/>
                  </a:cubicBezTo>
                  <a:cubicBezTo>
                    <a:pt x="606" y="402"/>
                    <a:pt x="609" y="405"/>
                    <a:pt x="609" y="405"/>
                  </a:cubicBezTo>
                  <a:cubicBezTo>
                    <a:pt x="609" y="406"/>
                    <a:pt x="609" y="408"/>
                    <a:pt x="609" y="409"/>
                  </a:cubicBezTo>
                  <a:cubicBezTo>
                    <a:pt x="609" y="411"/>
                    <a:pt x="610" y="412"/>
                    <a:pt x="610" y="414"/>
                  </a:cubicBezTo>
                  <a:cubicBezTo>
                    <a:pt x="610" y="416"/>
                    <a:pt x="609" y="416"/>
                    <a:pt x="609" y="418"/>
                  </a:cubicBezTo>
                  <a:cubicBezTo>
                    <a:pt x="608" y="420"/>
                    <a:pt x="609" y="422"/>
                    <a:pt x="606" y="420"/>
                  </a:cubicBezTo>
                  <a:cubicBezTo>
                    <a:pt x="608" y="424"/>
                    <a:pt x="603" y="422"/>
                    <a:pt x="604" y="426"/>
                  </a:cubicBezTo>
                  <a:cubicBezTo>
                    <a:pt x="599" y="424"/>
                    <a:pt x="600" y="428"/>
                    <a:pt x="597" y="428"/>
                  </a:cubicBezTo>
                  <a:cubicBezTo>
                    <a:pt x="595" y="428"/>
                    <a:pt x="596" y="430"/>
                    <a:pt x="596" y="430"/>
                  </a:cubicBezTo>
                  <a:cubicBezTo>
                    <a:pt x="596" y="431"/>
                    <a:pt x="592" y="431"/>
                    <a:pt x="593" y="432"/>
                  </a:cubicBezTo>
                  <a:cubicBezTo>
                    <a:pt x="594" y="433"/>
                    <a:pt x="594" y="432"/>
                    <a:pt x="593" y="433"/>
                  </a:cubicBezTo>
                  <a:cubicBezTo>
                    <a:pt x="592" y="434"/>
                    <a:pt x="592" y="435"/>
                    <a:pt x="590" y="435"/>
                  </a:cubicBezTo>
                  <a:cubicBezTo>
                    <a:pt x="591" y="429"/>
                    <a:pt x="588" y="434"/>
                    <a:pt x="587" y="432"/>
                  </a:cubicBezTo>
                  <a:cubicBezTo>
                    <a:pt x="587" y="431"/>
                    <a:pt x="587" y="428"/>
                    <a:pt x="585" y="427"/>
                  </a:cubicBezTo>
                  <a:cubicBezTo>
                    <a:pt x="585" y="427"/>
                    <a:pt x="583" y="427"/>
                    <a:pt x="583" y="427"/>
                  </a:cubicBezTo>
                  <a:cubicBezTo>
                    <a:pt x="582" y="427"/>
                    <a:pt x="583" y="425"/>
                    <a:pt x="583" y="425"/>
                  </a:cubicBezTo>
                  <a:cubicBezTo>
                    <a:pt x="582" y="424"/>
                    <a:pt x="579" y="424"/>
                    <a:pt x="578" y="423"/>
                  </a:cubicBezTo>
                  <a:cubicBezTo>
                    <a:pt x="578" y="423"/>
                    <a:pt x="578" y="421"/>
                    <a:pt x="578" y="421"/>
                  </a:cubicBezTo>
                  <a:cubicBezTo>
                    <a:pt x="577" y="421"/>
                    <a:pt x="575" y="421"/>
                    <a:pt x="575" y="421"/>
                  </a:cubicBezTo>
                  <a:cubicBezTo>
                    <a:pt x="573" y="421"/>
                    <a:pt x="574" y="418"/>
                    <a:pt x="573" y="418"/>
                  </a:cubicBezTo>
                  <a:cubicBezTo>
                    <a:pt x="573" y="417"/>
                    <a:pt x="572" y="418"/>
                    <a:pt x="572" y="419"/>
                  </a:cubicBezTo>
                  <a:cubicBezTo>
                    <a:pt x="570" y="416"/>
                    <a:pt x="571" y="416"/>
                    <a:pt x="569" y="414"/>
                  </a:cubicBezTo>
                  <a:cubicBezTo>
                    <a:pt x="565" y="413"/>
                    <a:pt x="566" y="418"/>
                    <a:pt x="565" y="420"/>
                  </a:cubicBezTo>
                  <a:cubicBezTo>
                    <a:pt x="565" y="420"/>
                    <a:pt x="563" y="421"/>
                    <a:pt x="563" y="421"/>
                  </a:cubicBezTo>
                  <a:cubicBezTo>
                    <a:pt x="562" y="423"/>
                    <a:pt x="564" y="427"/>
                    <a:pt x="562" y="428"/>
                  </a:cubicBezTo>
                  <a:cubicBezTo>
                    <a:pt x="562" y="429"/>
                    <a:pt x="563" y="430"/>
                    <a:pt x="563" y="432"/>
                  </a:cubicBezTo>
                  <a:cubicBezTo>
                    <a:pt x="563" y="433"/>
                    <a:pt x="565" y="435"/>
                    <a:pt x="565" y="433"/>
                  </a:cubicBezTo>
                  <a:cubicBezTo>
                    <a:pt x="568" y="436"/>
                    <a:pt x="567" y="437"/>
                    <a:pt x="566" y="441"/>
                  </a:cubicBezTo>
                  <a:cubicBezTo>
                    <a:pt x="567" y="442"/>
                    <a:pt x="567" y="442"/>
                    <a:pt x="567" y="443"/>
                  </a:cubicBezTo>
                  <a:cubicBezTo>
                    <a:pt x="568" y="444"/>
                    <a:pt x="569" y="445"/>
                    <a:pt x="570" y="446"/>
                  </a:cubicBezTo>
                  <a:cubicBezTo>
                    <a:pt x="572" y="447"/>
                    <a:pt x="573" y="448"/>
                    <a:pt x="576" y="449"/>
                  </a:cubicBezTo>
                  <a:cubicBezTo>
                    <a:pt x="576" y="450"/>
                    <a:pt x="576" y="450"/>
                    <a:pt x="577" y="450"/>
                  </a:cubicBezTo>
                  <a:cubicBezTo>
                    <a:pt x="578" y="451"/>
                    <a:pt x="578" y="452"/>
                    <a:pt x="578" y="453"/>
                  </a:cubicBezTo>
                  <a:cubicBezTo>
                    <a:pt x="578" y="454"/>
                    <a:pt x="580" y="453"/>
                    <a:pt x="580" y="454"/>
                  </a:cubicBezTo>
                  <a:cubicBezTo>
                    <a:pt x="581" y="455"/>
                    <a:pt x="580" y="457"/>
                    <a:pt x="580" y="459"/>
                  </a:cubicBezTo>
                  <a:cubicBezTo>
                    <a:pt x="581" y="459"/>
                    <a:pt x="583" y="461"/>
                    <a:pt x="583" y="461"/>
                  </a:cubicBezTo>
                  <a:cubicBezTo>
                    <a:pt x="583" y="462"/>
                    <a:pt x="580" y="465"/>
                    <a:pt x="584" y="466"/>
                  </a:cubicBezTo>
                  <a:cubicBezTo>
                    <a:pt x="583" y="468"/>
                    <a:pt x="581" y="467"/>
                    <a:pt x="579" y="467"/>
                  </a:cubicBezTo>
                  <a:cubicBezTo>
                    <a:pt x="578" y="467"/>
                    <a:pt x="574" y="467"/>
                    <a:pt x="573" y="466"/>
                  </a:cubicBezTo>
                  <a:cubicBezTo>
                    <a:pt x="574" y="466"/>
                    <a:pt x="575" y="461"/>
                    <a:pt x="572" y="465"/>
                  </a:cubicBezTo>
                  <a:cubicBezTo>
                    <a:pt x="570" y="463"/>
                    <a:pt x="571" y="460"/>
                    <a:pt x="570" y="459"/>
                  </a:cubicBezTo>
                  <a:cubicBezTo>
                    <a:pt x="569" y="457"/>
                    <a:pt x="568" y="457"/>
                    <a:pt x="566" y="455"/>
                  </a:cubicBezTo>
                  <a:cubicBezTo>
                    <a:pt x="566" y="454"/>
                    <a:pt x="566" y="452"/>
                    <a:pt x="567" y="452"/>
                  </a:cubicBezTo>
                  <a:cubicBezTo>
                    <a:pt x="565" y="449"/>
                    <a:pt x="565" y="446"/>
                    <a:pt x="562" y="445"/>
                  </a:cubicBezTo>
                  <a:cubicBezTo>
                    <a:pt x="562" y="443"/>
                    <a:pt x="560" y="442"/>
                    <a:pt x="562" y="441"/>
                  </a:cubicBezTo>
                  <a:cubicBezTo>
                    <a:pt x="561" y="440"/>
                    <a:pt x="559" y="439"/>
                    <a:pt x="558" y="439"/>
                  </a:cubicBezTo>
                  <a:cubicBezTo>
                    <a:pt x="558" y="437"/>
                    <a:pt x="558" y="435"/>
                    <a:pt x="557" y="435"/>
                  </a:cubicBezTo>
                  <a:cubicBezTo>
                    <a:pt x="556" y="433"/>
                    <a:pt x="558" y="432"/>
                    <a:pt x="558" y="430"/>
                  </a:cubicBezTo>
                  <a:cubicBezTo>
                    <a:pt x="558" y="428"/>
                    <a:pt x="557" y="427"/>
                    <a:pt x="556" y="427"/>
                  </a:cubicBezTo>
                  <a:cubicBezTo>
                    <a:pt x="556" y="426"/>
                    <a:pt x="557" y="425"/>
                    <a:pt x="556" y="425"/>
                  </a:cubicBezTo>
                  <a:cubicBezTo>
                    <a:pt x="556" y="423"/>
                    <a:pt x="559" y="424"/>
                    <a:pt x="560" y="423"/>
                  </a:cubicBezTo>
                  <a:cubicBezTo>
                    <a:pt x="560" y="422"/>
                    <a:pt x="559" y="422"/>
                    <a:pt x="559" y="421"/>
                  </a:cubicBezTo>
                  <a:cubicBezTo>
                    <a:pt x="559" y="420"/>
                    <a:pt x="561" y="420"/>
                    <a:pt x="560" y="419"/>
                  </a:cubicBezTo>
                  <a:cubicBezTo>
                    <a:pt x="560" y="417"/>
                    <a:pt x="558" y="415"/>
                    <a:pt x="558" y="413"/>
                  </a:cubicBezTo>
                  <a:cubicBezTo>
                    <a:pt x="558" y="410"/>
                    <a:pt x="559" y="407"/>
                    <a:pt x="558" y="406"/>
                  </a:cubicBezTo>
                  <a:cubicBezTo>
                    <a:pt x="558" y="404"/>
                    <a:pt x="556" y="404"/>
                    <a:pt x="556" y="403"/>
                  </a:cubicBezTo>
                  <a:cubicBezTo>
                    <a:pt x="555" y="402"/>
                    <a:pt x="555" y="401"/>
                    <a:pt x="555" y="400"/>
                  </a:cubicBezTo>
                  <a:cubicBezTo>
                    <a:pt x="553" y="398"/>
                    <a:pt x="552" y="396"/>
                    <a:pt x="551" y="395"/>
                  </a:cubicBezTo>
                  <a:cubicBezTo>
                    <a:pt x="547" y="394"/>
                    <a:pt x="549" y="399"/>
                    <a:pt x="546" y="396"/>
                  </a:cubicBezTo>
                  <a:cubicBezTo>
                    <a:pt x="545" y="396"/>
                    <a:pt x="546" y="399"/>
                    <a:pt x="545" y="400"/>
                  </a:cubicBezTo>
                  <a:cubicBezTo>
                    <a:pt x="545" y="400"/>
                    <a:pt x="543" y="399"/>
                    <a:pt x="543" y="400"/>
                  </a:cubicBezTo>
                  <a:cubicBezTo>
                    <a:pt x="542" y="401"/>
                    <a:pt x="543" y="402"/>
                    <a:pt x="542" y="402"/>
                  </a:cubicBezTo>
                  <a:cubicBezTo>
                    <a:pt x="539" y="402"/>
                    <a:pt x="539" y="402"/>
                    <a:pt x="538" y="399"/>
                  </a:cubicBezTo>
                  <a:cubicBezTo>
                    <a:pt x="538" y="398"/>
                    <a:pt x="537" y="398"/>
                    <a:pt x="537" y="397"/>
                  </a:cubicBezTo>
                  <a:cubicBezTo>
                    <a:pt x="536" y="396"/>
                    <a:pt x="538" y="396"/>
                    <a:pt x="538" y="395"/>
                  </a:cubicBezTo>
                  <a:cubicBezTo>
                    <a:pt x="538" y="394"/>
                    <a:pt x="535" y="389"/>
                    <a:pt x="538" y="387"/>
                  </a:cubicBezTo>
                  <a:cubicBezTo>
                    <a:pt x="537" y="386"/>
                    <a:pt x="535" y="385"/>
                    <a:pt x="536" y="380"/>
                  </a:cubicBezTo>
                  <a:cubicBezTo>
                    <a:pt x="535" y="380"/>
                    <a:pt x="535" y="381"/>
                    <a:pt x="535" y="382"/>
                  </a:cubicBezTo>
                  <a:cubicBezTo>
                    <a:pt x="532" y="381"/>
                    <a:pt x="534" y="377"/>
                    <a:pt x="532" y="375"/>
                  </a:cubicBezTo>
                  <a:cubicBezTo>
                    <a:pt x="531" y="374"/>
                    <a:pt x="531" y="374"/>
                    <a:pt x="530" y="373"/>
                  </a:cubicBezTo>
                  <a:cubicBezTo>
                    <a:pt x="529" y="372"/>
                    <a:pt x="529" y="371"/>
                    <a:pt x="529" y="370"/>
                  </a:cubicBezTo>
                  <a:cubicBezTo>
                    <a:pt x="528" y="369"/>
                    <a:pt x="524" y="370"/>
                    <a:pt x="525" y="367"/>
                  </a:cubicBezTo>
                  <a:cubicBezTo>
                    <a:pt x="521" y="366"/>
                    <a:pt x="520" y="369"/>
                    <a:pt x="518" y="370"/>
                  </a:cubicBezTo>
                  <a:cubicBezTo>
                    <a:pt x="516" y="370"/>
                    <a:pt x="515" y="370"/>
                    <a:pt x="514" y="372"/>
                  </a:cubicBezTo>
                  <a:cubicBezTo>
                    <a:pt x="512" y="372"/>
                    <a:pt x="509" y="372"/>
                    <a:pt x="506" y="372"/>
                  </a:cubicBezTo>
                  <a:cubicBezTo>
                    <a:pt x="506" y="372"/>
                    <a:pt x="504" y="373"/>
                    <a:pt x="504" y="374"/>
                  </a:cubicBezTo>
                  <a:cubicBezTo>
                    <a:pt x="503" y="375"/>
                    <a:pt x="503" y="374"/>
                    <a:pt x="503" y="375"/>
                  </a:cubicBezTo>
                  <a:cubicBezTo>
                    <a:pt x="503" y="376"/>
                    <a:pt x="500" y="377"/>
                    <a:pt x="499" y="377"/>
                  </a:cubicBezTo>
                  <a:cubicBezTo>
                    <a:pt x="497" y="380"/>
                    <a:pt x="494" y="384"/>
                    <a:pt x="490" y="386"/>
                  </a:cubicBezTo>
                  <a:cubicBezTo>
                    <a:pt x="487" y="388"/>
                    <a:pt x="486" y="392"/>
                    <a:pt x="482" y="393"/>
                  </a:cubicBezTo>
                  <a:cubicBezTo>
                    <a:pt x="483" y="395"/>
                    <a:pt x="483" y="395"/>
                    <a:pt x="479" y="395"/>
                  </a:cubicBezTo>
                  <a:cubicBezTo>
                    <a:pt x="479" y="397"/>
                    <a:pt x="479" y="397"/>
                    <a:pt x="480" y="397"/>
                  </a:cubicBezTo>
                  <a:cubicBezTo>
                    <a:pt x="480" y="399"/>
                    <a:pt x="478" y="399"/>
                    <a:pt x="478" y="397"/>
                  </a:cubicBezTo>
                  <a:cubicBezTo>
                    <a:pt x="476" y="398"/>
                    <a:pt x="477" y="401"/>
                    <a:pt x="473" y="400"/>
                  </a:cubicBezTo>
                  <a:cubicBezTo>
                    <a:pt x="472" y="401"/>
                    <a:pt x="472" y="403"/>
                    <a:pt x="470" y="402"/>
                  </a:cubicBezTo>
                  <a:cubicBezTo>
                    <a:pt x="469" y="404"/>
                    <a:pt x="471" y="404"/>
                    <a:pt x="471" y="406"/>
                  </a:cubicBezTo>
                  <a:cubicBezTo>
                    <a:pt x="471" y="408"/>
                    <a:pt x="469" y="411"/>
                    <a:pt x="469" y="415"/>
                  </a:cubicBezTo>
                  <a:cubicBezTo>
                    <a:pt x="468" y="420"/>
                    <a:pt x="468" y="426"/>
                    <a:pt x="467" y="428"/>
                  </a:cubicBezTo>
                  <a:cubicBezTo>
                    <a:pt x="467" y="428"/>
                    <a:pt x="465" y="428"/>
                    <a:pt x="465" y="428"/>
                  </a:cubicBezTo>
                  <a:cubicBezTo>
                    <a:pt x="464" y="429"/>
                    <a:pt x="465" y="432"/>
                    <a:pt x="464" y="433"/>
                  </a:cubicBezTo>
                  <a:cubicBezTo>
                    <a:pt x="463" y="434"/>
                    <a:pt x="461" y="433"/>
                    <a:pt x="459" y="434"/>
                  </a:cubicBezTo>
                  <a:cubicBezTo>
                    <a:pt x="458" y="435"/>
                    <a:pt x="458" y="437"/>
                    <a:pt x="456" y="436"/>
                  </a:cubicBezTo>
                  <a:cubicBezTo>
                    <a:pt x="453" y="433"/>
                    <a:pt x="451" y="429"/>
                    <a:pt x="450" y="425"/>
                  </a:cubicBezTo>
                  <a:cubicBezTo>
                    <a:pt x="449" y="424"/>
                    <a:pt x="448" y="423"/>
                    <a:pt x="447" y="422"/>
                  </a:cubicBezTo>
                  <a:cubicBezTo>
                    <a:pt x="447" y="422"/>
                    <a:pt x="446" y="421"/>
                    <a:pt x="445" y="421"/>
                  </a:cubicBezTo>
                  <a:cubicBezTo>
                    <a:pt x="444" y="417"/>
                    <a:pt x="447" y="417"/>
                    <a:pt x="447" y="415"/>
                  </a:cubicBezTo>
                  <a:cubicBezTo>
                    <a:pt x="447" y="413"/>
                    <a:pt x="445" y="412"/>
                    <a:pt x="444" y="410"/>
                  </a:cubicBezTo>
                  <a:cubicBezTo>
                    <a:pt x="443" y="409"/>
                    <a:pt x="442" y="407"/>
                    <a:pt x="440" y="407"/>
                  </a:cubicBezTo>
                  <a:cubicBezTo>
                    <a:pt x="440" y="405"/>
                    <a:pt x="439" y="402"/>
                    <a:pt x="438" y="400"/>
                  </a:cubicBezTo>
                  <a:cubicBezTo>
                    <a:pt x="437" y="398"/>
                    <a:pt x="436" y="389"/>
                    <a:pt x="436" y="383"/>
                  </a:cubicBezTo>
                  <a:cubicBezTo>
                    <a:pt x="435" y="380"/>
                    <a:pt x="434" y="374"/>
                    <a:pt x="433" y="369"/>
                  </a:cubicBezTo>
                  <a:cubicBezTo>
                    <a:pt x="432" y="370"/>
                    <a:pt x="428" y="374"/>
                    <a:pt x="431" y="375"/>
                  </a:cubicBezTo>
                  <a:cubicBezTo>
                    <a:pt x="431" y="378"/>
                    <a:pt x="426" y="375"/>
                    <a:pt x="425" y="375"/>
                  </a:cubicBezTo>
                  <a:cubicBezTo>
                    <a:pt x="424" y="375"/>
                    <a:pt x="423" y="375"/>
                    <a:pt x="423" y="375"/>
                  </a:cubicBezTo>
                  <a:cubicBezTo>
                    <a:pt x="421" y="374"/>
                    <a:pt x="420" y="370"/>
                    <a:pt x="418" y="372"/>
                  </a:cubicBezTo>
                  <a:cubicBezTo>
                    <a:pt x="418" y="370"/>
                    <a:pt x="419" y="369"/>
                    <a:pt x="420" y="369"/>
                  </a:cubicBezTo>
                  <a:cubicBezTo>
                    <a:pt x="419" y="368"/>
                    <a:pt x="420" y="367"/>
                    <a:pt x="420" y="366"/>
                  </a:cubicBezTo>
                  <a:cubicBezTo>
                    <a:pt x="420" y="364"/>
                    <a:pt x="417" y="365"/>
                    <a:pt x="416" y="365"/>
                  </a:cubicBezTo>
                  <a:cubicBezTo>
                    <a:pt x="414" y="364"/>
                    <a:pt x="413" y="359"/>
                    <a:pt x="412" y="362"/>
                  </a:cubicBezTo>
                  <a:cubicBezTo>
                    <a:pt x="409" y="362"/>
                    <a:pt x="411" y="358"/>
                    <a:pt x="411" y="359"/>
                  </a:cubicBezTo>
                  <a:cubicBezTo>
                    <a:pt x="410" y="357"/>
                    <a:pt x="408" y="357"/>
                    <a:pt x="409" y="355"/>
                  </a:cubicBezTo>
                  <a:cubicBezTo>
                    <a:pt x="408" y="355"/>
                    <a:pt x="405" y="356"/>
                    <a:pt x="404" y="355"/>
                  </a:cubicBezTo>
                  <a:cubicBezTo>
                    <a:pt x="404" y="355"/>
                    <a:pt x="404" y="353"/>
                    <a:pt x="404" y="353"/>
                  </a:cubicBezTo>
                  <a:cubicBezTo>
                    <a:pt x="401" y="352"/>
                    <a:pt x="399" y="354"/>
                    <a:pt x="397" y="354"/>
                  </a:cubicBezTo>
                  <a:cubicBezTo>
                    <a:pt x="396" y="354"/>
                    <a:pt x="395" y="354"/>
                    <a:pt x="394" y="354"/>
                  </a:cubicBezTo>
                  <a:cubicBezTo>
                    <a:pt x="393" y="354"/>
                    <a:pt x="392" y="352"/>
                    <a:pt x="392" y="355"/>
                  </a:cubicBezTo>
                  <a:cubicBezTo>
                    <a:pt x="381" y="356"/>
                    <a:pt x="372" y="354"/>
                    <a:pt x="364" y="353"/>
                  </a:cubicBezTo>
                  <a:cubicBezTo>
                    <a:pt x="364" y="350"/>
                    <a:pt x="362" y="351"/>
                    <a:pt x="361" y="349"/>
                  </a:cubicBezTo>
                  <a:cubicBezTo>
                    <a:pt x="361" y="347"/>
                    <a:pt x="356" y="351"/>
                    <a:pt x="359" y="347"/>
                  </a:cubicBezTo>
                  <a:cubicBezTo>
                    <a:pt x="358" y="347"/>
                    <a:pt x="357" y="347"/>
                    <a:pt x="357" y="346"/>
                  </a:cubicBezTo>
                  <a:cubicBezTo>
                    <a:pt x="354" y="347"/>
                    <a:pt x="345" y="345"/>
                    <a:pt x="341" y="345"/>
                  </a:cubicBezTo>
                  <a:cubicBezTo>
                    <a:pt x="340" y="344"/>
                    <a:pt x="339" y="344"/>
                    <a:pt x="339" y="342"/>
                  </a:cubicBezTo>
                  <a:cubicBezTo>
                    <a:pt x="334" y="343"/>
                    <a:pt x="335" y="338"/>
                    <a:pt x="331" y="339"/>
                  </a:cubicBezTo>
                  <a:cubicBezTo>
                    <a:pt x="330" y="334"/>
                    <a:pt x="328" y="332"/>
                    <a:pt x="326" y="328"/>
                  </a:cubicBezTo>
                  <a:cubicBezTo>
                    <a:pt x="316" y="326"/>
                    <a:pt x="316" y="332"/>
                    <a:pt x="317" y="337"/>
                  </a:cubicBezTo>
                  <a:cubicBezTo>
                    <a:pt x="317" y="339"/>
                    <a:pt x="321" y="341"/>
                    <a:pt x="325" y="346"/>
                  </a:cubicBezTo>
                  <a:cubicBezTo>
                    <a:pt x="326" y="347"/>
                    <a:pt x="328" y="353"/>
                    <a:pt x="331" y="352"/>
                  </a:cubicBezTo>
                  <a:cubicBezTo>
                    <a:pt x="330" y="354"/>
                    <a:pt x="333" y="354"/>
                    <a:pt x="332" y="357"/>
                  </a:cubicBezTo>
                  <a:cubicBezTo>
                    <a:pt x="335" y="358"/>
                    <a:pt x="341" y="356"/>
                    <a:pt x="338" y="360"/>
                  </a:cubicBezTo>
                  <a:cubicBezTo>
                    <a:pt x="340" y="361"/>
                    <a:pt x="339" y="358"/>
                    <a:pt x="340" y="357"/>
                  </a:cubicBezTo>
                  <a:cubicBezTo>
                    <a:pt x="341" y="357"/>
                    <a:pt x="345" y="357"/>
                    <a:pt x="345" y="355"/>
                  </a:cubicBezTo>
                  <a:cubicBezTo>
                    <a:pt x="345" y="354"/>
                    <a:pt x="346" y="354"/>
                    <a:pt x="347" y="354"/>
                  </a:cubicBezTo>
                  <a:cubicBezTo>
                    <a:pt x="349" y="354"/>
                    <a:pt x="348" y="352"/>
                    <a:pt x="348" y="352"/>
                  </a:cubicBezTo>
                  <a:cubicBezTo>
                    <a:pt x="350" y="351"/>
                    <a:pt x="353" y="351"/>
                    <a:pt x="356" y="350"/>
                  </a:cubicBezTo>
                  <a:cubicBezTo>
                    <a:pt x="356" y="351"/>
                    <a:pt x="354" y="352"/>
                    <a:pt x="354" y="353"/>
                  </a:cubicBezTo>
                  <a:cubicBezTo>
                    <a:pt x="355" y="353"/>
                    <a:pt x="357" y="352"/>
                    <a:pt x="357" y="353"/>
                  </a:cubicBezTo>
                  <a:cubicBezTo>
                    <a:pt x="358" y="355"/>
                    <a:pt x="357" y="356"/>
                    <a:pt x="358" y="357"/>
                  </a:cubicBezTo>
                  <a:cubicBezTo>
                    <a:pt x="357" y="360"/>
                    <a:pt x="361" y="359"/>
                    <a:pt x="361" y="361"/>
                  </a:cubicBezTo>
                  <a:cubicBezTo>
                    <a:pt x="362" y="364"/>
                    <a:pt x="364" y="362"/>
                    <a:pt x="366" y="363"/>
                  </a:cubicBezTo>
                  <a:cubicBezTo>
                    <a:pt x="368" y="365"/>
                    <a:pt x="367" y="366"/>
                    <a:pt x="370" y="367"/>
                  </a:cubicBezTo>
                  <a:cubicBezTo>
                    <a:pt x="367" y="370"/>
                    <a:pt x="370" y="373"/>
                    <a:pt x="370" y="376"/>
                  </a:cubicBezTo>
                  <a:cubicBezTo>
                    <a:pt x="368" y="376"/>
                    <a:pt x="367" y="376"/>
                    <a:pt x="366" y="376"/>
                  </a:cubicBezTo>
                  <a:cubicBezTo>
                    <a:pt x="367" y="381"/>
                    <a:pt x="363" y="380"/>
                    <a:pt x="364" y="383"/>
                  </a:cubicBezTo>
                  <a:cubicBezTo>
                    <a:pt x="361" y="383"/>
                    <a:pt x="360" y="384"/>
                    <a:pt x="360" y="386"/>
                  </a:cubicBezTo>
                  <a:cubicBezTo>
                    <a:pt x="359" y="386"/>
                    <a:pt x="357" y="386"/>
                    <a:pt x="356" y="386"/>
                  </a:cubicBezTo>
                  <a:cubicBezTo>
                    <a:pt x="354" y="386"/>
                    <a:pt x="355" y="388"/>
                    <a:pt x="354" y="389"/>
                  </a:cubicBezTo>
                  <a:cubicBezTo>
                    <a:pt x="354" y="390"/>
                    <a:pt x="352" y="389"/>
                    <a:pt x="352" y="389"/>
                  </a:cubicBezTo>
                  <a:cubicBezTo>
                    <a:pt x="351" y="390"/>
                    <a:pt x="352" y="392"/>
                    <a:pt x="352" y="393"/>
                  </a:cubicBezTo>
                  <a:cubicBezTo>
                    <a:pt x="350" y="392"/>
                    <a:pt x="348" y="393"/>
                    <a:pt x="348" y="395"/>
                  </a:cubicBezTo>
                  <a:cubicBezTo>
                    <a:pt x="346" y="395"/>
                    <a:pt x="345" y="396"/>
                    <a:pt x="344" y="396"/>
                  </a:cubicBezTo>
                  <a:cubicBezTo>
                    <a:pt x="342" y="397"/>
                    <a:pt x="342" y="398"/>
                    <a:pt x="339" y="399"/>
                  </a:cubicBezTo>
                  <a:cubicBezTo>
                    <a:pt x="338" y="399"/>
                    <a:pt x="332" y="401"/>
                    <a:pt x="332" y="405"/>
                  </a:cubicBezTo>
                  <a:cubicBezTo>
                    <a:pt x="331" y="405"/>
                    <a:pt x="329" y="404"/>
                    <a:pt x="327" y="405"/>
                  </a:cubicBezTo>
                  <a:cubicBezTo>
                    <a:pt x="326" y="405"/>
                    <a:pt x="327" y="406"/>
                    <a:pt x="326" y="407"/>
                  </a:cubicBezTo>
                  <a:cubicBezTo>
                    <a:pt x="326" y="407"/>
                    <a:pt x="324" y="407"/>
                    <a:pt x="324" y="407"/>
                  </a:cubicBezTo>
                  <a:cubicBezTo>
                    <a:pt x="324" y="407"/>
                    <a:pt x="320" y="408"/>
                    <a:pt x="320" y="408"/>
                  </a:cubicBezTo>
                  <a:cubicBezTo>
                    <a:pt x="318" y="410"/>
                    <a:pt x="309" y="409"/>
                    <a:pt x="305" y="412"/>
                  </a:cubicBezTo>
                  <a:cubicBezTo>
                    <a:pt x="301" y="412"/>
                    <a:pt x="308" y="414"/>
                    <a:pt x="303" y="414"/>
                  </a:cubicBezTo>
                  <a:cubicBezTo>
                    <a:pt x="302" y="414"/>
                    <a:pt x="301" y="414"/>
                    <a:pt x="300" y="414"/>
                  </a:cubicBezTo>
                  <a:cubicBezTo>
                    <a:pt x="299" y="414"/>
                    <a:pt x="299" y="417"/>
                    <a:pt x="297" y="416"/>
                  </a:cubicBezTo>
                  <a:cubicBezTo>
                    <a:pt x="298" y="414"/>
                    <a:pt x="295" y="415"/>
                    <a:pt x="294" y="414"/>
                  </a:cubicBezTo>
                  <a:cubicBezTo>
                    <a:pt x="293" y="413"/>
                    <a:pt x="295" y="409"/>
                    <a:pt x="292" y="409"/>
                  </a:cubicBezTo>
                  <a:cubicBezTo>
                    <a:pt x="292" y="407"/>
                    <a:pt x="293" y="407"/>
                    <a:pt x="293" y="406"/>
                  </a:cubicBezTo>
                  <a:cubicBezTo>
                    <a:pt x="292" y="405"/>
                    <a:pt x="290" y="404"/>
                    <a:pt x="292" y="403"/>
                  </a:cubicBezTo>
                  <a:cubicBezTo>
                    <a:pt x="291" y="402"/>
                    <a:pt x="290" y="401"/>
                    <a:pt x="288" y="401"/>
                  </a:cubicBezTo>
                  <a:cubicBezTo>
                    <a:pt x="290" y="398"/>
                    <a:pt x="286" y="394"/>
                    <a:pt x="288" y="394"/>
                  </a:cubicBezTo>
                  <a:cubicBezTo>
                    <a:pt x="289" y="393"/>
                    <a:pt x="287" y="393"/>
                    <a:pt x="286" y="393"/>
                  </a:cubicBezTo>
                  <a:cubicBezTo>
                    <a:pt x="285" y="392"/>
                    <a:pt x="286" y="389"/>
                    <a:pt x="286" y="389"/>
                  </a:cubicBezTo>
                  <a:cubicBezTo>
                    <a:pt x="286" y="389"/>
                    <a:pt x="284" y="387"/>
                    <a:pt x="284" y="387"/>
                  </a:cubicBezTo>
                  <a:cubicBezTo>
                    <a:pt x="283" y="386"/>
                    <a:pt x="284" y="386"/>
                    <a:pt x="283" y="386"/>
                  </a:cubicBezTo>
                  <a:cubicBezTo>
                    <a:pt x="282" y="386"/>
                    <a:pt x="281" y="382"/>
                    <a:pt x="280" y="382"/>
                  </a:cubicBezTo>
                  <a:cubicBezTo>
                    <a:pt x="280" y="382"/>
                    <a:pt x="280" y="383"/>
                    <a:pt x="280" y="383"/>
                  </a:cubicBezTo>
                  <a:cubicBezTo>
                    <a:pt x="278" y="381"/>
                    <a:pt x="278" y="378"/>
                    <a:pt x="274" y="377"/>
                  </a:cubicBezTo>
                  <a:cubicBezTo>
                    <a:pt x="277" y="373"/>
                    <a:pt x="271" y="372"/>
                    <a:pt x="272" y="366"/>
                  </a:cubicBezTo>
                  <a:cubicBezTo>
                    <a:pt x="272" y="364"/>
                    <a:pt x="270" y="365"/>
                    <a:pt x="270" y="363"/>
                  </a:cubicBezTo>
                  <a:cubicBezTo>
                    <a:pt x="269" y="361"/>
                    <a:pt x="266" y="363"/>
                    <a:pt x="265" y="361"/>
                  </a:cubicBezTo>
                  <a:cubicBezTo>
                    <a:pt x="266" y="360"/>
                    <a:pt x="266" y="359"/>
                    <a:pt x="264" y="359"/>
                  </a:cubicBezTo>
                  <a:cubicBezTo>
                    <a:pt x="265" y="357"/>
                    <a:pt x="265" y="356"/>
                    <a:pt x="264" y="353"/>
                  </a:cubicBezTo>
                  <a:cubicBezTo>
                    <a:pt x="264" y="352"/>
                    <a:pt x="264" y="351"/>
                    <a:pt x="264" y="350"/>
                  </a:cubicBezTo>
                  <a:cubicBezTo>
                    <a:pt x="264" y="350"/>
                    <a:pt x="263" y="350"/>
                    <a:pt x="263" y="350"/>
                  </a:cubicBezTo>
                  <a:cubicBezTo>
                    <a:pt x="262" y="347"/>
                    <a:pt x="265" y="348"/>
                    <a:pt x="263" y="346"/>
                  </a:cubicBezTo>
                  <a:cubicBezTo>
                    <a:pt x="261" y="344"/>
                    <a:pt x="261" y="352"/>
                    <a:pt x="260" y="346"/>
                  </a:cubicBezTo>
                  <a:cubicBezTo>
                    <a:pt x="260" y="341"/>
                    <a:pt x="256" y="338"/>
                    <a:pt x="252" y="334"/>
                  </a:cubicBezTo>
                  <a:cubicBezTo>
                    <a:pt x="249" y="336"/>
                    <a:pt x="251" y="337"/>
                    <a:pt x="250" y="341"/>
                  </a:cubicBezTo>
                  <a:cubicBezTo>
                    <a:pt x="247" y="342"/>
                    <a:pt x="248" y="339"/>
                    <a:pt x="246" y="339"/>
                  </a:cubicBezTo>
                  <a:cubicBezTo>
                    <a:pt x="244" y="339"/>
                    <a:pt x="244" y="338"/>
                    <a:pt x="243" y="337"/>
                  </a:cubicBezTo>
                  <a:cubicBezTo>
                    <a:pt x="245" y="339"/>
                    <a:pt x="243" y="345"/>
                    <a:pt x="247" y="345"/>
                  </a:cubicBezTo>
                  <a:cubicBezTo>
                    <a:pt x="246" y="347"/>
                    <a:pt x="248" y="351"/>
                    <a:pt x="250" y="355"/>
                  </a:cubicBezTo>
                  <a:cubicBezTo>
                    <a:pt x="250" y="356"/>
                    <a:pt x="249" y="357"/>
                    <a:pt x="250" y="357"/>
                  </a:cubicBezTo>
                  <a:cubicBezTo>
                    <a:pt x="251" y="359"/>
                    <a:pt x="252" y="364"/>
                    <a:pt x="253" y="367"/>
                  </a:cubicBezTo>
                  <a:cubicBezTo>
                    <a:pt x="255" y="367"/>
                    <a:pt x="256" y="367"/>
                    <a:pt x="258" y="367"/>
                  </a:cubicBezTo>
                  <a:cubicBezTo>
                    <a:pt x="257" y="368"/>
                    <a:pt x="257" y="369"/>
                    <a:pt x="257" y="370"/>
                  </a:cubicBezTo>
                  <a:cubicBezTo>
                    <a:pt x="258" y="371"/>
                    <a:pt x="259" y="370"/>
                    <a:pt x="259" y="369"/>
                  </a:cubicBezTo>
                  <a:cubicBezTo>
                    <a:pt x="261" y="371"/>
                    <a:pt x="260" y="373"/>
                    <a:pt x="261" y="375"/>
                  </a:cubicBezTo>
                  <a:cubicBezTo>
                    <a:pt x="262" y="376"/>
                    <a:pt x="263" y="376"/>
                    <a:pt x="264" y="376"/>
                  </a:cubicBezTo>
                  <a:cubicBezTo>
                    <a:pt x="264" y="377"/>
                    <a:pt x="263" y="378"/>
                    <a:pt x="264" y="379"/>
                  </a:cubicBezTo>
                  <a:cubicBezTo>
                    <a:pt x="264" y="379"/>
                    <a:pt x="265" y="379"/>
                    <a:pt x="265" y="379"/>
                  </a:cubicBezTo>
                  <a:cubicBezTo>
                    <a:pt x="265" y="380"/>
                    <a:pt x="264" y="381"/>
                    <a:pt x="264" y="381"/>
                  </a:cubicBezTo>
                  <a:cubicBezTo>
                    <a:pt x="264" y="382"/>
                    <a:pt x="265" y="382"/>
                    <a:pt x="266" y="383"/>
                  </a:cubicBezTo>
                  <a:cubicBezTo>
                    <a:pt x="266" y="384"/>
                    <a:pt x="266" y="385"/>
                    <a:pt x="266" y="386"/>
                  </a:cubicBezTo>
                  <a:cubicBezTo>
                    <a:pt x="266" y="386"/>
                    <a:pt x="267" y="386"/>
                    <a:pt x="267" y="386"/>
                  </a:cubicBezTo>
                  <a:cubicBezTo>
                    <a:pt x="268" y="387"/>
                    <a:pt x="266" y="391"/>
                    <a:pt x="270" y="390"/>
                  </a:cubicBezTo>
                  <a:cubicBezTo>
                    <a:pt x="270" y="393"/>
                    <a:pt x="269" y="395"/>
                    <a:pt x="271" y="397"/>
                  </a:cubicBezTo>
                  <a:cubicBezTo>
                    <a:pt x="271" y="398"/>
                    <a:pt x="273" y="399"/>
                    <a:pt x="273" y="400"/>
                  </a:cubicBezTo>
                  <a:cubicBezTo>
                    <a:pt x="274" y="401"/>
                    <a:pt x="274" y="402"/>
                    <a:pt x="274" y="403"/>
                  </a:cubicBezTo>
                  <a:cubicBezTo>
                    <a:pt x="275" y="404"/>
                    <a:pt x="276" y="404"/>
                    <a:pt x="277" y="405"/>
                  </a:cubicBezTo>
                  <a:cubicBezTo>
                    <a:pt x="278" y="406"/>
                    <a:pt x="276" y="408"/>
                    <a:pt x="278" y="408"/>
                  </a:cubicBezTo>
                  <a:cubicBezTo>
                    <a:pt x="279" y="408"/>
                    <a:pt x="279" y="411"/>
                    <a:pt x="279" y="413"/>
                  </a:cubicBezTo>
                  <a:cubicBezTo>
                    <a:pt x="283" y="410"/>
                    <a:pt x="283" y="415"/>
                    <a:pt x="288" y="414"/>
                  </a:cubicBezTo>
                  <a:cubicBezTo>
                    <a:pt x="289" y="417"/>
                    <a:pt x="291" y="419"/>
                    <a:pt x="291" y="422"/>
                  </a:cubicBezTo>
                  <a:cubicBezTo>
                    <a:pt x="295" y="429"/>
                    <a:pt x="309" y="427"/>
                    <a:pt x="318" y="426"/>
                  </a:cubicBezTo>
                  <a:cubicBezTo>
                    <a:pt x="319" y="426"/>
                    <a:pt x="318" y="424"/>
                    <a:pt x="319" y="423"/>
                  </a:cubicBezTo>
                  <a:cubicBezTo>
                    <a:pt x="322" y="422"/>
                    <a:pt x="327" y="426"/>
                    <a:pt x="326" y="421"/>
                  </a:cubicBezTo>
                  <a:cubicBezTo>
                    <a:pt x="329" y="422"/>
                    <a:pt x="328" y="424"/>
                    <a:pt x="327" y="427"/>
                  </a:cubicBezTo>
                  <a:cubicBezTo>
                    <a:pt x="327" y="427"/>
                    <a:pt x="326" y="428"/>
                    <a:pt x="326" y="428"/>
                  </a:cubicBezTo>
                  <a:cubicBezTo>
                    <a:pt x="326" y="430"/>
                    <a:pt x="327" y="433"/>
                    <a:pt x="326" y="435"/>
                  </a:cubicBezTo>
                  <a:cubicBezTo>
                    <a:pt x="326" y="435"/>
                    <a:pt x="324" y="435"/>
                    <a:pt x="324" y="435"/>
                  </a:cubicBezTo>
                  <a:cubicBezTo>
                    <a:pt x="324" y="436"/>
                    <a:pt x="324" y="441"/>
                    <a:pt x="323" y="442"/>
                  </a:cubicBezTo>
                  <a:cubicBezTo>
                    <a:pt x="322" y="443"/>
                    <a:pt x="319" y="444"/>
                    <a:pt x="320" y="448"/>
                  </a:cubicBezTo>
                  <a:cubicBezTo>
                    <a:pt x="317" y="448"/>
                    <a:pt x="319" y="454"/>
                    <a:pt x="314" y="454"/>
                  </a:cubicBezTo>
                  <a:cubicBezTo>
                    <a:pt x="315" y="458"/>
                    <a:pt x="313" y="458"/>
                    <a:pt x="313" y="461"/>
                  </a:cubicBezTo>
                  <a:cubicBezTo>
                    <a:pt x="309" y="460"/>
                    <a:pt x="311" y="465"/>
                    <a:pt x="307" y="465"/>
                  </a:cubicBezTo>
                  <a:cubicBezTo>
                    <a:pt x="307" y="466"/>
                    <a:pt x="307" y="467"/>
                    <a:pt x="307" y="468"/>
                  </a:cubicBezTo>
                  <a:cubicBezTo>
                    <a:pt x="306" y="468"/>
                    <a:pt x="306" y="467"/>
                    <a:pt x="305" y="467"/>
                  </a:cubicBezTo>
                  <a:cubicBezTo>
                    <a:pt x="302" y="468"/>
                    <a:pt x="304" y="470"/>
                    <a:pt x="300" y="470"/>
                  </a:cubicBezTo>
                  <a:cubicBezTo>
                    <a:pt x="300" y="470"/>
                    <a:pt x="297" y="472"/>
                    <a:pt x="297" y="472"/>
                  </a:cubicBezTo>
                  <a:cubicBezTo>
                    <a:pt x="297" y="472"/>
                    <a:pt x="297" y="473"/>
                    <a:pt x="297" y="473"/>
                  </a:cubicBezTo>
                  <a:cubicBezTo>
                    <a:pt x="295" y="474"/>
                    <a:pt x="293" y="474"/>
                    <a:pt x="292" y="475"/>
                  </a:cubicBezTo>
                  <a:cubicBezTo>
                    <a:pt x="289" y="477"/>
                    <a:pt x="288" y="481"/>
                    <a:pt x="284" y="481"/>
                  </a:cubicBezTo>
                  <a:cubicBezTo>
                    <a:pt x="285" y="484"/>
                    <a:pt x="282" y="484"/>
                    <a:pt x="283" y="487"/>
                  </a:cubicBezTo>
                  <a:cubicBezTo>
                    <a:pt x="281" y="488"/>
                    <a:pt x="281" y="487"/>
                    <a:pt x="279" y="487"/>
                  </a:cubicBezTo>
                  <a:cubicBezTo>
                    <a:pt x="280" y="488"/>
                    <a:pt x="277" y="490"/>
                    <a:pt x="278" y="491"/>
                  </a:cubicBezTo>
                  <a:cubicBezTo>
                    <a:pt x="280" y="493"/>
                    <a:pt x="277" y="491"/>
                    <a:pt x="277" y="494"/>
                  </a:cubicBezTo>
                  <a:cubicBezTo>
                    <a:pt x="277" y="496"/>
                    <a:pt x="275" y="494"/>
                    <a:pt x="274" y="495"/>
                  </a:cubicBezTo>
                  <a:cubicBezTo>
                    <a:pt x="274" y="496"/>
                    <a:pt x="274" y="497"/>
                    <a:pt x="274" y="498"/>
                  </a:cubicBezTo>
                  <a:cubicBezTo>
                    <a:pt x="274" y="499"/>
                    <a:pt x="272" y="508"/>
                    <a:pt x="272" y="511"/>
                  </a:cubicBezTo>
                  <a:cubicBezTo>
                    <a:pt x="272" y="513"/>
                    <a:pt x="273" y="513"/>
                    <a:pt x="274" y="515"/>
                  </a:cubicBezTo>
                  <a:cubicBezTo>
                    <a:pt x="275" y="519"/>
                    <a:pt x="274" y="520"/>
                    <a:pt x="274" y="522"/>
                  </a:cubicBezTo>
                  <a:cubicBezTo>
                    <a:pt x="274" y="523"/>
                    <a:pt x="275" y="527"/>
                    <a:pt x="277" y="527"/>
                  </a:cubicBezTo>
                  <a:cubicBezTo>
                    <a:pt x="280" y="527"/>
                    <a:pt x="273" y="532"/>
                    <a:pt x="279" y="533"/>
                  </a:cubicBezTo>
                  <a:cubicBezTo>
                    <a:pt x="278" y="539"/>
                    <a:pt x="280" y="543"/>
                    <a:pt x="279" y="548"/>
                  </a:cubicBezTo>
                  <a:cubicBezTo>
                    <a:pt x="278" y="551"/>
                    <a:pt x="275" y="554"/>
                    <a:pt x="275" y="558"/>
                  </a:cubicBezTo>
                  <a:cubicBezTo>
                    <a:pt x="273" y="558"/>
                    <a:pt x="269" y="561"/>
                    <a:pt x="267" y="562"/>
                  </a:cubicBezTo>
                  <a:cubicBezTo>
                    <a:pt x="267" y="563"/>
                    <a:pt x="266" y="563"/>
                    <a:pt x="267" y="564"/>
                  </a:cubicBezTo>
                  <a:cubicBezTo>
                    <a:pt x="267" y="565"/>
                    <a:pt x="265" y="564"/>
                    <a:pt x="264" y="565"/>
                  </a:cubicBezTo>
                  <a:cubicBezTo>
                    <a:pt x="263" y="565"/>
                    <a:pt x="263" y="567"/>
                    <a:pt x="263" y="567"/>
                  </a:cubicBezTo>
                  <a:cubicBezTo>
                    <a:pt x="262" y="567"/>
                    <a:pt x="260" y="565"/>
                    <a:pt x="260" y="567"/>
                  </a:cubicBezTo>
                  <a:cubicBezTo>
                    <a:pt x="260" y="568"/>
                    <a:pt x="259" y="568"/>
                    <a:pt x="258" y="568"/>
                  </a:cubicBezTo>
                  <a:cubicBezTo>
                    <a:pt x="256" y="569"/>
                    <a:pt x="256" y="572"/>
                    <a:pt x="253" y="572"/>
                  </a:cubicBezTo>
                  <a:cubicBezTo>
                    <a:pt x="252" y="578"/>
                    <a:pt x="253" y="588"/>
                    <a:pt x="254" y="598"/>
                  </a:cubicBezTo>
                  <a:cubicBezTo>
                    <a:pt x="253" y="598"/>
                    <a:pt x="252" y="599"/>
                    <a:pt x="252" y="598"/>
                  </a:cubicBezTo>
                  <a:cubicBezTo>
                    <a:pt x="251" y="597"/>
                    <a:pt x="251" y="600"/>
                    <a:pt x="251" y="600"/>
                  </a:cubicBezTo>
                  <a:cubicBezTo>
                    <a:pt x="249" y="601"/>
                    <a:pt x="247" y="599"/>
                    <a:pt x="247" y="601"/>
                  </a:cubicBezTo>
                  <a:cubicBezTo>
                    <a:pt x="247" y="603"/>
                    <a:pt x="243" y="603"/>
                    <a:pt x="241" y="605"/>
                  </a:cubicBezTo>
                  <a:cubicBezTo>
                    <a:pt x="241" y="607"/>
                    <a:pt x="241" y="609"/>
                    <a:pt x="241" y="612"/>
                  </a:cubicBezTo>
                  <a:cubicBezTo>
                    <a:pt x="239" y="612"/>
                    <a:pt x="240" y="616"/>
                    <a:pt x="239" y="618"/>
                  </a:cubicBezTo>
                  <a:cubicBezTo>
                    <a:pt x="239" y="618"/>
                    <a:pt x="237" y="618"/>
                    <a:pt x="237" y="619"/>
                  </a:cubicBezTo>
                  <a:cubicBezTo>
                    <a:pt x="236" y="621"/>
                    <a:pt x="236" y="623"/>
                    <a:pt x="234" y="625"/>
                  </a:cubicBezTo>
                  <a:cubicBezTo>
                    <a:pt x="234" y="625"/>
                    <a:pt x="235" y="627"/>
                    <a:pt x="234" y="627"/>
                  </a:cubicBezTo>
                  <a:cubicBezTo>
                    <a:pt x="234" y="627"/>
                    <a:pt x="232" y="627"/>
                    <a:pt x="232" y="627"/>
                  </a:cubicBezTo>
                  <a:cubicBezTo>
                    <a:pt x="231" y="628"/>
                    <a:pt x="232" y="630"/>
                    <a:pt x="232" y="631"/>
                  </a:cubicBezTo>
                  <a:cubicBezTo>
                    <a:pt x="232" y="631"/>
                    <a:pt x="230" y="630"/>
                    <a:pt x="230" y="631"/>
                  </a:cubicBezTo>
                  <a:cubicBezTo>
                    <a:pt x="229" y="631"/>
                    <a:pt x="230" y="633"/>
                    <a:pt x="230" y="633"/>
                  </a:cubicBezTo>
                  <a:cubicBezTo>
                    <a:pt x="229" y="633"/>
                    <a:pt x="228" y="633"/>
                    <a:pt x="227" y="633"/>
                  </a:cubicBezTo>
                  <a:cubicBezTo>
                    <a:pt x="227" y="634"/>
                    <a:pt x="225" y="636"/>
                    <a:pt x="225" y="637"/>
                  </a:cubicBezTo>
                  <a:cubicBezTo>
                    <a:pt x="225" y="638"/>
                    <a:pt x="223" y="637"/>
                    <a:pt x="222" y="638"/>
                  </a:cubicBezTo>
                  <a:cubicBezTo>
                    <a:pt x="222" y="638"/>
                    <a:pt x="223" y="640"/>
                    <a:pt x="222" y="640"/>
                  </a:cubicBezTo>
                  <a:cubicBezTo>
                    <a:pt x="222" y="640"/>
                    <a:pt x="221" y="640"/>
                    <a:pt x="220" y="640"/>
                  </a:cubicBezTo>
                  <a:cubicBezTo>
                    <a:pt x="219" y="641"/>
                    <a:pt x="219" y="642"/>
                    <a:pt x="218" y="642"/>
                  </a:cubicBezTo>
                  <a:cubicBezTo>
                    <a:pt x="217" y="643"/>
                    <a:pt x="216" y="645"/>
                    <a:pt x="215" y="645"/>
                  </a:cubicBezTo>
                  <a:cubicBezTo>
                    <a:pt x="215" y="645"/>
                    <a:pt x="212" y="646"/>
                    <a:pt x="212" y="646"/>
                  </a:cubicBezTo>
                  <a:cubicBezTo>
                    <a:pt x="211" y="645"/>
                    <a:pt x="211" y="645"/>
                    <a:pt x="210" y="646"/>
                  </a:cubicBezTo>
                  <a:cubicBezTo>
                    <a:pt x="208" y="647"/>
                    <a:pt x="207" y="647"/>
                    <a:pt x="205" y="647"/>
                  </a:cubicBezTo>
                  <a:cubicBezTo>
                    <a:pt x="204" y="647"/>
                    <a:pt x="196" y="650"/>
                    <a:pt x="194" y="647"/>
                  </a:cubicBezTo>
                  <a:cubicBezTo>
                    <a:pt x="193" y="647"/>
                    <a:pt x="194" y="649"/>
                    <a:pt x="194" y="648"/>
                  </a:cubicBezTo>
                  <a:cubicBezTo>
                    <a:pt x="192" y="651"/>
                    <a:pt x="190" y="649"/>
                    <a:pt x="186" y="649"/>
                  </a:cubicBezTo>
                  <a:cubicBezTo>
                    <a:pt x="185" y="650"/>
                    <a:pt x="185" y="651"/>
                    <a:pt x="186" y="651"/>
                  </a:cubicBezTo>
                  <a:cubicBezTo>
                    <a:pt x="185" y="652"/>
                    <a:pt x="179" y="649"/>
                    <a:pt x="175" y="649"/>
                  </a:cubicBezTo>
                  <a:cubicBezTo>
                    <a:pt x="175" y="644"/>
                    <a:pt x="170" y="641"/>
                    <a:pt x="173" y="635"/>
                  </a:cubicBezTo>
                  <a:cubicBezTo>
                    <a:pt x="170" y="633"/>
                    <a:pt x="168" y="631"/>
                    <a:pt x="168" y="626"/>
                  </a:cubicBezTo>
                  <a:cubicBezTo>
                    <a:pt x="165" y="630"/>
                    <a:pt x="168" y="628"/>
                    <a:pt x="166" y="622"/>
                  </a:cubicBezTo>
                  <a:cubicBezTo>
                    <a:pt x="164" y="617"/>
                    <a:pt x="157" y="613"/>
                    <a:pt x="159" y="606"/>
                  </a:cubicBezTo>
                  <a:cubicBezTo>
                    <a:pt x="158" y="605"/>
                    <a:pt x="158" y="608"/>
                    <a:pt x="158" y="608"/>
                  </a:cubicBezTo>
                  <a:cubicBezTo>
                    <a:pt x="155" y="608"/>
                    <a:pt x="158" y="600"/>
                    <a:pt x="155" y="604"/>
                  </a:cubicBezTo>
                  <a:cubicBezTo>
                    <a:pt x="153" y="602"/>
                    <a:pt x="154" y="598"/>
                    <a:pt x="154" y="595"/>
                  </a:cubicBezTo>
                  <a:cubicBezTo>
                    <a:pt x="155" y="592"/>
                    <a:pt x="155" y="589"/>
                    <a:pt x="153" y="585"/>
                  </a:cubicBezTo>
                  <a:cubicBezTo>
                    <a:pt x="154" y="583"/>
                    <a:pt x="150" y="584"/>
                    <a:pt x="150" y="584"/>
                  </a:cubicBezTo>
                  <a:cubicBezTo>
                    <a:pt x="149" y="583"/>
                    <a:pt x="153" y="580"/>
                    <a:pt x="147" y="581"/>
                  </a:cubicBezTo>
                  <a:cubicBezTo>
                    <a:pt x="147" y="581"/>
                    <a:pt x="148" y="578"/>
                    <a:pt x="147" y="578"/>
                  </a:cubicBezTo>
                  <a:cubicBezTo>
                    <a:pt x="147" y="577"/>
                    <a:pt x="145" y="578"/>
                    <a:pt x="145" y="578"/>
                  </a:cubicBezTo>
                  <a:cubicBezTo>
                    <a:pt x="145" y="577"/>
                    <a:pt x="148" y="573"/>
                    <a:pt x="144" y="574"/>
                  </a:cubicBezTo>
                  <a:cubicBezTo>
                    <a:pt x="143" y="572"/>
                    <a:pt x="145" y="572"/>
                    <a:pt x="145" y="569"/>
                  </a:cubicBezTo>
                  <a:cubicBezTo>
                    <a:pt x="143" y="569"/>
                    <a:pt x="145" y="564"/>
                    <a:pt x="141" y="565"/>
                  </a:cubicBezTo>
                  <a:cubicBezTo>
                    <a:pt x="141" y="554"/>
                    <a:pt x="142" y="550"/>
                    <a:pt x="147" y="543"/>
                  </a:cubicBezTo>
                  <a:cubicBezTo>
                    <a:pt x="147" y="542"/>
                    <a:pt x="149" y="537"/>
                    <a:pt x="146" y="538"/>
                  </a:cubicBezTo>
                  <a:cubicBezTo>
                    <a:pt x="146" y="536"/>
                    <a:pt x="149" y="537"/>
                    <a:pt x="150" y="536"/>
                  </a:cubicBezTo>
                  <a:cubicBezTo>
                    <a:pt x="150" y="536"/>
                    <a:pt x="149" y="534"/>
                    <a:pt x="151" y="534"/>
                  </a:cubicBezTo>
                  <a:cubicBezTo>
                    <a:pt x="150" y="532"/>
                    <a:pt x="150" y="521"/>
                    <a:pt x="148" y="525"/>
                  </a:cubicBezTo>
                  <a:cubicBezTo>
                    <a:pt x="146" y="522"/>
                    <a:pt x="147" y="520"/>
                    <a:pt x="147" y="518"/>
                  </a:cubicBezTo>
                  <a:cubicBezTo>
                    <a:pt x="147" y="515"/>
                    <a:pt x="148" y="512"/>
                    <a:pt x="147" y="509"/>
                  </a:cubicBezTo>
                  <a:cubicBezTo>
                    <a:pt x="147" y="508"/>
                    <a:pt x="145" y="509"/>
                    <a:pt x="145" y="508"/>
                  </a:cubicBezTo>
                  <a:cubicBezTo>
                    <a:pt x="145" y="508"/>
                    <a:pt x="146" y="507"/>
                    <a:pt x="146" y="506"/>
                  </a:cubicBezTo>
                  <a:cubicBezTo>
                    <a:pt x="146" y="506"/>
                    <a:pt x="145" y="505"/>
                    <a:pt x="145" y="505"/>
                  </a:cubicBezTo>
                  <a:cubicBezTo>
                    <a:pt x="145" y="502"/>
                    <a:pt x="144" y="502"/>
                    <a:pt x="142" y="501"/>
                  </a:cubicBezTo>
                  <a:cubicBezTo>
                    <a:pt x="142" y="501"/>
                    <a:pt x="143" y="499"/>
                    <a:pt x="142" y="499"/>
                  </a:cubicBezTo>
                  <a:cubicBezTo>
                    <a:pt x="142" y="499"/>
                    <a:pt x="139" y="499"/>
                    <a:pt x="140" y="498"/>
                  </a:cubicBezTo>
                  <a:cubicBezTo>
                    <a:pt x="140" y="498"/>
                    <a:pt x="141" y="498"/>
                    <a:pt x="141" y="498"/>
                  </a:cubicBezTo>
                  <a:cubicBezTo>
                    <a:pt x="140" y="495"/>
                    <a:pt x="138" y="495"/>
                    <a:pt x="135" y="493"/>
                  </a:cubicBezTo>
                  <a:cubicBezTo>
                    <a:pt x="135" y="492"/>
                    <a:pt x="136" y="492"/>
                    <a:pt x="134" y="492"/>
                  </a:cubicBezTo>
                  <a:cubicBezTo>
                    <a:pt x="133" y="492"/>
                    <a:pt x="133" y="488"/>
                    <a:pt x="131" y="489"/>
                  </a:cubicBezTo>
                  <a:cubicBezTo>
                    <a:pt x="128" y="479"/>
                    <a:pt x="131" y="471"/>
                    <a:pt x="131" y="460"/>
                  </a:cubicBezTo>
                  <a:cubicBezTo>
                    <a:pt x="130" y="458"/>
                    <a:pt x="127" y="462"/>
                    <a:pt x="128" y="456"/>
                  </a:cubicBezTo>
                  <a:cubicBezTo>
                    <a:pt x="121" y="457"/>
                    <a:pt x="116" y="456"/>
                    <a:pt x="112" y="454"/>
                  </a:cubicBezTo>
                  <a:cubicBezTo>
                    <a:pt x="113" y="448"/>
                    <a:pt x="108" y="454"/>
                    <a:pt x="109" y="448"/>
                  </a:cubicBezTo>
                  <a:cubicBezTo>
                    <a:pt x="104" y="447"/>
                    <a:pt x="103" y="445"/>
                    <a:pt x="97" y="447"/>
                  </a:cubicBezTo>
                  <a:cubicBezTo>
                    <a:pt x="95" y="447"/>
                    <a:pt x="94" y="448"/>
                    <a:pt x="92" y="448"/>
                  </a:cubicBezTo>
                  <a:cubicBezTo>
                    <a:pt x="91" y="448"/>
                    <a:pt x="88" y="450"/>
                    <a:pt x="85" y="449"/>
                  </a:cubicBezTo>
                  <a:cubicBezTo>
                    <a:pt x="87" y="452"/>
                    <a:pt x="88" y="450"/>
                    <a:pt x="82" y="452"/>
                  </a:cubicBezTo>
                  <a:cubicBezTo>
                    <a:pt x="78" y="452"/>
                    <a:pt x="76" y="454"/>
                    <a:pt x="69" y="454"/>
                  </a:cubicBezTo>
                  <a:cubicBezTo>
                    <a:pt x="68" y="454"/>
                    <a:pt x="67" y="453"/>
                    <a:pt x="66" y="453"/>
                  </a:cubicBezTo>
                  <a:cubicBezTo>
                    <a:pt x="58" y="452"/>
                    <a:pt x="50" y="457"/>
                    <a:pt x="44" y="455"/>
                  </a:cubicBezTo>
                  <a:cubicBezTo>
                    <a:pt x="44" y="451"/>
                    <a:pt x="39" y="452"/>
                    <a:pt x="38" y="452"/>
                  </a:cubicBezTo>
                  <a:cubicBezTo>
                    <a:pt x="37" y="451"/>
                    <a:pt x="38" y="450"/>
                    <a:pt x="38" y="449"/>
                  </a:cubicBezTo>
                  <a:cubicBezTo>
                    <a:pt x="37" y="449"/>
                    <a:pt x="35" y="450"/>
                    <a:pt x="34" y="449"/>
                  </a:cubicBezTo>
                  <a:cubicBezTo>
                    <a:pt x="34" y="449"/>
                    <a:pt x="35" y="447"/>
                    <a:pt x="34" y="447"/>
                  </a:cubicBezTo>
                  <a:cubicBezTo>
                    <a:pt x="33" y="446"/>
                    <a:pt x="32" y="447"/>
                    <a:pt x="32" y="446"/>
                  </a:cubicBezTo>
                  <a:cubicBezTo>
                    <a:pt x="32" y="446"/>
                    <a:pt x="30" y="444"/>
                    <a:pt x="29" y="443"/>
                  </a:cubicBezTo>
                  <a:cubicBezTo>
                    <a:pt x="29" y="443"/>
                    <a:pt x="30" y="442"/>
                    <a:pt x="28" y="442"/>
                  </a:cubicBezTo>
                  <a:cubicBezTo>
                    <a:pt x="27" y="442"/>
                    <a:pt x="27" y="441"/>
                    <a:pt x="27" y="440"/>
                  </a:cubicBezTo>
                  <a:cubicBezTo>
                    <a:pt x="27" y="438"/>
                    <a:pt x="25" y="440"/>
                    <a:pt x="25" y="439"/>
                  </a:cubicBezTo>
                  <a:cubicBezTo>
                    <a:pt x="24" y="438"/>
                    <a:pt x="25" y="437"/>
                    <a:pt x="25" y="436"/>
                  </a:cubicBezTo>
                  <a:cubicBezTo>
                    <a:pt x="24" y="435"/>
                    <a:pt x="22" y="437"/>
                    <a:pt x="22" y="435"/>
                  </a:cubicBezTo>
                  <a:cubicBezTo>
                    <a:pt x="22" y="435"/>
                    <a:pt x="23" y="433"/>
                    <a:pt x="24" y="434"/>
                  </a:cubicBezTo>
                  <a:cubicBezTo>
                    <a:pt x="22" y="430"/>
                    <a:pt x="17" y="431"/>
                    <a:pt x="18" y="427"/>
                  </a:cubicBezTo>
                  <a:cubicBezTo>
                    <a:pt x="12" y="429"/>
                    <a:pt x="15" y="422"/>
                    <a:pt x="9" y="423"/>
                  </a:cubicBezTo>
                  <a:cubicBezTo>
                    <a:pt x="10" y="422"/>
                    <a:pt x="11" y="421"/>
                    <a:pt x="11" y="420"/>
                  </a:cubicBezTo>
                  <a:cubicBezTo>
                    <a:pt x="10" y="418"/>
                    <a:pt x="8" y="419"/>
                    <a:pt x="6" y="419"/>
                  </a:cubicBezTo>
                  <a:cubicBezTo>
                    <a:pt x="7" y="417"/>
                    <a:pt x="4" y="416"/>
                    <a:pt x="4" y="415"/>
                  </a:cubicBezTo>
                  <a:cubicBezTo>
                    <a:pt x="3" y="413"/>
                    <a:pt x="5" y="413"/>
                    <a:pt x="4" y="410"/>
                  </a:cubicBezTo>
                  <a:cubicBezTo>
                    <a:pt x="3" y="410"/>
                    <a:pt x="2" y="411"/>
                    <a:pt x="2" y="409"/>
                  </a:cubicBezTo>
                  <a:cubicBezTo>
                    <a:pt x="2" y="408"/>
                    <a:pt x="1" y="405"/>
                    <a:pt x="0" y="405"/>
                  </a:cubicBezTo>
                  <a:cubicBezTo>
                    <a:pt x="0" y="403"/>
                    <a:pt x="3" y="404"/>
                    <a:pt x="4" y="403"/>
                  </a:cubicBezTo>
                  <a:cubicBezTo>
                    <a:pt x="4" y="403"/>
                    <a:pt x="4" y="399"/>
                    <a:pt x="6" y="400"/>
                  </a:cubicBezTo>
                  <a:cubicBezTo>
                    <a:pt x="6" y="393"/>
                    <a:pt x="6" y="387"/>
                    <a:pt x="6" y="380"/>
                  </a:cubicBezTo>
                  <a:cubicBezTo>
                    <a:pt x="6" y="378"/>
                    <a:pt x="4" y="379"/>
                    <a:pt x="4" y="379"/>
                  </a:cubicBezTo>
                  <a:cubicBezTo>
                    <a:pt x="3" y="378"/>
                    <a:pt x="5" y="377"/>
                    <a:pt x="5" y="376"/>
                  </a:cubicBezTo>
                  <a:cubicBezTo>
                    <a:pt x="5" y="374"/>
                    <a:pt x="3" y="374"/>
                    <a:pt x="4" y="372"/>
                  </a:cubicBezTo>
                  <a:cubicBezTo>
                    <a:pt x="8" y="377"/>
                    <a:pt x="4" y="363"/>
                    <a:pt x="8" y="368"/>
                  </a:cubicBezTo>
                  <a:cubicBezTo>
                    <a:pt x="9" y="367"/>
                    <a:pt x="8" y="363"/>
                    <a:pt x="9" y="361"/>
                  </a:cubicBezTo>
                  <a:cubicBezTo>
                    <a:pt x="10" y="361"/>
                    <a:pt x="12" y="361"/>
                    <a:pt x="12" y="361"/>
                  </a:cubicBezTo>
                  <a:cubicBezTo>
                    <a:pt x="12" y="360"/>
                    <a:pt x="10" y="359"/>
                    <a:pt x="11" y="357"/>
                  </a:cubicBezTo>
                  <a:cubicBezTo>
                    <a:pt x="15" y="356"/>
                    <a:pt x="14" y="350"/>
                    <a:pt x="19" y="349"/>
                  </a:cubicBezTo>
                  <a:cubicBezTo>
                    <a:pt x="19" y="345"/>
                    <a:pt x="23" y="345"/>
                    <a:pt x="22" y="341"/>
                  </a:cubicBezTo>
                  <a:cubicBezTo>
                    <a:pt x="24" y="341"/>
                    <a:pt x="25" y="340"/>
                    <a:pt x="25" y="339"/>
                  </a:cubicBezTo>
                  <a:cubicBezTo>
                    <a:pt x="32" y="338"/>
                    <a:pt x="37" y="336"/>
                    <a:pt x="36" y="327"/>
                  </a:cubicBezTo>
                  <a:cubicBezTo>
                    <a:pt x="41" y="328"/>
                    <a:pt x="37" y="320"/>
                    <a:pt x="41" y="321"/>
                  </a:cubicBezTo>
                  <a:cubicBezTo>
                    <a:pt x="41" y="319"/>
                    <a:pt x="41" y="316"/>
                    <a:pt x="41" y="314"/>
                  </a:cubicBezTo>
                  <a:cubicBezTo>
                    <a:pt x="43" y="314"/>
                    <a:pt x="44" y="312"/>
                    <a:pt x="46" y="313"/>
                  </a:cubicBezTo>
                  <a:cubicBezTo>
                    <a:pt x="48" y="310"/>
                    <a:pt x="50" y="309"/>
                    <a:pt x="52" y="306"/>
                  </a:cubicBezTo>
                  <a:cubicBezTo>
                    <a:pt x="52" y="305"/>
                    <a:pt x="53" y="306"/>
                    <a:pt x="53" y="304"/>
                  </a:cubicBezTo>
                  <a:cubicBezTo>
                    <a:pt x="53" y="303"/>
                    <a:pt x="56" y="303"/>
                    <a:pt x="55" y="301"/>
                  </a:cubicBezTo>
                  <a:cubicBezTo>
                    <a:pt x="61" y="302"/>
                    <a:pt x="61" y="298"/>
                    <a:pt x="66" y="299"/>
                  </a:cubicBezTo>
                  <a:cubicBezTo>
                    <a:pt x="64" y="303"/>
                    <a:pt x="71" y="299"/>
                    <a:pt x="69" y="303"/>
                  </a:cubicBezTo>
                  <a:cubicBezTo>
                    <a:pt x="72" y="301"/>
                    <a:pt x="81" y="305"/>
                    <a:pt x="81" y="300"/>
                  </a:cubicBezTo>
                  <a:cubicBezTo>
                    <a:pt x="87" y="299"/>
                    <a:pt x="92" y="298"/>
                    <a:pt x="94" y="294"/>
                  </a:cubicBezTo>
                  <a:cubicBezTo>
                    <a:pt x="96" y="294"/>
                    <a:pt x="98" y="294"/>
                    <a:pt x="98" y="293"/>
                  </a:cubicBezTo>
                  <a:cubicBezTo>
                    <a:pt x="100" y="293"/>
                    <a:pt x="100" y="294"/>
                    <a:pt x="102" y="294"/>
                  </a:cubicBezTo>
                  <a:cubicBezTo>
                    <a:pt x="105" y="294"/>
                    <a:pt x="107" y="293"/>
                    <a:pt x="109" y="293"/>
                  </a:cubicBezTo>
                  <a:cubicBezTo>
                    <a:pt x="109" y="293"/>
                    <a:pt x="110" y="294"/>
                    <a:pt x="111" y="294"/>
                  </a:cubicBezTo>
                  <a:cubicBezTo>
                    <a:pt x="113" y="294"/>
                    <a:pt x="118" y="296"/>
                    <a:pt x="124" y="295"/>
                  </a:cubicBezTo>
                  <a:cubicBezTo>
                    <a:pt x="126" y="295"/>
                    <a:pt x="129" y="291"/>
                    <a:pt x="132" y="294"/>
                  </a:cubicBezTo>
                  <a:cubicBezTo>
                    <a:pt x="134" y="296"/>
                    <a:pt x="133" y="294"/>
                    <a:pt x="137" y="294"/>
                  </a:cubicBezTo>
                  <a:cubicBezTo>
                    <a:pt x="137" y="295"/>
                    <a:pt x="138" y="295"/>
                    <a:pt x="138" y="296"/>
                  </a:cubicBezTo>
                  <a:cubicBezTo>
                    <a:pt x="138" y="297"/>
                    <a:pt x="135" y="297"/>
                    <a:pt x="135" y="297"/>
                  </a:cubicBezTo>
                  <a:cubicBezTo>
                    <a:pt x="135" y="299"/>
                    <a:pt x="136" y="298"/>
                    <a:pt x="137" y="299"/>
                  </a:cubicBezTo>
                  <a:cubicBezTo>
                    <a:pt x="137" y="300"/>
                    <a:pt x="135" y="300"/>
                    <a:pt x="135" y="300"/>
                  </a:cubicBezTo>
                  <a:cubicBezTo>
                    <a:pt x="136" y="301"/>
                    <a:pt x="137" y="301"/>
                    <a:pt x="137" y="302"/>
                  </a:cubicBezTo>
                  <a:cubicBezTo>
                    <a:pt x="136" y="305"/>
                    <a:pt x="135" y="307"/>
                    <a:pt x="138" y="312"/>
                  </a:cubicBezTo>
                  <a:cubicBezTo>
                    <a:pt x="138" y="314"/>
                    <a:pt x="140" y="310"/>
                    <a:pt x="141" y="313"/>
                  </a:cubicBezTo>
                  <a:cubicBezTo>
                    <a:pt x="141" y="314"/>
                    <a:pt x="143" y="313"/>
                    <a:pt x="144" y="314"/>
                  </a:cubicBezTo>
                  <a:cubicBezTo>
                    <a:pt x="144" y="314"/>
                    <a:pt x="143" y="316"/>
                    <a:pt x="144" y="316"/>
                  </a:cubicBezTo>
                  <a:cubicBezTo>
                    <a:pt x="145" y="317"/>
                    <a:pt x="147" y="315"/>
                    <a:pt x="147" y="317"/>
                  </a:cubicBezTo>
                  <a:cubicBezTo>
                    <a:pt x="151" y="316"/>
                    <a:pt x="154" y="321"/>
                    <a:pt x="155" y="317"/>
                  </a:cubicBezTo>
                  <a:cubicBezTo>
                    <a:pt x="157" y="317"/>
                    <a:pt x="156" y="319"/>
                    <a:pt x="157" y="320"/>
                  </a:cubicBezTo>
                  <a:cubicBezTo>
                    <a:pt x="158" y="321"/>
                    <a:pt x="160" y="320"/>
                    <a:pt x="162" y="321"/>
                  </a:cubicBezTo>
                  <a:cubicBezTo>
                    <a:pt x="163" y="321"/>
                    <a:pt x="163" y="323"/>
                    <a:pt x="164" y="323"/>
                  </a:cubicBezTo>
                  <a:cubicBezTo>
                    <a:pt x="164" y="324"/>
                    <a:pt x="166" y="323"/>
                    <a:pt x="166" y="323"/>
                  </a:cubicBezTo>
                  <a:cubicBezTo>
                    <a:pt x="167" y="325"/>
                    <a:pt x="168" y="324"/>
                    <a:pt x="170" y="325"/>
                  </a:cubicBezTo>
                  <a:cubicBezTo>
                    <a:pt x="170" y="325"/>
                    <a:pt x="170" y="327"/>
                    <a:pt x="171" y="327"/>
                  </a:cubicBezTo>
                  <a:cubicBezTo>
                    <a:pt x="171" y="327"/>
                    <a:pt x="173" y="326"/>
                    <a:pt x="174" y="326"/>
                  </a:cubicBezTo>
                  <a:cubicBezTo>
                    <a:pt x="174" y="326"/>
                    <a:pt x="175" y="327"/>
                    <a:pt x="175" y="327"/>
                  </a:cubicBezTo>
                  <a:cubicBezTo>
                    <a:pt x="176" y="327"/>
                    <a:pt x="177" y="327"/>
                    <a:pt x="178" y="327"/>
                  </a:cubicBezTo>
                  <a:cubicBezTo>
                    <a:pt x="178" y="326"/>
                    <a:pt x="180" y="325"/>
                    <a:pt x="180" y="325"/>
                  </a:cubicBezTo>
                  <a:cubicBezTo>
                    <a:pt x="180" y="325"/>
                    <a:pt x="182" y="324"/>
                    <a:pt x="181" y="323"/>
                  </a:cubicBezTo>
                  <a:cubicBezTo>
                    <a:pt x="178" y="321"/>
                    <a:pt x="185" y="322"/>
                    <a:pt x="185" y="317"/>
                  </a:cubicBezTo>
                  <a:cubicBezTo>
                    <a:pt x="188" y="318"/>
                    <a:pt x="188" y="315"/>
                    <a:pt x="192" y="316"/>
                  </a:cubicBezTo>
                  <a:cubicBezTo>
                    <a:pt x="193" y="316"/>
                    <a:pt x="193" y="317"/>
                    <a:pt x="193" y="317"/>
                  </a:cubicBezTo>
                  <a:cubicBezTo>
                    <a:pt x="194" y="318"/>
                    <a:pt x="196" y="317"/>
                    <a:pt x="198" y="317"/>
                  </a:cubicBezTo>
                  <a:cubicBezTo>
                    <a:pt x="198" y="318"/>
                    <a:pt x="200" y="320"/>
                    <a:pt x="200" y="320"/>
                  </a:cubicBezTo>
                  <a:cubicBezTo>
                    <a:pt x="201" y="320"/>
                    <a:pt x="202" y="318"/>
                    <a:pt x="204" y="319"/>
                  </a:cubicBezTo>
                  <a:cubicBezTo>
                    <a:pt x="204" y="319"/>
                    <a:pt x="204" y="321"/>
                    <a:pt x="204" y="321"/>
                  </a:cubicBezTo>
                  <a:cubicBezTo>
                    <a:pt x="205" y="321"/>
                    <a:pt x="206" y="319"/>
                    <a:pt x="208" y="320"/>
                  </a:cubicBezTo>
                  <a:cubicBezTo>
                    <a:pt x="209" y="321"/>
                    <a:pt x="206" y="321"/>
                    <a:pt x="206" y="321"/>
                  </a:cubicBezTo>
                  <a:cubicBezTo>
                    <a:pt x="207" y="323"/>
                    <a:pt x="214" y="323"/>
                    <a:pt x="218" y="323"/>
                  </a:cubicBezTo>
                  <a:cubicBezTo>
                    <a:pt x="217" y="328"/>
                    <a:pt x="227" y="326"/>
                    <a:pt x="230" y="323"/>
                  </a:cubicBezTo>
                  <a:cubicBezTo>
                    <a:pt x="230" y="324"/>
                    <a:pt x="235" y="322"/>
                    <a:pt x="237" y="323"/>
                  </a:cubicBezTo>
                  <a:cubicBezTo>
                    <a:pt x="238" y="325"/>
                    <a:pt x="237" y="323"/>
                    <a:pt x="239" y="323"/>
                  </a:cubicBezTo>
                  <a:cubicBezTo>
                    <a:pt x="241" y="324"/>
                    <a:pt x="243" y="325"/>
                    <a:pt x="245" y="325"/>
                  </a:cubicBezTo>
                  <a:cubicBezTo>
                    <a:pt x="247" y="324"/>
                    <a:pt x="248" y="322"/>
                    <a:pt x="251" y="322"/>
                  </a:cubicBezTo>
                  <a:cubicBezTo>
                    <a:pt x="252" y="320"/>
                    <a:pt x="251" y="316"/>
                    <a:pt x="254" y="315"/>
                  </a:cubicBezTo>
                  <a:cubicBezTo>
                    <a:pt x="254" y="313"/>
                    <a:pt x="253" y="313"/>
                    <a:pt x="253" y="310"/>
                  </a:cubicBezTo>
                  <a:cubicBezTo>
                    <a:pt x="257" y="311"/>
                    <a:pt x="257" y="303"/>
                    <a:pt x="260" y="307"/>
                  </a:cubicBezTo>
                  <a:cubicBezTo>
                    <a:pt x="261" y="302"/>
                    <a:pt x="259" y="301"/>
                    <a:pt x="255" y="301"/>
                  </a:cubicBezTo>
                  <a:cubicBezTo>
                    <a:pt x="256" y="300"/>
                    <a:pt x="257" y="298"/>
                    <a:pt x="257" y="296"/>
                  </a:cubicBezTo>
                  <a:cubicBezTo>
                    <a:pt x="255" y="293"/>
                    <a:pt x="249" y="295"/>
                    <a:pt x="247" y="292"/>
                  </a:cubicBezTo>
                  <a:cubicBezTo>
                    <a:pt x="245" y="293"/>
                    <a:pt x="241" y="293"/>
                    <a:pt x="240" y="295"/>
                  </a:cubicBezTo>
                  <a:cubicBezTo>
                    <a:pt x="239" y="295"/>
                    <a:pt x="240" y="293"/>
                    <a:pt x="239" y="293"/>
                  </a:cubicBezTo>
                  <a:cubicBezTo>
                    <a:pt x="237" y="292"/>
                    <a:pt x="233" y="294"/>
                    <a:pt x="231" y="293"/>
                  </a:cubicBezTo>
                  <a:cubicBezTo>
                    <a:pt x="230" y="293"/>
                    <a:pt x="230" y="295"/>
                    <a:pt x="227" y="295"/>
                  </a:cubicBezTo>
                  <a:cubicBezTo>
                    <a:pt x="224" y="295"/>
                    <a:pt x="225" y="291"/>
                    <a:pt x="219" y="292"/>
                  </a:cubicBezTo>
                  <a:cubicBezTo>
                    <a:pt x="219" y="289"/>
                    <a:pt x="218" y="289"/>
                    <a:pt x="218" y="287"/>
                  </a:cubicBezTo>
                  <a:cubicBezTo>
                    <a:pt x="216" y="287"/>
                    <a:pt x="216" y="287"/>
                    <a:pt x="215" y="286"/>
                  </a:cubicBezTo>
                  <a:cubicBezTo>
                    <a:pt x="215" y="284"/>
                    <a:pt x="213" y="283"/>
                    <a:pt x="211" y="283"/>
                  </a:cubicBezTo>
                  <a:cubicBezTo>
                    <a:pt x="213" y="280"/>
                    <a:pt x="212" y="273"/>
                    <a:pt x="211" y="270"/>
                  </a:cubicBezTo>
                  <a:cubicBezTo>
                    <a:pt x="208" y="272"/>
                    <a:pt x="204" y="268"/>
                    <a:pt x="204" y="274"/>
                  </a:cubicBezTo>
                  <a:cubicBezTo>
                    <a:pt x="200" y="272"/>
                    <a:pt x="200" y="275"/>
                    <a:pt x="197" y="273"/>
                  </a:cubicBezTo>
                  <a:cubicBezTo>
                    <a:pt x="197" y="274"/>
                    <a:pt x="196" y="275"/>
                    <a:pt x="195" y="275"/>
                  </a:cubicBezTo>
                  <a:cubicBezTo>
                    <a:pt x="196" y="276"/>
                    <a:pt x="197" y="276"/>
                    <a:pt x="198" y="277"/>
                  </a:cubicBezTo>
                  <a:cubicBezTo>
                    <a:pt x="199" y="278"/>
                    <a:pt x="198" y="280"/>
                    <a:pt x="200" y="280"/>
                  </a:cubicBezTo>
                  <a:cubicBezTo>
                    <a:pt x="199" y="284"/>
                    <a:pt x="199" y="282"/>
                    <a:pt x="201" y="284"/>
                  </a:cubicBezTo>
                  <a:cubicBezTo>
                    <a:pt x="202" y="287"/>
                    <a:pt x="200" y="286"/>
                    <a:pt x="199" y="287"/>
                  </a:cubicBezTo>
                  <a:cubicBezTo>
                    <a:pt x="199" y="287"/>
                    <a:pt x="197" y="291"/>
                    <a:pt x="197" y="290"/>
                  </a:cubicBezTo>
                  <a:cubicBezTo>
                    <a:pt x="194" y="288"/>
                    <a:pt x="197" y="293"/>
                    <a:pt x="192" y="293"/>
                  </a:cubicBezTo>
                  <a:cubicBezTo>
                    <a:pt x="191" y="292"/>
                    <a:pt x="191" y="291"/>
                    <a:pt x="190" y="290"/>
                  </a:cubicBezTo>
                  <a:cubicBezTo>
                    <a:pt x="189" y="288"/>
                    <a:pt x="190" y="288"/>
                    <a:pt x="192" y="288"/>
                  </a:cubicBezTo>
                  <a:cubicBezTo>
                    <a:pt x="190" y="286"/>
                    <a:pt x="187" y="285"/>
                    <a:pt x="190" y="282"/>
                  </a:cubicBezTo>
                  <a:cubicBezTo>
                    <a:pt x="188" y="282"/>
                    <a:pt x="186" y="283"/>
                    <a:pt x="185" y="282"/>
                  </a:cubicBezTo>
                  <a:cubicBezTo>
                    <a:pt x="184" y="281"/>
                    <a:pt x="187" y="281"/>
                    <a:pt x="187" y="281"/>
                  </a:cubicBezTo>
                  <a:cubicBezTo>
                    <a:pt x="187" y="281"/>
                    <a:pt x="184" y="278"/>
                    <a:pt x="181" y="276"/>
                  </a:cubicBezTo>
                  <a:cubicBezTo>
                    <a:pt x="182" y="271"/>
                    <a:pt x="179" y="269"/>
                    <a:pt x="179" y="264"/>
                  </a:cubicBezTo>
                  <a:cubicBezTo>
                    <a:pt x="179" y="263"/>
                    <a:pt x="176" y="264"/>
                    <a:pt x="175" y="263"/>
                  </a:cubicBezTo>
                  <a:cubicBezTo>
                    <a:pt x="175" y="263"/>
                    <a:pt x="177" y="261"/>
                    <a:pt x="177" y="261"/>
                  </a:cubicBezTo>
                  <a:cubicBezTo>
                    <a:pt x="174" y="259"/>
                    <a:pt x="174" y="261"/>
                    <a:pt x="172" y="260"/>
                  </a:cubicBezTo>
                  <a:cubicBezTo>
                    <a:pt x="172" y="260"/>
                    <a:pt x="173" y="258"/>
                    <a:pt x="173" y="257"/>
                  </a:cubicBezTo>
                  <a:cubicBezTo>
                    <a:pt x="173" y="256"/>
                    <a:pt x="171" y="259"/>
                    <a:pt x="172" y="259"/>
                  </a:cubicBezTo>
                  <a:cubicBezTo>
                    <a:pt x="171" y="259"/>
                    <a:pt x="171" y="257"/>
                    <a:pt x="171" y="256"/>
                  </a:cubicBezTo>
                  <a:cubicBezTo>
                    <a:pt x="166" y="257"/>
                    <a:pt x="166" y="253"/>
                    <a:pt x="161" y="254"/>
                  </a:cubicBezTo>
                  <a:cubicBezTo>
                    <a:pt x="161" y="252"/>
                    <a:pt x="160" y="252"/>
                    <a:pt x="159" y="252"/>
                  </a:cubicBezTo>
                  <a:cubicBezTo>
                    <a:pt x="159" y="251"/>
                    <a:pt x="159" y="250"/>
                    <a:pt x="159" y="249"/>
                  </a:cubicBezTo>
                  <a:cubicBezTo>
                    <a:pt x="159" y="249"/>
                    <a:pt x="157" y="250"/>
                    <a:pt x="157" y="249"/>
                  </a:cubicBezTo>
                  <a:cubicBezTo>
                    <a:pt x="156" y="249"/>
                    <a:pt x="156" y="244"/>
                    <a:pt x="155" y="246"/>
                  </a:cubicBezTo>
                  <a:cubicBezTo>
                    <a:pt x="155" y="247"/>
                    <a:pt x="154" y="246"/>
                    <a:pt x="153" y="244"/>
                  </a:cubicBezTo>
                  <a:cubicBezTo>
                    <a:pt x="153" y="244"/>
                    <a:pt x="152" y="243"/>
                    <a:pt x="152" y="242"/>
                  </a:cubicBezTo>
                  <a:cubicBezTo>
                    <a:pt x="147" y="242"/>
                    <a:pt x="149" y="243"/>
                    <a:pt x="145" y="242"/>
                  </a:cubicBezTo>
                  <a:cubicBezTo>
                    <a:pt x="144" y="242"/>
                    <a:pt x="144" y="244"/>
                    <a:pt x="142" y="244"/>
                  </a:cubicBezTo>
                  <a:cubicBezTo>
                    <a:pt x="141" y="248"/>
                    <a:pt x="145" y="247"/>
                    <a:pt x="145" y="249"/>
                  </a:cubicBezTo>
                  <a:cubicBezTo>
                    <a:pt x="145" y="250"/>
                    <a:pt x="147" y="252"/>
                    <a:pt x="147" y="253"/>
                  </a:cubicBezTo>
                  <a:cubicBezTo>
                    <a:pt x="148" y="253"/>
                    <a:pt x="148" y="254"/>
                    <a:pt x="150" y="254"/>
                  </a:cubicBezTo>
                  <a:cubicBezTo>
                    <a:pt x="148" y="257"/>
                    <a:pt x="152" y="257"/>
                    <a:pt x="153" y="259"/>
                  </a:cubicBezTo>
                  <a:cubicBezTo>
                    <a:pt x="153" y="259"/>
                    <a:pt x="154" y="263"/>
                    <a:pt x="155" y="262"/>
                  </a:cubicBezTo>
                  <a:cubicBezTo>
                    <a:pt x="157" y="260"/>
                    <a:pt x="155" y="262"/>
                    <a:pt x="157" y="263"/>
                  </a:cubicBezTo>
                  <a:cubicBezTo>
                    <a:pt x="158" y="264"/>
                    <a:pt x="161" y="264"/>
                    <a:pt x="161" y="267"/>
                  </a:cubicBezTo>
                  <a:cubicBezTo>
                    <a:pt x="163" y="266"/>
                    <a:pt x="163" y="268"/>
                    <a:pt x="164" y="268"/>
                  </a:cubicBezTo>
                  <a:cubicBezTo>
                    <a:pt x="164" y="268"/>
                    <a:pt x="165" y="267"/>
                    <a:pt x="165" y="267"/>
                  </a:cubicBezTo>
                  <a:cubicBezTo>
                    <a:pt x="166" y="267"/>
                    <a:pt x="167" y="270"/>
                    <a:pt x="167" y="268"/>
                  </a:cubicBezTo>
                  <a:cubicBezTo>
                    <a:pt x="170" y="268"/>
                    <a:pt x="167" y="273"/>
                    <a:pt x="171" y="272"/>
                  </a:cubicBezTo>
                  <a:cubicBezTo>
                    <a:pt x="171" y="274"/>
                    <a:pt x="166" y="272"/>
                    <a:pt x="164" y="273"/>
                  </a:cubicBezTo>
                  <a:cubicBezTo>
                    <a:pt x="164" y="274"/>
                    <a:pt x="165" y="274"/>
                    <a:pt x="166" y="275"/>
                  </a:cubicBezTo>
                  <a:cubicBezTo>
                    <a:pt x="167" y="277"/>
                    <a:pt x="164" y="281"/>
                    <a:pt x="166" y="281"/>
                  </a:cubicBezTo>
                  <a:cubicBezTo>
                    <a:pt x="165" y="283"/>
                    <a:pt x="162" y="283"/>
                    <a:pt x="160" y="283"/>
                  </a:cubicBezTo>
                  <a:cubicBezTo>
                    <a:pt x="162" y="283"/>
                    <a:pt x="160" y="279"/>
                    <a:pt x="162" y="279"/>
                  </a:cubicBezTo>
                  <a:cubicBezTo>
                    <a:pt x="161" y="278"/>
                    <a:pt x="162" y="275"/>
                    <a:pt x="160" y="275"/>
                  </a:cubicBezTo>
                  <a:cubicBezTo>
                    <a:pt x="158" y="275"/>
                    <a:pt x="161" y="273"/>
                    <a:pt x="158" y="272"/>
                  </a:cubicBezTo>
                  <a:cubicBezTo>
                    <a:pt x="156" y="271"/>
                    <a:pt x="154" y="271"/>
                    <a:pt x="154" y="268"/>
                  </a:cubicBezTo>
                  <a:cubicBezTo>
                    <a:pt x="149" y="269"/>
                    <a:pt x="149" y="266"/>
                    <a:pt x="145" y="266"/>
                  </a:cubicBezTo>
                  <a:cubicBezTo>
                    <a:pt x="144" y="263"/>
                    <a:pt x="142" y="261"/>
                    <a:pt x="140" y="259"/>
                  </a:cubicBezTo>
                  <a:cubicBezTo>
                    <a:pt x="140" y="258"/>
                    <a:pt x="139" y="259"/>
                    <a:pt x="139" y="257"/>
                  </a:cubicBezTo>
                  <a:cubicBezTo>
                    <a:pt x="139" y="256"/>
                    <a:pt x="137" y="257"/>
                    <a:pt x="137" y="256"/>
                  </a:cubicBezTo>
                  <a:cubicBezTo>
                    <a:pt x="136" y="256"/>
                    <a:pt x="137" y="254"/>
                    <a:pt x="137" y="254"/>
                  </a:cubicBezTo>
                  <a:cubicBezTo>
                    <a:pt x="135" y="253"/>
                    <a:pt x="133" y="255"/>
                    <a:pt x="132" y="254"/>
                  </a:cubicBezTo>
                  <a:cubicBezTo>
                    <a:pt x="131" y="253"/>
                    <a:pt x="134" y="252"/>
                    <a:pt x="134" y="253"/>
                  </a:cubicBezTo>
                  <a:cubicBezTo>
                    <a:pt x="133" y="250"/>
                    <a:pt x="126" y="250"/>
                    <a:pt x="122" y="252"/>
                  </a:cubicBezTo>
                  <a:cubicBezTo>
                    <a:pt x="122" y="252"/>
                    <a:pt x="125" y="253"/>
                    <a:pt x="125" y="253"/>
                  </a:cubicBezTo>
                  <a:cubicBezTo>
                    <a:pt x="124" y="254"/>
                    <a:pt x="123" y="253"/>
                    <a:pt x="121" y="254"/>
                  </a:cubicBezTo>
                  <a:cubicBezTo>
                    <a:pt x="119" y="255"/>
                    <a:pt x="119" y="259"/>
                    <a:pt x="117" y="259"/>
                  </a:cubicBezTo>
                  <a:cubicBezTo>
                    <a:pt x="112" y="258"/>
                    <a:pt x="111" y="254"/>
                    <a:pt x="105" y="255"/>
                  </a:cubicBezTo>
                  <a:cubicBezTo>
                    <a:pt x="103" y="256"/>
                    <a:pt x="104" y="259"/>
                    <a:pt x="100" y="257"/>
                  </a:cubicBezTo>
                  <a:cubicBezTo>
                    <a:pt x="100" y="260"/>
                    <a:pt x="100" y="263"/>
                    <a:pt x="100" y="266"/>
                  </a:cubicBezTo>
                  <a:cubicBezTo>
                    <a:pt x="96" y="267"/>
                    <a:pt x="89" y="266"/>
                    <a:pt x="91" y="273"/>
                  </a:cubicBezTo>
                  <a:cubicBezTo>
                    <a:pt x="83" y="271"/>
                    <a:pt x="89" y="277"/>
                    <a:pt x="82" y="277"/>
                  </a:cubicBezTo>
                  <a:cubicBezTo>
                    <a:pt x="82" y="279"/>
                    <a:pt x="86" y="282"/>
                    <a:pt x="84" y="282"/>
                  </a:cubicBezTo>
                  <a:cubicBezTo>
                    <a:pt x="83" y="286"/>
                    <a:pt x="81" y="282"/>
                    <a:pt x="79" y="286"/>
                  </a:cubicBezTo>
                  <a:cubicBezTo>
                    <a:pt x="79" y="287"/>
                    <a:pt x="79" y="288"/>
                    <a:pt x="80" y="288"/>
                  </a:cubicBezTo>
                  <a:cubicBezTo>
                    <a:pt x="80" y="291"/>
                    <a:pt x="76" y="289"/>
                    <a:pt x="74" y="289"/>
                  </a:cubicBezTo>
                  <a:cubicBezTo>
                    <a:pt x="73" y="289"/>
                    <a:pt x="73" y="292"/>
                    <a:pt x="72" y="293"/>
                  </a:cubicBezTo>
                  <a:cubicBezTo>
                    <a:pt x="68" y="295"/>
                    <a:pt x="62" y="292"/>
                    <a:pt x="59" y="296"/>
                  </a:cubicBezTo>
                  <a:cubicBezTo>
                    <a:pt x="57" y="295"/>
                    <a:pt x="57" y="293"/>
                    <a:pt x="55" y="292"/>
                  </a:cubicBezTo>
                  <a:cubicBezTo>
                    <a:pt x="50" y="291"/>
                    <a:pt x="44" y="293"/>
                    <a:pt x="42" y="292"/>
                  </a:cubicBezTo>
                  <a:cubicBezTo>
                    <a:pt x="43" y="287"/>
                    <a:pt x="45" y="282"/>
                    <a:pt x="41" y="280"/>
                  </a:cubicBezTo>
                  <a:cubicBezTo>
                    <a:pt x="40" y="278"/>
                    <a:pt x="43" y="277"/>
                    <a:pt x="44" y="275"/>
                  </a:cubicBezTo>
                  <a:cubicBezTo>
                    <a:pt x="44" y="272"/>
                    <a:pt x="42" y="268"/>
                    <a:pt x="45" y="266"/>
                  </a:cubicBezTo>
                  <a:cubicBezTo>
                    <a:pt x="44" y="263"/>
                    <a:pt x="44" y="259"/>
                    <a:pt x="41" y="259"/>
                  </a:cubicBezTo>
                  <a:cubicBezTo>
                    <a:pt x="42" y="257"/>
                    <a:pt x="44" y="257"/>
                    <a:pt x="44" y="255"/>
                  </a:cubicBezTo>
                  <a:cubicBezTo>
                    <a:pt x="47" y="256"/>
                    <a:pt x="54" y="253"/>
                    <a:pt x="53" y="257"/>
                  </a:cubicBezTo>
                  <a:cubicBezTo>
                    <a:pt x="56" y="255"/>
                    <a:pt x="67" y="260"/>
                    <a:pt x="69" y="257"/>
                  </a:cubicBezTo>
                  <a:cubicBezTo>
                    <a:pt x="70" y="256"/>
                    <a:pt x="70" y="257"/>
                    <a:pt x="72" y="257"/>
                  </a:cubicBezTo>
                  <a:cubicBezTo>
                    <a:pt x="71" y="257"/>
                    <a:pt x="72" y="256"/>
                    <a:pt x="73" y="256"/>
                  </a:cubicBezTo>
                  <a:cubicBezTo>
                    <a:pt x="73" y="256"/>
                    <a:pt x="73" y="257"/>
                    <a:pt x="73" y="257"/>
                  </a:cubicBezTo>
                  <a:cubicBezTo>
                    <a:pt x="76" y="256"/>
                    <a:pt x="78" y="255"/>
                    <a:pt x="79" y="252"/>
                  </a:cubicBezTo>
                  <a:cubicBezTo>
                    <a:pt x="79" y="250"/>
                    <a:pt x="82" y="244"/>
                    <a:pt x="79" y="241"/>
                  </a:cubicBezTo>
                  <a:cubicBezTo>
                    <a:pt x="77" y="239"/>
                    <a:pt x="80" y="239"/>
                    <a:pt x="78" y="236"/>
                  </a:cubicBezTo>
                  <a:cubicBezTo>
                    <a:pt x="77" y="235"/>
                    <a:pt x="76" y="235"/>
                    <a:pt x="74" y="235"/>
                  </a:cubicBezTo>
                  <a:cubicBezTo>
                    <a:pt x="75" y="234"/>
                    <a:pt x="75" y="233"/>
                    <a:pt x="75" y="231"/>
                  </a:cubicBezTo>
                  <a:cubicBezTo>
                    <a:pt x="74" y="231"/>
                    <a:pt x="73" y="233"/>
                    <a:pt x="73" y="233"/>
                  </a:cubicBezTo>
                  <a:cubicBezTo>
                    <a:pt x="71" y="232"/>
                    <a:pt x="73" y="231"/>
                    <a:pt x="72" y="230"/>
                  </a:cubicBezTo>
                  <a:cubicBezTo>
                    <a:pt x="71" y="230"/>
                    <a:pt x="67" y="230"/>
                    <a:pt x="66" y="229"/>
                  </a:cubicBezTo>
                  <a:cubicBezTo>
                    <a:pt x="65" y="229"/>
                    <a:pt x="66" y="228"/>
                    <a:pt x="65" y="228"/>
                  </a:cubicBezTo>
                  <a:cubicBezTo>
                    <a:pt x="63" y="228"/>
                    <a:pt x="63" y="228"/>
                    <a:pt x="62" y="227"/>
                  </a:cubicBezTo>
                  <a:cubicBezTo>
                    <a:pt x="61" y="223"/>
                    <a:pt x="65" y="226"/>
                    <a:pt x="65" y="226"/>
                  </a:cubicBezTo>
                  <a:cubicBezTo>
                    <a:pt x="68" y="224"/>
                    <a:pt x="71" y="222"/>
                    <a:pt x="78" y="223"/>
                  </a:cubicBezTo>
                  <a:cubicBezTo>
                    <a:pt x="78" y="221"/>
                    <a:pt x="77" y="221"/>
                    <a:pt x="75" y="221"/>
                  </a:cubicBezTo>
                  <a:cubicBezTo>
                    <a:pt x="76" y="218"/>
                    <a:pt x="80" y="221"/>
                    <a:pt x="82" y="221"/>
                  </a:cubicBezTo>
                  <a:cubicBezTo>
                    <a:pt x="83" y="221"/>
                    <a:pt x="86" y="218"/>
                    <a:pt x="86" y="221"/>
                  </a:cubicBezTo>
                  <a:cubicBezTo>
                    <a:pt x="88" y="219"/>
                    <a:pt x="89" y="215"/>
                    <a:pt x="93" y="215"/>
                  </a:cubicBezTo>
                  <a:cubicBezTo>
                    <a:pt x="91" y="211"/>
                    <a:pt x="96" y="213"/>
                    <a:pt x="95" y="209"/>
                  </a:cubicBezTo>
                  <a:cubicBezTo>
                    <a:pt x="98" y="209"/>
                    <a:pt x="100" y="209"/>
                    <a:pt x="102" y="209"/>
                  </a:cubicBezTo>
                  <a:cubicBezTo>
                    <a:pt x="102" y="208"/>
                    <a:pt x="101" y="208"/>
                    <a:pt x="100" y="208"/>
                  </a:cubicBezTo>
                  <a:cubicBezTo>
                    <a:pt x="101" y="206"/>
                    <a:pt x="104" y="207"/>
                    <a:pt x="102" y="203"/>
                  </a:cubicBezTo>
                  <a:cubicBezTo>
                    <a:pt x="106" y="203"/>
                    <a:pt x="105" y="205"/>
                    <a:pt x="107" y="203"/>
                  </a:cubicBezTo>
                  <a:cubicBezTo>
                    <a:pt x="104" y="197"/>
                    <a:pt x="109" y="200"/>
                    <a:pt x="109" y="194"/>
                  </a:cubicBezTo>
                  <a:cubicBezTo>
                    <a:pt x="111" y="194"/>
                    <a:pt x="113" y="194"/>
                    <a:pt x="114" y="194"/>
                  </a:cubicBezTo>
                  <a:cubicBezTo>
                    <a:pt x="116" y="193"/>
                    <a:pt x="116" y="192"/>
                    <a:pt x="117" y="191"/>
                  </a:cubicBezTo>
                  <a:cubicBezTo>
                    <a:pt x="118" y="191"/>
                    <a:pt x="117" y="193"/>
                    <a:pt x="118" y="193"/>
                  </a:cubicBezTo>
                  <a:cubicBezTo>
                    <a:pt x="119" y="193"/>
                    <a:pt x="119" y="191"/>
                    <a:pt x="119" y="191"/>
                  </a:cubicBezTo>
                  <a:cubicBezTo>
                    <a:pt x="120" y="191"/>
                    <a:pt x="122" y="192"/>
                    <a:pt x="124" y="191"/>
                  </a:cubicBezTo>
                  <a:cubicBezTo>
                    <a:pt x="125" y="191"/>
                    <a:pt x="126" y="188"/>
                    <a:pt x="128" y="189"/>
                  </a:cubicBezTo>
                  <a:cubicBezTo>
                    <a:pt x="128" y="186"/>
                    <a:pt x="124" y="187"/>
                    <a:pt x="125" y="183"/>
                  </a:cubicBezTo>
                  <a:cubicBezTo>
                    <a:pt x="128" y="183"/>
                    <a:pt x="126" y="182"/>
                    <a:pt x="126" y="177"/>
                  </a:cubicBezTo>
                  <a:cubicBezTo>
                    <a:pt x="126" y="174"/>
                    <a:pt x="128" y="172"/>
                    <a:pt x="127" y="169"/>
                  </a:cubicBezTo>
                  <a:cubicBezTo>
                    <a:pt x="129" y="169"/>
                    <a:pt x="130" y="169"/>
                    <a:pt x="132" y="169"/>
                  </a:cubicBezTo>
                  <a:cubicBezTo>
                    <a:pt x="135" y="169"/>
                    <a:pt x="129" y="166"/>
                    <a:pt x="134" y="167"/>
                  </a:cubicBezTo>
                  <a:cubicBezTo>
                    <a:pt x="134" y="168"/>
                    <a:pt x="136" y="168"/>
                    <a:pt x="137" y="168"/>
                  </a:cubicBezTo>
                  <a:cubicBezTo>
                    <a:pt x="135" y="171"/>
                    <a:pt x="135" y="168"/>
                    <a:pt x="135" y="171"/>
                  </a:cubicBezTo>
                  <a:cubicBezTo>
                    <a:pt x="136" y="174"/>
                    <a:pt x="135" y="175"/>
                    <a:pt x="138" y="175"/>
                  </a:cubicBezTo>
                  <a:cubicBezTo>
                    <a:pt x="138" y="177"/>
                    <a:pt x="138" y="178"/>
                    <a:pt x="137" y="179"/>
                  </a:cubicBezTo>
                  <a:cubicBezTo>
                    <a:pt x="136" y="181"/>
                    <a:pt x="142" y="177"/>
                    <a:pt x="144" y="180"/>
                  </a:cubicBezTo>
                  <a:cubicBezTo>
                    <a:pt x="143" y="183"/>
                    <a:pt x="136" y="180"/>
                    <a:pt x="135" y="184"/>
                  </a:cubicBezTo>
                  <a:cubicBezTo>
                    <a:pt x="134" y="187"/>
                    <a:pt x="138" y="187"/>
                    <a:pt x="139" y="188"/>
                  </a:cubicBezTo>
                  <a:cubicBezTo>
                    <a:pt x="140" y="189"/>
                    <a:pt x="140" y="191"/>
                    <a:pt x="142" y="190"/>
                  </a:cubicBezTo>
                  <a:cubicBezTo>
                    <a:pt x="141" y="188"/>
                    <a:pt x="138" y="188"/>
                    <a:pt x="144" y="188"/>
                  </a:cubicBezTo>
                  <a:cubicBezTo>
                    <a:pt x="145" y="188"/>
                    <a:pt x="147" y="188"/>
                    <a:pt x="148" y="188"/>
                  </a:cubicBezTo>
                  <a:cubicBezTo>
                    <a:pt x="150" y="188"/>
                    <a:pt x="151" y="189"/>
                    <a:pt x="153" y="189"/>
                  </a:cubicBezTo>
                  <a:cubicBezTo>
                    <a:pt x="156" y="189"/>
                    <a:pt x="157" y="187"/>
                    <a:pt x="160" y="188"/>
                  </a:cubicBezTo>
                  <a:cubicBezTo>
                    <a:pt x="160" y="188"/>
                    <a:pt x="164" y="190"/>
                    <a:pt x="166" y="188"/>
                  </a:cubicBezTo>
                  <a:cubicBezTo>
                    <a:pt x="166" y="188"/>
                    <a:pt x="166" y="187"/>
                    <a:pt x="166" y="187"/>
                  </a:cubicBezTo>
                  <a:cubicBezTo>
                    <a:pt x="169" y="186"/>
                    <a:pt x="173" y="187"/>
                    <a:pt x="174" y="184"/>
                  </a:cubicBezTo>
                  <a:cubicBezTo>
                    <a:pt x="179" y="189"/>
                    <a:pt x="182" y="180"/>
                    <a:pt x="185" y="183"/>
                  </a:cubicBezTo>
                  <a:cubicBezTo>
                    <a:pt x="185" y="182"/>
                    <a:pt x="185" y="180"/>
                    <a:pt x="185" y="179"/>
                  </a:cubicBezTo>
                  <a:cubicBezTo>
                    <a:pt x="187" y="179"/>
                    <a:pt x="187" y="178"/>
                    <a:pt x="187" y="176"/>
                  </a:cubicBezTo>
                  <a:cubicBezTo>
                    <a:pt x="187" y="176"/>
                    <a:pt x="188" y="173"/>
                    <a:pt x="188" y="173"/>
                  </a:cubicBezTo>
                  <a:cubicBezTo>
                    <a:pt x="190" y="172"/>
                    <a:pt x="188" y="172"/>
                    <a:pt x="188" y="169"/>
                  </a:cubicBezTo>
                  <a:cubicBezTo>
                    <a:pt x="191" y="169"/>
                    <a:pt x="193" y="169"/>
                    <a:pt x="193" y="167"/>
                  </a:cubicBezTo>
                  <a:cubicBezTo>
                    <a:pt x="194" y="167"/>
                    <a:pt x="194" y="168"/>
                    <a:pt x="194" y="169"/>
                  </a:cubicBezTo>
                  <a:cubicBezTo>
                    <a:pt x="195" y="168"/>
                    <a:pt x="197" y="168"/>
                    <a:pt x="199" y="168"/>
                  </a:cubicBezTo>
                  <a:cubicBezTo>
                    <a:pt x="200" y="168"/>
                    <a:pt x="200" y="166"/>
                    <a:pt x="201" y="166"/>
                  </a:cubicBezTo>
                  <a:cubicBezTo>
                    <a:pt x="202" y="163"/>
                    <a:pt x="201" y="161"/>
                    <a:pt x="199" y="161"/>
                  </a:cubicBezTo>
                  <a:cubicBezTo>
                    <a:pt x="200" y="160"/>
                    <a:pt x="200" y="158"/>
                    <a:pt x="200" y="156"/>
                  </a:cubicBezTo>
                  <a:cubicBezTo>
                    <a:pt x="203" y="157"/>
                    <a:pt x="204" y="156"/>
                    <a:pt x="204" y="154"/>
                  </a:cubicBezTo>
                  <a:cubicBezTo>
                    <a:pt x="207" y="157"/>
                    <a:pt x="207" y="152"/>
                    <a:pt x="212" y="154"/>
                  </a:cubicBezTo>
                  <a:cubicBezTo>
                    <a:pt x="212" y="154"/>
                    <a:pt x="213" y="155"/>
                    <a:pt x="213" y="155"/>
                  </a:cubicBezTo>
                  <a:cubicBezTo>
                    <a:pt x="214" y="155"/>
                    <a:pt x="214" y="154"/>
                    <a:pt x="215" y="154"/>
                  </a:cubicBezTo>
                  <a:cubicBezTo>
                    <a:pt x="216" y="154"/>
                    <a:pt x="218" y="155"/>
                    <a:pt x="218" y="155"/>
                  </a:cubicBezTo>
                  <a:cubicBezTo>
                    <a:pt x="219" y="155"/>
                    <a:pt x="218" y="153"/>
                    <a:pt x="219" y="153"/>
                  </a:cubicBezTo>
                  <a:cubicBezTo>
                    <a:pt x="220" y="152"/>
                    <a:pt x="221" y="153"/>
                    <a:pt x="221" y="153"/>
                  </a:cubicBezTo>
                  <a:cubicBezTo>
                    <a:pt x="223" y="151"/>
                    <a:pt x="223" y="149"/>
                    <a:pt x="226" y="150"/>
                  </a:cubicBezTo>
                  <a:cubicBezTo>
                    <a:pt x="224" y="149"/>
                    <a:pt x="226" y="144"/>
                    <a:pt x="222" y="144"/>
                  </a:cubicBezTo>
                  <a:cubicBezTo>
                    <a:pt x="220" y="143"/>
                    <a:pt x="221" y="147"/>
                    <a:pt x="220" y="147"/>
                  </a:cubicBezTo>
                  <a:cubicBezTo>
                    <a:pt x="219" y="147"/>
                    <a:pt x="219" y="145"/>
                    <a:pt x="218" y="146"/>
                  </a:cubicBezTo>
                  <a:cubicBezTo>
                    <a:pt x="217" y="146"/>
                    <a:pt x="216" y="147"/>
                    <a:pt x="217" y="147"/>
                  </a:cubicBezTo>
                  <a:cubicBezTo>
                    <a:pt x="216" y="147"/>
                    <a:pt x="215" y="145"/>
                    <a:pt x="214" y="146"/>
                  </a:cubicBezTo>
                  <a:cubicBezTo>
                    <a:pt x="212" y="146"/>
                    <a:pt x="211" y="148"/>
                    <a:pt x="208" y="147"/>
                  </a:cubicBezTo>
                  <a:cubicBezTo>
                    <a:pt x="207" y="147"/>
                    <a:pt x="207" y="148"/>
                    <a:pt x="207" y="149"/>
                  </a:cubicBezTo>
                  <a:cubicBezTo>
                    <a:pt x="202" y="148"/>
                    <a:pt x="197" y="149"/>
                    <a:pt x="193" y="148"/>
                  </a:cubicBezTo>
                  <a:cubicBezTo>
                    <a:pt x="193" y="148"/>
                    <a:pt x="193" y="146"/>
                    <a:pt x="193" y="146"/>
                  </a:cubicBezTo>
                  <a:cubicBezTo>
                    <a:pt x="192" y="145"/>
                    <a:pt x="189" y="146"/>
                    <a:pt x="188" y="144"/>
                  </a:cubicBezTo>
                  <a:cubicBezTo>
                    <a:pt x="191" y="138"/>
                    <a:pt x="189" y="134"/>
                    <a:pt x="188" y="127"/>
                  </a:cubicBezTo>
                  <a:cubicBezTo>
                    <a:pt x="191" y="126"/>
                    <a:pt x="196" y="122"/>
                    <a:pt x="198" y="124"/>
                  </a:cubicBezTo>
                  <a:cubicBezTo>
                    <a:pt x="200" y="123"/>
                    <a:pt x="197" y="123"/>
                    <a:pt x="199" y="120"/>
                  </a:cubicBezTo>
                  <a:cubicBezTo>
                    <a:pt x="203" y="120"/>
                    <a:pt x="203" y="113"/>
                    <a:pt x="204" y="111"/>
                  </a:cubicBezTo>
                  <a:cubicBezTo>
                    <a:pt x="204" y="111"/>
                    <a:pt x="206" y="112"/>
                    <a:pt x="206" y="111"/>
                  </a:cubicBezTo>
                  <a:cubicBezTo>
                    <a:pt x="206" y="109"/>
                    <a:pt x="202" y="108"/>
                    <a:pt x="204" y="106"/>
                  </a:cubicBezTo>
                  <a:cubicBezTo>
                    <a:pt x="202" y="107"/>
                    <a:pt x="199" y="105"/>
                    <a:pt x="197" y="106"/>
                  </a:cubicBezTo>
                  <a:cubicBezTo>
                    <a:pt x="194" y="106"/>
                    <a:pt x="191" y="108"/>
                    <a:pt x="188" y="108"/>
                  </a:cubicBezTo>
                  <a:cubicBezTo>
                    <a:pt x="187" y="106"/>
                    <a:pt x="186" y="115"/>
                    <a:pt x="187" y="113"/>
                  </a:cubicBezTo>
                  <a:cubicBezTo>
                    <a:pt x="186" y="115"/>
                    <a:pt x="185" y="112"/>
                    <a:pt x="185" y="113"/>
                  </a:cubicBezTo>
                  <a:cubicBezTo>
                    <a:pt x="184" y="114"/>
                    <a:pt x="185" y="116"/>
                    <a:pt x="185" y="117"/>
                  </a:cubicBezTo>
                  <a:cubicBezTo>
                    <a:pt x="185" y="118"/>
                    <a:pt x="182" y="120"/>
                    <a:pt x="180" y="122"/>
                  </a:cubicBezTo>
                  <a:cubicBezTo>
                    <a:pt x="177" y="126"/>
                    <a:pt x="177" y="128"/>
                    <a:pt x="172" y="128"/>
                  </a:cubicBezTo>
                  <a:cubicBezTo>
                    <a:pt x="172" y="130"/>
                    <a:pt x="174" y="131"/>
                    <a:pt x="172" y="131"/>
                  </a:cubicBezTo>
                  <a:cubicBezTo>
                    <a:pt x="170" y="132"/>
                    <a:pt x="172" y="133"/>
                    <a:pt x="171" y="134"/>
                  </a:cubicBezTo>
                  <a:cubicBezTo>
                    <a:pt x="170" y="134"/>
                    <a:pt x="169" y="133"/>
                    <a:pt x="168" y="134"/>
                  </a:cubicBezTo>
                  <a:cubicBezTo>
                    <a:pt x="168" y="134"/>
                    <a:pt x="169" y="136"/>
                    <a:pt x="168" y="136"/>
                  </a:cubicBezTo>
                  <a:cubicBezTo>
                    <a:pt x="168" y="136"/>
                    <a:pt x="167" y="136"/>
                    <a:pt x="167" y="136"/>
                  </a:cubicBezTo>
                  <a:cubicBezTo>
                    <a:pt x="166" y="138"/>
                    <a:pt x="168" y="141"/>
                    <a:pt x="166" y="141"/>
                  </a:cubicBezTo>
                  <a:cubicBezTo>
                    <a:pt x="167" y="142"/>
                    <a:pt x="169" y="143"/>
                    <a:pt x="167" y="143"/>
                  </a:cubicBezTo>
                  <a:cubicBezTo>
                    <a:pt x="169" y="145"/>
                    <a:pt x="170" y="147"/>
                    <a:pt x="173" y="147"/>
                  </a:cubicBezTo>
                  <a:cubicBezTo>
                    <a:pt x="173" y="149"/>
                    <a:pt x="174" y="150"/>
                    <a:pt x="175" y="150"/>
                  </a:cubicBezTo>
                  <a:cubicBezTo>
                    <a:pt x="175" y="151"/>
                    <a:pt x="174" y="151"/>
                    <a:pt x="173" y="153"/>
                  </a:cubicBezTo>
                  <a:cubicBezTo>
                    <a:pt x="172" y="154"/>
                    <a:pt x="173" y="155"/>
                    <a:pt x="172" y="156"/>
                  </a:cubicBezTo>
                  <a:cubicBezTo>
                    <a:pt x="171" y="157"/>
                    <a:pt x="169" y="157"/>
                    <a:pt x="167" y="157"/>
                  </a:cubicBezTo>
                  <a:cubicBezTo>
                    <a:pt x="167" y="162"/>
                    <a:pt x="163" y="164"/>
                    <a:pt x="164" y="170"/>
                  </a:cubicBezTo>
                  <a:cubicBezTo>
                    <a:pt x="159" y="169"/>
                    <a:pt x="160" y="176"/>
                    <a:pt x="157" y="176"/>
                  </a:cubicBezTo>
                  <a:cubicBezTo>
                    <a:pt x="156" y="176"/>
                    <a:pt x="156" y="176"/>
                    <a:pt x="155" y="176"/>
                  </a:cubicBezTo>
                  <a:cubicBezTo>
                    <a:pt x="154" y="177"/>
                    <a:pt x="155" y="178"/>
                    <a:pt x="154" y="179"/>
                  </a:cubicBezTo>
                  <a:cubicBezTo>
                    <a:pt x="152" y="179"/>
                    <a:pt x="150" y="177"/>
                    <a:pt x="148" y="180"/>
                  </a:cubicBezTo>
                  <a:cubicBezTo>
                    <a:pt x="146" y="180"/>
                    <a:pt x="148" y="175"/>
                    <a:pt x="147" y="173"/>
                  </a:cubicBezTo>
                  <a:cubicBezTo>
                    <a:pt x="146" y="172"/>
                    <a:pt x="146" y="169"/>
                    <a:pt x="145" y="169"/>
                  </a:cubicBezTo>
                  <a:cubicBezTo>
                    <a:pt x="142" y="169"/>
                    <a:pt x="146" y="166"/>
                    <a:pt x="141" y="166"/>
                  </a:cubicBezTo>
                  <a:cubicBezTo>
                    <a:pt x="143" y="163"/>
                    <a:pt x="139" y="162"/>
                    <a:pt x="139" y="161"/>
                  </a:cubicBezTo>
                  <a:cubicBezTo>
                    <a:pt x="139" y="160"/>
                    <a:pt x="140" y="160"/>
                    <a:pt x="140" y="158"/>
                  </a:cubicBezTo>
                  <a:cubicBezTo>
                    <a:pt x="140" y="155"/>
                    <a:pt x="137" y="154"/>
                    <a:pt x="134" y="151"/>
                  </a:cubicBezTo>
                  <a:cubicBezTo>
                    <a:pt x="131" y="153"/>
                    <a:pt x="132" y="158"/>
                    <a:pt x="126" y="157"/>
                  </a:cubicBezTo>
                  <a:cubicBezTo>
                    <a:pt x="126" y="158"/>
                    <a:pt x="127" y="158"/>
                    <a:pt x="128" y="158"/>
                  </a:cubicBezTo>
                  <a:cubicBezTo>
                    <a:pt x="128" y="160"/>
                    <a:pt x="127" y="159"/>
                    <a:pt x="126" y="160"/>
                  </a:cubicBezTo>
                  <a:cubicBezTo>
                    <a:pt x="124" y="160"/>
                    <a:pt x="125" y="164"/>
                    <a:pt x="122" y="163"/>
                  </a:cubicBezTo>
                  <a:cubicBezTo>
                    <a:pt x="117" y="164"/>
                    <a:pt x="119" y="158"/>
                    <a:pt x="113" y="160"/>
                  </a:cubicBezTo>
                  <a:cubicBezTo>
                    <a:pt x="113" y="159"/>
                    <a:pt x="114" y="159"/>
                    <a:pt x="115" y="158"/>
                  </a:cubicBezTo>
                  <a:cubicBezTo>
                    <a:pt x="117" y="155"/>
                    <a:pt x="112" y="153"/>
                    <a:pt x="115" y="151"/>
                  </a:cubicBezTo>
                  <a:cubicBezTo>
                    <a:pt x="115" y="150"/>
                    <a:pt x="113" y="150"/>
                    <a:pt x="112" y="149"/>
                  </a:cubicBezTo>
                  <a:cubicBezTo>
                    <a:pt x="111" y="148"/>
                    <a:pt x="113" y="147"/>
                    <a:pt x="113" y="147"/>
                  </a:cubicBezTo>
                  <a:cubicBezTo>
                    <a:pt x="113" y="145"/>
                    <a:pt x="111" y="145"/>
                    <a:pt x="111" y="144"/>
                  </a:cubicBezTo>
                  <a:cubicBezTo>
                    <a:pt x="111" y="143"/>
                    <a:pt x="112" y="136"/>
                    <a:pt x="111" y="141"/>
                  </a:cubicBezTo>
                  <a:cubicBezTo>
                    <a:pt x="109" y="140"/>
                    <a:pt x="110" y="138"/>
                    <a:pt x="112" y="138"/>
                  </a:cubicBezTo>
                  <a:cubicBezTo>
                    <a:pt x="110" y="134"/>
                    <a:pt x="116" y="133"/>
                    <a:pt x="113" y="133"/>
                  </a:cubicBezTo>
                  <a:cubicBezTo>
                    <a:pt x="113" y="131"/>
                    <a:pt x="116" y="132"/>
                    <a:pt x="117" y="130"/>
                  </a:cubicBezTo>
                  <a:cubicBezTo>
                    <a:pt x="117" y="129"/>
                    <a:pt x="118" y="130"/>
                    <a:pt x="118" y="130"/>
                  </a:cubicBezTo>
                  <a:cubicBezTo>
                    <a:pt x="119" y="130"/>
                    <a:pt x="119" y="128"/>
                    <a:pt x="120" y="128"/>
                  </a:cubicBezTo>
                  <a:cubicBezTo>
                    <a:pt x="121" y="128"/>
                    <a:pt x="121" y="126"/>
                    <a:pt x="121" y="124"/>
                  </a:cubicBezTo>
                  <a:cubicBezTo>
                    <a:pt x="124" y="125"/>
                    <a:pt x="125" y="124"/>
                    <a:pt x="125" y="122"/>
                  </a:cubicBezTo>
                  <a:cubicBezTo>
                    <a:pt x="128" y="121"/>
                    <a:pt x="126" y="126"/>
                    <a:pt x="131" y="124"/>
                  </a:cubicBezTo>
                  <a:cubicBezTo>
                    <a:pt x="131" y="123"/>
                    <a:pt x="129" y="123"/>
                    <a:pt x="128" y="123"/>
                  </a:cubicBezTo>
                  <a:cubicBezTo>
                    <a:pt x="132" y="120"/>
                    <a:pt x="135" y="122"/>
                    <a:pt x="138" y="118"/>
                  </a:cubicBezTo>
                  <a:cubicBezTo>
                    <a:pt x="138" y="118"/>
                    <a:pt x="137" y="117"/>
                    <a:pt x="138" y="116"/>
                  </a:cubicBezTo>
                  <a:cubicBezTo>
                    <a:pt x="138" y="116"/>
                    <a:pt x="140" y="117"/>
                    <a:pt x="140" y="116"/>
                  </a:cubicBezTo>
                  <a:cubicBezTo>
                    <a:pt x="141" y="115"/>
                    <a:pt x="140" y="113"/>
                    <a:pt x="140" y="113"/>
                  </a:cubicBezTo>
                  <a:cubicBezTo>
                    <a:pt x="140" y="112"/>
                    <a:pt x="143" y="111"/>
                    <a:pt x="144" y="110"/>
                  </a:cubicBezTo>
                  <a:cubicBezTo>
                    <a:pt x="144" y="109"/>
                    <a:pt x="143" y="107"/>
                    <a:pt x="144" y="106"/>
                  </a:cubicBezTo>
                  <a:cubicBezTo>
                    <a:pt x="144" y="105"/>
                    <a:pt x="145" y="107"/>
                    <a:pt x="146" y="107"/>
                  </a:cubicBezTo>
                  <a:cubicBezTo>
                    <a:pt x="145" y="107"/>
                    <a:pt x="148" y="101"/>
                    <a:pt x="147" y="101"/>
                  </a:cubicBezTo>
                  <a:cubicBezTo>
                    <a:pt x="150" y="104"/>
                    <a:pt x="150" y="99"/>
                    <a:pt x="153" y="98"/>
                  </a:cubicBezTo>
                  <a:cubicBezTo>
                    <a:pt x="153" y="96"/>
                    <a:pt x="155" y="95"/>
                    <a:pt x="153" y="95"/>
                  </a:cubicBezTo>
                  <a:cubicBezTo>
                    <a:pt x="153" y="93"/>
                    <a:pt x="156" y="94"/>
                    <a:pt x="157" y="91"/>
                  </a:cubicBezTo>
                  <a:cubicBezTo>
                    <a:pt x="157" y="90"/>
                    <a:pt x="159" y="90"/>
                    <a:pt x="160" y="90"/>
                  </a:cubicBezTo>
                  <a:cubicBezTo>
                    <a:pt x="160" y="89"/>
                    <a:pt x="160" y="88"/>
                    <a:pt x="159" y="88"/>
                  </a:cubicBezTo>
                  <a:cubicBezTo>
                    <a:pt x="162" y="85"/>
                    <a:pt x="164" y="85"/>
                    <a:pt x="167" y="84"/>
                  </a:cubicBezTo>
                  <a:cubicBezTo>
                    <a:pt x="169" y="83"/>
                    <a:pt x="167" y="83"/>
                    <a:pt x="168" y="80"/>
                  </a:cubicBezTo>
                  <a:cubicBezTo>
                    <a:pt x="169" y="79"/>
                    <a:pt x="172" y="78"/>
                    <a:pt x="172" y="76"/>
                  </a:cubicBezTo>
                  <a:cubicBezTo>
                    <a:pt x="172" y="73"/>
                    <a:pt x="175" y="77"/>
                    <a:pt x="175" y="73"/>
                  </a:cubicBezTo>
                  <a:cubicBezTo>
                    <a:pt x="180" y="71"/>
                    <a:pt x="185" y="75"/>
                    <a:pt x="185" y="68"/>
                  </a:cubicBezTo>
                  <a:cubicBezTo>
                    <a:pt x="187" y="69"/>
                    <a:pt x="192" y="67"/>
                    <a:pt x="195" y="69"/>
                  </a:cubicBezTo>
                  <a:cubicBezTo>
                    <a:pt x="197" y="68"/>
                    <a:pt x="197" y="67"/>
                    <a:pt x="198" y="65"/>
                  </a:cubicBezTo>
                  <a:cubicBezTo>
                    <a:pt x="201" y="64"/>
                    <a:pt x="204" y="69"/>
                    <a:pt x="204" y="64"/>
                  </a:cubicBezTo>
                  <a:cubicBezTo>
                    <a:pt x="206" y="65"/>
                    <a:pt x="206" y="67"/>
                    <a:pt x="208" y="68"/>
                  </a:cubicBezTo>
                  <a:cubicBezTo>
                    <a:pt x="210" y="67"/>
                    <a:pt x="209" y="64"/>
                    <a:pt x="213" y="65"/>
                  </a:cubicBezTo>
                  <a:cubicBezTo>
                    <a:pt x="213" y="67"/>
                    <a:pt x="212" y="68"/>
                    <a:pt x="212" y="69"/>
                  </a:cubicBezTo>
                  <a:cubicBezTo>
                    <a:pt x="213" y="70"/>
                    <a:pt x="218" y="64"/>
                    <a:pt x="221" y="67"/>
                  </a:cubicBezTo>
                  <a:cubicBezTo>
                    <a:pt x="223" y="68"/>
                    <a:pt x="222" y="66"/>
                    <a:pt x="224" y="67"/>
                  </a:cubicBezTo>
                  <a:cubicBezTo>
                    <a:pt x="226" y="67"/>
                    <a:pt x="229" y="69"/>
                    <a:pt x="232" y="68"/>
                  </a:cubicBezTo>
                  <a:cubicBezTo>
                    <a:pt x="231" y="68"/>
                    <a:pt x="233" y="71"/>
                    <a:pt x="232" y="71"/>
                  </a:cubicBezTo>
                  <a:cubicBezTo>
                    <a:pt x="232" y="72"/>
                    <a:pt x="230" y="71"/>
                    <a:pt x="230" y="71"/>
                  </a:cubicBezTo>
                  <a:cubicBezTo>
                    <a:pt x="229" y="72"/>
                    <a:pt x="230" y="74"/>
                    <a:pt x="227" y="74"/>
                  </a:cubicBezTo>
                  <a:cubicBezTo>
                    <a:pt x="229" y="77"/>
                    <a:pt x="236" y="74"/>
                    <a:pt x="239" y="74"/>
                  </a:cubicBezTo>
                  <a:cubicBezTo>
                    <a:pt x="241" y="73"/>
                    <a:pt x="241" y="76"/>
                    <a:pt x="241" y="76"/>
                  </a:cubicBezTo>
                  <a:cubicBezTo>
                    <a:pt x="242" y="77"/>
                    <a:pt x="245" y="75"/>
                    <a:pt x="245" y="77"/>
                  </a:cubicBezTo>
                  <a:cubicBezTo>
                    <a:pt x="253" y="75"/>
                    <a:pt x="255" y="82"/>
                    <a:pt x="260" y="80"/>
                  </a:cubicBezTo>
                  <a:cubicBezTo>
                    <a:pt x="259" y="83"/>
                    <a:pt x="264" y="81"/>
                    <a:pt x="264" y="84"/>
                  </a:cubicBezTo>
                  <a:cubicBezTo>
                    <a:pt x="267" y="84"/>
                    <a:pt x="272" y="84"/>
                    <a:pt x="268" y="87"/>
                  </a:cubicBezTo>
                  <a:cubicBezTo>
                    <a:pt x="271" y="87"/>
                    <a:pt x="273" y="87"/>
                    <a:pt x="275" y="88"/>
                  </a:cubicBezTo>
                  <a:cubicBezTo>
                    <a:pt x="276" y="88"/>
                    <a:pt x="275" y="90"/>
                    <a:pt x="275" y="90"/>
                  </a:cubicBezTo>
                  <a:cubicBezTo>
                    <a:pt x="276" y="91"/>
                    <a:pt x="278" y="90"/>
                    <a:pt x="279" y="90"/>
                  </a:cubicBezTo>
                  <a:cubicBezTo>
                    <a:pt x="280" y="95"/>
                    <a:pt x="280" y="96"/>
                    <a:pt x="279" y="101"/>
                  </a:cubicBezTo>
                  <a:cubicBezTo>
                    <a:pt x="277" y="98"/>
                    <a:pt x="275" y="102"/>
                    <a:pt x="272" y="102"/>
                  </a:cubicBezTo>
                  <a:cubicBezTo>
                    <a:pt x="269" y="102"/>
                    <a:pt x="264" y="99"/>
                    <a:pt x="261" y="102"/>
                  </a:cubicBezTo>
                  <a:cubicBezTo>
                    <a:pt x="260" y="102"/>
                    <a:pt x="261" y="100"/>
                    <a:pt x="260" y="100"/>
                  </a:cubicBezTo>
                  <a:cubicBezTo>
                    <a:pt x="259" y="99"/>
                    <a:pt x="258" y="101"/>
                    <a:pt x="258" y="101"/>
                  </a:cubicBezTo>
                  <a:cubicBezTo>
                    <a:pt x="257" y="101"/>
                    <a:pt x="256" y="98"/>
                    <a:pt x="255" y="98"/>
                  </a:cubicBezTo>
                  <a:cubicBezTo>
                    <a:pt x="254" y="98"/>
                    <a:pt x="250" y="102"/>
                    <a:pt x="251" y="97"/>
                  </a:cubicBezTo>
                  <a:cubicBezTo>
                    <a:pt x="247" y="99"/>
                    <a:pt x="248" y="97"/>
                    <a:pt x="244" y="97"/>
                  </a:cubicBezTo>
                  <a:cubicBezTo>
                    <a:pt x="243" y="99"/>
                    <a:pt x="245" y="100"/>
                    <a:pt x="246" y="100"/>
                  </a:cubicBezTo>
                  <a:cubicBezTo>
                    <a:pt x="248" y="99"/>
                    <a:pt x="248" y="101"/>
                    <a:pt x="250" y="101"/>
                  </a:cubicBezTo>
                  <a:cubicBezTo>
                    <a:pt x="247" y="103"/>
                    <a:pt x="250" y="102"/>
                    <a:pt x="251" y="103"/>
                  </a:cubicBezTo>
                  <a:cubicBezTo>
                    <a:pt x="251" y="104"/>
                    <a:pt x="250" y="105"/>
                    <a:pt x="251" y="106"/>
                  </a:cubicBezTo>
                  <a:cubicBezTo>
                    <a:pt x="251" y="106"/>
                    <a:pt x="253" y="107"/>
                    <a:pt x="253" y="108"/>
                  </a:cubicBezTo>
                  <a:cubicBezTo>
                    <a:pt x="253" y="109"/>
                    <a:pt x="256" y="112"/>
                    <a:pt x="255" y="116"/>
                  </a:cubicBezTo>
                  <a:cubicBezTo>
                    <a:pt x="256" y="120"/>
                    <a:pt x="263" y="117"/>
                    <a:pt x="264" y="121"/>
                  </a:cubicBezTo>
                  <a:cubicBezTo>
                    <a:pt x="265" y="120"/>
                    <a:pt x="265" y="118"/>
                    <a:pt x="267" y="118"/>
                  </a:cubicBezTo>
                  <a:cubicBezTo>
                    <a:pt x="267" y="115"/>
                    <a:pt x="262" y="116"/>
                    <a:pt x="260" y="114"/>
                  </a:cubicBezTo>
                  <a:cubicBezTo>
                    <a:pt x="259" y="109"/>
                    <a:pt x="267" y="112"/>
                    <a:pt x="270" y="111"/>
                  </a:cubicBezTo>
                  <a:cubicBezTo>
                    <a:pt x="269" y="114"/>
                    <a:pt x="275" y="111"/>
                    <a:pt x="273" y="115"/>
                  </a:cubicBezTo>
                  <a:cubicBezTo>
                    <a:pt x="276" y="116"/>
                    <a:pt x="278" y="111"/>
                    <a:pt x="278" y="116"/>
                  </a:cubicBezTo>
                  <a:cubicBezTo>
                    <a:pt x="281" y="115"/>
                    <a:pt x="278" y="110"/>
                    <a:pt x="275" y="110"/>
                  </a:cubicBezTo>
                  <a:cubicBezTo>
                    <a:pt x="276" y="108"/>
                    <a:pt x="279" y="107"/>
                    <a:pt x="281" y="107"/>
                  </a:cubicBezTo>
                  <a:cubicBezTo>
                    <a:pt x="283" y="105"/>
                    <a:pt x="283" y="102"/>
                    <a:pt x="285" y="101"/>
                  </a:cubicBezTo>
                  <a:cubicBezTo>
                    <a:pt x="290" y="100"/>
                    <a:pt x="292" y="102"/>
                    <a:pt x="296" y="103"/>
                  </a:cubicBezTo>
                  <a:cubicBezTo>
                    <a:pt x="297" y="103"/>
                    <a:pt x="296" y="101"/>
                    <a:pt x="298" y="101"/>
                  </a:cubicBezTo>
                  <a:cubicBezTo>
                    <a:pt x="298" y="99"/>
                    <a:pt x="297" y="98"/>
                    <a:pt x="296" y="97"/>
                  </a:cubicBezTo>
                  <a:cubicBezTo>
                    <a:pt x="297" y="93"/>
                    <a:pt x="297" y="89"/>
                    <a:pt x="297" y="84"/>
                  </a:cubicBezTo>
                  <a:cubicBezTo>
                    <a:pt x="300" y="84"/>
                    <a:pt x="304" y="84"/>
                    <a:pt x="306" y="86"/>
                  </a:cubicBezTo>
                  <a:cubicBezTo>
                    <a:pt x="307" y="86"/>
                    <a:pt x="310" y="86"/>
                    <a:pt x="310" y="89"/>
                  </a:cubicBezTo>
                  <a:cubicBezTo>
                    <a:pt x="307" y="89"/>
                    <a:pt x="305" y="89"/>
                    <a:pt x="303" y="89"/>
                  </a:cubicBezTo>
                  <a:cubicBezTo>
                    <a:pt x="303" y="90"/>
                    <a:pt x="303" y="91"/>
                    <a:pt x="303" y="93"/>
                  </a:cubicBezTo>
                  <a:cubicBezTo>
                    <a:pt x="305" y="96"/>
                    <a:pt x="306" y="92"/>
                    <a:pt x="308" y="94"/>
                  </a:cubicBezTo>
                  <a:cubicBezTo>
                    <a:pt x="310" y="94"/>
                    <a:pt x="305" y="95"/>
                    <a:pt x="305" y="95"/>
                  </a:cubicBezTo>
                  <a:cubicBezTo>
                    <a:pt x="304" y="97"/>
                    <a:pt x="308" y="95"/>
                    <a:pt x="310" y="97"/>
                  </a:cubicBezTo>
                  <a:cubicBezTo>
                    <a:pt x="312" y="96"/>
                    <a:pt x="314" y="95"/>
                    <a:pt x="315" y="93"/>
                  </a:cubicBezTo>
                  <a:cubicBezTo>
                    <a:pt x="316" y="92"/>
                    <a:pt x="317" y="92"/>
                    <a:pt x="317" y="90"/>
                  </a:cubicBezTo>
                  <a:cubicBezTo>
                    <a:pt x="322" y="92"/>
                    <a:pt x="321" y="87"/>
                    <a:pt x="326" y="88"/>
                  </a:cubicBezTo>
                  <a:cubicBezTo>
                    <a:pt x="328" y="87"/>
                    <a:pt x="329" y="86"/>
                    <a:pt x="328" y="84"/>
                  </a:cubicBezTo>
                  <a:cubicBezTo>
                    <a:pt x="330" y="84"/>
                    <a:pt x="332" y="83"/>
                    <a:pt x="332" y="82"/>
                  </a:cubicBezTo>
                  <a:cubicBezTo>
                    <a:pt x="337" y="86"/>
                    <a:pt x="340" y="80"/>
                    <a:pt x="345" y="80"/>
                  </a:cubicBezTo>
                  <a:cubicBezTo>
                    <a:pt x="345" y="81"/>
                    <a:pt x="345" y="83"/>
                    <a:pt x="345" y="84"/>
                  </a:cubicBezTo>
                  <a:cubicBezTo>
                    <a:pt x="349" y="85"/>
                    <a:pt x="353" y="84"/>
                    <a:pt x="356" y="83"/>
                  </a:cubicBezTo>
                  <a:cubicBezTo>
                    <a:pt x="356" y="83"/>
                    <a:pt x="358" y="83"/>
                    <a:pt x="358" y="83"/>
                  </a:cubicBezTo>
                  <a:cubicBezTo>
                    <a:pt x="358" y="83"/>
                    <a:pt x="358" y="82"/>
                    <a:pt x="358" y="82"/>
                  </a:cubicBezTo>
                  <a:cubicBezTo>
                    <a:pt x="360" y="81"/>
                    <a:pt x="364" y="82"/>
                    <a:pt x="364" y="78"/>
                  </a:cubicBezTo>
                  <a:cubicBezTo>
                    <a:pt x="367" y="80"/>
                    <a:pt x="371" y="80"/>
                    <a:pt x="373" y="83"/>
                  </a:cubicBezTo>
                  <a:cubicBezTo>
                    <a:pt x="375" y="82"/>
                    <a:pt x="376" y="81"/>
                    <a:pt x="377" y="80"/>
                  </a:cubicBezTo>
                  <a:cubicBezTo>
                    <a:pt x="377" y="78"/>
                    <a:pt x="372" y="77"/>
                    <a:pt x="376" y="76"/>
                  </a:cubicBezTo>
                  <a:cubicBezTo>
                    <a:pt x="374" y="73"/>
                    <a:pt x="368" y="74"/>
                    <a:pt x="370" y="68"/>
                  </a:cubicBezTo>
                  <a:cubicBezTo>
                    <a:pt x="372" y="69"/>
                    <a:pt x="372" y="71"/>
                    <a:pt x="376" y="71"/>
                  </a:cubicBezTo>
                  <a:cubicBezTo>
                    <a:pt x="377" y="72"/>
                    <a:pt x="379" y="75"/>
                    <a:pt x="383" y="74"/>
                  </a:cubicBezTo>
                  <a:cubicBezTo>
                    <a:pt x="383" y="74"/>
                    <a:pt x="384" y="73"/>
                    <a:pt x="384" y="73"/>
                  </a:cubicBezTo>
                  <a:cubicBezTo>
                    <a:pt x="385" y="72"/>
                    <a:pt x="386" y="75"/>
                    <a:pt x="386" y="73"/>
                  </a:cubicBezTo>
                  <a:cubicBezTo>
                    <a:pt x="388" y="72"/>
                    <a:pt x="388" y="75"/>
                    <a:pt x="389" y="75"/>
                  </a:cubicBezTo>
                  <a:cubicBezTo>
                    <a:pt x="390" y="76"/>
                    <a:pt x="393" y="74"/>
                    <a:pt x="392" y="77"/>
                  </a:cubicBezTo>
                  <a:cubicBezTo>
                    <a:pt x="396" y="76"/>
                    <a:pt x="397" y="78"/>
                    <a:pt x="401" y="76"/>
                  </a:cubicBezTo>
                  <a:cubicBezTo>
                    <a:pt x="400" y="80"/>
                    <a:pt x="405" y="77"/>
                    <a:pt x="404" y="81"/>
                  </a:cubicBezTo>
                  <a:cubicBezTo>
                    <a:pt x="406" y="81"/>
                    <a:pt x="407" y="82"/>
                    <a:pt x="407" y="83"/>
                  </a:cubicBezTo>
                  <a:cubicBezTo>
                    <a:pt x="411" y="83"/>
                    <a:pt x="412" y="85"/>
                    <a:pt x="416" y="84"/>
                  </a:cubicBezTo>
                  <a:cubicBezTo>
                    <a:pt x="418" y="77"/>
                    <a:pt x="409" y="81"/>
                    <a:pt x="411" y="74"/>
                  </a:cubicBezTo>
                  <a:cubicBezTo>
                    <a:pt x="410" y="72"/>
                    <a:pt x="409" y="74"/>
                    <a:pt x="407" y="74"/>
                  </a:cubicBezTo>
                  <a:cubicBezTo>
                    <a:pt x="407" y="71"/>
                    <a:pt x="409" y="70"/>
                    <a:pt x="409" y="67"/>
                  </a:cubicBezTo>
                  <a:cubicBezTo>
                    <a:pt x="409" y="65"/>
                    <a:pt x="407" y="66"/>
                    <a:pt x="406" y="65"/>
                  </a:cubicBezTo>
                  <a:cubicBezTo>
                    <a:pt x="406" y="65"/>
                    <a:pt x="408" y="63"/>
                    <a:pt x="406" y="63"/>
                  </a:cubicBezTo>
                  <a:cubicBezTo>
                    <a:pt x="406" y="61"/>
                    <a:pt x="409" y="62"/>
                    <a:pt x="409" y="58"/>
                  </a:cubicBezTo>
                  <a:cubicBezTo>
                    <a:pt x="411" y="58"/>
                    <a:pt x="410" y="55"/>
                    <a:pt x="413" y="56"/>
                  </a:cubicBezTo>
                  <a:cubicBezTo>
                    <a:pt x="413" y="54"/>
                    <a:pt x="414" y="52"/>
                    <a:pt x="417" y="53"/>
                  </a:cubicBezTo>
                  <a:cubicBezTo>
                    <a:pt x="416" y="47"/>
                    <a:pt x="421" y="49"/>
                    <a:pt x="420" y="44"/>
                  </a:cubicBezTo>
                  <a:cubicBezTo>
                    <a:pt x="426" y="43"/>
                    <a:pt x="428" y="46"/>
                    <a:pt x="432" y="47"/>
                  </a:cubicBezTo>
                  <a:cubicBezTo>
                    <a:pt x="432" y="48"/>
                    <a:pt x="432" y="50"/>
                    <a:pt x="433" y="50"/>
                  </a:cubicBezTo>
                  <a:cubicBezTo>
                    <a:pt x="433" y="52"/>
                    <a:pt x="431" y="51"/>
                    <a:pt x="430" y="51"/>
                  </a:cubicBezTo>
                  <a:cubicBezTo>
                    <a:pt x="430" y="56"/>
                    <a:pt x="432" y="58"/>
                    <a:pt x="430" y="62"/>
                  </a:cubicBezTo>
                  <a:cubicBezTo>
                    <a:pt x="431" y="63"/>
                    <a:pt x="431" y="64"/>
                    <a:pt x="432" y="64"/>
                  </a:cubicBezTo>
                  <a:cubicBezTo>
                    <a:pt x="433" y="65"/>
                    <a:pt x="433" y="66"/>
                    <a:pt x="434" y="65"/>
                  </a:cubicBezTo>
                  <a:cubicBezTo>
                    <a:pt x="432" y="68"/>
                    <a:pt x="434" y="74"/>
                    <a:pt x="432" y="77"/>
                  </a:cubicBezTo>
                  <a:cubicBezTo>
                    <a:pt x="431" y="81"/>
                    <a:pt x="435" y="80"/>
                    <a:pt x="436" y="82"/>
                  </a:cubicBezTo>
                  <a:cubicBezTo>
                    <a:pt x="435" y="91"/>
                    <a:pt x="430" y="97"/>
                    <a:pt x="423" y="100"/>
                  </a:cubicBezTo>
                  <a:cubicBezTo>
                    <a:pt x="423" y="102"/>
                    <a:pt x="428" y="100"/>
                    <a:pt x="429" y="102"/>
                  </a:cubicBezTo>
                  <a:cubicBezTo>
                    <a:pt x="431" y="102"/>
                    <a:pt x="431" y="98"/>
                    <a:pt x="434" y="98"/>
                  </a:cubicBezTo>
                  <a:cubicBezTo>
                    <a:pt x="434" y="99"/>
                    <a:pt x="433" y="100"/>
                    <a:pt x="433" y="102"/>
                  </a:cubicBezTo>
                  <a:cubicBezTo>
                    <a:pt x="435" y="102"/>
                    <a:pt x="434" y="100"/>
                    <a:pt x="436" y="100"/>
                  </a:cubicBezTo>
                  <a:cubicBezTo>
                    <a:pt x="437" y="100"/>
                    <a:pt x="436" y="98"/>
                    <a:pt x="437" y="97"/>
                  </a:cubicBezTo>
                  <a:cubicBezTo>
                    <a:pt x="437" y="97"/>
                    <a:pt x="439" y="98"/>
                    <a:pt x="439" y="97"/>
                  </a:cubicBezTo>
                  <a:cubicBezTo>
                    <a:pt x="440" y="96"/>
                    <a:pt x="439" y="95"/>
                    <a:pt x="439" y="94"/>
                  </a:cubicBezTo>
                  <a:cubicBezTo>
                    <a:pt x="440" y="94"/>
                    <a:pt x="441" y="94"/>
                    <a:pt x="443" y="94"/>
                  </a:cubicBezTo>
                  <a:cubicBezTo>
                    <a:pt x="441" y="90"/>
                    <a:pt x="446" y="87"/>
                    <a:pt x="443" y="84"/>
                  </a:cubicBezTo>
                  <a:cubicBezTo>
                    <a:pt x="443" y="83"/>
                    <a:pt x="445" y="84"/>
                    <a:pt x="445" y="82"/>
                  </a:cubicBezTo>
                  <a:cubicBezTo>
                    <a:pt x="445" y="81"/>
                    <a:pt x="444" y="81"/>
                    <a:pt x="443" y="81"/>
                  </a:cubicBezTo>
                  <a:cubicBezTo>
                    <a:pt x="442" y="78"/>
                    <a:pt x="447" y="80"/>
                    <a:pt x="449" y="80"/>
                  </a:cubicBezTo>
                  <a:cubicBezTo>
                    <a:pt x="447" y="79"/>
                    <a:pt x="448" y="75"/>
                    <a:pt x="445" y="76"/>
                  </a:cubicBezTo>
                  <a:cubicBezTo>
                    <a:pt x="442" y="78"/>
                    <a:pt x="441" y="73"/>
                    <a:pt x="440" y="76"/>
                  </a:cubicBezTo>
                  <a:cubicBezTo>
                    <a:pt x="438" y="74"/>
                    <a:pt x="439" y="72"/>
                    <a:pt x="439" y="69"/>
                  </a:cubicBezTo>
                  <a:cubicBezTo>
                    <a:pt x="439" y="69"/>
                    <a:pt x="441" y="69"/>
                    <a:pt x="441" y="69"/>
                  </a:cubicBezTo>
                  <a:cubicBezTo>
                    <a:pt x="442" y="68"/>
                    <a:pt x="441" y="64"/>
                    <a:pt x="441" y="63"/>
                  </a:cubicBezTo>
                  <a:cubicBezTo>
                    <a:pt x="442" y="61"/>
                    <a:pt x="440" y="63"/>
                    <a:pt x="440" y="63"/>
                  </a:cubicBezTo>
                  <a:cubicBezTo>
                    <a:pt x="438" y="61"/>
                    <a:pt x="439" y="59"/>
                    <a:pt x="438" y="56"/>
                  </a:cubicBezTo>
                  <a:cubicBezTo>
                    <a:pt x="443" y="58"/>
                    <a:pt x="441" y="53"/>
                    <a:pt x="444" y="53"/>
                  </a:cubicBezTo>
                  <a:cubicBezTo>
                    <a:pt x="444" y="51"/>
                    <a:pt x="444" y="49"/>
                    <a:pt x="444" y="47"/>
                  </a:cubicBezTo>
                  <a:cubicBezTo>
                    <a:pt x="448" y="45"/>
                    <a:pt x="446" y="50"/>
                    <a:pt x="446" y="53"/>
                  </a:cubicBezTo>
                  <a:cubicBezTo>
                    <a:pt x="446" y="54"/>
                    <a:pt x="449" y="52"/>
                    <a:pt x="449" y="54"/>
                  </a:cubicBezTo>
                  <a:cubicBezTo>
                    <a:pt x="449" y="54"/>
                    <a:pt x="447" y="55"/>
                    <a:pt x="447" y="55"/>
                  </a:cubicBezTo>
                  <a:cubicBezTo>
                    <a:pt x="448" y="58"/>
                    <a:pt x="451" y="59"/>
                    <a:pt x="454" y="61"/>
                  </a:cubicBezTo>
                  <a:cubicBezTo>
                    <a:pt x="457" y="61"/>
                    <a:pt x="454" y="57"/>
                    <a:pt x="453" y="57"/>
                  </a:cubicBezTo>
                  <a:cubicBezTo>
                    <a:pt x="455" y="55"/>
                    <a:pt x="458" y="55"/>
                    <a:pt x="462" y="55"/>
                  </a:cubicBezTo>
                  <a:cubicBezTo>
                    <a:pt x="461" y="54"/>
                    <a:pt x="459" y="54"/>
                    <a:pt x="458" y="54"/>
                  </a:cubicBezTo>
                  <a:cubicBezTo>
                    <a:pt x="459" y="50"/>
                    <a:pt x="456" y="51"/>
                    <a:pt x="457" y="48"/>
                  </a:cubicBezTo>
                  <a:cubicBezTo>
                    <a:pt x="458" y="51"/>
                    <a:pt x="465" y="47"/>
                    <a:pt x="464" y="51"/>
                  </a:cubicBezTo>
                  <a:cubicBezTo>
                    <a:pt x="465" y="52"/>
                    <a:pt x="466" y="50"/>
                    <a:pt x="466" y="50"/>
                  </a:cubicBezTo>
                  <a:cubicBezTo>
                    <a:pt x="468" y="51"/>
                    <a:pt x="466" y="52"/>
                    <a:pt x="467" y="53"/>
                  </a:cubicBezTo>
                  <a:cubicBezTo>
                    <a:pt x="468" y="53"/>
                    <a:pt x="469" y="52"/>
                    <a:pt x="470" y="53"/>
                  </a:cubicBezTo>
                  <a:cubicBezTo>
                    <a:pt x="472" y="55"/>
                    <a:pt x="476" y="52"/>
                    <a:pt x="473" y="56"/>
                  </a:cubicBezTo>
                  <a:cubicBezTo>
                    <a:pt x="475" y="56"/>
                    <a:pt x="477" y="56"/>
                    <a:pt x="479" y="56"/>
                  </a:cubicBezTo>
                  <a:cubicBezTo>
                    <a:pt x="479" y="55"/>
                    <a:pt x="474" y="54"/>
                    <a:pt x="478" y="53"/>
                  </a:cubicBezTo>
                  <a:cubicBezTo>
                    <a:pt x="477" y="51"/>
                    <a:pt x="476" y="51"/>
                    <a:pt x="474" y="50"/>
                  </a:cubicBezTo>
                  <a:cubicBezTo>
                    <a:pt x="474" y="44"/>
                    <a:pt x="474" y="44"/>
                    <a:pt x="474" y="37"/>
                  </a:cubicBezTo>
                  <a:cubicBezTo>
                    <a:pt x="481" y="37"/>
                    <a:pt x="489" y="38"/>
                    <a:pt x="494" y="37"/>
                  </a:cubicBezTo>
                  <a:cubicBezTo>
                    <a:pt x="497" y="37"/>
                    <a:pt x="495" y="34"/>
                    <a:pt x="498" y="36"/>
                  </a:cubicBezTo>
                  <a:cubicBezTo>
                    <a:pt x="502" y="34"/>
                    <a:pt x="499" y="31"/>
                    <a:pt x="500" y="28"/>
                  </a:cubicBezTo>
                  <a:cubicBezTo>
                    <a:pt x="503" y="28"/>
                    <a:pt x="505" y="28"/>
                    <a:pt x="506" y="27"/>
                  </a:cubicBezTo>
                  <a:cubicBezTo>
                    <a:pt x="508" y="24"/>
                    <a:pt x="511" y="23"/>
                    <a:pt x="513" y="21"/>
                  </a:cubicBezTo>
                  <a:cubicBezTo>
                    <a:pt x="525" y="19"/>
                    <a:pt x="538" y="18"/>
                    <a:pt x="547" y="14"/>
                  </a:cubicBezTo>
                  <a:cubicBezTo>
                    <a:pt x="549" y="12"/>
                    <a:pt x="550" y="16"/>
                    <a:pt x="550" y="16"/>
                  </a:cubicBezTo>
                  <a:cubicBezTo>
                    <a:pt x="550" y="16"/>
                    <a:pt x="552" y="13"/>
                    <a:pt x="551" y="13"/>
                  </a:cubicBezTo>
                  <a:cubicBezTo>
                    <a:pt x="553" y="13"/>
                    <a:pt x="551" y="15"/>
                    <a:pt x="552" y="16"/>
                  </a:cubicBezTo>
                  <a:cubicBezTo>
                    <a:pt x="553" y="17"/>
                    <a:pt x="555" y="16"/>
                    <a:pt x="555" y="17"/>
                  </a:cubicBezTo>
                  <a:cubicBezTo>
                    <a:pt x="556" y="17"/>
                    <a:pt x="554" y="15"/>
                    <a:pt x="556" y="15"/>
                  </a:cubicBezTo>
                  <a:cubicBezTo>
                    <a:pt x="558" y="14"/>
                    <a:pt x="562" y="15"/>
                    <a:pt x="562" y="11"/>
                  </a:cubicBezTo>
                  <a:cubicBezTo>
                    <a:pt x="564" y="12"/>
                    <a:pt x="565" y="11"/>
                    <a:pt x="565" y="9"/>
                  </a:cubicBezTo>
                  <a:cubicBezTo>
                    <a:pt x="567" y="9"/>
                    <a:pt x="567" y="11"/>
                    <a:pt x="569" y="11"/>
                  </a:cubicBezTo>
                  <a:cubicBezTo>
                    <a:pt x="572" y="11"/>
                    <a:pt x="571" y="7"/>
                    <a:pt x="571" y="4"/>
                  </a:cubicBezTo>
                  <a:cubicBezTo>
                    <a:pt x="577" y="2"/>
                    <a:pt x="582" y="0"/>
                    <a:pt x="591" y="1"/>
                  </a:cubicBezTo>
                  <a:cubicBezTo>
                    <a:pt x="590" y="2"/>
                    <a:pt x="590" y="3"/>
                    <a:pt x="590" y="5"/>
                  </a:cubicBezTo>
                  <a:cubicBezTo>
                    <a:pt x="592" y="8"/>
                    <a:pt x="597" y="8"/>
                    <a:pt x="599" y="5"/>
                  </a:cubicBezTo>
                  <a:cubicBezTo>
                    <a:pt x="601" y="6"/>
                    <a:pt x="600" y="7"/>
                    <a:pt x="599" y="7"/>
                  </a:cubicBezTo>
                  <a:close/>
                  <a:moveTo>
                    <a:pt x="882" y="150"/>
                  </a:moveTo>
                  <a:cubicBezTo>
                    <a:pt x="882" y="149"/>
                    <a:pt x="880" y="149"/>
                    <a:pt x="879" y="148"/>
                  </a:cubicBezTo>
                  <a:cubicBezTo>
                    <a:pt x="875" y="147"/>
                    <a:pt x="875" y="150"/>
                    <a:pt x="879" y="149"/>
                  </a:cubicBezTo>
                  <a:cubicBezTo>
                    <a:pt x="880" y="150"/>
                    <a:pt x="880" y="150"/>
                    <a:pt x="882" y="150"/>
                  </a:cubicBezTo>
                  <a:close/>
                  <a:moveTo>
                    <a:pt x="254" y="239"/>
                  </a:moveTo>
                  <a:cubicBezTo>
                    <a:pt x="253" y="242"/>
                    <a:pt x="258" y="240"/>
                    <a:pt x="257" y="244"/>
                  </a:cubicBezTo>
                  <a:cubicBezTo>
                    <a:pt x="259" y="245"/>
                    <a:pt x="260" y="243"/>
                    <a:pt x="260" y="244"/>
                  </a:cubicBezTo>
                  <a:cubicBezTo>
                    <a:pt x="260" y="246"/>
                    <a:pt x="260" y="245"/>
                    <a:pt x="259" y="246"/>
                  </a:cubicBezTo>
                  <a:cubicBezTo>
                    <a:pt x="257" y="246"/>
                    <a:pt x="252" y="248"/>
                    <a:pt x="251" y="248"/>
                  </a:cubicBezTo>
                  <a:cubicBezTo>
                    <a:pt x="248" y="247"/>
                    <a:pt x="247" y="245"/>
                    <a:pt x="245" y="243"/>
                  </a:cubicBezTo>
                  <a:cubicBezTo>
                    <a:pt x="245" y="241"/>
                    <a:pt x="248" y="243"/>
                    <a:pt x="248" y="241"/>
                  </a:cubicBezTo>
                  <a:cubicBezTo>
                    <a:pt x="246" y="239"/>
                    <a:pt x="245" y="238"/>
                    <a:pt x="241" y="240"/>
                  </a:cubicBezTo>
                  <a:cubicBezTo>
                    <a:pt x="240" y="238"/>
                    <a:pt x="239" y="236"/>
                    <a:pt x="235" y="236"/>
                  </a:cubicBezTo>
                  <a:cubicBezTo>
                    <a:pt x="234" y="236"/>
                    <a:pt x="235" y="238"/>
                    <a:pt x="234" y="239"/>
                  </a:cubicBezTo>
                  <a:cubicBezTo>
                    <a:pt x="234" y="239"/>
                    <a:pt x="232" y="239"/>
                    <a:pt x="231" y="240"/>
                  </a:cubicBezTo>
                  <a:cubicBezTo>
                    <a:pt x="230" y="241"/>
                    <a:pt x="229" y="244"/>
                    <a:pt x="226" y="243"/>
                  </a:cubicBezTo>
                  <a:cubicBezTo>
                    <a:pt x="228" y="247"/>
                    <a:pt x="224" y="249"/>
                    <a:pt x="224" y="249"/>
                  </a:cubicBezTo>
                  <a:cubicBezTo>
                    <a:pt x="223" y="252"/>
                    <a:pt x="223" y="254"/>
                    <a:pt x="222" y="257"/>
                  </a:cubicBezTo>
                  <a:cubicBezTo>
                    <a:pt x="221" y="257"/>
                    <a:pt x="221" y="256"/>
                    <a:pt x="220" y="256"/>
                  </a:cubicBezTo>
                  <a:cubicBezTo>
                    <a:pt x="219" y="260"/>
                    <a:pt x="223" y="262"/>
                    <a:pt x="220" y="264"/>
                  </a:cubicBezTo>
                  <a:cubicBezTo>
                    <a:pt x="222" y="263"/>
                    <a:pt x="222" y="266"/>
                    <a:pt x="222" y="267"/>
                  </a:cubicBezTo>
                  <a:cubicBezTo>
                    <a:pt x="223" y="267"/>
                    <a:pt x="224" y="267"/>
                    <a:pt x="225" y="267"/>
                  </a:cubicBezTo>
                  <a:cubicBezTo>
                    <a:pt x="228" y="267"/>
                    <a:pt x="228" y="270"/>
                    <a:pt x="230" y="268"/>
                  </a:cubicBezTo>
                  <a:cubicBezTo>
                    <a:pt x="230" y="268"/>
                    <a:pt x="232" y="268"/>
                    <a:pt x="232" y="268"/>
                  </a:cubicBezTo>
                  <a:cubicBezTo>
                    <a:pt x="236" y="267"/>
                    <a:pt x="235" y="267"/>
                    <a:pt x="237" y="266"/>
                  </a:cubicBezTo>
                  <a:cubicBezTo>
                    <a:pt x="239" y="265"/>
                    <a:pt x="239" y="267"/>
                    <a:pt x="241" y="267"/>
                  </a:cubicBezTo>
                  <a:cubicBezTo>
                    <a:pt x="242" y="266"/>
                    <a:pt x="241" y="265"/>
                    <a:pt x="243" y="264"/>
                  </a:cubicBezTo>
                  <a:cubicBezTo>
                    <a:pt x="245" y="264"/>
                    <a:pt x="251" y="264"/>
                    <a:pt x="253" y="264"/>
                  </a:cubicBezTo>
                  <a:cubicBezTo>
                    <a:pt x="255" y="265"/>
                    <a:pt x="256" y="266"/>
                    <a:pt x="258" y="267"/>
                  </a:cubicBezTo>
                  <a:cubicBezTo>
                    <a:pt x="259" y="267"/>
                    <a:pt x="259" y="266"/>
                    <a:pt x="260" y="266"/>
                  </a:cubicBezTo>
                  <a:cubicBezTo>
                    <a:pt x="260" y="266"/>
                    <a:pt x="261" y="267"/>
                    <a:pt x="261" y="267"/>
                  </a:cubicBezTo>
                  <a:cubicBezTo>
                    <a:pt x="265" y="268"/>
                    <a:pt x="265" y="268"/>
                    <a:pt x="267" y="268"/>
                  </a:cubicBezTo>
                  <a:cubicBezTo>
                    <a:pt x="272" y="268"/>
                    <a:pt x="278" y="267"/>
                    <a:pt x="284" y="268"/>
                  </a:cubicBezTo>
                  <a:cubicBezTo>
                    <a:pt x="283" y="265"/>
                    <a:pt x="284" y="263"/>
                    <a:pt x="285" y="262"/>
                  </a:cubicBezTo>
                  <a:cubicBezTo>
                    <a:pt x="281" y="257"/>
                    <a:pt x="278" y="251"/>
                    <a:pt x="270" y="250"/>
                  </a:cubicBezTo>
                  <a:cubicBezTo>
                    <a:pt x="270" y="248"/>
                    <a:pt x="268" y="248"/>
                    <a:pt x="267" y="247"/>
                  </a:cubicBezTo>
                  <a:cubicBezTo>
                    <a:pt x="267" y="245"/>
                    <a:pt x="267" y="244"/>
                    <a:pt x="266" y="243"/>
                  </a:cubicBezTo>
                  <a:cubicBezTo>
                    <a:pt x="267" y="240"/>
                    <a:pt x="270" y="240"/>
                    <a:pt x="270" y="235"/>
                  </a:cubicBezTo>
                  <a:cubicBezTo>
                    <a:pt x="263" y="234"/>
                    <a:pt x="259" y="237"/>
                    <a:pt x="254" y="239"/>
                  </a:cubicBezTo>
                  <a:close/>
                  <a:moveTo>
                    <a:pt x="336" y="293"/>
                  </a:moveTo>
                  <a:cubicBezTo>
                    <a:pt x="334" y="293"/>
                    <a:pt x="333" y="293"/>
                    <a:pt x="334" y="294"/>
                  </a:cubicBezTo>
                  <a:cubicBezTo>
                    <a:pt x="336" y="292"/>
                    <a:pt x="341" y="292"/>
                    <a:pt x="343" y="292"/>
                  </a:cubicBezTo>
                  <a:cubicBezTo>
                    <a:pt x="343" y="291"/>
                    <a:pt x="342" y="289"/>
                    <a:pt x="343" y="289"/>
                  </a:cubicBezTo>
                  <a:cubicBezTo>
                    <a:pt x="343" y="289"/>
                    <a:pt x="345" y="291"/>
                    <a:pt x="345" y="290"/>
                  </a:cubicBezTo>
                  <a:cubicBezTo>
                    <a:pt x="345" y="288"/>
                    <a:pt x="345" y="285"/>
                    <a:pt x="345" y="282"/>
                  </a:cubicBezTo>
                  <a:cubicBezTo>
                    <a:pt x="344" y="280"/>
                    <a:pt x="342" y="280"/>
                    <a:pt x="341" y="279"/>
                  </a:cubicBezTo>
                  <a:cubicBezTo>
                    <a:pt x="341" y="278"/>
                    <a:pt x="342" y="277"/>
                    <a:pt x="341" y="276"/>
                  </a:cubicBezTo>
                  <a:cubicBezTo>
                    <a:pt x="341" y="274"/>
                    <a:pt x="337" y="273"/>
                    <a:pt x="340" y="273"/>
                  </a:cubicBezTo>
                  <a:cubicBezTo>
                    <a:pt x="343" y="273"/>
                    <a:pt x="345" y="273"/>
                    <a:pt x="347" y="273"/>
                  </a:cubicBezTo>
                  <a:cubicBezTo>
                    <a:pt x="348" y="268"/>
                    <a:pt x="345" y="268"/>
                    <a:pt x="345" y="267"/>
                  </a:cubicBezTo>
                  <a:cubicBezTo>
                    <a:pt x="345" y="264"/>
                    <a:pt x="342" y="265"/>
                    <a:pt x="341" y="263"/>
                  </a:cubicBezTo>
                  <a:cubicBezTo>
                    <a:pt x="342" y="263"/>
                    <a:pt x="343" y="262"/>
                    <a:pt x="343" y="261"/>
                  </a:cubicBezTo>
                  <a:cubicBezTo>
                    <a:pt x="339" y="262"/>
                    <a:pt x="338" y="260"/>
                    <a:pt x="336" y="260"/>
                  </a:cubicBezTo>
                  <a:cubicBezTo>
                    <a:pt x="336" y="253"/>
                    <a:pt x="328" y="255"/>
                    <a:pt x="328" y="249"/>
                  </a:cubicBezTo>
                  <a:cubicBezTo>
                    <a:pt x="331" y="247"/>
                    <a:pt x="334" y="243"/>
                    <a:pt x="340" y="244"/>
                  </a:cubicBezTo>
                  <a:cubicBezTo>
                    <a:pt x="341" y="244"/>
                    <a:pt x="340" y="242"/>
                    <a:pt x="341" y="242"/>
                  </a:cubicBezTo>
                  <a:cubicBezTo>
                    <a:pt x="342" y="239"/>
                    <a:pt x="338" y="239"/>
                    <a:pt x="338" y="236"/>
                  </a:cubicBezTo>
                  <a:cubicBezTo>
                    <a:pt x="332" y="235"/>
                    <a:pt x="330" y="238"/>
                    <a:pt x="326" y="236"/>
                  </a:cubicBezTo>
                  <a:cubicBezTo>
                    <a:pt x="326" y="238"/>
                    <a:pt x="326" y="239"/>
                    <a:pt x="325" y="237"/>
                  </a:cubicBezTo>
                  <a:cubicBezTo>
                    <a:pt x="324" y="237"/>
                    <a:pt x="324" y="239"/>
                    <a:pt x="324" y="239"/>
                  </a:cubicBezTo>
                  <a:cubicBezTo>
                    <a:pt x="321" y="240"/>
                    <a:pt x="317" y="242"/>
                    <a:pt x="315" y="242"/>
                  </a:cubicBezTo>
                  <a:cubicBezTo>
                    <a:pt x="312" y="243"/>
                    <a:pt x="313" y="244"/>
                    <a:pt x="312" y="246"/>
                  </a:cubicBezTo>
                  <a:cubicBezTo>
                    <a:pt x="312" y="246"/>
                    <a:pt x="310" y="245"/>
                    <a:pt x="310" y="246"/>
                  </a:cubicBezTo>
                  <a:cubicBezTo>
                    <a:pt x="309" y="246"/>
                    <a:pt x="310" y="249"/>
                    <a:pt x="310" y="249"/>
                  </a:cubicBezTo>
                  <a:cubicBezTo>
                    <a:pt x="310" y="252"/>
                    <a:pt x="313" y="247"/>
                    <a:pt x="313" y="252"/>
                  </a:cubicBezTo>
                  <a:cubicBezTo>
                    <a:pt x="313" y="253"/>
                    <a:pt x="314" y="253"/>
                    <a:pt x="314" y="254"/>
                  </a:cubicBezTo>
                  <a:cubicBezTo>
                    <a:pt x="313" y="258"/>
                    <a:pt x="315" y="260"/>
                    <a:pt x="315" y="261"/>
                  </a:cubicBezTo>
                  <a:cubicBezTo>
                    <a:pt x="316" y="262"/>
                    <a:pt x="316" y="262"/>
                    <a:pt x="317" y="263"/>
                  </a:cubicBezTo>
                  <a:cubicBezTo>
                    <a:pt x="317" y="263"/>
                    <a:pt x="318" y="267"/>
                    <a:pt x="318" y="267"/>
                  </a:cubicBezTo>
                  <a:cubicBezTo>
                    <a:pt x="319" y="270"/>
                    <a:pt x="319" y="269"/>
                    <a:pt x="320" y="272"/>
                  </a:cubicBezTo>
                  <a:cubicBezTo>
                    <a:pt x="321" y="273"/>
                    <a:pt x="320" y="274"/>
                    <a:pt x="320" y="275"/>
                  </a:cubicBezTo>
                  <a:cubicBezTo>
                    <a:pt x="321" y="276"/>
                    <a:pt x="323" y="276"/>
                    <a:pt x="323" y="279"/>
                  </a:cubicBezTo>
                  <a:cubicBezTo>
                    <a:pt x="318" y="277"/>
                    <a:pt x="321" y="284"/>
                    <a:pt x="319" y="284"/>
                  </a:cubicBezTo>
                  <a:cubicBezTo>
                    <a:pt x="324" y="285"/>
                    <a:pt x="324" y="293"/>
                    <a:pt x="330" y="289"/>
                  </a:cubicBezTo>
                  <a:cubicBezTo>
                    <a:pt x="325" y="294"/>
                    <a:pt x="335" y="290"/>
                    <a:pt x="336" y="293"/>
                  </a:cubicBezTo>
                  <a:close/>
                  <a:moveTo>
                    <a:pt x="371" y="239"/>
                  </a:moveTo>
                  <a:cubicBezTo>
                    <a:pt x="370" y="239"/>
                    <a:pt x="370" y="241"/>
                    <a:pt x="370" y="242"/>
                  </a:cubicBezTo>
                  <a:cubicBezTo>
                    <a:pt x="369" y="243"/>
                    <a:pt x="367" y="243"/>
                    <a:pt x="366" y="244"/>
                  </a:cubicBezTo>
                  <a:cubicBezTo>
                    <a:pt x="367" y="245"/>
                    <a:pt x="370" y="248"/>
                    <a:pt x="370" y="249"/>
                  </a:cubicBezTo>
                  <a:cubicBezTo>
                    <a:pt x="370" y="249"/>
                    <a:pt x="368" y="249"/>
                    <a:pt x="368" y="250"/>
                  </a:cubicBezTo>
                  <a:cubicBezTo>
                    <a:pt x="369" y="251"/>
                    <a:pt x="372" y="251"/>
                    <a:pt x="373" y="253"/>
                  </a:cubicBezTo>
                  <a:cubicBezTo>
                    <a:pt x="373" y="251"/>
                    <a:pt x="375" y="251"/>
                    <a:pt x="376" y="250"/>
                  </a:cubicBezTo>
                  <a:cubicBezTo>
                    <a:pt x="377" y="247"/>
                    <a:pt x="374" y="247"/>
                    <a:pt x="373" y="244"/>
                  </a:cubicBezTo>
                  <a:cubicBezTo>
                    <a:pt x="375" y="243"/>
                    <a:pt x="377" y="243"/>
                    <a:pt x="377" y="240"/>
                  </a:cubicBezTo>
                  <a:cubicBezTo>
                    <a:pt x="375" y="240"/>
                    <a:pt x="374" y="239"/>
                    <a:pt x="376" y="237"/>
                  </a:cubicBezTo>
                  <a:cubicBezTo>
                    <a:pt x="374" y="238"/>
                    <a:pt x="372" y="238"/>
                    <a:pt x="371" y="239"/>
                  </a:cubicBezTo>
                  <a:close/>
                  <a:moveTo>
                    <a:pt x="217" y="270"/>
                  </a:moveTo>
                  <a:cubicBezTo>
                    <a:pt x="216" y="275"/>
                    <a:pt x="225" y="272"/>
                    <a:pt x="225" y="270"/>
                  </a:cubicBezTo>
                  <a:cubicBezTo>
                    <a:pt x="222" y="269"/>
                    <a:pt x="220" y="269"/>
                    <a:pt x="217" y="270"/>
                  </a:cubicBezTo>
                  <a:close/>
                  <a:moveTo>
                    <a:pt x="244" y="489"/>
                  </a:moveTo>
                  <a:cubicBezTo>
                    <a:pt x="245" y="485"/>
                    <a:pt x="252" y="485"/>
                    <a:pt x="251" y="478"/>
                  </a:cubicBezTo>
                  <a:cubicBezTo>
                    <a:pt x="247" y="480"/>
                    <a:pt x="241" y="475"/>
                    <a:pt x="238" y="479"/>
                  </a:cubicBezTo>
                  <a:cubicBezTo>
                    <a:pt x="243" y="479"/>
                    <a:pt x="237" y="480"/>
                    <a:pt x="237" y="481"/>
                  </a:cubicBezTo>
                  <a:cubicBezTo>
                    <a:pt x="237" y="480"/>
                    <a:pt x="238" y="484"/>
                    <a:pt x="238" y="485"/>
                  </a:cubicBezTo>
                  <a:cubicBezTo>
                    <a:pt x="238" y="486"/>
                    <a:pt x="238" y="488"/>
                    <a:pt x="237" y="488"/>
                  </a:cubicBezTo>
                  <a:cubicBezTo>
                    <a:pt x="237" y="488"/>
                    <a:pt x="236" y="487"/>
                    <a:pt x="235" y="488"/>
                  </a:cubicBezTo>
                  <a:cubicBezTo>
                    <a:pt x="237" y="490"/>
                    <a:pt x="241" y="489"/>
                    <a:pt x="244" y="489"/>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199" name="Freeform 88"/>
            <p:cNvSpPr/>
            <p:nvPr/>
          </p:nvSpPr>
          <p:spPr bwMode="auto">
            <a:xfrm>
              <a:off x="9003889" y="1395262"/>
              <a:ext cx="55563" cy="30162"/>
            </a:xfrm>
            <a:custGeom>
              <a:avLst/>
              <a:gdLst>
                <a:gd name="T0" fmla="*/ 26 w 15"/>
                <a:gd name="T1" fmla="*/ 0 h 8"/>
                <a:gd name="T2" fmla="*/ 30 w 15"/>
                <a:gd name="T3" fmla="*/ 17 h 8"/>
                <a:gd name="T4" fmla="*/ 0 w 15"/>
                <a:gd name="T5" fmla="*/ 7 h 8"/>
                <a:gd name="T6" fmla="*/ 26 w 15"/>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8">
                  <a:moveTo>
                    <a:pt x="11" y="0"/>
                  </a:moveTo>
                  <a:cubicBezTo>
                    <a:pt x="10" y="3"/>
                    <a:pt x="15" y="2"/>
                    <a:pt x="13" y="7"/>
                  </a:cubicBezTo>
                  <a:cubicBezTo>
                    <a:pt x="7" y="8"/>
                    <a:pt x="3" y="6"/>
                    <a:pt x="0" y="3"/>
                  </a:cubicBezTo>
                  <a:cubicBezTo>
                    <a:pt x="2" y="1"/>
                    <a:pt x="7" y="1"/>
                    <a:pt x="1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0" name="Freeform 89"/>
            <p:cNvSpPr>
              <a:spLocks noEditPoints="1"/>
            </p:cNvSpPr>
            <p:nvPr/>
          </p:nvSpPr>
          <p:spPr bwMode="auto">
            <a:xfrm>
              <a:off x="9116602" y="1447649"/>
              <a:ext cx="528638" cy="371475"/>
            </a:xfrm>
            <a:custGeom>
              <a:avLst/>
              <a:gdLst>
                <a:gd name="T0" fmla="*/ 33 w 141"/>
                <a:gd name="T1" fmla="*/ 14 h 99"/>
                <a:gd name="T2" fmla="*/ 43 w 141"/>
                <a:gd name="T3" fmla="*/ 12 h 99"/>
                <a:gd name="T4" fmla="*/ 43 w 141"/>
                <a:gd name="T5" fmla="*/ 17 h 99"/>
                <a:gd name="T6" fmla="*/ 43 w 141"/>
                <a:gd name="T7" fmla="*/ 28 h 99"/>
                <a:gd name="T8" fmla="*/ 52 w 141"/>
                <a:gd name="T9" fmla="*/ 50 h 99"/>
                <a:gd name="T10" fmla="*/ 71 w 141"/>
                <a:gd name="T11" fmla="*/ 14 h 99"/>
                <a:gd name="T12" fmla="*/ 97 w 141"/>
                <a:gd name="T13" fmla="*/ 12 h 99"/>
                <a:gd name="T14" fmla="*/ 113 w 141"/>
                <a:gd name="T15" fmla="*/ 38 h 99"/>
                <a:gd name="T16" fmla="*/ 132 w 141"/>
                <a:gd name="T17" fmla="*/ 33 h 99"/>
                <a:gd name="T18" fmla="*/ 161 w 141"/>
                <a:gd name="T19" fmla="*/ 31 h 99"/>
                <a:gd name="T20" fmla="*/ 170 w 141"/>
                <a:gd name="T21" fmla="*/ 43 h 99"/>
                <a:gd name="T22" fmla="*/ 182 w 141"/>
                <a:gd name="T23" fmla="*/ 47 h 99"/>
                <a:gd name="T24" fmla="*/ 189 w 141"/>
                <a:gd name="T25" fmla="*/ 50 h 99"/>
                <a:gd name="T26" fmla="*/ 213 w 141"/>
                <a:gd name="T27" fmla="*/ 54 h 99"/>
                <a:gd name="T28" fmla="*/ 236 w 141"/>
                <a:gd name="T29" fmla="*/ 66 h 99"/>
                <a:gd name="T30" fmla="*/ 243 w 141"/>
                <a:gd name="T31" fmla="*/ 76 h 99"/>
                <a:gd name="T32" fmla="*/ 260 w 141"/>
                <a:gd name="T33" fmla="*/ 90 h 99"/>
                <a:gd name="T34" fmla="*/ 248 w 141"/>
                <a:gd name="T35" fmla="*/ 111 h 99"/>
                <a:gd name="T36" fmla="*/ 274 w 141"/>
                <a:gd name="T37" fmla="*/ 113 h 99"/>
                <a:gd name="T38" fmla="*/ 279 w 141"/>
                <a:gd name="T39" fmla="*/ 128 h 99"/>
                <a:gd name="T40" fmla="*/ 302 w 141"/>
                <a:gd name="T41" fmla="*/ 130 h 99"/>
                <a:gd name="T42" fmla="*/ 316 w 141"/>
                <a:gd name="T43" fmla="*/ 144 h 99"/>
                <a:gd name="T44" fmla="*/ 321 w 141"/>
                <a:gd name="T45" fmla="*/ 156 h 99"/>
                <a:gd name="T46" fmla="*/ 307 w 141"/>
                <a:gd name="T47" fmla="*/ 175 h 99"/>
                <a:gd name="T48" fmla="*/ 288 w 141"/>
                <a:gd name="T49" fmla="*/ 173 h 99"/>
                <a:gd name="T50" fmla="*/ 272 w 141"/>
                <a:gd name="T51" fmla="*/ 156 h 99"/>
                <a:gd name="T52" fmla="*/ 257 w 141"/>
                <a:gd name="T53" fmla="*/ 170 h 99"/>
                <a:gd name="T54" fmla="*/ 276 w 141"/>
                <a:gd name="T55" fmla="*/ 180 h 99"/>
                <a:gd name="T56" fmla="*/ 288 w 141"/>
                <a:gd name="T57" fmla="*/ 201 h 99"/>
                <a:gd name="T58" fmla="*/ 279 w 141"/>
                <a:gd name="T59" fmla="*/ 220 h 99"/>
                <a:gd name="T60" fmla="*/ 243 w 141"/>
                <a:gd name="T61" fmla="*/ 206 h 99"/>
                <a:gd name="T62" fmla="*/ 255 w 141"/>
                <a:gd name="T63" fmla="*/ 220 h 99"/>
                <a:gd name="T64" fmla="*/ 269 w 141"/>
                <a:gd name="T65" fmla="*/ 227 h 99"/>
                <a:gd name="T66" fmla="*/ 255 w 141"/>
                <a:gd name="T67" fmla="*/ 227 h 99"/>
                <a:gd name="T68" fmla="*/ 224 w 141"/>
                <a:gd name="T69" fmla="*/ 217 h 99"/>
                <a:gd name="T70" fmla="*/ 208 w 141"/>
                <a:gd name="T71" fmla="*/ 208 h 99"/>
                <a:gd name="T72" fmla="*/ 198 w 141"/>
                <a:gd name="T73" fmla="*/ 194 h 99"/>
                <a:gd name="T74" fmla="*/ 182 w 141"/>
                <a:gd name="T75" fmla="*/ 163 h 99"/>
                <a:gd name="T76" fmla="*/ 184 w 141"/>
                <a:gd name="T77" fmla="*/ 156 h 99"/>
                <a:gd name="T78" fmla="*/ 191 w 141"/>
                <a:gd name="T79" fmla="*/ 144 h 99"/>
                <a:gd name="T80" fmla="*/ 198 w 141"/>
                <a:gd name="T81" fmla="*/ 130 h 99"/>
                <a:gd name="T82" fmla="*/ 191 w 141"/>
                <a:gd name="T83" fmla="*/ 113 h 99"/>
                <a:gd name="T84" fmla="*/ 179 w 141"/>
                <a:gd name="T85" fmla="*/ 106 h 99"/>
                <a:gd name="T86" fmla="*/ 170 w 141"/>
                <a:gd name="T87" fmla="*/ 106 h 99"/>
                <a:gd name="T88" fmla="*/ 161 w 141"/>
                <a:gd name="T89" fmla="*/ 102 h 99"/>
                <a:gd name="T90" fmla="*/ 137 w 141"/>
                <a:gd name="T91" fmla="*/ 78 h 99"/>
                <a:gd name="T92" fmla="*/ 116 w 141"/>
                <a:gd name="T93" fmla="*/ 83 h 99"/>
                <a:gd name="T94" fmla="*/ 97 w 141"/>
                <a:gd name="T95" fmla="*/ 83 h 99"/>
                <a:gd name="T96" fmla="*/ 73 w 141"/>
                <a:gd name="T97" fmla="*/ 83 h 99"/>
                <a:gd name="T98" fmla="*/ 33 w 141"/>
                <a:gd name="T99" fmla="*/ 76 h 99"/>
                <a:gd name="T100" fmla="*/ 12 w 141"/>
                <a:gd name="T101" fmla="*/ 64 h 99"/>
                <a:gd name="T102" fmla="*/ 7 w 141"/>
                <a:gd name="T103" fmla="*/ 50 h 99"/>
                <a:gd name="T104" fmla="*/ 9 w 141"/>
                <a:gd name="T105" fmla="*/ 38 h 99"/>
                <a:gd name="T106" fmla="*/ 215 w 141"/>
                <a:gd name="T107" fmla="*/ 161 h 99"/>
                <a:gd name="T108" fmla="*/ 229 w 141"/>
                <a:gd name="T109" fmla="*/ 149 h 99"/>
                <a:gd name="T110" fmla="*/ 215 w 141"/>
                <a:gd name="T111" fmla="*/ 161 h 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1" h="99">
                  <a:moveTo>
                    <a:pt x="5" y="7"/>
                  </a:moveTo>
                  <a:cubicBezTo>
                    <a:pt x="8" y="10"/>
                    <a:pt x="12" y="3"/>
                    <a:pt x="14" y="6"/>
                  </a:cubicBezTo>
                  <a:cubicBezTo>
                    <a:pt x="15" y="6"/>
                    <a:pt x="14" y="4"/>
                    <a:pt x="15" y="3"/>
                  </a:cubicBezTo>
                  <a:cubicBezTo>
                    <a:pt x="16" y="3"/>
                    <a:pt x="17" y="5"/>
                    <a:pt x="18" y="5"/>
                  </a:cubicBezTo>
                  <a:cubicBezTo>
                    <a:pt x="20" y="4"/>
                    <a:pt x="20" y="0"/>
                    <a:pt x="23" y="3"/>
                  </a:cubicBezTo>
                  <a:cubicBezTo>
                    <a:pt x="23" y="9"/>
                    <a:pt x="20" y="5"/>
                    <a:pt x="18" y="7"/>
                  </a:cubicBezTo>
                  <a:cubicBezTo>
                    <a:pt x="18" y="8"/>
                    <a:pt x="21" y="8"/>
                    <a:pt x="21" y="8"/>
                  </a:cubicBezTo>
                  <a:cubicBezTo>
                    <a:pt x="20" y="10"/>
                    <a:pt x="19" y="10"/>
                    <a:pt x="18" y="12"/>
                  </a:cubicBezTo>
                  <a:cubicBezTo>
                    <a:pt x="18" y="13"/>
                    <a:pt x="19" y="14"/>
                    <a:pt x="20" y="15"/>
                  </a:cubicBezTo>
                  <a:cubicBezTo>
                    <a:pt x="20" y="17"/>
                    <a:pt x="19" y="21"/>
                    <a:pt x="22" y="21"/>
                  </a:cubicBezTo>
                  <a:cubicBezTo>
                    <a:pt x="25" y="20"/>
                    <a:pt x="22" y="14"/>
                    <a:pt x="23" y="12"/>
                  </a:cubicBezTo>
                  <a:cubicBezTo>
                    <a:pt x="29" y="13"/>
                    <a:pt x="28" y="8"/>
                    <a:pt x="30" y="6"/>
                  </a:cubicBezTo>
                  <a:cubicBezTo>
                    <a:pt x="32" y="9"/>
                    <a:pt x="35" y="3"/>
                    <a:pt x="36" y="7"/>
                  </a:cubicBezTo>
                  <a:cubicBezTo>
                    <a:pt x="38" y="7"/>
                    <a:pt x="38" y="4"/>
                    <a:pt x="41" y="5"/>
                  </a:cubicBezTo>
                  <a:cubicBezTo>
                    <a:pt x="40" y="9"/>
                    <a:pt x="44" y="10"/>
                    <a:pt x="47" y="10"/>
                  </a:cubicBezTo>
                  <a:cubicBezTo>
                    <a:pt x="45" y="14"/>
                    <a:pt x="46" y="14"/>
                    <a:pt x="48" y="16"/>
                  </a:cubicBezTo>
                  <a:cubicBezTo>
                    <a:pt x="50" y="15"/>
                    <a:pt x="51" y="15"/>
                    <a:pt x="52" y="16"/>
                  </a:cubicBezTo>
                  <a:cubicBezTo>
                    <a:pt x="55" y="17"/>
                    <a:pt x="55" y="14"/>
                    <a:pt x="56" y="14"/>
                  </a:cubicBezTo>
                  <a:cubicBezTo>
                    <a:pt x="57" y="13"/>
                    <a:pt x="60" y="15"/>
                    <a:pt x="60" y="13"/>
                  </a:cubicBezTo>
                  <a:cubicBezTo>
                    <a:pt x="63" y="14"/>
                    <a:pt x="64" y="14"/>
                    <a:pt x="68" y="13"/>
                  </a:cubicBezTo>
                  <a:cubicBezTo>
                    <a:pt x="68" y="15"/>
                    <a:pt x="71" y="14"/>
                    <a:pt x="70" y="14"/>
                  </a:cubicBezTo>
                  <a:cubicBezTo>
                    <a:pt x="71" y="15"/>
                    <a:pt x="71" y="17"/>
                    <a:pt x="72" y="18"/>
                  </a:cubicBezTo>
                  <a:cubicBezTo>
                    <a:pt x="73" y="18"/>
                    <a:pt x="75" y="18"/>
                    <a:pt x="76" y="19"/>
                  </a:cubicBezTo>
                  <a:cubicBezTo>
                    <a:pt x="77" y="19"/>
                    <a:pt x="76" y="20"/>
                    <a:pt x="77" y="20"/>
                  </a:cubicBezTo>
                  <a:cubicBezTo>
                    <a:pt x="80" y="20"/>
                    <a:pt x="76" y="22"/>
                    <a:pt x="78" y="23"/>
                  </a:cubicBezTo>
                  <a:cubicBezTo>
                    <a:pt x="79" y="24"/>
                    <a:pt x="80" y="22"/>
                    <a:pt x="80" y="21"/>
                  </a:cubicBezTo>
                  <a:cubicBezTo>
                    <a:pt x="81" y="22"/>
                    <a:pt x="81" y="24"/>
                    <a:pt x="84" y="25"/>
                  </a:cubicBezTo>
                  <a:cubicBezTo>
                    <a:pt x="87" y="25"/>
                    <a:pt x="88" y="24"/>
                    <a:pt x="90" y="23"/>
                  </a:cubicBezTo>
                  <a:cubicBezTo>
                    <a:pt x="90" y="28"/>
                    <a:pt x="97" y="25"/>
                    <a:pt x="97" y="29"/>
                  </a:cubicBezTo>
                  <a:cubicBezTo>
                    <a:pt x="99" y="30"/>
                    <a:pt x="99" y="29"/>
                    <a:pt x="100" y="28"/>
                  </a:cubicBezTo>
                  <a:cubicBezTo>
                    <a:pt x="101" y="29"/>
                    <a:pt x="102" y="31"/>
                    <a:pt x="102" y="33"/>
                  </a:cubicBezTo>
                  <a:cubicBezTo>
                    <a:pt x="103" y="33"/>
                    <a:pt x="103" y="32"/>
                    <a:pt x="103" y="32"/>
                  </a:cubicBezTo>
                  <a:cubicBezTo>
                    <a:pt x="105" y="33"/>
                    <a:pt x="106" y="36"/>
                    <a:pt x="110" y="35"/>
                  </a:cubicBezTo>
                  <a:cubicBezTo>
                    <a:pt x="109" y="36"/>
                    <a:pt x="109" y="37"/>
                    <a:pt x="110" y="38"/>
                  </a:cubicBezTo>
                  <a:cubicBezTo>
                    <a:pt x="111" y="40"/>
                    <a:pt x="107" y="41"/>
                    <a:pt x="110" y="42"/>
                  </a:cubicBezTo>
                  <a:cubicBezTo>
                    <a:pt x="109" y="44"/>
                    <a:pt x="105" y="44"/>
                    <a:pt x="105" y="47"/>
                  </a:cubicBezTo>
                  <a:cubicBezTo>
                    <a:pt x="108" y="51"/>
                    <a:pt x="114" y="46"/>
                    <a:pt x="115" y="51"/>
                  </a:cubicBezTo>
                  <a:cubicBezTo>
                    <a:pt x="116" y="50"/>
                    <a:pt x="116" y="49"/>
                    <a:pt x="116" y="48"/>
                  </a:cubicBezTo>
                  <a:cubicBezTo>
                    <a:pt x="118" y="48"/>
                    <a:pt x="117" y="51"/>
                    <a:pt x="117" y="52"/>
                  </a:cubicBezTo>
                  <a:cubicBezTo>
                    <a:pt x="117" y="52"/>
                    <a:pt x="118" y="54"/>
                    <a:pt x="118" y="54"/>
                  </a:cubicBezTo>
                  <a:cubicBezTo>
                    <a:pt x="120" y="54"/>
                    <a:pt x="121" y="51"/>
                    <a:pt x="121" y="56"/>
                  </a:cubicBezTo>
                  <a:cubicBezTo>
                    <a:pt x="124" y="56"/>
                    <a:pt x="124" y="54"/>
                    <a:pt x="128" y="55"/>
                  </a:cubicBezTo>
                  <a:cubicBezTo>
                    <a:pt x="128" y="56"/>
                    <a:pt x="129" y="57"/>
                    <a:pt x="129" y="59"/>
                  </a:cubicBezTo>
                  <a:cubicBezTo>
                    <a:pt x="131" y="59"/>
                    <a:pt x="135" y="58"/>
                    <a:pt x="134" y="61"/>
                  </a:cubicBezTo>
                  <a:cubicBezTo>
                    <a:pt x="138" y="59"/>
                    <a:pt x="136" y="62"/>
                    <a:pt x="140" y="62"/>
                  </a:cubicBezTo>
                  <a:cubicBezTo>
                    <a:pt x="141" y="65"/>
                    <a:pt x="136" y="66"/>
                    <a:pt x="136" y="66"/>
                  </a:cubicBezTo>
                  <a:cubicBezTo>
                    <a:pt x="135" y="66"/>
                    <a:pt x="137" y="67"/>
                    <a:pt x="137" y="67"/>
                  </a:cubicBezTo>
                  <a:cubicBezTo>
                    <a:pt x="134" y="70"/>
                    <a:pt x="132" y="70"/>
                    <a:pt x="130" y="74"/>
                  </a:cubicBezTo>
                  <a:cubicBezTo>
                    <a:pt x="129" y="74"/>
                    <a:pt x="128" y="74"/>
                    <a:pt x="128" y="75"/>
                  </a:cubicBezTo>
                  <a:cubicBezTo>
                    <a:pt x="127" y="75"/>
                    <a:pt x="122" y="75"/>
                    <a:pt x="122" y="73"/>
                  </a:cubicBezTo>
                  <a:cubicBezTo>
                    <a:pt x="122" y="70"/>
                    <a:pt x="116" y="73"/>
                    <a:pt x="117" y="68"/>
                  </a:cubicBezTo>
                  <a:cubicBezTo>
                    <a:pt x="115" y="69"/>
                    <a:pt x="115" y="67"/>
                    <a:pt x="115" y="66"/>
                  </a:cubicBezTo>
                  <a:cubicBezTo>
                    <a:pt x="113" y="66"/>
                    <a:pt x="112" y="66"/>
                    <a:pt x="110" y="66"/>
                  </a:cubicBezTo>
                  <a:cubicBezTo>
                    <a:pt x="108" y="66"/>
                    <a:pt x="110" y="70"/>
                    <a:pt x="109" y="72"/>
                  </a:cubicBezTo>
                  <a:cubicBezTo>
                    <a:pt x="109" y="74"/>
                    <a:pt x="112" y="74"/>
                    <a:pt x="113" y="76"/>
                  </a:cubicBezTo>
                  <a:cubicBezTo>
                    <a:pt x="115" y="75"/>
                    <a:pt x="117" y="79"/>
                    <a:pt x="117" y="76"/>
                  </a:cubicBezTo>
                  <a:cubicBezTo>
                    <a:pt x="119" y="78"/>
                    <a:pt x="119" y="80"/>
                    <a:pt x="120" y="83"/>
                  </a:cubicBezTo>
                  <a:cubicBezTo>
                    <a:pt x="119" y="85"/>
                    <a:pt x="122" y="84"/>
                    <a:pt x="122" y="85"/>
                  </a:cubicBezTo>
                  <a:cubicBezTo>
                    <a:pt x="123" y="88"/>
                    <a:pt x="121" y="93"/>
                    <a:pt x="121" y="95"/>
                  </a:cubicBezTo>
                  <a:cubicBezTo>
                    <a:pt x="118" y="96"/>
                    <a:pt x="119" y="93"/>
                    <a:pt x="118" y="93"/>
                  </a:cubicBezTo>
                  <a:cubicBezTo>
                    <a:pt x="117" y="92"/>
                    <a:pt x="113" y="92"/>
                    <a:pt x="113" y="89"/>
                  </a:cubicBezTo>
                  <a:cubicBezTo>
                    <a:pt x="108" y="90"/>
                    <a:pt x="108" y="86"/>
                    <a:pt x="103" y="87"/>
                  </a:cubicBezTo>
                  <a:cubicBezTo>
                    <a:pt x="103" y="89"/>
                    <a:pt x="107" y="88"/>
                    <a:pt x="108" y="89"/>
                  </a:cubicBezTo>
                  <a:cubicBezTo>
                    <a:pt x="104" y="93"/>
                    <a:pt x="112" y="91"/>
                    <a:pt x="108" y="93"/>
                  </a:cubicBezTo>
                  <a:cubicBezTo>
                    <a:pt x="108" y="95"/>
                    <a:pt x="111" y="94"/>
                    <a:pt x="113" y="95"/>
                  </a:cubicBezTo>
                  <a:cubicBezTo>
                    <a:pt x="113" y="96"/>
                    <a:pt x="112" y="96"/>
                    <a:pt x="114" y="96"/>
                  </a:cubicBezTo>
                  <a:cubicBezTo>
                    <a:pt x="116" y="97"/>
                    <a:pt x="116" y="97"/>
                    <a:pt x="116" y="99"/>
                  </a:cubicBezTo>
                  <a:cubicBezTo>
                    <a:pt x="113" y="99"/>
                    <a:pt x="110" y="98"/>
                    <a:pt x="108" y="96"/>
                  </a:cubicBezTo>
                  <a:cubicBezTo>
                    <a:pt x="106" y="95"/>
                    <a:pt x="103" y="96"/>
                    <a:pt x="101" y="94"/>
                  </a:cubicBezTo>
                  <a:cubicBezTo>
                    <a:pt x="99" y="93"/>
                    <a:pt x="96" y="92"/>
                    <a:pt x="95" y="92"/>
                  </a:cubicBezTo>
                  <a:cubicBezTo>
                    <a:pt x="93" y="92"/>
                    <a:pt x="93" y="90"/>
                    <a:pt x="93" y="89"/>
                  </a:cubicBezTo>
                  <a:cubicBezTo>
                    <a:pt x="91" y="89"/>
                    <a:pt x="89" y="89"/>
                    <a:pt x="88" y="88"/>
                  </a:cubicBezTo>
                  <a:cubicBezTo>
                    <a:pt x="87" y="87"/>
                    <a:pt x="87" y="86"/>
                    <a:pt x="87" y="85"/>
                  </a:cubicBezTo>
                  <a:cubicBezTo>
                    <a:pt x="86" y="84"/>
                    <a:pt x="83" y="85"/>
                    <a:pt x="84" y="82"/>
                  </a:cubicBezTo>
                  <a:cubicBezTo>
                    <a:pt x="79" y="82"/>
                    <a:pt x="79" y="78"/>
                    <a:pt x="76" y="75"/>
                  </a:cubicBezTo>
                  <a:cubicBezTo>
                    <a:pt x="77" y="75"/>
                    <a:pt x="76" y="71"/>
                    <a:pt x="77" y="69"/>
                  </a:cubicBezTo>
                  <a:cubicBezTo>
                    <a:pt x="77" y="69"/>
                    <a:pt x="79" y="70"/>
                    <a:pt x="80" y="69"/>
                  </a:cubicBezTo>
                  <a:cubicBezTo>
                    <a:pt x="80" y="69"/>
                    <a:pt x="78" y="67"/>
                    <a:pt x="78" y="66"/>
                  </a:cubicBezTo>
                  <a:cubicBezTo>
                    <a:pt x="78" y="66"/>
                    <a:pt x="81" y="66"/>
                    <a:pt x="81" y="66"/>
                  </a:cubicBezTo>
                  <a:cubicBezTo>
                    <a:pt x="81" y="65"/>
                    <a:pt x="80" y="62"/>
                    <a:pt x="81" y="61"/>
                  </a:cubicBezTo>
                  <a:cubicBezTo>
                    <a:pt x="81" y="61"/>
                    <a:pt x="83" y="61"/>
                    <a:pt x="83" y="61"/>
                  </a:cubicBezTo>
                  <a:cubicBezTo>
                    <a:pt x="85" y="60"/>
                    <a:pt x="83" y="56"/>
                    <a:pt x="84" y="55"/>
                  </a:cubicBezTo>
                  <a:cubicBezTo>
                    <a:pt x="84" y="54"/>
                    <a:pt x="82" y="54"/>
                    <a:pt x="81" y="54"/>
                  </a:cubicBezTo>
                  <a:cubicBezTo>
                    <a:pt x="81" y="52"/>
                    <a:pt x="81" y="50"/>
                    <a:pt x="81" y="48"/>
                  </a:cubicBezTo>
                  <a:cubicBezTo>
                    <a:pt x="79" y="48"/>
                    <a:pt x="79" y="48"/>
                    <a:pt x="78" y="49"/>
                  </a:cubicBezTo>
                  <a:cubicBezTo>
                    <a:pt x="76" y="48"/>
                    <a:pt x="77" y="46"/>
                    <a:pt x="76" y="45"/>
                  </a:cubicBezTo>
                  <a:cubicBezTo>
                    <a:pt x="76" y="44"/>
                    <a:pt x="74" y="46"/>
                    <a:pt x="74" y="46"/>
                  </a:cubicBezTo>
                  <a:cubicBezTo>
                    <a:pt x="74" y="46"/>
                    <a:pt x="73" y="45"/>
                    <a:pt x="72" y="45"/>
                  </a:cubicBezTo>
                  <a:cubicBezTo>
                    <a:pt x="72" y="44"/>
                    <a:pt x="71" y="42"/>
                    <a:pt x="70" y="42"/>
                  </a:cubicBezTo>
                  <a:cubicBezTo>
                    <a:pt x="69" y="42"/>
                    <a:pt x="69" y="44"/>
                    <a:pt x="68" y="43"/>
                  </a:cubicBezTo>
                  <a:cubicBezTo>
                    <a:pt x="67" y="43"/>
                    <a:pt x="66" y="41"/>
                    <a:pt x="63" y="41"/>
                  </a:cubicBezTo>
                  <a:cubicBezTo>
                    <a:pt x="68" y="36"/>
                    <a:pt x="57" y="39"/>
                    <a:pt x="58" y="33"/>
                  </a:cubicBezTo>
                  <a:cubicBezTo>
                    <a:pt x="55" y="33"/>
                    <a:pt x="52" y="33"/>
                    <a:pt x="52" y="36"/>
                  </a:cubicBezTo>
                  <a:cubicBezTo>
                    <a:pt x="51" y="38"/>
                    <a:pt x="49" y="35"/>
                    <a:pt x="49" y="35"/>
                  </a:cubicBezTo>
                  <a:cubicBezTo>
                    <a:pt x="48" y="35"/>
                    <a:pt x="47" y="37"/>
                    <a:pt x="45" y="36"/>
                  </a:cubicBezTo>
                  <a:cubicBezTo>
                    <a:pt x="43" y="36"/>
                    <a:pt x="43" y="35"/>
                    <a:pt x="41" y="35"/>
                  </a:cubicBezTo>
                  <a:cubicBezTo>
                    <a:pt x="39" y="35"/>
                    <a:pt x="38" y="36"/>
                    <a:pt x="36" y="36"/>
                  </a:cubicBezTo>
                  <a:cubicBezTo>
                    <a:pt x="34" y="36"/>
                    <a:pt x="33" y="35"/>
                    <a:pt x="31" y="35"/>
                  </a:cubicBezTo>
                  <a:cubicBezTo>
                    <a:pt x="26" y="35"/>
                    <a:pt x="21" y="36"/>
                    <a:pt x="16" y="34"/>
                  </a:cubicBezTo>
                  <a:cubicBezTo>
                    <a:pt x="15" y="34"/>
                    <a:pt x="14" y="32"/>
                    <a:pt x="14" y="32"/>
                  </a:cubicBezTo>
                  <a:cubicBezTo>
                    <a:pt x="12" y="31"/>
                    <a:pt x="10" y="32"/>
                    <a:pt x="10" y="29"/>
                  </a:cubicBezTo>
                  <a:cubicBezTo>
                    <a:pt x="8" y="29"/>
                    <a:pt x="4" y="31"/>
                    <a:pt x="5" y="27"/>
                  </a:cubicBezTo>
                  <a:cubicBezTo>
                    <a:pt x="9" y="28"/>
                    <a:pt x="10" y="26"/>
                    <a:pt x="12" y="25"/>
                  </a:cubicBezTo>
                  <a:cubicBezTo>
                    <a:pt x="11" y="22"/>
                    <a:pt x="4" y="24"/>
                    <a:pt x="3" y="21"/>
                  </a:cubicBezTo>
                  <a:cubicBezTo>
                    <a:pt x="2" y="21"/>
                    <a:pt x="2" y="22"/>
                    <a:pt x="2" y="22"/>
                  </a:cubicBezTo>
                  <a:cubicBezTo>
                    <a:pt x="0" y="22"/>
                    <a:pt x="3" y="17"/>
                    <a:pt x="4" y="16"/>
                  </a:cubicBezTo>
                  <a:cubicBezTo>
                    <a:pt x="3" y="12"/>
                    <a:pt x="6" y="11"/>
                    <a:pt x="5" y="7"/>
                  </a:cubicBezTo>
                  <a:close/>
                  <a:moveTo>
                    <a:pt x="91" y="68"/>
                  </a:moveTo>
                  <a:cubicBezTo>
                    <a:pt x="92" y="66"/>
                    <a:pt x="97" y="68"/>
                    <a:pt x="100" y="67"/>
                  </a:cubicBezTo>
                  <a:cubicBezTo>
                    <a:pt x="100" y="65"/>
                    <a:pt x="98" y="65"/>
                    <a:pt x="97" y="63"/>
                  </a:cubicBezTo>
                  <a:cubicBezTo>
                    <a:pt x="96" y="62"/>
                    <a:pt x="93" y="63"/>
                    <a:pt x="90" y="61"/>
                  </a:cubicBezTo>
                  <a:cubicBezTo>
                    <a:pt x="91" y="63"/>
                    <a:pt x="89" y="68"/>
                    <a:pt x="91" y="68"/>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1" name="Freeform 90"/>
            <p:cNvSpPr/>
            <p:nvPr/>
          </p:nvSpPr>
          <p:spPr bwMode="auto">
            <a:xfrm>
              <a:off x="8594314" y="1466699"/>
              <a:ext cx="330200" cy="165100"/>
            </a:xfrm>
            <a:custGeom>
              <a:avLst/>
              <a:gdLst>
                <a:gd name="T0" fmla="*/ 24 w 88"/>
                <a:gd name="T1" fmla="*/ 80 h 44"/>
                <a:gd name="T2" fmla="*/ 26 w 88"/>
                <a:gd name="T3" fmla="*/ 71 h 44"/>
                <a:gd name="T4" fmla="*/ 38 w 88"/>
                <a:gd name="T5" fmla="*/ 69 h 44"/>
                <a:gd name="T6" fmla="*/ 43 w 88"/>
                <a:gd name="T7" fmla="*/ 66 h 44"/>
                <a:gd name="T8" fmla="*/ 73 w 88"/>
                <a:gd name="T9" fmla="*/ 64 h 44"/>
                <a:gd name="T10" fmla="*/ 43 w 88"/>
                <a:gd name="T11" fmla="*/ 59 h 44"/>
                <a:gd name="T12" fmla="*/ 40 w 88"/>
                <a:gd name="T13" fmla="*/ 57 h 44"/>
                <a:gd name="T14" fmla="*/ 33 w 88"/>
                <a:gd name="T15" fmla="*/ 59 h 44"/>
                <a:gd name="T16" fmla="*/ 17 w 88"/>
                <a:gd name="T17" fmla="*/ 57 h 44"/>
                <a:gd name="T18" fmla="*/ 31 w 88"/>
                <a:gd name="T19" fmla="*/ 47 h 44"/>
                <a:gd name="T20" fmla="*/ 38 w 88"/>
                <a:gd name="T21" fmla="*/ 47 h 44"/>
                <a:gd name="T22" fmla="*/ 7 w 88"/>
                <a:gd name="T23" fmla="*/ 40 h 44"/>
                <a:gd name="T24" fmla="*/ 2 w 88"/>
                <a:gd name="T25" fmla="*/ 33 h 44"/>
                <a:gd name="T26" fmla="*/ 17 w 88"/>
                <a:gd name="T27" fmla="*/ 21 h 44"/>
                <a:gd name="T28" fmla="*/ 17 w 88"/>
                <a:gd name="T29" fmla="*/ 19 h 44"/>
                <a:gd name="T30" fmla="*/ 43 w 88"/>
                <a:gd name="T31" fmla="*/ 7 h 44"/>
                <a:gd name="T32" fmla="*/ 52 w 88"/>
                <a:gd name="T33" fmla="*/ 2 h 44"/>
                <a:gd name="T34" fmla="*/ 57 w 88"/>
                <a:gd name="T35" fmla="*/ 5 h 44"/>
                <a:gd name="T36" fmla="*/ 64 w 88"/>
                <a:gd name="T37" fmla="*/ 17 h 44"/>
                <a:gd name="T38" fmla="*/ 57 w 88"/>
                <a:gd name="T39" fmla="*/ 19 h 44"/>
                <a:gd name="T40" fmla="*/ 64 w 88"/>
                <a:gd name="T41" fmla="*/ 21 h 44"/>
                <a:gd name="T42" fmla="*/ 66 w 88"/>
                <a:gd name="T43" fmla="*/ 17 h 44"/>
                <a:gd name="T44" fmla="*/ 83 w 88"/>
                <a:gd name="T45" fmla="*/ 12 h 44"/>
                <a:gd name="T46" fmla="*/ 90 w 88"/>
                <a:gd name="T47" fmla="*/ 26 h 44"/>
                <a:gd name="T48" fmla="*/ 102 w 88"/>
                <a:gd name="T49" fmla="*/ 21 h 44"/>
                <a:gd name="T50" fmla="*/ 111 w 88"/>
                <a:gd name="T51" fmla="*/ 12 h 44"/>
                <a:gd name="T52" fmla="*/ 118 w 88"/>
                <a:gd name="T53" fmla="*/ 17 h 44"/>
                <a:gd name="T54" fmla="*/ 121 w 88"/>
                <a:gd name="T55" fmla="*/ 26 h 44"/>
                <a:gd name="T56" fmla="*/ 128 w 88"/>
                <a:gd name="T57" fmla="*/ 38 h 44"/>
                <a:gd name="T58" fmla="*/ 137 w 88"/>
                <a:gd name="T59" fmla="*/ 31 h 44"/>
                <a:gd name="T60" fmla="*/ 130 w 88"/>
                <a:gd name="T61" fmla="*/ 24 h 44"/>
                <a:gd name="T62" fmla="*/ 130 w 88"/>
                <a:gd name="T63" fmla="*/ 7 h 44"/>
                <a:gd name="T64" fmla="*/ 142 w 88"/>
                <a:gd name="T65" fmla="*/ 5 h 44"/>
                <a:gd name="T66" fmla="*/ 151 w 88"/>
                <a:gd name="T67" fmla="*/ 24 h 44"/>
                <a:gd name="T68" fmla="*/ 161 w 88"/>
                <a:gd name="T69" fmla="*/ 31 h 44"/>
                <a:gd name="T70" fmla="*/ 165 w 88"/>
                <a:gd name="T71" fmla="*/ 38 h 44"/>
                <a:gd name="T72" fmla="*/ 163 w 88"/>
                <a:gd name="T73" fmla="*/ 47 h 44"/>
                <a:gd name="T74" fmla="*/ 173 w 88"/>
                <a:gd name="T75" fmla="*/ 57 h 44"/>
                <a:gd name="T76" fmla="*/ 196 w 88"/>
                <a:gd name="T77" fmla="*/ 59 h 44"/>
                <a:gd name="T78" fmla="*/ 206 w 88"/>
                <a:gd name="T79" fmla="*/ 69 h 44"/>
                <a:gd name="T80" fmla="*/ 208 w 88"/>
                <a:gd name="T81" fmla="*/ 73 h 44"/>
                <a:gd name="T82" fmla="*/ 184 w 88"/>
                <a:gd name="T83" fmla="*/ 73 h 44"/>
                <a:gd name="T84" fmla="*/ 191 w 88"/>
                <a:gd name="T85" fmla="*/ 95 h 44"/>
                <a:gd name="T86" fmla="*/ 161 w 88"/>
                <a:gd name="T87" fmla="*/ 95 h 44"/>
                <a:gd name="T88" fmla="*/ 121 w 88"/>
                <a:gd name="T89" fmla="*/ 95 h 44"/>
                <a:gd name="T90" fmla="*/ 109 w 88"/>
                <a:gd name="T91" fmla="*/ 97 h 44"/>
                <a:gd name="T92" fmla="*/ 104 w 88"/>
                <a:gd name="T93" fmla="*/ 102 h 44"/>
                <a:gd name="T94" fmla="*/ 69 w 88"/>
                <a:gd name="T95" fmla="*/ 102 h 44"/>
                <a:gd name="T96" fmla="*/ 57 w 88"/>
                <a:gd name="T97" fmla="*/ 85 h 44"/>
                <a:gd name="T98" fmla="*/ 35 w 88"/>
                <a:gd name="T99" fmla="*/ 80 h 44"/>
                <a:gd name="T100" fmla="*/ 33 w 88"/>
                <a:gd name="T101" fmla="*/ 83 h 44"/>
                <a:gd name="T102" fmla="*/ 33 w 88"/>
                <a:gd name="T103" fmla="*/ 78 h 44"/>
                <a:gd name="T104" fmla="*/ 24 w 88"/>
                <a:gd name="T105" fmla="*/ 80 h 4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8" h="44">
                  <a:moveTo>
                    <a:pt x="10" y="34"/>
                  </a:moveTo>
                  <a:cubicBezTo>
                    <a:pt x="8" y="34"/>
                    <a:pt x="10" y="30"/>
                    <a:pt x="11" y="30"/>
                  </a:cubicBezTo>
                  <a:cubicBezTo>
                    <a:pt x="12" y="28"/>
                    <a:pt x="14" y="29"/>
                    <a:pt x="16" y="29"/>
                  </a:cubicBezTo>
                  <a:cubicBezTo>
                    <a:pt x="17" y="29"/>
                    <a:pt x="17" y="28"/>
                    <a:pt x="18" y="28"/>
                  </a:cubicBezTo>
                  <a:cubicBezTo>
                    <a:pt x="23" y="27"/>
                    <a:pt x="28" y="29"/>
                    <a:pt x="31" y="27"/>
                  </a:cubicBezTo>
                  <a:cubicBezTo>
                    <a:pt x="30" y="24"/>
                    <a:pt x="23" y="27"/>
                    <a:pt x="18" y="25"/>
                  </a:cubicBezTo>
                  <a:cubicBezTo>
                    <a:pt x="18" y="25"/>
                    <a:pt x="17" y="24"/>
                    <a:pt x="17" y="24"/>
                  </a:cubicBezTo>
                  <a:cubicBezTo>
                    <a:pt x="16" y="24"/>
                    <a:pt x="15" y="26"/>
                    <a:pt x="14" y="25"/>
                  </a:cubicBezTo>
                  <a:cubicBezTo>
                    <a:pt x="11" y="25"/>
                    <a:pt x="9" y="24"/>
                    <a:pt x="7" y="24"/>
                  </a:cubicBezTo>
                  <a:cubicBezTo>
                    <a:pt x="4" y="21"/>
                    <a:pt x="12" y="22"/>
                    <a:pt x="13" y="20"/>
                  </a:cubicBezTo>
                  <a:cubicBezTo>
                    <a:pt x="13" y="17"/>
                    <a:pt x="15" y="19"/>
                    <a:pt x="16" y="20"/>
                  </a:cubicBezTo>
                  <a:cubicBezTo>
                    <a:pt x="16" y="13"/>
                    <a:pt x="9" y="19"/>
                    <a:pt x="3" y="17"/>
                  </a:cubicBezTo>
                  <a:cubicBezTo>
                    <a:pt x="0" y="16"/>
                    <a:pt x="5" y="14"/>
                    <a:pt x="1" y="14"/>
                  </a:cubicBezTo>
                  <a:cubicBezTo>
                    <a:pt x="2" y="12"/>
                    <a:pt x="2" y="8"/>
                    <a:pt x="7" y="9"/>
                  </a:cubicBezTo>
                  <a:cubicBezTo>
                    <a:pt x="8" y="9"/>
                    <a:pt x="7" y="8"/>
                    <a:pt x="7" y="8"/>
                  </a:cubicBezTo>
                  <a:cubicBezTo>
                    <a:pt x="9" y="5"/>
                    <a:pt x="14" y="4"/>
                    <a:pt x="18" y="3"/>
                  </a:cubicBezTo>
                  <a:cubicBezTo>
                    <a:pt x="20" y="2"/>
                    <a:pt x="20" y="0"/>
                    <a:pt x="22" y="1"/>
                  </a:cubicBezTo>
                  <a:cubicBezTo>
                    <a:pt x="22" y="2"/>
                    <a:pt x="23" y="2"/>
                    <a:pt x="24" y="2"/>
                  </a:cubicBezTo>
                  <a:cubicBezTo>
                    <a:pt x="24" y="5"/>
                    <a:pt x="22" y="7"/>
                    <a:pt x="27" y="7"/>
                  </a:cubicBezTo>
                  <a:cubicBezTo>
                    <a:pt x="27" y="8"/>
                    <a:pt x="25" y="8"/>
                    <a:pt x="24" y="8"/>
                  </a:cubicBezTo>
                  <a:cubicBezTo>
                    <a:pt x="24" y="9"/>
                    <a:pt x="26" y="9"/>
                    <a:pt x="27" y="9"/>
                  </a:cubicBezTo>
                  <a:cubicBezTo>
                    <a:pt x="28" y="9"/>
                    <a:pt x="27" y="7"/>
                    <a:pt x="28" y="7"/>
                  </a:cubicBezTo>
                  <a:cubicBezTo>
                    <a:pt x="30" y="6"/>
                    <a:pt x="32" y="6"/>
                    <a:pt x="35" y="5"/>
                  </a:cubicBezTo>
                  <a:cubicBezTo>
                    <a:pt x="36" y="7"/>
                    <a:pt x="39" y="8"/>
                    <a:pt x="38" y="11"/>
                  </a:cubicBezTo>
                  <a:cubicBezTo>
                    <a:pt x="41" y="11"/>
                    <a:pt x="40" y="8"/>
                    <a:pt x="43" y="9"/>
                  </a:cubicBezTo>
                  <a:cubicBezTo>
                    <a:pt x="44" y="8"/>
                    <a:pt x="46" y="7"/>
                    <a:pt x="47" y="5"/>
                  </a:cubicBezTo>
                  <a:cubicBezTo>
                    <a:pt x="48" y="6"/>
                    <a:pt x="49" y="7"/>
                    <a:pt x="50" y="7"/>
                  </a:cubicBezTo>
                  <a:cubicBezTo>
                    <a:pt x="51" y="8"/>
                    <a:pt x="51" y="10"/>
                    <a:pt x="51" y="11"/>
                  </a:cubicBezTo>
                  <a:cubicBezTo>
                    <a:pt x="52" y="13"/>
                    <a:pt x="55" y="13"/>
                    <a:pt x="54" y="16"/>
                  </a:cubicBezTo>
                  <a:cubicBezTo>
                    <a:pt x="56" y="16"/>
                    <a:pt x="56" y="13"/>
                    <a:pt x="58" y="13"/>
                  </a:cubicBezTo>
                  <a:cubicBezTo>
                    <a:pt x="58" y="11"/>
                    <a:pt x="55" y="11"/>
                    <a:pt x="55" y="10"/>
                  </a:cubicBezTo>
                  <a:cubicBezTo>
                    <a:pt x="54" y="8"/>
                    <a:pt x="56" y="6"/>
                    <a:pt x="55" y="3"/>
                  </a:cubicBezTo>
                  <a:cubicBezTo>
                    <a:pt x="57" y="3"/>
                    <a:pt x="57" y="2"/>
                    <a:pt x="60" y="2"/>
                  </a:cubicBezTo>
                  <a:cubicBezTo>
                    <a:pt x="60" y="4"/>
                    <a:pt x="63" y="7"/>
                    <a:pt x="64" y="10"/>
                  </a:cubicBezTo>
                  <a:cubicBezTo>
                    <a:pt x="65" y="11"/>
                    <a:pt x="67" y="15"/>
                    <a:pt x="68" y="13"/>
                  </a:cubicBezTo>
                  <a:cubicBezTo>
                    <a:pt x="70" y="13"/>
                    <a:pt x="68" y="16"/>
                    <a:pt x="70" y="16"/>
                  </a:cubicBezTo>
                  <a:cubicBezTo>
                    <a:pt x="70" y="18"/>
                    <a:pt x="70" y="19"/>
                    <a:pt x="69" y="20"/>
                  </a:cubicBezTo>
                  <a:cubicBezTo>
                    <a:pt x="70" y="22"/>
                    <a:pt x="74" y="21"/>
                    <a:pt x="73" y="24"/>
                  </a:cubicBezTo>
                  <a:cubicBezTo>
                    <a:pt x="77" y="22"/>
                    <a:pt x="77" y="26"/>
                    <a:pt x="83" y="25"/>
                  </a:cubicBezTo>
                  <a:cubicBezTo>
                    <a:pt x="81" y="30"/>
                    <a:pt x="86" y="28"/>
                    <a:pt x="87" y="29"/>
                  </a:cubicBezTo>
                  <a:cubicBezTo>
                    <a:pt x="87" y="29"/>
                    <a:pt x="85" y="32"/>
                    <a:pt x="88" y="31"/>
                  </a:cubicBezTo>
                  <a:cubicBezTo>
                    <a:pt x="86" y="37"/>
                    <a:pt x="84" y="30"/>
                    <a:pt x="78" y="31"/>
                  </a:cubicBezTo>
                  <a:cubicBezTo>
                    <a:pt x="77" y="36"/>
                    <a:pt x="83" y="34"/>
                    <a:pt x="81" y="40"/>
                  </a:cubicBezTo>
                  <a:cubicBezTo>
                    <a:pt x="77" y="41"/>
                    <a:pt x="71" y="42"/>
                    <a:pt x="68" y="40"/>
                  </a:cubicBezTo>
                  <a:cubicBezTo>
                    <a:pt x="64" y="37"/>
                    <a:pt x="56" y="36"/>
                    <a:pt x="51" y="40"/>
                  </a:cubicBezTo>
                  <a:cubicBezTo>
                    <a:pt x="50" y="40"/>
                    <a:pt x="49" y="40"/>
                    <a:pt x="46" y="41"/>
                  </a:cubicBezTo>
                  <a:cubicBezTo>
                    <a:pt x="44" y="41"/>
                    <a:pt x="44" y="42"/>
                    <a:pt x="44" y="43"/>
                  </a:cubicBezTo>
                  <a:cubicBezTo>
                    <a:pt x="41" y="41"/>
                    <a:pt x="35" y="44"/>
                    <a:pt x="29" y="43"/>
                  </a:cubicBezTo>
                  <a:cubicBezTo>
                    <a:pt x="28" y="41"/>
                    <a:pt x="26" y="39"/>
                    <a:pt x="24" y="36"/>
                  </a:cubicBezTo>
                  <a:cubicBezTo>
                    <a:pt x="21" y="36"/>
                    <a:pt x="15" y="37"/>
                    <a:pt x="15" y="34"/>
                  </a:cubicBezTo>
                  <a:cubicBezTo>
                    <a:pt x="14" y="34"/>
                    <a:pt x="14" y="34"/>
                    <a:pt x="14" y="35"/>
                  </a:cubicBezTo>
                  <a:cubicBezTo>
                    <a:pt x="12" y="35"/>
                    <a:pt x="13" y="33"/>
                    <a:pt x="14" y="33"/>
                  </a:cubicBezTo>
                  <a:cubicBezTo>
                    <a:pt x="14" y="30"/>
                    <a:pt x="10" y="33"/>
                    <a:pt x="10" y="34"/>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2" name="Freeform 91"/>
            <p:cNvSpPr>
              <a:spLocks noEditPoints="1"/>
            </p:cNvSpPr>
            <p:nvPr/>
          </p:nvSpPr>
          <p:spPr bwMode="auto">
            <a:xfrm>
              <a:off x="7724364" y="1507974"/>
              <a:ext cx="2339975" cy="2714625"/>
            </a:xfrm>
            <a:custGeom>
              <a:avLst/>
              <a:gdLst>
                <a:gd name="T0" fmla="*/ 964 w 624"/>
                <a:gd name="T1" fmla="*/ 111 h 724"/>
                <a:gd name="T2" fmla="*/ 867 w 624"/>
                <a:gd name="T3" fmla="*/ 180 h 724"/>
                <a:gd name="T4" fmla="*/ 855 w 624"/>
                <a:gd name="T5" fmla="*/ 279 h 724"/>
                <a:gd name="T6" fmla="*/ 976 w 624"/>
                <a:gd name="T7" fmla="*/ 359 h 724"/>
                <a:gd name="T8" fmla="*/ 1013 w 624"/>
                <a:gd name="T9" fmla="*/ 250 h 724"/>
                <a:gd name="T10" fmla="*/ 1115 w 624"/>
                <a:gd name="T11" fmla="*/ 248 h 724"/>
                <a:gd name="T12" fmla="*/ 1207 w 624"/>
                <a:gd name="T13" fmla="*/ 274 h 724"/>
                <a:gd name="T14" fmla="*/ 1243 w 624"/>
                <a:gd name="T15" fmla="*/ 368 h 724"/>
                <a:gd name="T16" fmla="*/ 1129 w 624"/>
                <a:gd name="T17" fmla="*/ 409 h 724"/>
                <a:gd name="T18" fmla="*/ 1198 w 624"/>
                <a:gd name="T19" fmla="*/ 451 h 724"/>
                <a:gd name="T20" fmla="*/ 1169 w 624"/>
                <a:gd name="T21" fmla="*/ 465 h 724"/>
                <a:gd name="T22" fmla="*/ 1044 w 624"/>
                <a:gd name="T23" fmla="*/ 557 h 724"/>
                <a:gd name="T24" fmla="*/ 992 w 624"/>
                <a:gd name="T25" fmla="*/ 713 h 724"/>
                <a:gd name="T26" fmla="*/ 883 w 624"/>
                <a:gd name="T27" fmla="*/ 652 h 724"/>
                <a:gd name="T28" fmla="*/ 798 w 624"/>
                <a:gd name="T29" fmla="*/ 768 h 724"/>
                <a:gd name="T30" fmla="*/ 895 w 624"/>
                <a:gd name="T31" fmla="*/ 815 h 724"/>
                <a:gd name="T32" fmla="*/ 1030 w 624"/>
                <a:gd name="T33" fmla="*/ 907 h 724"/>
                <a:gd name="T34" fmla="*/ 1143 w 624"/>
                <a:gd name="T35" fmla="*/ 890 h 724"/>
                <a:gd name="T36" fmla="*/ 1318 w 624"/>
                <a:gd name="T37" fmla="*/ 966 h 724"/>
                <a:gd name="T38" fmla="*/ 1474 w 624"/>
                <a:gd name="T39" fmla="*/ 1060 h 724"/>
                <a:gd name="T40" fmla="*/ 1405 w 624"/>
                <a:gd name="T41" fmla="*/ 1275 h 724"/>
                <a:gd name="T42" fmla="*/ 1320 w 624"/>
                <a:gd name="T43" fmla="*/ 1370 h 724"/>
                <a:gd name="T44" fmla="*/ 1238 w 624"/>
                <a:gd name="T45" fmla="*/ 1460 h 724"/>
                <a:gd name="T46" fmla="*/ 1162 w 624"/>
                <a:gd name="T47" fmla="*/ 1547 h 724"/>
                <a:gd name="T48" fmla="*/ 1129 w 624"/>
                <a:gd name="T49" fmla="*/ 1613 h 724"/>
                <a:gd name="T50" fmla="*/ 1068 w 624"/>
                <a:gd name="T51" fmla="*/ 1679 h 724"/>
                <a:gd name="T52" fmla="*/ 1046 w 624"/>
                <a:gd name="T53" fmla="*/ 1590 h 724"/>
                <a:gd name="T54" fmla="*/ 1096 w 624"/>
                <a:gd name="T55" fmla="*/ 1396 h 724"/>
                <a:gd name="T56" fmla="*/ 1089 w 624"/>
                <a:gd name="T57" fmla="*/ 1214 h 724"/>
                <a:gd name="T58" fmla="*/ 992 w 624"/>
                <a:gd name="T59" fmla="*/ 1089 h 724"/>
                <a:gd name="T60" fmla="*/ 1011 w 624"/>
                <a:gd name="T61" fmla="*/ 985 h 724"/>
                <a:gd name="T62" fmla="*/ 926 w 624"/>
                <a:gd name="T63" fmla="*/ 876 h 724"/>
                <a:gd name="T64" fmla="*/ 834 w 624"/>
                <a:gd name="T65" fmla="*/ 822 h 724"/>
                <a:gd name="T66" fmla="*/ 692 w 624"/>
                <a:gd name="T67" fmla="*/ 742 h 724"/>
                <a:gd name="T68" fmla="*/ 612 w 624"/>
                <a:gd name="T69" fmla="*/ 657 h 724"/>
                <a:gd name="T70" fmla="*/ 612 w 624"/>
                <a:gd name="T71" fmla="*/ 690 h 724"/>
                <a:gd name="T72" fmla="*/ 527 w 624"/>
                <a:gd name="T73" fmla="*/ 586 h 724"/>
                <a:gd name="T74" fmla="*/ 475 w 624"/>
                <a:gd name="T75" fmla="*/ 399 h 724"/>
                <a:gd name="T76" fmla="*/ 444 w 624"/>
                <a:gd name="T77" fmla="*/ 350 h 724"/>
                <a:gd name="T78" fmla="*/ 364 w 624"/>
                <a:gd name="T79" fmla="*/ 260 h 724"/>
                <a:gd name="T80" fmla="*/ 224 w 624"/>
                <a:gd name="T81" fmla="*/ 215 h 724"/>
                <a:gd name="T82" fmla="*/ 156 w 624"/>
                <a:gd name="T83" fmla="*/ 250 h 724"/>
                <a:gd name="T84" fmla="*/ 85 w 624"/>
                <a:gd name="T85" fmla="*/ 295 h 724"/>
                <a:gd name="T86" fmla="*/ 35 w 624"/>
                <a:gd name="T87" fmla="*/ 229 h 724"/>
                <a:gd name="T88" fmla="*/ 14 w 624"/>
                <a:gd name="T89" fmla="*/ 146 h 724"/>
                <a:gd name="T90" fmla="*/ 40 w 624"/>
                <a:gd name="T91" fmla="*/ 92 h 724"/>
                <a:gd name="T92" fmla="*/ 142 w 624"/>
                <a:gd name="T93" fmla="*/ 31 h 724"/>
                <a:gd name="T94" fmla="*/ 380 w 624"/>
                <a:gd name="T95" fmla="*/ 57 h 724"/>
                <a:gd name="T96" fmla="*/ 494 w 624"/>
                <a:gd name="T97" fmla="*/ 61 h 724"/>
                <a:gd name="T98" fmla="*/ 673 w 624"/>
                <a:gd name="T99" fmla="*/ 109 h 724"/>
                <a:gd name="T100" fmla="*/ 801 w 624"/>
                <a:gd name="T101" fmla="*/ 78 h 724"/>
                <a:gd name="T102" fmla="*/ 836 w 624"/>
                <a:gd name="T103" fmla="*/ 17 h 724"/>
                <a:gd name="T104" fmla="*/ 902 w 624"/>
                <a:gd name="T105" fmla="*/ 76 h 724"/>
                <a:gd name="T106" fmla="*/ 482 w 624"/>
                <a:gd name="T107" fmla="*/ 130 h 724"/>
                <a:gd name="T108" fmla="*/ 621 w 624"/>
                <a:gd name="T109" fmla="*/ 201 h 724"/>
                <a:gd name="T110" fmla="*/ 600 w 624"/>
                <a:gd name="T111" fmla="*/ 198 h 724"/>
                <a:gd name="T112" fmla="*/ 794 w 624"/>
                <a:gd name="T113" fmla="*/ 373 h 724"/>
                <a:gd name="T114" fmla="*/ 857 w 624"/>
                <a:gd name="T115" fmla="*/ 439 h 724"/>
                <a:gd name="T116" fmla="*/ 914 w 624"/>
                <a:gd name="T117" fmla="*/ 404 h 724"/>
                <a:gd name="T118" fmla="*/ 902 w 624"/>
                <a:gd name="T119" fmla="*/ 508 h 724"/>
                <a:gd name="T120" fmla="*/ 999 w 624"/>
                <a:gd name="T121" fmla="*/ 475 h 724"/>
                <a:gd name="T122" fmla="*/ 973 w 624"/>
                <a:gd name="T123" fmla="*/ 503 h 7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24" h="724">
                  <a:moveTo>
                    <a:pt x="380" y="39"/>
                  </a:moveTo>
                  <a:cubicBezTo>
                    <a:pt x="380" y="42"/>
                    <a:pt x="383" y="37"/>
                    <a:pt x="382" y="43"/>
                  </a:cubicBezTo>
                  <a:cubicBezTo>
                    <a:pt x="383" y="43"/>
                    <a:pt x="385" y="43"/>
                    <a:pt x="386" y="43"/>
                  </a:cubicBezTo>
                  <a:cubicBezTo>
                    <a:pt x="388" y="42"/>
                    <a:pt x="388" y="40"/>
                    <a:pt x="388" y="37"/>
                  </a:cubicBezTo>
                  <a:cubicBezTo>
                    <a:pt x="390" y="36"/>
                    <a:pt x="391" y="35"/>
                    <a:pt x="391" y="33"/>
                  </a:cubicBezTo>
                  <a:cubicBezTo>
                    <a:pt x="394" y="35"/>
                    <a:pt x="391" y="30"/>
                    <a:pt x="395" y="31"/>
                  </a:cubicBezTo>
                  <a:cubicBezTo>
                    <a:pt x="395" y="28"/>
                    <a:pt x="395" y="25"/>
                    <a:pt x="395" y="23"/>
                  </a:cubicBezTo>
                  <a:cubicBezTo>
                    <a:pt x="399" y="22"/>
                    <a:pt x="401" y="21"/>
                    <a:pt x="405" y="23"/>
                  </a:cubicBezTo>
                  <a:cubicBezTo>
                    <a:pt x="406" y="23"/>
                    <a:pt x="405" y="25"/>
                    <a:pt x="406" y="26"/>
                  </a:cubicBezTo>
                  <a:cubicBezTo>
                    <a:pt x="406" y="27"/>
                    <a:pt x="408" y="26"/>
                    <a:pt x="408" y="26"/>
                  </a:cubicBezTo>
                  <a:cubicBezTo>
                    <a:pt x="410" y="27"/>
                    <a:pt x="410" y="28"/>
                    <a:pt x="412" y="29"/>
                  </a:cubicBezTo>
                  <a:cubicBezTo>
                    <a:pt x="412" y="32"/>
                    <a:pt x="410" y="33"/>
                    <a:pt x="408" y="35"/>
                  </a:cubicBezTo>
                  <a:cubicBezTo>
                    <a:pt x="411" y="36"/>
                    <a:pt x="410" y="41"/>
                    <a:pt x="413" y="42"/>
                  </a:cubicBezTo>
                  <a:cubicBezTo>
                    <a:pt x="412" y="44"/>
                    <a:pt x="409" y="45"/>
                    <a:pt x="408" y="47"/>
                  </a:cubicBezTo>
                  <a:cubicBezTo>
                    <a:pt x="406" y="47"/>
                    <a:pt x="405" y="49"/>
                    <a:pt x="405" y="47"/>
                  </a:cubicBezTo>
                  <a:cubicBezTo>
                    <a:pt x="403" y="49"/>
                    <a:pt x="402" y="52"/>
                    <a:pt x="401" y="53"/>
                  </a:cubicBezTo>
                  <a:cubicBezTo>
                    <a:pt x="400" y="52"/>
                    <a:pt x="402" y="50"/>
                    <a:pt x="396" y="51"/>
                  </a:cubicBezTo>
                  <a:cubicBezTo>
                    <a:pt x="396" y="50"/>
                    <a:pt x="398" y="50"/>
                    <a:pt x="399" y="50"/>
                  </a:cubicBezTo>
                  <a:cubicBezTo>
                    <a:pt x="396" y="46"/>
                    <a:pt x="392" y="51"/>
                    <a:pt x="388" y="50"/>
                  </a:cubicBezTo>
                  <a:cubicBezTo>
                    <a:pt x="389" y="54"/>
                    <a:pt x="388" y="52"/>
                    <a:pt x="388" y="57"/>
                  </a:cubicBezTo>
                  <a:cubicBezTo>
                    <a:pt x="387" y="57"/>
                    <a:pt x="387" y="55"/>
                    <a:pt x="387" y="55"/>
                  </a:cubicBezTo>
                  <a:cubicBezTo>
                    <a:pt x="384" y="55"/>
                    <a:pt x="385" y="59"/>
                    <a:pt x="381" y="58"/>
                  </a:cubicBezTo>
                  <a:cubicBezTo>
                    <a:pt x="381" y="59"/>
                    <a:pt x="383" y="59"/>
                    <a:pt x="383" y="60"/>
                  </a:cubicBezTo>
                  <a:cubicBezTo>
                    <a:pt x="384" y="63"/>
                    <a:pt x="382" y="63"/>
                    <a:pt x="382" y="65"/>
                  </a:cubicBezTo>
                  <a:cubicBezTo>
                    <a:pt x="379" y="63"/>
                    <a:pt x="376" y="70"/>
                    <a:pt x="375" y="69"/>
                  </a:cubicBezTo>
                  <a:cubicBezTo>
                    <a:pt x="375" y="68"/>
                    <a:pt x="373" y="67"/>
                    <a:pt x="373" y="71"/>
                  </a:cubicBezTo>
                  <a:cubicBezTo>
                    <a:pt x="371" y="71"/>
                    <a:pt x="370" y="71"/>
                    <a:pt x="368" y="71"/>
                  </a:cubicBezTo>
                  <a:cubicBezTo>
                    <a:pt x="367" y="71"/>
                    <a:pt x="367" y="74"/>
                    <a:pt x="367" y="76"/>
                  </a:cubicBezTo>
                  <a:cubicBezTo>
                    <a:pt x="366" y="74"/>
                    <a:pt x="365" y="75"/>
                    <a:pt x="365" y="77"/>
                  </a:cubicBezTo>
                  <a:cubicBezTo>
                    <a:pt x="362" y="75"/>
                    <a:pt x="362" y="77"/>
                    <a:pt x="359" y="77"/>
                  </a:cubicBezTo>
                  <a:cubicBezTo>
                    <a:pt x="360" y="78"/>
                    <a:pt x="360" y="80"/>
                    <a:pt x="360" y="82"/>
                  </a:cubicBezTo>
                  <a:cubicBezTo>
                    <a:pt x="357" y="79"/>
                    <a:pt x="358" y="82"/>
                    <a:pt x="356" y="85"/>
                  </a:cubicBezTo>
                  <a:cubicBezTo>
                    <a:pt x="355" y="88"/>
                    <a:pt x="352" y="90"/>
                    <a:pt x="352" y="96"/>
                  </a:cubicBezTo>
                  <a:cubicBezTo>
                    <a:pt x="349" y="97"/>
                    <a:pt x="348" y="101"/>
                    <a:pt x="346" y="103"/>
                  </a:cubicBezTo>
                  <a:cubicBezTo>
                    <a:pt x="346" y="105"/>
                    <a:pt x="347" y="103"/>
                    <a:pt x="347" y="103"/>
                  </a:cubicBezTo>
                  <a:cubicBezTo>
                    <a:pt x="348" y="103"/>
                    <a:pt x="347" y="103"/>
                    <a:pt x="348" y="104"/>
                  </a:cubicBezTo>
                  <a:cubicBezTo>
                    <a:pt x="349" y="104"/>
                    <a:pt x="350" y="106"/>
                    <a:pt x="350" y="106"/>
                  </a:cubicBezTo>
                  <a:cubicBezTo>
                    <a:pt x="351" y="107"/>
                    <a:pt x="353" y="104"/>
                    <a:pt x="355" y="106"/>
                  </a:cubicBezTo>
                  <a:cubicBezTo>
                    <a:pt x="356" y="107"/>
                    <a:pt x="356" y="108"/>
                    <a:pt x="358" y="107"/>
                  </a:cubicBezTo>
                  <a:cubicBezTo>
                    <a:pt x="358" y="109"/>
                    <a:pt x="358" y="111"/>
                    <a:pt x="358" y="112"/>
                  </a:cubicBezTo>
                  <a:cubicBezTo>
                    <a:pt x="358" y="113"/>
                    <a:pt x="360" y="113"/>
                    <a:pt x="360" y="115"/>
                  </a:cubicBezTo>
                  <a:cubicBezTo>
                    <a:pt x="361" y="116"/>
                    <a:pt x="363" y="116"/>
                    <a:pt x="362" y="118"/>
                  </a:cubicBezTo>
                  <a:cubicBezTo>
                    <a:pt x="368" y="117"/>
                    <a:pt x="373" y="120"/>
                    <a:pt x="376" y="118"/>
                  </a:cubicBezTo>
                  <a:cubicBezTo>
                    <a:pt x="377" y="122"/>
                    <a:pt x="382" y="121"/>
                    <a:pt x="385" y="124"/>
                  </a:cubicBezTo>
                  <a:cubicBezTo>
                    <a:pt x="385" y="125"/>
                    <a:pt x="386" y="124"/>
                    <a:pt x="386" y="125"/>
                  </a:cubicBezTo>
                  <a:cubicBezTo>
                    <a:pt x="386" y="127"/>
                    <a:pt x="387" y="125"/>
                    <a:pt x="387" y="125"/>
                  </a:cubicBezTo>
                  <a:cubicBezTo>
                    <a:pt x="388" y="125"/>
                    <a:pt x="388" y="127"/>
                    <a:pt x="389" y="128"/>
                  </a:cubicBezTo>
                  <a:cubicBezTo>
                    <a:pt x="391" y="128"/>
                    <a:pt x="393" y="127"/>
                    <a:pt x="393" y="130"/>
                  </a:cubicBezTo>
                  <a:cubicBezTo>
                    <a:pt x="399" y="130"/>
                    <a:pt x="403" y="132"/>
                    <a:pt x="408" y="132"/>
                  </a:cubicBezTo>
                  <a:cubicBezTo>
                    <a:pt x="408" y="136"/>
                    <a:pt x="407" y="139"/>
                    <a:pt x="409" y="142"/>
                  </a:cubicBezTo>
                  <a:cubicBezTo>
                    <a:pt x="409" y="141"/>
                    <a:pt x="411" y="143"/>
                    <a:pt x="411" y="143"/>
                  </a:cubicBezTo>
                  <a:cubicBezTo>
                    <a:pt x="411" y="144"/>
                    <a:pt x="409" y="145"/>
                    <a:pt x="409" y="145"/>
                  </a:cubicBezTo>
                  <a:cubicBezTo>
                    <a:pt x="410" y="147"/>
                    <a:pt x="411" y="145"/>
                    <a:pt x="412" y="146"/>
                  </a:cubicBezTo>
                  <a:cubicBezTo>
                    <a:pt x="412" y="147"/>
                    <a:pt x="410" y="150"/>
                    <a:pt x="413" y="149"/>
                  </a:cubicBezTo>
                  <a:cubicBezTo>
                    <a:pt x="412" y="150"/>
                    <a:pt x="412" y="151"/>
                    <a:pt x="412" y="152"/>
                  </a:cubicBezTo>
                  <a:cubicBezTo>
                    <a:pt x="412" y="154"/>
                    <a:pt x="413" y="153"/>
                    <a:pt x="413" y="152"/>
                  </a:cubicBezTo>
                  <a:cubicBezTo>
                    <a:pt x="414" y="152"/>
                    <a:pt x="413" y="154"/>
                    <a:pt x="414" y="155"/>
                  </a:cubicBezTo>
                  <a:cubicBezTo>
                    <a:pt x="414" y="155"/>
                    <a:pt x="416" y="154"/>
                    <a:pt x="416" y="155"/>
                  </a:cubicBezTo>
                  <a:cubicBezTo>
                    <a:pt x="418" y="156"/>
                    <a:pt x="422" y="156"/>
                    <a:pt x="426" y="155"/>
                  </a:cubicBezTo>
                  <a:cubicBezTo>
                    <a:pt x="427" y="150"/>
                    <a:pt x="427" y="148"/>
                    <a:pt x="426" y="143"/>
                  </a:cubicBezTo>
                  <a:cubicBezTo>
                    <a:pt x="426" y="141"/>
                    <a:pt x="424" y="142"/>
                    <a:pt x="423" y="142"/>
                  </a:cubicBezTo>
                  <a:cubicBezTo>
                    <a:pt x="422" y="140"/>
                    <a:pt x="425" y="136"/>
                    <a:pt x="421" y="137"/>
                  </a:cubicBezTo>
                  <a:cubicBezTo>
                    <a:pt x="422" y="136"/>
                    <a:pt x="424" y="136"/>
                    <a:pt x="423" y="133"/>
                  </a:cubicBezTo>
                  <a:cubicBezTo>
                    <a:pt x="428" y="135"/>
                    <a:pt x="428" y="131"/>
                    <a:pt x="432" y="131"/>
                  </a:cubicBezTo>
                  <a:cubicBezTo>
                    <a:pt x="434" y="131"/>
                    <a:pt x="432" y="128"/>
                    <a:pt x="433" y="128"/>
                  </a:cubicBezTo>
                  <a:cubicBezTo>
                    <a:pt x="433" y="127"/>
                    <a:pt x="436" y="129"/>
                    <a:pt x="436" y="128"/>
                  </a:cubicBezTo>
                  <a:cubicBezTo>
                    <a:pt x="433" y="123"/>
                    <a:pt x="438" y="117"/>
                    <a:pt x="435" y="115"/>
                  </a:cubicBezTo>
                  <a:cubicBezTo>
                    <a:pt x="435" y="113"/>
                    <a:pt x="434" y="114"/>
                    <a:pt x="434" y="115"/>
                  </a:cubicBezTo>
                  <a:cubicBezTo>
                    <a:pt x="432" y="113"/>
                    <a:pt x="434" y="110"/>
                    <a:pt x="431" y="111"/>
                  </a:cubicBezTo>
                  <a:cubicBezTo>
                    <a:pt x="431" y="109"/>
                    <a:pt x="429" y="109"/>
                    <a:pt x="429" y="106"/>
                  </a:cubicBezTo>
                  <a:cubicBezTo>
                    <a:pt x="429" y="104"/>
                    <a:pt x="430" y="103"/>
                    <a:pt x="433" y="103"/>
                  </a:cubicBezTo>
                  <a:cubicBezTo>
                    <a:pt x="431" y="102"/>
                    <a:pt x="434" y="95"/>
                    <a:pt x="429" y="95"/>
                  </a:cubicBezTo>
                  <a:cubicBezTo>
                    <a:pt x="430" y="94"/>
                    <a:pt x="430" y="93"/>
                    <a:pt x="431" y="91"/>
                  </a:cubicBezTo>
                  <a:cubicBezTo>
                    <a:pt x="431" y="91"/>
                    <a:pt x="429" y="91"/>
                    <a:pt x="429" y="90"/>
                  </a:cubicBezTo>
                  <a:cubicBezTo>
                    <a:pt x="429" y="90"/>
                    <a:pt x="431" y="90"/>
                    <a:pt x="431" y="89"/>
                  </a:cubicBezTo>
                  <a:cubicBezTo>
                    <a:pt x="430" y="88"/>
                    <a:pt x="429" y="88"/>
                    <a:pt x="429" y="86"/>
                  </a:cubicBezTo>
                  <a:cubicBezTo>
                    <a:pt x="429" y="85"/>
                    <a:pt x="432" y="82"/>
                    <a:pt x="429" y="82"/>
                  </a:cubicBezTo>
                  <a:cubicBezTo>
                    <a:pt x="430" y="80"/>
                    <a:pt x="439" y="79"/>
                    <a:pt x="438" y="83"/>
                  </a:cubicBezTo>
                  <a:cubicBezTo>
                    <a:pt x="442" y="82"/>
                    <a:pt x="449" y="84"/>
                    <a:pt x="451" y="80"/>
                  </a:cubicBezTo>
                  <a:cubicBezTo>
                    <a:pt x="453" y="84"/>
                    <a:pt x="459" y="84"/>
                    <a:pt x="459" y="90"/>
                  </a:cubicBezTo>
                  <a:cubicBezTo>
                    <a:pt x="462" y="90"/>
                    <a:pt x="465" y="90"/>
                    <a:pt x="468" y="90"/>
                  </a:cubicBezTo>
                  <a:cubicBezTo>
                    <a:pt x="468" y="92"/>
                    <a:pt x="469" y="92"/>
                    <a:pt x="471" y="92"/>
                  </a:cubicBezTo>
                  <a:cubicBezTo>
                    <a:pt x="471" y="95"/>
                    <a:pt x="470" y="97"/>
                    <a:pt x="471" y="99"/>
                  </a:cubicBezTo>
                  <a:cubicBezTo>
                    <a:pt x="471" y="102"/>
                    <a:pt x="474" y="105"/>
                    <a:pt x="472" y="105"/>
                  </a:cubicBezTo>
                  <a:cubicBezTo>
                    <a:pt x="472" y="107"/>
                    <a:pt x="474" y="106"/>
                    <a:pt x="475" y="106"/>
                  </a:cubicBezTo>
                  <a:cubicBezTo>
                    <a:pt x="475" y="110"/>
                    <a:pt x="480" y="108"/>
                    <a:pt x="476" y="111"/>
                  </a:cubicBezTo>
                  <a:cubicBezTo>
                    <a:pt x="481" y="112"/>
                    <a:pt x="483" y="109"/>
                    <a:pt x="487" y="110"/>
                  </a:cubicBezTo>
                  <a:cubicBezTo>
                    <a:pt x="487" y="108"/>
                    <a:pt x="487" y="108"/>
                    <a:pt x="486" y="107"/>
                  </a:cubicBezTo>
                  <a:cubicBezTo>
                    <a:pt x="487" y="105"/>
                    <a:pt x="488" y="105"/>
                    <a:pt x="489" y="106"/>
                  </a:cubicBezTo>
                  <a:cubicBezTo>
                    <a:pt x="488" y="103"/>
                    <a:pt x="492" y="103"/>
                    <a:pt x="493" y="102"/>
                  </a:cubicBezTo>
                  <a:cubicBezTo>
                    <a:pt x="494" y="101"/>
                    <a:pt x="492" y="101"/>
                    <a:pt x="492" y="100"/>
                  </a:cubicBezTo>
                  <a:cubicBezTo>
                    <a:pt x="492" y="99"/>
                    <a:pt x="494" y="98"/>
                    <a:pt x="496" y="98"/>
                  </a:cubicBezTo>
                  <a:cubicBezTo>
                    <a:pt x="494" y="101"/>
                    <a:pt x="496" y="101"/>
                    <a:pt x="499" y="104"/>
                  </a:cubicBezTo>
                  <a:cubicBezTo>
                    <a:pt x="500" y="106"/>
                    <a:pt x="501" y="108"/>
                    <a:pt x="506" y="109"/>
                  </a:cubicBezTo>
                  <a:cubicBezTo>
                    <a:pt x="506" y="110"/>
                    <a:pt x="504" y="109"/>
                    <a:pt x="504" y="111"/>
                  </a:cubicBezTo>
                  <a:cubicBezTo>
                    <a:pt x="504" y="112"/>
                    <a:pt x="506" y="112"/>
                    <a:pt x="506" y="115"/>
                  </a:cubicBezTo>
                  <a:cubicBezTo>
                    <a:pt x="507" y="115"/>
                    <a:pt x="507" y="112"/>
                    <a:pt x="507" y="112"/>
                  </a:cubicBezTo>
                  <a:cubicBezTo>
                    <a:pt x="510" y="111"/>
                    <a:pt x="506" y="117"/>
                    <a:pt x="511" y="116"/>
                  </a:cubicBezTo>
                  <a:cubicBezTo>
                    <a:pt x="509" y="119"/>
                    <a:pt x="511" y="120"/>
                    <a:pt x="508" y="123"/>
                  </a:cubicBezTo>
                  <a:cubicBezTo>
                    <a:pt x="508" y="125"/>
                    <a:pt x="512" y="124"/>
                    <a:pt x="513" y="125"/>
                  </a:cubicBezTo>
                  <a:cubicBezTo>
                    <a:pt x="513" y="125"/>
                    <a:pt x="511" y="127"/>
                    <a:pt x="512" y="128"/>
                  </a:cubicBezTo>
                  <a:cubicBezTo>
                    <a:pt x="512" y="128"/>
                    <a:pt x="515" y="128"/>
                    <a:pt x="515" y="129"/>
                  </a:cubicBezTo>
                  <a:cubicBezTo>
                    <a:pt x="516" y="129"/>
                    <a:pt x="517" y="131"/>
                    <a:pt x="518" y="131"/>
                  </a:cubicBezTo>
                  <a:cubicBezTo>
                    <a:pt x="519" y="132"/>
                    <a:pt x="522" y="133"/>
                    <a:pt x="524" y="135"/>
                  </a:cubicBezTo>
                  <a:cubicBezTo>
                    <a:pt x="525" y="135"/>
                    <a:pt x="526" y="130"/>
                    <a:pt x="527" y="133"/>
                  </a:cubicBezTo>
                  <a:cubicBezTo>
                    <a:pt x="527" y="137"/>
                    <a:pt x="524" y="137"/>
                    <a:pt x="521" y="137"/>
                  </a:cubicBezTo>
                  <a:cubicBezTo>
                    <a:pt x="523" y="139"/>
                    <a:pt x="527" y="140"/>
                    <a:pt x="531" y="140"/>
                  </a:cubicBezTo>
                  <a:cubicBezTo>
                    <a:pt x="530" y="142"/>
                    <a:pt x="532" y="143"/>
                    <a:pt x="533" y="143"/>
                  </a:cubicBezTo>
                  <a:cubicBezTo>
                    <a:pt x="533" y="145"/>
                    <a:pt x="533" y="147"/>
                    <a:pt x="535" y="146"/>
                  </a:cubicBezTo>
                  <a:cubicBezTo>
                    <a:pt x="534" y="148"/>
                    <a:pt x="534" y="150"/>
                    <a:pt x="534" y="152"/>
                  </a:cubicBezTo>
                  <a:cubicBezTo>
                    <a:pt x="532" y="153"/>
                    <a:pt x="529" y="153"/>
                    <a:pt x="527" y="155"/>
                  </a:cubicBezTo>
                  <a:cubicBezTo>
                    <a:pt x="526" y="155"/>
                    <a:pt x="527" y="156"/>
                    <a:pt x="526" y="156"/>
                  </a:cubicBezTo>
                  <a:cubicBezTo>
                    <a:pt x="525" y="156"/>
                    <a:pt x="524" y="156"/>
                    <a:pt x="524" y="157"/>
                  </a:cubicBezTo>
                  <a:cubicBezTo>
                    <a:pt x="523" y="159"/>
                    <a:pt x="521" y="157"/>
                    <a:pt x="521" y="157"/>
                  </a:cubicBezTo>
                  <a:cubicBezTo>
                    <a:pt x="521" y="157"/>
                    <a:pt x="519" y="159"/>
                    <a:pt x="519" y="159"/>
                  </a:cubicBezTo>
                  <a:cubicBezTo>
                    <a:pt x="519" y="160"/>
                    <a:pt x="518" y="162"/>
                    <a:pt x="518" y="163"/>
                  </a:cubicBezTo>
                  <a:cubicBezTo>
                    <a:pt x="517" y="164"/>
                    <a:pt x="512" y="163"/>
                    <a:pt x="515" y="164"/>
                  </a:cubicBezTo>
                  <a:cubicBezTo>
                    <a:pt x="514" y="166"/>
                    <a:pt x="510" y="165"/>
                    <a:pt x="508" y="165"/>
                  </a:cubicBezTo>
                  <a:cubicBezTo>
                    <a:pt x="506" y="165"/>
                    <a:pt x="503" y="165"/>
                    <a:pt x="501" y="165"/>
                  </a:cubicBezTo>
                  <a:cubicBezTo>
                    <a:pt x="499" y="165"/>
                    <a:pt x="499" y="164"/>
                    <a:pt x="498" y="164"/>
                  </a:cubicBezTo>
                  <a:cubicBezTo>
                    <a:pt x="492" y="163"/>
                    <a:pt x="487" y="165"/>
                    <a:pt x="482" y="165"/>
                  </a:cubicBezTo>
                  <a:cubicBezTo>
                    <a:pt x="478" y="167"/>
                    <a:pt x="477" y="171"/>
                    <a:pt x="472" y="172"/>
                  </a:cubicBezTo>
                  <a:cubicBezTo>
                    <a:pt x="474" y="175"/>
                    <a:pt x="470" y="175"/>
                    <a:pt x="468" y="177"/>
                  </a:cubicBezTo>
                  <a:cubicBezTo>
                    <a:pt x="469" y="178"/>
                    <a:pt x="469" y="179"/>
                    <a:pt x="469" y="180"/>
                  </a:cubicBezTo>
                  <a:cubicBezTo>
                    <a:pt x="471" y="180"/>
                    <a:pt x="471" y="177"/>
                    <a:pt x="473" y="176"/>
                  </a:cubicBezTo>
                  <a:cubicBezTo>
                    <a:pt x="474" y="175"/>
                    <a:pt x="478" y="176"/>
                    <a:pt x="478" y="173"/>
                  </a:cubicBezTo>
                  <a:cubicBezTo>
                    <a:pt x="478" y="169"/>
                    <a:pt x="480" y="176"/>
                    <a:pt x="480" y="171"/>
                  </a:cubicBezTo>
                  <a:cubicBezTo>
                    <a:pt x="481" y="170"/>
                    <a:pt x="482" y="172"/>
                    <a:pt x="482" y="172"/>
                  </a:cubicBezTo>
                  <a:cubicBezTo>
                    <a:pt x="484" y="172"/>
                    <a:pt x="483" y="170"/>
                    <a:pt x="484" y="170"/>
                  </a:cubicBezTo>
                  <a:cubicBezTo>
                    <a:pt x="486" y="169"/>
                    <a:pt x="488" y="170"/>
                    <a:pt x="492" y="170"/>
                  </a:cubicBezTo>
                  <a:cubicBezTo>
                    <a:pt x="492" y="171"/>
                    <a:pt x="493" y="171"/>
                    <a:pt x="493" y="170"/>
                  </a:cubicBezTo>
                  <a:cubicBezTo>
                    <a:pt x="495" y="170"/>
                    <a:pt x="495" y="176"/>
                    <a:pt x="492" y="175"/>
                  </a:cubicBezTo>
                  <a:cubicBezTo>
                    <a:pt x="494" y="177"/>
                    <a:pt x="490" y="178"/>
                    <a:pt x="491" y="183"/>
                  </a:cubicBezTo>
                  <a:cubicBezTo>
                    <a:pt x="491" y="184"/>
                    <a:pt x="492" y="185"/>
                    <a:pt x="492" y="186"/>
                  </a:cubicBezTo>
                  <a:cubicBezTo>
                    <a:pt x="493" y="186"/>
                    <a:pt x="494" y="185"/>
                    <a:pt x="494" y="186"/>
                  </a:cubicBezTo>
                  <a:cubicBezTo>
                    <a:pt x="494" y="188"/>
                    <a:pt x="496" y="187"/>
                    <a:pt x="496" y="188"/>
                  </a:cubicBezTo>
                  <a:cubicBezTo>
                    <a:pt x="497" y="188"/>
                    <a:pt x="498" y="190"/>
                    <a:pt x="499" y="190"/>
                  </a:cubicBezTo>
                  <a:cubicBezTo>
                    <a:pt x="500" y="190"/>
                    <a:pt x="500" y="190"/>
                    <a:pt x="501" y="190"/>
                  </a:cubicBezTo>
                  <a:cubicBezTo>
                    <a:pt x="502" y="190"/>
                    <a:pt x="502" y="191"/>
                    <a:pt x="502" y="191"/>
                  </a:cubicBezTo>
                  <a:cubicBezTo>
                    <a:pt x="504" y="192"/>
                    <a:pt x="506" y="188"/>
                    <a:pt x="507" y="191"/>
                  </a:cubicBezTo>
                  <a:cubicBezTo>
                    <a:pt x="508" y="191"/>
                    <a:pt x="508" y="189"/>
                    <a:pt x="508" y="189"/>
                  </a:cubicBezTo>
                  <a:cubicBezTo>
                    <a:pt x="509" y="189"/>
                    <a:pt x="510" y="189"/>
                    <a:pt x="511" y="189"/>
                  </a:cubicBezTo>
                  <a:cubicBezTo>
                    <a:pt x="511" y="188"/>
                    <a:pt x="510" y="186"/>
                    <a:pt x="511" y="185"/>
                  </a:cubicBezTo>
                  <a:cubicBezTo>
                    <a:pt x="513" y="185"/>
                    <a:pt x="513" y="186"/>
                    <a:pt x="513" y="188"/>
                  </a:cubicBezTo>
                  <a:cubicBezTo>
                    <a:pt x="513" y="189"/>
                    <a:pt x="517" y="189"/>
                    <a:pt x="515" y="192"/>
                  </a:cubicBezTo>
                  <a:cubicBezTo>
                    <a:pt x="514" y="193"/>
                    <a:pt x="513" y="191"/>
                    <a:pt x="512" y="191"/>
                  </a:cubicBezTo>
                  <a:cubicBezTo>
                    <a:pt x="510" y="192"/>
                    <a:pt x="510" y="194"/>
                    <a:pt x="508" y="195"/>
                  </a:cubicBezTo>
                  <a:cubicBezTo>
                    <a:pt x="507" y="195"/>
                    <a:pt x="506" y="194"/>
                    <a:pt x="505" y="195"/>
                  </a:cubicBezTo>
                  <a:cubicBezTo>
                    <a:pt x="502" y="195"/>
                    <a:pt x="503" y="198"/>
                    <a:pt x="499" y="197"/>
                  </a:cubicBezTo>
                  <a:cubicBezTo>
                    <a:pt x="497" y="196"/>
                    <a:pt x="497" y="200"/>
                    <a:pt x="496" y="201"/>
                  </a:cubicBezTo>
                  <a:cubicBezTo>
                    <a:pt x="496" y="201"/>
                    <a:pt x="495" y="200"/>
                    <a:pt x="495" y="199"/>
                  </a:cubicBezTo>
                  <a:cubicBezTo>
                    <a:pt x="493" y="201"/>
                    <a:pt x="493" y="203"/>
                    <a:pt x="489" y="203"/>
                  </a:cubicBezTo>
                  <a:cubicBezTo>
                    <a:pt x="491" y="201"/>
                    <a:pt x="489" y="201"/>
                    <a:pt x="489" y="198"/>
                  </a:cubicBezTo>
                  <a:cubicBezTo>
                    <a:pt x="491" y="197"/>
                    <a:pt x="493" y="194"/>
                    <a:pt x="495" y="197"/>
                  </a:cubicBezTo>
                  <a:cubicBezTo>
                    <a:pt x="496" y="193"/>
                    <a:pt x="493" y="193"/>
                    <a:pt x="492" y="192"/>
                  </a:cubicBezTo>
                  <a:cubicBezTo>
                    <a:pt x="489" y="191"/>
                    <a:pt x="487" y="196"/>
                    <a:pt x="485" y="196"/>
                  </a:cubicBezTo>
                  <a:cubicBezTo>
                    <a:pt x="485" y="196"/>
                    <a:pt x="482" y="197"/>
                    <a:pt x="481" y="197"/>
                  </a:cubicBezTo>
                  <a:cubicBezTo>
                    <a:pt x="480" y="197"/>
                    <a:pt x="480" y="198"/>
                    <a:pt x="480" y="199"/>
                  </a:cubicBezTo>
                  <a:cubicBezTo>
                    <a:pt x="473" y="198"/>
                    <a:pt x="474" y="203"/>
                    <a:pt x="468" y="201"/>
                  </a:cubicBezTo>
                  <a:cubicBezTo>
                    <a:pt x="470" y="202"/>
                    <a:pt x="471" y="203"/>
                    <a:pt x="466" y="203"/>
                  </a:cubicBezTo>
                  <a:cubicBezTo>
                    <a:pt x="463" y="205"/>
                    <a:pt x="462" y="211"/>
                    <a:pt x="466" y="212"/>
                  </a:cubicBezTo>
                  <a:cubicBezTo>
                    <a:pt x="466" y="215"/>
                    <a:pt x="463" y="214"/>
                    <a:pt x="464" y="217"/>
                  </a:cubicBezTo>
                  <a:cubicBezTo>
                    <a:pt x="462" y="217"/>
                    <a:pt x="461" y="217"/>
                    <a:pt x="460" y="217"/>
                  </a:cubicBezTo>
                  <a:cubicBezTo>
                    <a:pt x="459" y="217"/>
                    <a:pt x="459" y="219"/>
                    <a:pt x="458" y="219"/>
                  </a:cubicBezTo>
                  <a:cubicBezTo>
                    <a:pt x="455" y="220"/>
                    <a:pt x="452" y="220"/>
                    <a:pt x="451" y="222"/>
                  </a:cubicBezTo>
                  <a:cubicBezTo>
                    <a:pt x="450" y="223"/>
                    <a:pt x="449" y="223"/>
                    <a:pt x="448" y="224"/>
                  </a:cubicBezTo>
                  <a:cubicBezTo>
                    <a:pt x="447" y="226"/>
                    <a:pt x="447" y="228"/>
                    <a:pt x="445" y="230"/>
                  </a:cubicBezTo>
                  <a:cubicBezTo>
                    <a:pt x="444" y="231"/>
                    <a:pt x="441" y="231"/>
                    <a:pt x="442" y="236"/>
                  </a:cubicBezTo>
                  <a:cubicBezTo>
                    <a:pt x="440" y="235"/>
                    <a:pt x="440" y="233"/>
                    <a:pt x="438" y="232"/>
                  </a:cubicBezTo>
                  <a:cubicBezTo>
                    <a:pt x="436" y="233"/>
                    <a:pt x="437" y="235"/>
                    <a:pt x="435" y="235"/>
                  </a:cubicBezTo>
                  <a:cubicBezTo>
                    <a:pt x="440" y="239"/>
                    <a:pt x="439" y="243"/>
                    <a:pt x="440" y="250"/>
                  </a:cubicBezTo>
                  <a:cubicBezTo>
                    <a:pt x="437" y="249"/>
                    <a:pt x="438" y="252"/>
                    <a:pt x="438" y="252"/>
                  </a:cubicBezTo>
                  <a:cubicBezTo>
                    <a:pt x="437" y="253"/>
                    <a:pt x="436" y="252"/>
                    <a:pt x="435" y="252"/>
                  </a:cubicBezTo>
                  <a:cubicBezTo>
                    <a:pt x="434" y="253"/>
                    <a:pt x="434" y="254"/>
                    <a:pt x="433" y="255"/>
                  </a:cubicBezTo>
                  <a:cubicBezTo>
                    <a:pt x="432" y="256"/>
                    <a:pt x="430" y="258"/>
                    <a:pt x="429" y="258"/>
                  </a:cubicBezTo>
                  <a:cubicBezTo>
                    <a:pt x="428" y="259"/>
                    <a:pt x="426" y="258"/>
                    <a:pt x="425" y="259"/>
                  </a:cubicBezTo>
                  <a:cubicBezTo>
                    <a:pt x="422" y="260"/>
                    <a:pt x="421" y="263"/>
                    <a:pt x="420" y="265"/>
                  </a:cubicBezTo>
                  <a:cubicBezTo>
                    <a:pt x="417" y="265"/>
                    <a:pt x="417" y="269"/>
                    <a:pt x="414" y="269"/>
                  </a:cubicBezTo>
                  <a:cubicBezTo>
                    <a:pt x="415" y="273"/>
                    <a:pt x="411" y="282"/>
                    <a:pt x="416" y="282"/>
                  </a:cubicBezTo>
                  <a:cubicBezTo>
                    <a:pt x="414" y="286"/>
                    <a:pt x="418" y="286"/>
                    <a:pt x="418" y="292"/>
                  </a:cubicBezTo>
                  <a:cubicBezTo>
                    <a:pt x="418" y="293"/>
                    <a:pt x="419" y="293"/>
                    <a:pt x="420" y="294"/>
                  </a:cubicBezTo>
                  <a:cubicBezTo>
                    <a:pt x="418" y="297"/>
                    <a:pt x="420" y="297"/>
                    <a:pt x="420" y="302"/>
                  </a:cubicBezTo>
                  <a:cubicBezTo>
                    <a:pt x="418" y="302"/>
                    <a:pt x="416" y="303"/>
                    <a:pt x="415" y="304"/>
                  </a:cubicBezTo>
                  <a:cubicBezTo>
                    <a:pt x="413" y="304"/>
                    <a:pt x="415" y="302"/>
                    <a:pt x="414" y="301"/>
                  </a:cubicBezTo>
                  <a:cubicBezTo>
                    <a:pt x="413" y="299"/>
                    <a:pt x="412" y="300"/>
                    <a:pt x="411" y="299"/>
                  </a:cubicBezTo>
                  <a:cubicBezTo>
                    <a:pt x="410" y="299"/>
                    <a:pt x="410" y="296"/>
                    <a:pt x="408" y="297"/>
                  </a:cubicBezTo>
                  <a:cubicBezTo>
                    <a:pt x="409" y="294"/>
                    <a:pt x="410" y="292"/>
                    <a:pt x="406" y="291"/>
                  </a:cubicBezTo>
                  <a:cubicBezTo>
                    <a:pt x="408" y="286"/>
                    <a:pt x="405" y="286"/>
                    <a:pt x="405" y="281"/>
                  </a:cubicBezTo>
                  <a:cubicBezTo>
                    <a:pt x="404" y="281"/>
                    <a:pt x="403" y="282"/>
                    <a:pt x="402" y="282"/>
                  </a:cubicBezTo>
                  <a:cubicBezTo>
                    <a:pt x="402" y="281"/>
                    <a:pt x="402" y="280"/>
                    <a:pt x="402" y="279"/>
                  </a:cubicBezTo>
                  <a:cubicBezTo>
                    <a:pt x="400" y="280"/>
                    <a:pt x="394" y="281"/>
                    <a:pt x="393" y="279"/>
                  </a:cubicBezTo>
                  <a:cubicBezTo>
                    <a:pt x="392" y="278"/>
                    <a:pt x="392" y="277"/>
                    <a:pt x="391" y="277"/>
                  </a:cubicBezTo>
                  <a:cubicBezTo>
                    <a:pt x="390" y="277"/>
                    <a:pt x="388" y="279"/>
                    <a:pt x="386" y="278"/>
                  </a:cubicBezTo>
                  <a:cubicBezTo>
                    <a:pt x="386" y="278"/>
                    <a:pt x="390" y="274"/>
                    <a:pt x="386" y="276"/>
                  </a:cubicBezTo>
                  <a:cubicBezTo>
                    <a:pt x="385" y="276"/>
                    <a:pt x="386" y="277"/>
                    <a:pt x="385" y="277"/>
                  </a:cubicBezTo>
                  <a:cubicBezTo>
                    <a:pt x="382" y="277"/>
                    <a:pt x="377" y="277"/>
                    <a:pt x="374" y="276"/>
                  </a:cubicBezTo>
                  <a:cubicBezTo>
                    <a:pt x="371" y="276"/>
                    <a:pt x="373" y="280"/>
                    <a:pt x="373" y="282"/>
                  </a:cubicBezTo>
                  <a:cubicBezTo>
                    <a:pt x="366" y="281"/>
                    <a:pt x="359" y="280"/>
                    <a:pt x="352" y="279"/>
                  </a:cubicBezTo>
                  <a:cubicBezTo>
                    <a:pt x="351" y="280"/>
                    <a:pt x="350" y="281"/>
                    <a:pt x="349" y="281"/>
                  </a:cubicBezTo>
                  <a:cubicBezTo>
                    <a:pt x="348" y="281"/>
                    <a:pt x="349" y="283"/>
                    <a:pt x="347" y="283"/>
                  </a:cubicBezTo>
                  <a:cubicBezTo>
                    <a:pt x="346" y="283"/>
                    <a:pt x="346" y="284"/>
                    <a:pt x="346" y="285"/>
                  </a:cubicBezTo>
                  <a:cubicBezTo>
                    <a:pt x="344" y="286"/>
                    <a:pt x="343" y="285"/>
                    <a:pt x="341" y="285"/>
                  </a:cubicBezTo>
                  <a:cubicBezTo>
                    <a:pt x="340" y="286"/>
                    <a:pt x="340" y="288"/>
                    <a:pt x="338" y="288"/>
                  </a:cubicBezTo>
                  <a:cubicBezTo>
                    <a:pt x="338" y="290"/>
                    <a:pt x="336" y="295"/>
                    <a:pt x="339" y="296"/>
                  </a:cubicBezTo>
                  <a:cubicBezTo>
                    <a:pt x="338" y="297"/>
                    <a:pt x="337" y="299"/>
                    <a:pt x="335" y="301"/>
                  </a:cubicBezTo>
                  <a:cubicBezTo>
                    <a:pt x="335" y="304"/>
                    <a:pt x="335" y="307"/>
                    <a:pt x="335" y="310"/>
                  </a:cubicBezTo>
                  <a:cubicBezTo>
                    <a:pt x="335" y="312"/>
                    <a:pt x="336" y="312"/>
                    <a:pt x="336" y="314"/>
                  </a:cubicBezTo>
                  <a:cubicBezTo>
                    <a:pt x="337" y="316"/>
                    <a:pt x="337" y="320"/>
                    <a:pt x="335" y="322"/>
                  </a:cubicBezTo>
                  <a:cubicBezTo>
                    <a:pt x="335" y="324"/>
                    <a:pt x="338" y="322"/>
                    <a:pt x="339" y="323"/>
                  </a:cubicBezTo>
                  <a:cubicBezTo>
                    <a:pt x="339" y="323"/>
                    <a:pt x="337" y="325"/>
                    <a:pt x="338" y="325"/>
                  </a:cubicBezTo>
                  <a:cubicBezTo>
                    <a:pt x="337" y="325"/>
                    <a:pt x="339" y="326"/>
                    <a:pt x="339" y="326"/>
                  </a:cubicBezTo>
                  <a:cubicBezTo>
                    <a:pt x="339" y="328"/>
                    <a:pt x="340" y="327"/>
                    <a:pt x="341" y="328"/>
                  </a:cubicBezTo>
                  <a:cubicBezTo>
                    <a:pt x="341" y="328"/>
                    <a:pt x="341" y="330"/>
                    <a:pt x="341" y="330"/>
                  </a:cubicBezTo>
                  <a:cubicBezTo>
                    <a:pt x="341" y="330"/>
                    <a:pt x="342" y="330"/>
                    <a:pt x="342" y="330"/>
                  </a:cubicBezTo>
                  <a:cubicBezTo>
                    <a:pt x="342" y="330"/>
                    <a:pt x="342" y="332"/>
                    <a:pt x="342" y="332"/>
                  </a:cubicBezTo>
                  <a:cubicBezTo>
                    <a:pt x="343" y="333"/>
                    <a:pt x="346" y="335"/>
                    <a:pt x="346" y="337"/>
                  </a:cubicBezTo>
                  <a:cubicBezTo>
                    <a:pt x="355" y="338"/>
                    <a:pt x="360" y="335"/>
                    <a:pt x="365" y="337"/>
                  </a:cubicBezTo>
                  <a:cubicBezTo>
                    <a:pt x="366" y="337"/>
                    <a:pt x="366" y="336"/>
                    <a:pt x="367" y="335"/>
                  </a:cubicBezTo>
                  <a:cubicBezTo>
                    <a:pt x="368" y="333"/>
                    <a:pt x="370" y="331"/>
                    <a:pt x="371" y="329"/>
                  </a:cubicBezTo>
                  <a:cubicBezTo>
                    <a:pt x="371" y="328"/>
                    <a:pt x="372" y="327"/>
                    <a:pt x="371" y="326"/>
                  </a:cubicBezTo>
                  <a:cubicBezTo>
                    <a:pt x="374" y="323"/>
                    <a:pt x="382" y="320"/>
                    <a:pt x="388" y="323"/>
                  </a:cubicBezTo>
                  <a:cubicBezTo>
                    <a:pt x="385" y="326"/>
                    <a:pt x="385" y="331"/>
                    <a:pt x="382" y="334"/>
                  </a:cubicBezTo>
                  <a:cubicBezTo>
                    <a:pt x="381" y="337"/>
                    <a:pt x="384" y="337"/>
                    <a:pt x="383" y="339"/>
                  </a:cubicBezTo>
                  <a:cubicBezTo>
                    <a:pt x="381" y="340"/>
                    <a:pt x="380" y="343"/>
                    <a:pt x="379" y="345"/>
                  </a:cubicBezTo>
                  <a:cubicBezTo>
                    <a:pt x="378" y="346"/>
                    <a:pt x="379" y="347"/>
                    <a:pt x="378" y="346"/>
                  </a:cubicBezTo>
                  <a:cubicBezTo>
                    <a:pt x="377" y="349"/>
                    <a:pt x="383" y="346"/>
                    <a:pt x="381" y="350"/>
                  </a:cubicBezTo>
                  <a:cubicBezTo>
                    <a:pt x="384" y="350"/>
                    <a:pt x="385" y="348"/>
                    <a:pt x="388" y="349"/>
                  </a:cubicBezTo>
                  <a:cubicBezTo>
                    <a:pt x="388" y="351"/>
                    <a:pt x="390" y="351"/>
                    <a:pt x="391" y="352"/>
                  </a:cubicBezTo>
                  <a:cubicBezTo>
                    <a:pt x="397" y="350"/>
                    <a:pt x="397" y="354"/>
                    <a:pt x="405" y="354"/>
                  </a:cubicBezTo>
                  <a:cubicBezTo>
                    <a:pt x="402" y="357"/>
                    <a:pt x="406" y="360"/>
                    <a:pt x="402" y="362"/>
                  </a:cubicBezTo>
                  <a:cubicBezTo>
                    <a:pt x="405" y="365"/>
                    <a:pt x="403" y="372"/>
                    <a:pt x="402" y="375"/>
                  </a:cubicBezTo>
                  <a:cubicBezTo>
                    <a:pt x="403" y="377"/>
                    <a:pt x="404" y="377"/>
                    <a:pt x="407" y="377"/>
                  </a:cubicBezTo>
                  <a:cubicBezTo>
                    <a:pt x="406" y="380"/>
                    <a:pt x="409" y="379"/>
                    <a:pt x="409" y="381"/>
                  </a:cubicBezTo>
                  <a:cubicBezTo>
                    <a:pt x="409" y="382"/>
                    <a:pt x="413" y="381"/>
                    <a:pt x="413" y="383"/>
                  </a:cubicBezTo>
                  <a:cubicBezTo>
                    <a:pt x="417" y="380"/>
                    <a:pt x="424" y="384"/>
                    <a:pt x="427" y="382"/>
                  </a:cubicBezTo>
                  <a:cubicBezTo>
                    <a:pt x="427" y="383"/>
                    <a:pt x="427" y="383"/>
                    <a:pt x="427" y="384"/>
                  </a:cubicBezTo>
                  <a:cubicBezTo>
                    <a:pt x="429" y="384"/>
                    <a:pt x="433" y="382"/>
                    <a:pt x="433" y="385"/>
                  </a:cubicBezTo>
                  <a:cubicBezTo>
                    <a:pt x="434" y="385"/>
                    <a:pt x="435" y="384"/>
                    <a:pt x="436" y="384"/>
                  </a:cubicBezTo>
                  <a:cubicBezTo>
                    <a:pt x="437" y="383"/>
                    <a:pt x="438" y="383"/>
                    <a:pt x="439" y="382"/>
                  </a:cubicBezTo>
                  <a:cubicBezTo>
                    <a:pt x="439" y="381"/>
                    <a:pt x="440" y="382"/>
                    <a:pt x="440" y="381"/>
                  </a:cubicBezTo>
                  <a:cubicBezTo>
                    <a:pt x="440" y="379"/>
                    <a:pt x="442" y="381"/>
                    <a:pt x="442" y="379"/>
                  </a:cubicBezTo>
                  <a:cubicBezTo>
                    <a:pt x="442" y="379"/>
                    <a:pt x="442" y="377"/>
                    <a:pt x="442" y="377"/>
                  </a:cubicBezTo>
                  <a:cubicBezTo>
                    <a:pt x="443" y="376"/>
                    <a:pt x="444" y="378"/>
                    <a:pt x="443" y="378"/>
                  </a:cubicBezTo>
                  <a:cubicBezTo>
                    <a:pt x="444" y="378"/>
                    <a:pt x="445" y="377"/>
                    <a:pt x="446" y="376"/>
                  </a:cubicBezTo>
                  <a:cubicBezTo>
                    <a:pt x="447" y="375"/>
                    <a:pt x="449" y="374"/>
                    <a:pt x="451" y="372"/>
                  </a:cubicBezTo>
                  <a:cubicBezTo>
                    <a:pt x="451" y="372"/>
                    <a:pt x="452" y="371"/>
                    <a:pt x="452" y="370"/>
                  </a:cubicBezTo>
                  <a:cubicBezTo>
                    <a:pt x="453" y="371"/>
                    <a:pt x="465" y="372"/>
                    <a:pt x="459" y="374"/>
                  </a:cubicBezTo>
                  <a:cubicBezTo>
                    <a:pt x="459" y="375"/>
                    <a:pt x="462" y="375"/>
                    <a:pt x="464" y="375"/>
                  </a:cubicBezTo>
                  <a:cubicBezTo>
                    <a:pt x="465" y="375"/>
                    <a:pt x="464" y="373"/>
                    <a:pt x="465" y="372"/>
                  </a:cubicBezTo>
                  <a:cubicBezTo>
                    <a:pt x="468" y="372"/>
                    <a:pt x="471" y="372"/>
                    <a:pt x="474" y="372"/>
                  </a:cubicBezTo>
                  <a:cubicBezTo>
                    <a:pt x="472" y="376"/>
                    <a:pt x="479" y="375"/>
                    <a:pt x="482" y="376"/>
                  </a:cubicBezTo>
                  <a:cubicBezTo>
                    <a:pt x="483" y="376"/>
                    <a:pt x="482" y="377"/>
                    <a:pt x="484" y="377"/>
                  </a:cubicBezTo>
                  <a:cubicBezTo>
                    <a:pt x="484" y="377"/>
                    <a:pt x="485" y="378"/>
                    <a:pt x="486" y="378"/>
                  </a:cubicBezTo>
                  <a:cubicBezTo>
                    <a:pt x="488" y="379"/>
                    <a:pt x="489" y="377"/>
                    <a:pt x="491" y="377"/>
                  </a:cubicBezTo>
                  <a:cubicBezTo>
                    <a:pt x="496" y="376"/>
                    <a:pt x="502" y="378"/>
                    <a:pt x="508" y="378"/>
                  </a:cubicBezTo>
                  <a:cubicBezTo>
                    <a:pt x="508" y="381"/>
                    <a:pt x="509" y="383"/>
                    <a:pt x="509" y="381"/>
                  </a:cubicBezTo>
                  <a:cubicBezTo>
                    <a:pt x="511" y="381"/>
                    <a:pt x="510" y="382"/>
                    <a:pt x="509" y="382"/>
                  </a:cubicBezTo>
                  <a:cubicBezTo>
                    <a:pt x="509" y="385"/>
                    <a:pt x="512" y="382"/>
                    <a:pt x="514" y="384"/>
                  </a:cubicBezTo>
                  <a:cubicBezTo>
                    <a:pt x="514" y="384"/>
                    <a:pt x="514" y="386"/>
                    <a:pt x="514" y="387"/>
                  </a:cubicBezTo>
                  <a:cubicBezTo>
                    <a:pt x="515" y="387"/>
                    <a:pt x="517" y="386"/>
                    <a:pt x="519" y="387"/>
                  </a:cubicBezTo>
                  <a:cubicBezTo>
                    <a:pt x="518" y="389"/>
                    <a:pt x="520" y="390"/>
                    <a:pt x="521" y="391"/>
                  </a:cubicBezTo>
                  <a:cubicBezTo>
                    <a:pt x="523" y="393"/>
                    <a:pt x="525" y="394"/>
                    <a:pt x="526" y="397"/>
                  </a:cubicBezTo>
                  <a:cubicBezTo>
                    <a:pt x="533" y="397"/>
                    <a:pt x="536" y="401"/>
                    <a:pt x="542" y="398"/>
                  </a:cubicBezTo>
                  <a:cubicBezTo>
                    <a:pt x="541" y="403"/>
                    <a:pt x="549" y="398"/>
                    <a:pt x="547" y="403"/>
                  </a:cubicBezTo>
                  <a:cubicBezTo>
                    <a:pt x="551" y="401"/>
                    <a:pt x="551" y="406"/>
                    <a:pt x="554" y="407"/>
                  </a:cubicBezTo>
                  <a:cubicBezTo>
                    <a:pt x="555" y="407"/>
                    <a:pt x="555" y="410"/>
                    <a:pt x="558" y="409"/>
                  </a:cubicBezTo>
                  <a:cubicBezTo>
                    <a:pt x="554" y="412"/>
                    <a:pt x="559" y="411"/>
                    <a:pt x="559" y="415"/>
                  </a:cubicBezTo>
                  <a:cubicBezTo>
                    <a:pt x="559" y="417"/>
                    <a:pt x="561" y="416"/>
                    <a:pt x="562" y="417"/>
                  </a:cubicBezTo>
                  <a:cubicBezTo>
                    <a:pt x="563" y="418"/>
                    <a:pt x="562" y="420"/>
                    <a:pt x="565" y="419"/>
                  </a:cubicBezTo>
                  <a:cubicBezTo>
                    <a:pt x="560" y="424"/>
                    <a:pt x="571" y="425"/>
                    <a:pt x="567" y="429"/>
                  </a:cubicBezTo>
                  <a:cubicBezTo>
                    <a:pt x="569" y="429"/>
                    <a:pt x="571" y="429"/>
                    <a:pt x="571" y="431"/>
                  </a:cubicBezTo>
                  <a:cubicBezTo>
                    <a:pt x="577" y="430"/>
                    <a:pt x="585" y="432"/>
                    <a:pt x="587" y="437"/>
                  </a:cubicBezTo>
                  <a:cubicBezTo>
                    <a:pt x="593" y="437"/>
                    <a:pt x="596" y="439"/>
                    <a:pt x="602" y="438"/>
                  </a:cubicBezTo>
                  <a:cubicBezTo>
                    <a:pt x="603" y="439"/>
                    <a:pt x="600" y="440"/>
                    <a:pt x="600" y="440"/>
                  </a:cubicBezTo>
                  <a:cubicBezTo>
                    <a:pt x="601" y="442"/>
                    <a:pt x="609" y="440"/>
                    <a:pt x="613" y="441"/>
                  </a:cubicBezTo>
                  <a:cubicBezTo>
                    <a:pt x="613" y="442"/>
                    <a:pt x="614" y="442"/>
                    <a:pt x="615" y="442"/>
                  </a:cubicBezTo>
                  <a:cubicBezTo>
                    <a:pt x="615" y="444"/>
                    <a:pt x="618" y="443"/>
                    <a:pt x="619" y="444"/>
                  </a:cubicBezTo>
                  <a:cubicBezTo>
                    <a:pt x="619" y="445"/>
                    <a:pt x="619" y="446"/>
                    <a:pt x="619" y="447"/>
                  </a:cubicBezTo>
                  <a:cubicBezTo>
                    <a:pt x="619" y="447"/>
                    <a:pt x="621" y="446"/>
                    <a:pt x="621" y="447"/>
                  </a:cubicBezTo>
                  <a:cubicBezTo>
                    <a:pt x="622" y="447"/>
                    <a:pt x="621" y="450"/>
                    <a:pt x="624" y="449"/>
                  </a:cubicBezTo>
                  <a:cubicBezTo>
                    <a:pt x="624" y="461"/>
                    <a:pt x="624" y="473"/>
                    <a:pt x="624" y="485"/>
                  </a:cubicBezTo>
                  <a:cubicBezTo>
                    <a:pt x="619" y="484"/>
                    <a:pt x="624" y="492"/>
                    <a:pt x="619" y="490"/>
                  </a:cubicBezTo>
                  <a:cubicBezTo>
                    <a:pt x="618" y="494"/>
                    <a:pt x="618" y="498"/>
                    <a:pt x="618" y="502"/>
                  </a:cubicBezTo>
                  <a:cubicBezTo>
                    <a:pt x="618" y="504"/>
                    <a:pt x="620" y="509"/>
                    <a:pt x="619" y="514"/>
                  </a:cubicBezTo>
                  <a:cubicBezTo>
                    <a:pt x="619" y="514"/>
                    <a:pt x="618" y="514"/>
                    <a:pt x="618" y="515"/>
                  </a:cubicBezTo>
                  <a:cubicBezTo>
                    <a:pt x="618" y="515"/>
                    <a:pt x="618" y="517"/>
                    <a:pt x="618" y="517"/>
                  </a:cubicBezTo>
                  <a:cubicBezTo>
                    <a:pt x="617" y="518"/>
                    <a:pt x="614" y="519"/>
                    <a:pt x="615" y="523"/>
                  </a:cubicBezTo>
                  <a:cubicBezTo>
                    <a:pt x="613" y="524"/>
                    <a:pt x="612" y="526"/>
                    <a:pt x="610" y="527"/>
                  </a:cubicBezTo>
                  <a:cubicBezTo>
                    <a:pt x="609" y="527"/>
                    <a:pt x="610" y="529"/>
                    <a:pt x="610" y="530"/>
                  </a:cubicBezTo>
                  <a:cubicBezTo>
                    <a:pt x="609" y="531"/>
                    <a:pt x="607" y="530"/>
                    <a:pt x="607" y="530"/>
                  </a:cubicBezTo>
                  <a:cubicBezTo>
                    <a:pt x="607" y="531"/>
                    <a:pt x="608" y="532"/>
                    <a:pt x="607" y="533"/>
                  </a:cubicBezTo>
                  <a:cubicBezTo>
                    <a:pt x="606" y="533"/>
                    <a:pt x="603" y="533"/>
                    <a:pt x="602" y="535"/>
                  </a:cubicBezTo>
                  <a:cubicBezTo>
                    <a:pt x="602" y="536"/>
                    <a:pt x="600" y="536"/>
                    <a:pt x="598" y="537"/>
                  </a:cubicBezTo>
                  <a:cubicBezTo>
                    <a:pt x="597" y="538"/>
                    <a:pt x="596" y="539"/>
                    <a:pt x="595" y="540"/>
                  </a:cubicBezTo>
                  <a:cubicBezTo>
                    <a:pt x="595" y="540"/>
                    <a:pt x="594" y="538"/>
                    <a:pt x="593" y="538"/>
                  </a:cubicBezTo>
                  <a:cubicBezTo>
                    <a:pt x="593" y="538"/>
                    <a:pt x="593" y="540"/>
                    <a:pt x="592" y="540"/>
                  </a:cubicBezTo>
                  <a:cubicBezTo>
                    <a:pt x="590" y="540"/>
                    <a:pt x="590" y="540"/>
                    <a:pt x="589" y="542"/>
                  </a:cubicBezTo>
                  <a:cubicBezTo>
                    <a:pt x="585" y="540"/>
                    <a:pt x="582" y="545"/>
                    <a:pt x="580" y="547"/>
                  </a:cubicBezTo>
                  <a:cubicBezTo>
                    <a:pt x="580" y="547"/>
                    <a:pt x="578" y="546"/>
                    <a:pt x="578" y="547"/>
                  </a:cubicBezTo>
                  <a:cubicBezTo>
                    <a:pt x="577" y="547"/>
                    <a:pt x="576" y="548"/>
                    <a:pt x="575" y="549"/>
                  </a:cubicBezTo>
                  <a:cubicBezTo>
                    <a:pt x="575" y="550"/>
                    <a:pt x="573" y="551"/>
                    <a:pt x="573" y="551"/>
                  </a:cubicBezTo>
                  <a:cubicBezTo>
                    <a:pt x="573" y="552"/>
                    <a:pt x="575" y="555"/>
                    <a:pt x="572" y="554"/>
                  </a:cubicBezTo>
                  <a:cubicBezTo>
                    <a:pt x="573" y="559"/>
                    <a:pt x="570" y="561"/>
                    <a:pt x="571" y="567"/>
                  </a:cubicBezTo>
                  <a:cubicBezTo>
                    <a:pt x="567" y="566"/>
                    <a:pt x="569" y="569"/>
                    <a:pt x="568" y="570"/>
                  </a:cubicBezTo>
                  <a:cubicBezTo>
                    <a:pt x="568" y="570"/>
                    <a:pt x="566" y="570"/>
                    <a:pt x="566" y="570"/>
                  </a:cubicBezTo>
                  <a:cubicBezTo>
                    <a:pt x="566" y="571"/>
                    <a:pt x="568" y="572"/>
                    <a:pt x="566" y="573"/>
                  </a:cubicBezTo>
                  <a:cubicBezTo>
                    <a:pt x="564" y="573"/>
                    <a:pt x="564" y="577"/>
                    <a:pt x="561" y="577"/>
                  </a:cubicBezTo>
                  <a:cubicBezTo>
                    <a:pt x="561" y="577"/>
                    <a:pt x="559" y="579"/>
                    <a:pt x="559" y="580"/>
                  </a:cubicBezTo>
                  <a:cubicBezTo>
                    <a:pt x="558" y="581"/>
                    <a:pt x="556" y="585"/>
                    <a:pt x="553" y="587"/>
                  </a:cubicBezTo>
                  <a:cubicBezTo>
                    <a:pt x="553" y="588"/>
                    <a:pt x="553" y="590"/>
                    <a:pt x="553" y="591"/>
                  </a:cubicBezTo>
                  <a:cubicBezTo>
                    <a:pt x="551" y="592"/>
                    <a:pt x="549" y="593"/>
                    <a:pt x="549" y="596"/>
                  </a:cubicBezTo>
                  <a:cubicBezTo>
                    <a:pt x="547" y="596"/>
                    <a:pt x="546" y="596"/>
                    <a:pt x="544" y="596"/>
                  </a:cubicBezTo>
                  <a:cubicBezTo>
                    <a:pt x="544" y="597"/>
                    <a:pt x="545" y="597"/>
                    <a:pt x="546" y="597"/>
                  </a:cubicBezTo>
                  <a:cubicBezTo>
                    <a:pt x="546" y="599"/>
                    <a:pt x="544" y="598"/>
                    <a:pt x="542" y="598"/>
                  </a:cubicBezTo>
                  <a:cubicBezTo>
                    <a:pt x="541" y="599"/>
                    <a:pt x="540" y="601"/>
                    <a:pt x="540" y="603"/>
                  </a:cubicBezTo>
                  <a:cubicBezTo>
                    <a:pt x="539" y="602"/>
                    <a:pt x="538" y="602"/>
                    <a:pt x="538" y="604"/>
                  </a:cubicBezTo>
                  <a:cubicBezTo>
                    <a:pt x="537" y="604"/>
                    <a:pt x="537" y="603"/>
                    <a:pt x="537" y="602"/>
                  </a:cubicBezTo>
                  <a:cubicBezTo>
                    <a:pt x="535" y="602"/>
                    <a:pt x="533" y="602"/>
                    <a:pt x="533" y="601"/>
                  </a:cubicBezTo>
                  <a:cubicBezTo>
                    <a:pt x="532" y="602"/>
                    <a:pt x="532" y="604"/>
                    <a:pt x="529" y="603"/>
                  </a:cubicBezTo>
                  <a:cubicBezTo>
                    <a:pt x="529" y="606"/>
                    <a:pt x="532" y="607"/>
                    <a:pt x="532" y="609"/>
                  </a:cubicBezTo>
                  <a:cubicBezTo>
                    <a:pt x="532" y="612"/>
                    <a:pt x="528" y="614"/>
                    <a:pt x="531" y="616"/>
                  </a:cubicBezTo>
                  <a:cubicBezTo>
                    <a:pt x="530" y="619"/>
                    <a:pt x="524" y="616"/>
                    <a:pt x="524" y="618"/>
                  </a:cubicBezTo>
                  <a:cubicBezTo>
                    <a:pt x="522" y="618"/>
                    <a:pt x="523" y="620"/>
                    <a:pt x="522" y="621"/>
                  </a:cubicBezTo>
                  <a:cubicBezTo>
                    <a:pt x="521" y="622"/>
                    <a:pt x="517" y="621"/>
                    <a:pt x="518" y="624"/>
                  </a:cubicBezTo>
                  <a:cubicBezTo>
                    <a:pt x="515" y="622"/>
                    <a:pt x="507" y="622"/>
                    <a:pt x="506" y="626"/>
                  </a:cubicBezTo>
                  <a:cubicBezTo>
                    <a:pt x="506" y="627"/>
                    <a:pt x="507" y="626"/>
                    <a:pt x="507" y="626"/>
                  </a:cubicBezTo>
                  <a:cubicBezTo>
                    <a:pt x="510" y="626"/>
                    <a:pt x="507" y="629"/>
                    <a:pt x="505" y="628"/>
                  </a:cubicBezTo>
                  <a:cubicBezTo>
                    <a:pt x="505" y="631"/>
                    <a:pt x="501" y="634"/>
                    <a:pt x="504" y="635"/>
                  </a:cubicBezTo>
                  <a:cubicBezTo>
                    <a:pt x="504" y="636"/>
                    <a:pt x="502" y="636"/>
                    <a:pt x="501" y="636"/>
                  </a:cubicBezTo>
                  <a:cubicBezTo>
                    <a:pt x="501" y="636"/>
                    <a:pt x="500" y="635"/>
                    <a:pt x="500" y="635"/>
                  </a:cubicBezTo>
                  <a:cubicBezTo>
                    <a:pt x="499" y="635"/>
                    <a:pt x="496" y="638"/>
                    <a:pt x="496" y="634"/>
                  </a:cubicBezTo>
                  <a:cubicBezTo>
                    <a:pt x="495" y="634"/>
                    <a:pt x="495" y="637"/>
                    <a:pt x="494" y="635"/>
                  </a:cubicBezTo>
                  <a:cubicBezTo>
                    <a:pt x="492" y="636"/>
                    <a:pt x="495" y="642"/>
                    <a:pt x="495" y="644"/>
                  </a:cubicBezTo>
                  <a:cubicBezTo>
                    <a:pt x="496" y="647"/>
                    <a:pt x="494" y="647"/>
                    <a:pt x="493" y="649"/>
                  </a:cubicBezTo>
                  <a:cubicBezTo>
                    <a:pt x="493" y="651"/>
                    <a:pt x="493" y="653"/>
                    <a:pt x="489" y="653"/>
                  </a:cubicBezTo>
                  <a:cubicBezTo>
                    <a:pt x="489" y="654"/>
                    <a:pt x="492" y="655"/>
                    <a:pt x="492" y="655"/>
                  </a:cubicBezTo>
                  <a:cubicBezTo>
                    <a:pt x="492" y="657"/>
                    <a:pt x="490" y="655"/>
                    <a:pt x="489" y="655"/>
                  </a:cubicBezTo>
                  <a:cubicBezTo>
                    <a:pt x="489" y="656"/>
                    <a:pt x="488" y="659"/>
                    <a:pt x="489" y="658"/>
                  </a:cubicBezTo>
                  <a:cubicBezTo>
                    <a:pt x="489" y="660"/>
                    <a:pt x="488" y="659"/>
                    <a:pt x="487" y="658"/>
                  </a:cubicBezTo>
                  <a:cubicBezTo>
                    <a:pt x="487" y="659"/>
                    <a:pt x="486" y="660"/>
                    <a:pt x="486" y="660"/>
                  </a:cubicBezTo>
                  <a:cubicBezTo>
                    <a:pt x="484" y="657"/>
                    <a:pt x="486" y="660"/>
                    <a:pt x="485" y="662"/>
                  </a:cubicBezTo>
                  <a:cubicBezTo>
                    <a:pt x="483" y="664"/>
                    <a:pt x="482" y="661"/>
                    <a:pt x="480" y="663"/>
                  </a:cubicBezTo>
                  <a:cubicBezTo>
                    <a:pt x="478" y="666"/>
                    <a:pt x="485" y="666"/>
                    <a:pt x="481" y="668"/>
                  </a:cubicBezTo>
                  <a:cubicBezTo>
                    <a:pt x="481" y="669"/>
                    <a:pt x="483" y="669"/>
                    <a:pt x="485" y="669"/>
                  </a:cubicBezTo>
                  <a:cubicBezTo>
                    <a:pt x="484" y="671"/>
                    <a:pt x="485" y="673"/>
                    <a:pt x="487" y="673"/>
                  </a:cubicBezTo>
                  <a:cubicBezTo>
                    <a:pt x="489" y="675"/>
                    <a:pt x="485" y="676"/>
                    <a:pt x="485" y="677"/>
                  </a:cubicBezTo>
                  <a:cubicBezTo>
                    <a:pt x="485" y="678"/>
                    <a:pt x="485" y="679"/>
                    <a:pt x="486" y="679"/>
                  </a:cubicBezTo>
                  <a:cubicBezTo>
                    <a:pt x="485" y="680"/>
                    <a:pt x="485" y="678"/>
                    <a:pt x="485" y="679"/>
                  </a:cubicBezTo>
                  <a:cubicBezTo>
                    <a:pt x="483" y="679"/>
                    <a:pt x="483" y="681"/>
                    <a:pt x="480" y="681"/>
                  </a:cubicBezTo>
                  <a:cubicBezTo>
                    <a:pt x="482" y="683"/>
                    <a:pt x="481" y="684"/>
                    <a:pt x="478" y="683"/>
                  </a:cubicBezTo>
                  <a:cubicBezTo>
                    <a:pt x="479" y="687"/>
                    <a:pt x="476" y="686"/>
                    <a:pt x="476" y="689"/>
                  </a:cubicBezTo>
                  <a:cubicBezTo>
                    <a:pt x="472" y="690"/>
                    <a:pt x="477" y="694"/>
                    <a:pt x="473" y="691"/>
                  </a:cubicBezTo>
                  <a:cubicBezTo>
                    <a:pt x="474" y="694"/>
                    <a:pt x="472" y="697"/>
                    <a:pt x="473" y="700"/>
                  </a:cubicBezTo>
                  <a:cubicBezTo>
                    <a:pt x="473" y="700"/>
                    <a:pt x="474" y="701"/>
                    <a:pt x="474" y="701"/>
                  </a:cubicBezTo>
                  <a:cubicBezTo>
                    <a:pt x="474" y="703"/>
                    <a:pt x="472" y="703"/>
                    <a:pt x="474" y="706"/>
                  </a:cubicBezTo>
                  <a:cubicBezTo>
                    <a:pt x="476" y="707"/>
                    <a:pt x="474" y="708"/>
                    <a:pt x="475" y="711"/>
                  </a:cubicBezTo>
                  <a:cubicBezTo>
                    <a:pt x="476" y="714"/>
                    <a:pt x="479" y="715"/>
                    <a:pt x="480" y="717"/>
                  </a:cubicBezTo>
                  <a:cubicBezTo>
                    <a:pt x="483" y="720"/>
                    <a:pt x="485" y="716"/>
                    <a:pt x="487" y="719"/>
                  </a:cubicBezTo>
                  <a:cubicBezTo>
                    <a:pt x="488" y="723"/>
                    <a:pt x="484" y="720"/>
                    <a:pt x="481" y="721"/>
                  </a:cubicBezTo>
                  <a:cubicBezTo>
                    <a:pt x="476" y="722"/>
                    <a:pt x="471" y="724"/>
                    <a:pt x="467" y="723"/>
                  </a:cubicBezTo>
                  <a:cubicBezTo>
                    <a:pt x="467" y="723"/>
                    <a:pt x="467" y="721"/>
                    <a:pt x="467" y="721"/>
                  </a:cubicBezTo>
                  <a:cubicBezTo>
                    <a:pt x="462" y="722"/>
                    <a:pt x="460" y="719"/>
                    <a:pt x="456" y="719"/>
                  </a:cubicBezTo>
                  <a:cubicBezTo>
                    <a:pt x="456" y="717"/>
                    <a:pt x="456" y="716"/>
                    <a:pt x="456" y="715"/>
                  </a:cubicBezTo>
                  <a:cubicBezTo>
                    <a:pt x="456" y="712"/>
                    <a:pt x="452" y="714"/>
                    <a:pt x="452" y="711"/>
                  </a:cubicBezTo>
                  <a:cubicBezTo>
                    <a:pt x="452" y="711"/>
                    <a:pt x="451" y="710"/>
                    <a:pt x="451" y="709"/>
                  </a:cubicBezTo>
                  <a:cubicBezTo>
                    <a:pt x="451" y="708"/>
                    <a:pt x="449" y="708"/>
                    <a:pt x="449" y="708"/>
                  </a:cubicBezTo>
                  <a:cubicBezTo>
                    <a:pt x="449" y="707"/>
                    <a:pt x="452" y="705"/>
                    <a:pt x="449" y="704"/>
                  </a:cubicBezTo>
                  <a:cubicBezTo>
                    <a:pt x="448" y="704"/>
                    <a:pt x="449" y="703"/>
                    <a:pt x="449" y="702"/>
                  </a:cubicBezTo>
                  <a:cubicBezTo>
                    <a:pt x="449" y="701"/>
                    <a:pt x="447" y="701"/>
                    <a:pt x="447" y="700"/>
                  </a:cubicBezTo>
                  <a:cubicBezTo>
                    <a:pt x="447" y="699"/>
                    <a:pt x="448" y="698"/>
                    <a:pt x="448" y="697"/>
                  </a:cubicBezTo>
                  <a:cubicBezTo>
                    <a:pt x="448" y="697"/>
                    <a:pt x="447" y="697"/>
                    <a:pt x="447" y="696"/>
                  </a:cubicBezTo>
                  <a:cubicBezTo>
                    <a:pt x="447" y="695"/>
                    <a:pt x="446" y="693"/>
                    <a:pt x="445" y="693"/>
                  </a:cubicBezTo>
                  <a:cubicBezTo>
                    <a:pt x="444" y="691"/>
                    <a:pt x="446" y="690"/>
                    <a:pt x="446" y="689"/>
                  </a:cubicBezTo>
                  <a:cubicBezTo>
                    <a:pt x="446" y="689"/>
                    <a:pt x="444" y="688"/>
                    <a:pt x="443" y="688"/>
                  </a:cubicBezTo>
                  <a:cubicBezTo>
                    <a:pt x="444" y="687"/>
                    <a:pt x="448" y="686"/>
                    <a:pt x="445" y="684"/>
                  </a:cubicBezTo>
                  <a:cubicBezTo>
                    <a:pt x="445" y="683"/>
                    <a:pt x="446" y="683"/>
                    <a:pt x="447" y="683"/>
                  </a:cubicBezTo>
                  <a:cubicBezTo>
                    <a:pt x="447" y="680"/>
                    <a:pt x="447" y="678"/>
                    <a:pt x="447" y="675"/>
                  </a:cubicBezTo>
                  <a:cubicBezTo>
                    <a:pt x="446" y="674"/>
                    <a:pt x="445" y="673"/>
                    <a:pt x="443" y="673"/>
                  </a:cubicBezTo>
                  <a:cubicBezTo>
                    <a:pt x="445" y="669"/>
                    <a:pt x="448" y="666"/>
                    <a:pt x="446" y="662"/>
                  </a:cubicBezTo>
                  <a:cubicBezTo>
                    <a:pt x="449" y="663"/>
                    <a:pt x="449" y="660"/>
                    <a:pt x="452" y="661"/>
                  </a:cubicBezTo>
                  <a:cubicBezTo>
                    <a:pt x="452" y="657"/>
                    <a:pt x="452" y="654"/>
                    <a:pt x="452" y="650"/>
                  </a:cubicBezTo>
                  <a:cubicBezTo>
                    <a:pt x="457" y="650"/>
                    <a:pt x="455" y="643"/>
                    <a:pt x="458" y="640"/>
                  </a:cubicBezTo>
                  <a:cubicBezTo>
                    <a:pt x="457" y="640"/>
                    <a:pt x="456" y="641"/>
                    <a:pt x="455" y="640"/>
                  </a:cubicBezTo>
                  <a:cubicBezTo>
                    <a:pt x="453" y="641"/>
                    <a:pt x="452" y="643"/>
                    <a:pt x="452" y="647"/>
                  </a:cubicBezTo>
                  <a:cubicBezTo>
                    <a:pt x="450" y="646"/>
                    <a:pt x="448" y="645"/>
                    <a:pt x="448" y="642"/>
                  </a:cubicBezTo>
                  <a:cubicBezTo>
                    <a:pt x="446" y="640"/>
                    <a:pt x="452" y="638"/>
                    <a:pt x="451" y="637"/>
                  </a:cubicBezTo>
                  <a:cubicBezTo>
                    <a:pt x="448" y="635"/>
                    <a:pt x="451" y="638"/>
                    <a:pt x="453" y="636"/>
                  </a:cubicBezTo>
                  <a:cubicBezTo>
                    <a:pt x="454" y="630"/>
                    <a:pt x="451" y="625"/>
                    <a:pt x="452" y="620"/>
                  </a:cubicBezTo>
                  <a:cubicBezTo>
                    <a:pt x="452" y="620"/>
                    <a:pt x="454" y="620"/>
                    <a:pt x="454" y="620"/>
                  </a:cubicBezTo>
                  <a:cubicBezTo>
                    <a:pt x="453" y="614"/>
                    <a:pt x="454" y="613"/>
                    <a:pt x="454" y="607"/>
                  </a:cubicBezTo>
                  <a:cubicBezTo>
                    <a:pt x="457" y="603"/>
                    <a:pt x="461" y="600"/>
                    <a:pt x="459" y="595"/>
                  </a:cubicBezTo>
                  <a:cubicBezTo>
                    <a:pt x="463" y="600"/>
                    <a:pt x="459" y="586"/>
                    <a:pt x="464" y="591"/>
                  </a:cubicBezTo>
                  <a:cubicBezTo>
                    <a:pt x="463" y="589"/>
                    <a:pt x="463" y="586"/>
                    <a:pt x="462" y="583"/>
                  </a:cubicBezTo>
                  <a:cubicBezTo>
                    <a:pt x="462" y="582"/>
                    <a:pt x="460" y="580"/>
                    <a:pt x="460" y="578"/>
                  </a:cubicBezTo>
                  <a:cubicBezTo>
                    <a:pt x="460" y="577"/>
                    <a:pt x="461" y="576"/>
                    <a:pt x="461" y="575"/>
                  </a:cubicBezTo>
                  <a:cubicBezTo>
                    <a:pt x="462" y="572"/>
                    <a:pt x="460" y="569"/>
                    <a:pt x="464" y="571"/>
                  </a:cubicBezTo>
                  <a:cubicBezTo>
                    <a:pt x="463" y="568"/>
                    <a:pt x="464" y="565"/>
                    <a:pt x="465" y="562"/>
                  </a:cubicBezTo>
                  <a:cubicBezTo>
                    <a:pt x="466" y="560"/>
                    <a:pt x="465" y="561"/>
                    <a:pt x="465" y="558"/>
                  </a:cubicBezTo>
                  <a:cubicBezTo>
                    <a:pt x="465" y="557"/>
                    <a:pt x="467" y="554"/>
                    <a:pt x="466" y="553"/>
                  </a:cubicBezTo>
                  <a:cubicBezTo>
                    <a:pt x="465" y="552"/>
                    <a:pt x="466" y="551"/>
                    <a:pt x="466" y="549"/>
                  </a:cubicBezTo>
                  <a:cubicBezTo>
                    <a:pt x="466" y="547"/>
                    <a:pt x="466" y="546"/>
                    <a:pt x="466" y="544"/>
                  </a:cubicBezTo>
                  <a:cubicBezTo>
                    <a:pt x="466" y="542"/>
                    <a:pt x="467" y="542"/>
                    <a:pt x="467" y="541"/>
                  </a:cubicBezTo>
                  <a:cubicBezTo>
                    <a:pt x="467" y="536"/>
                    <a:pt x="467" y="532"/>
                    <a:pt x="467" y="528"/>
                  </a:cubicBezTo>
                  <a:cubicBezTo>
                    <a:pt x="467" y="526"/>
                    <a:pt x="468" y="525"/>
                    <a:pt x="468" y="524"/>
                  </a:cubicBezTo>
                  <a:cubicBezTo>
                    <a:pt x="468" y="521"/>
                    <a:pt x="464" y="517"/>
                    <a:pt x="465" y="514"/>
                  </a:cubicBezTo>
                  <a:cubicBezTo>
                    <a:pt x="464" y="512"/>
                    <a:pt x="463" y="514"/>
                    <a:pt x="461" y="514"/>
                  </a:cubicBezTo>
                  <a:cubicBezTo>
                    <a:pt x="460" y="511"/>
                    <a:pt x="456" y="508"/>
                    <a:pt x="453" y="508"/>
                  </a:cubicBezTo>
                  <a:cubicBezTo>
                    <a:pt x="452" y="508"/>
                    <a:pt x="451" y="505"/>
                    <a:pt x="451" y="505"/>
                  </a:cubicBezTo>
                  <a:cubicBezTo>
                    <a:pt x="449" y="507"/>
                    <a:pt x="451" y="505"/>
                    <a:pt x="449" y="504"/>
                  </a:cubicBezTo>
                  <a:cubicBezTo>
                    <a:pt x="448" y="503"/>
                    <a:pt x="444" y="505"/>
                    <a:pt x="447" y="502"/>
                  </a:cubicBezTo>
                  <a:cubicBezTo>
                    <a:pt x="447" y="500"/>
                    <a:pt x="444" y="502"/>
                    <a:pt x="442" y="501"/>
                  </a:cubicBezTo>
                  <a:cubicBezTo>
                    <a:pt x="442" y="500"/>
                    <a:pt x="443" y="499"/>
                    <a:pt x="442" y="498"/>
                  </a:cubicBezTo>
                  <a:cubicBezTo>
                    <a:pt x="442" y="498"/>
                    <a:pt x="440" y="498"/>
                    <a:pt x="440" y="497"/>
                  </a:cubicBezTo>
                  <a:cubicBezTo>
                    <a:pt x="439" y="496"/>
                    <a:pt x="437" y="493"/>
                    <a:pt x="436" y="489"/>
                  </a:cubicBezTo>
                  <a:cubicBezTo>
                    <a:pt x="437" y="488"/>
                    <a:pt x="435" y="488"/>
                    <a:pt x="434" y="488"/>
                  </a:cubicBezTo>
                  <a:cubicBezTo>
                    <a:pt x="433" y="487"/>
                    <a:pt x="434" y="482"/>
                    <a:pt x="432" y="482"/>
                  </a:cubicBezTo>
                  <a:cubicBezTo>
                    <a:pt x="430" y="482"/>
                    <a:pt x="429" y="475"/>
                    <a:pt x="427" y="472"/>
                  </a:cubicBezTo>
                  <a:cubicBezTo>
                    <a:pt x="426" y="471"/>
                    <a:pt x="424" y="468"/>
                    <a:pt x="422" y="465"/>
                  </a:cubicBezTo>
                  <a:cubicBezTo>
                    <a:pt x="422" y="464"/>
                    <a:pt x="420" y="464"/>
                    <a:pt x="420" y="463"/>
                  </a:cubicBezTo>
                  <a:cubicBezTo>
                    <a:pt x="420" y="462"/>
                    <a:pt x="420" y="461"/>
                    <a:pt x="420" y="461"/>
                  </a:cubicBezTo>
                  <a:cubicBezTo>
                    <a:pt x="419" y="460"/>
                    <a:pt x="418" y="460"/>
                    <a:pt x="418" y="460"/>
                  </a:cubicBezTo>
                  <a:cubicBezTo>
                    <a:pt x="418" y="459"/>
                    <a:pt x="416" y="451"/>
                    <a:pt x="415" y="457"/>
                  </a:cubicBezTo>
                  <a:cubicBezTo>
                    <a:pt x="413" y="456"/>
                    <a:pt x="415" y="450"/>
                    <a:pt x="414" y="447"/>
                  </a:cubicBezTo>
                  <a:cubicBezTo>
                    <a:pt x="417" y="447"/>
                    <a:pt x="417" y="443"/>
                    <a:pt x="419" y="442"/>
                  </a:cubicBezTo>
                  <a:cubicBezTo>
                    <a:pt x="420" y="439"/>
                    <a:pt x="416" y="440"/>
                    <a:pt x="415" y="438"/>
                  </a:cubicBezTo>
                  <a:cubicBezTo>
                    <a:pt x="415" y="435"/>
                    <a:pt x="417" y="433"/>
                    <a:pt x="416" y="429"/>
                  </a:cubicBezTo>
                  <a:cubicBezTo>
                    <a:pt x="417" y="428"/>
                    <a:pt x="418" y="428"/>
                    <a:pt x="420" y="428"/>
                  </a:cubicBezTo>
                  <a:cubicBezTo>
                    <a:pt x="420" y="427"/>
                    <a:pt x="419" y="425"/>
                    <a:pt x="420" y="424"/>
                  </a:cubicBezTo>
                  <a:cubicBezTo>
                    <a:pt x="420" y="424"/>
                    <a:pt x="422" y="425"/>
                    <a:pt x="422" y="424"/>
                  </a:cubicBezTo>
                  <a:cubicBezTo>
                    <a:pt x="422" y="424"/>
                    <a:pt x="422" y="423"/>
                    <a:pt x="422" y="423"/>
                  </a:cubicBezTo>
                  <a:cubicBezTo>
                    <a:pt x="422" y="423"/>
                    <a:pt x="425" y="421"/>
                    <a:pt x="425" y="421"/>
                  </a:cubicBezTo>
                  <a:cubicBezTo>
                    <a:pt x="425" y="421"/>
                    <a:pt x="424" y="421"/>
                    <a:pt x="423" y="421"/>
                  </a:cubicBezTo>
                  <a:cubicBezTo>
                    <a:pt x="424" y="421"/>
                    <a:pt x="424" y="419"/>
                    <a:pt x="425" y="419"/>
                  </a:cubicBezTo>
                  <a:cubicBezTo>
                    <a:pt x="427" y="423"/>
                    <a:pt x="425" y="417"/>
                    <a:pt x="428" y="417"/>
                  </a:cubicBezTo>
                  <a:cubicBezTo>
                    <a:pt x="430" y="417"/>
                    <a:pt x="429" y="415"/>
                    <a:pt x="431" y="412"/>
                  </a:cubicBezTo>
                  <a:cubicBezTo>
                    <a:pt x="430" y="413"/>
                    <a:pt x="436" y="408"/>
                    <a:pt x="433" y="405"/>
                  </a:cubicBezTo>
                  <a:cubicBezTo>
                    <a:pt x="432" y="404"/>
                    <a:pt x="433" y="405"/>
                    <a:pt x="433" y="403"/>
                  </a:cubicBezTo>
                  <a:cubicBezTo>
                    <a:pt x="433" y="400"/>
                    <a:pt x="430" y="392"/>
                    <a:pt x="432" y="389"/>
                  </a:cubicBezTo>
                  <a:cubicBezTo>
                    <a:pt x="426" y="390"/>
                    <a:pt x="426" y="385"/>
                    <a:pt x="420" y="387"/>
                  </a:cubicBezTo>
                  <a:cubicBezTo>
                    <a:pt x="418" y="388"/>
                    <a:pt x="420" y="388"/>
                    <a:pt x="419" y="391"/>
                  </a:cubicBezTo>
                  <a:cubicBezTo>
                    <a:pt x="413" y="391"/>
                    <a:pt x="410" y="388"/>
                    <a:pt x="405" y="388"/>
                  </a:cubicBezTo>
                  <a:cubicBezTo>
                    <a:pt x="405" y="385"/>
                    <a:pt x="401" y="386"/>
                    <a:pt x="402" y="383"/>
                  </a:cubicBezTo>
                  <a:cubicBezTo>
                    <a:pt x="401" y="382"/>
                    <a:pt x="399" y="383"/>
                    <a:pt x="398" y="382"/>
                  </a:cubicBezTo>
                  <a:cubicBezTo>
                    <a:pt x="397" y="382"/>
                    <a:pt x="398" y="380"/>
                    <a:pt x="398" y="379"/>
                  </a:cubicBezTo>
                  <a:cubicBezTo>
                    <a:pt x="397" y="379"/>
                    <a:pt x="396" y="380"/>
                    <a:pt x="395" y="379"/>
                  </a:cubicBezTo>
                  <a:cubicBezTo>
                    <a:pt x="394" y="378"/>
                    <a:pt x="395" y="376"/>
                    <a:pt x="393" y="376"/>
                  </a:cubicBezTo>
                  <a:cubicBezTo>
                    <a:pt x="393" y="373"/>
                    <a:pt x="395" y="374"/>
                    <a:pt x="393" y="371"/>
                  </a:cubicBezTo>
                  <a:cubicBezTo>
                    <a:pt x="393" y="370"/>
                    <a:pt x="392" y="371"/>
                    <a:pt x="392" y="371"/>
                  </a:cubicBezTo>
                  <a:cubicBezTo>
                    <a:pt x="390" y="370"/>
                    <a:pt x="389" y="367"/>
                    <a:pt x="386" y="368"/>
                  </a:cubicBezTo>
                  <a:cubicBezTo>
                    <a:pt x="387" y="364"/>
                    <a:pt x="382" y="367"/>
                    <a:pt x="383" y="363"/>
                  </a:cubicBezTo>
                  <a:cubicBezTo>
                    <a:pt x="382" y="363"/>
                    <a:pt x="376" y="362"/>
                    <a:pt x="378" y="363"/>
                  </a:cubicBezTo>
                  <a:cubicBezTo>
                    <a:pt x="376" y="363"/>
                    <a:pt x="377" y="361"/>
                    <a:pt x="376" y="361"/>
                  </a:cubicBezTo>
                  <a:cubicBezTo>
                    <a:pt x="376" y="360"/>
                    <a:pt x="375" y="361"/>
                    <a:pt x="374" y="361"/>
                  </a:cubicBezTo>
                  <a:cubicBezTo>
                    <a:pt x="373" y="360"/>
                    <a:pt x="371" y="359"/>
                    <a:pt x="367" y="359"/>
                  </a:cubicBezTo>
                  <a:cubicBezTo>
                    <a:pt x="368" y="355"/>
                    <a:pt x="364" y="358"/>
                    <a:pt x="362" y="356"/>
                  </a:cubicBezTo>
                  <a:cubicBezTo>
                    <a:pt x="362" y="356"/>
                    <a:pt x="363" y="354"/>
                    <a:pt x="362" y="354"/>
                  </a:cubicBezTo>
                  <a:cubicBezTo>
                    <a:pt x="362" y="353"/>
                    <a:pt x="360" y="354"/>
                    <a:pt x="360" y="354"/>
                  </a:cubicBezTo>
                  <a:cubicBezTo>
                    <a:pt x="360" y="353"/>
                    <a:pt x="360" y="352"/>
                    <a:pt x="360" y="351"/>
                  </a:cubicBezTo>
                  <a:cubicBezTo>
                    <a:pt x="360" y="351"/>
                    <a:pt x="358" y="352"/>
                    <a:pt x="358" y="351"/>
                  </a:cubicBezTo>
                  <a:cubicBezTo>
                    <a:pt x="357" y="351"/>
                    <a:pt x="358" y="349"/>
                    <a:pt x="358" y="349"/>
                  </a:cubicBezTo>
                  <a:cubicBezTo>
                    <a:pt x="356" y="348"/>
                    <a:pt x="357" y="350"/>
                    <a:pt x="356" y="350"/>
                  </a:cubicBezTo>
                  <a:cubicBezTo>
                    <a:pt x="356" y="350"/>
                    <a:pt x="353" y="348"/>
                    <a:pt x="353" y="348"/>
                  </a:cubicBezTo>
                  <a:cubicBezTo>
                    <a:pt x="351" y="350"/>
                    <a:pt x="351" y="347"/>
                    <a:pt x="349" y="348"/>
                  </a:cubicBezTo>
                  <a:cubicBezTo>
                    <a:pt x="348" y="348"/>
                    <a:pt x="345" y="350"/>
                    <a:pt x="343" y="350"/>
                  </a:cubicBezTo>
                  <a:cubicBezTo>
                    <a:pt x="341" y="350"/>
                    <a:pt x="340" y="349"/>
                    <a:pt x="339" y="349"/>
                  </a:cubicBezTo>
                  <a:cubicBezTo>
                    <a:pt x="336" y="349"/>
                    <a:pt x="337" y="351"/>
                    <a:pt x="334" y="349"/>
                  </a:cubicBezTo>
                  <a:cubicBezTo>
                    <a:pt x="332" y="348"/>
                    <a:pt x="331" y="349"/>
                    <a:pt x="328" y="348"/>
                  </a:cubicBezTo>
                  <a:cubicBezTo>
                    <a:pt x="327" y="347"/>
                    <a:pt x="327" y="346"/>
                    <a:pt x="327" y="345"/>
                  </a:cubicBezTo>
                  <a:cubicBezTo>
                    <a:pt x="326" y="345"/>
                    <a:pt x="325" y="345"/>
                    <a:pt x="325" y="345"/>
                  </a:cubicBezTo>
                  <a:cubicBezTo>
                    <a:pt x="323" y="345"/>
                    <a:pt x="318" y="344"/>
                    <a:pt x="321" y="342"/>
                  </a:cubicBezTo>
                  <a:cubicBezTo>
                    <a:pt x="318" y="342"/>
                    <a:pt x="317" y="339"/>
                    <a:pt x="314" y="339"/>
                  </a:cubicBezTo>
                  <a:cubicBezTo>
                    <a:pt x="313" y="338"/>
                    <a:pt x="313" y="338"/>
                    <a:pt x="313" y="336"/>
                  </a:cubicBezTo>
                  <a:cubicBezTo>
                    <a:pt x="308" y="335"/>
                    <a:pt x="306" y="331"/>
                    <a:pt x="301" y="331"/>
                  </a:cubicBezTo>
                  <a:cubicBezTo>
                    <a:pt x="300" y="327"/>
                    <a:pt x="298" y="325"/>
                    <a:pt x="299" y="319"/>
                  </a:cubicBezTo>
                  <a:cubicBezTo>
                    <a:pt x="299" y="315"/>
                    <a:pt x="292" y="317"/>
                    <a:pt x="295" y="312"/>
                  </a:cubicBezTo>
                  <a:cubicBezTo>
                    <a:pt x="294" y="312"/>
                    <a:pt x="293" y="313"/>
                    <a:pt x="293" y="314"/>
                  </a:cubicBezTo>
                  <a:cubicBezTo>
                    <a:pt x="291" y="314"/>
                    <a:pt x="292" y="312"/>
                    <a:pt x="292" y="311"/>
                  </a:cubicBezTo>
                  <a:cubicBezTo>
                    <a:pt x="291" y="310"/>
                    <a:pt x="288" y="310"/>
                    <a:pt x="288" y="308"/>
                  </a:cubicBezTo>
                  <a:cubicBezTo>
                    <a:pt x="288" y="306"/>
                    <a:pt x="286" y="307"/>
                    <a:pt x="285" y="306"/>
                  </a:cubicBezTo>
                  <a:cubicBezTo>
                    <a:pt x="284" y="306"/>
                    <a:pt x="286" y="305"/>
                    <a:pt x="286" y="304"/>
                  </a:cubicBezTo>
                  <a:cubicBezTo>
                    <a:pt x="286" y="304"/>
                    <a:pt x="285" y="302"/>
                    <a:pt x="285" y="302"/>
                  </a:cubicBezTo>
                  <a:cubicBezTo>
                    <a:pt x="284" y="302"/>
                    <a:pt x="283" y="302"/>
                    <a:pt x="282" y="302"/>
                  </a:cubicBezTo>
                  <a:cubicBezTo>
                    <a:pt x="281" y="301"/>
                    <a:pt x="282" y="299"/>
                    <a:pt x="281" y="298"/>
                  </a:cubicBezTo>
                  <a:cubicBezTo>
                    <a:pt x="278" y="296"/>
                    <a:pt x="275" y="295"/>
                    <a:pt x="274" y="290"/>
                  </a:cubicBezTo>
                  <a:cubicBezTo>
                    <a:pt x="272" y="288"/>
                    <a:pt x="272" y="291"/>
                    <a:pt x="269" y="289"/>
                  </a:cubicBezTo>
                  <a:cubicBezTo>
                    <a:pt x="270" y="286"/>
                    <a:pt x="267" y="286"/>
                    <a:pt x="267" y="285"/>
                  </a:cubicBezTo>
                  <a:cubicBezTo>
                    <a:pt x="266" y="283"/>
                    <a:pt x="267" y="279"/>
                    <a:pt x="263" y="279"/>
                  </a:cubicBezTo>
                  <a:cubicBezTo>
                    <a:pt x="264" y="274"/>
                    <a:pt x="261" y="271"/>
                    <a:pt x="257" y="270"/>
                  </a:cubicBezTo>
                  <a:cubicBezTo>
                    <a:pt x="256" y="271"/>
                    <a:pt x="256" y="272"/>
                    <a:pt x="255" y="274"/>
                  </a:cubicBezTo>
                  <a:cubicBezTo>
                    <a:pt x="254" y="276"/>
                    <a:pt x="258" y="277"/>
                    <a:pt x="259" y="278"/>
                  </a:cubicBezTo>
                  <a:cubicBezTo>
                    <a:pt x="259" y="279"/>
                    <a:pt x="258" y="280"/>
                    <a:pt x="259" y="281"/>
                  </a:cubicBezTo>
                  <a:cubicBezTo>
                    <a:pt x="259" y="281"/>
                    <a:pt x="260" y="280"/>
                    <a:pt x="260" y="281"/>
                  </a:cubicBezTo>
                  <a:cubicBezTo>
                    <a:pt x="261" y="282"/>
                    <a:pt x="259" y="285"/>
                    <a:pt x="261" y="285"/>
                  </a:cubicBezTo>
                  <a:cubicBezTo>
                    <a:pt x="263" y="285"/>
                    <a:pt x="262" y="288"/>
                    <a:pt x="263" y="291"/>
                  </a:cubicBezTo>
                  <a:cubicBezTo>
                    <a:pt x="264" y="292"/>
                    <a:pt x="264" y="291"/>
                    <a:pt x="265" y="292"/>
                  </a:cubicBezTo>
                  <a:cubicBezTo>
                    <a:pt x="265" y="295"/>
                    <a:pt x="268" y="294"/>
                    <a:pt x="267" y="298"/>
                  </a:cubicBezTo>
                  <a:cubicBezTo>
                    <a:pt x="267" y="300"/>
                    <a:pt x="269" y="299"/>
                    <a:pt x="270" y="299"/>
                  </a:cubicBezTo>
                  <a:cubicBezTo>
                    <a:pt x="270" y="301"/>
                    <a:pt x="272" y="301"/>
                    <a:pt x="272" y="302"/>
                  </a:cubicBezTo>
                  <a:cubicBezTo>
                    <a:pt x="272" y="303"/>
                    <a:pt x="270" y="304"/>
                    <a:pt x="270" y="304"/>
                  </a:cubicBezTo>
                  <a:cubicBezTo>
                    <a:pt x="271" y="306"/>
                    <a:pt x="274" y="305"/>
                    <a:pt x="273" y="309"/>
                  </a:cubicBezTo>
                  <a:cubicBezTo>
                    <a:pt x="271" y="307"/>
                    <a:pt x="271" y="305"/>
                    <a:pt x="267" y="306"/>
                  </a:cubicBezTo>
                  <a:cubicBezTo>
                    <a:pt x="269" y="302"/>
                    <a:pt x="264" y="303"/>
                    <a:pt x="265" y="299"/>
                  </a:cubicBezTo>
                  <a:cubicBezTo>
                    <a:pt x="264" y="297"/>
                    <a:pt x="262" y="297"/>
                    <a:pt x="261" y="296"/>
                  </a:cubicBezTo>
                  <a:cubicBezTo>
                    <a:pt x="260" y="295"/>
                    <a:pt x="259" y="294"/>
                    <a:pt x="259" y="292"/>
                  </a:cubicBezTo>
                  <a:cubicBezTo>
                    <a:pt x="256" y="292"/>
                    <a:pt x="255" y="292"/>
                    <a:pt x="254" y="290"/>
                  </a:cubicBezTo>
                  <a:cubicBezTo>
                    <a:pt x="254" y="287"/>
                    <a:pt x="255" y="289"/>
                    <a:pt x="256" y="289"/>
                  </a:cubicBezTo>
                  <a:cubicBezTo>
                    <a:pt x="258" y="284"/>
                    <a:pt x="252" y="285"/>
                    <a:pt x="253" y="281"/>
                  </a:cubicBezTo>
                  <a:cubicBezTo>
                    <a:pt x="251" y="280"/>
                    <a:pt x="250" y="278"/>
                    <a:pt x="247" y="278"/>
                  </a:cubicBezTo>
                  <a:cubicBezTo>
                    <a:pt x="247" y="275"/>
                    <a:pt x="249" y="275"/>
                    <a:pt x="247" y="272"/>
                  </a:cubicBezTo>
                  <a:cubicBezTo>
                    <a:pt x="247" y="272"/>
                    <a:pt x="246" y="271"/>
                    <a:pt x="246" y="271"/>
                  </a:cubicBezTo>
                  <a:cubicBezTo>
                    <a:pt x="244" y="269"/>
                    <a:pt x="245" y="264"/>
                    <a:pt x="240" y="265"/>
                  </a:cubicBezTo>
                  <a:cubicBezTo>
                    <a:pt x="241" y="264"/>
                    <a:pt x="241" y="263"/>
                    <a:pt x="240" y="262"/>
                  </a:cubicBezTo>
                  <a:cubicBezTo>
                    <a:pt x="240" y="262"/>
                    <a:pt x="239" y="259"/>
                    <a:pt x="239" y="259"/>
                  </a:cubicBezTo>
                  <a:cubicBezTo>
                    <a:pt x="238" y="259"/>
                    <a:pt x="236" y="260"/>
                    <a:pt x="235" y="259"/>
                  </a:cubicBezTo>
                  <a:cubicBezTo>
                    <a:pt x="234" y="259"/>
                    <a:pt x="237" y="258"/>
                    <a:pt x="237" y="258"/>
                  </a:cubicBezTo>
                  <a:cubicBezTo>
                    <a:pt x="237" y="256"/>
                    <a:pt x="230" y="255"/>
                    <a:pt x="227" y="253"/>
                  </a:cubicBezTo>
                  <a:cubicBezTo>
                    <a:pt x="226" y="253"/>
                    <a:pt x="226" y="252"/>
                    <a:pt x="226" y="251"/>
                  </a:cubicBezTo>
                  <a:cubicBezTo>
                    <a:pt x="225" y="250"/>
                    <a:pt x="224" y="249"/>
                    <a:pt x="223" y="248"/>
                  </a:cubicBezTo>
                  <a:cubicBezTo>
                    <a:pt x="222" y="247"/>
                    <a:pt x="222" y="243"/>
                    <a:pt x="221" y="241"/>
                  </a:cubicBezTo>
                  <a:cubicBezTo>
                    <a:pt x="221" y="240"/>
                    <a:pt x="219" y="240"/>
                    <a:pt x="219" y="239"/>
                  </a:cubicBezTo>
                  <a:cubicBezTo>
                    <a:pt x="218" y="238"/>
                    <a:pt x="219" y="235"/>
                    <a:pt x="216" y="236"/>
                  </a:cubicBezTo>
                  <a:cubicBezTo>
                    <a:pt x="217" y="231"/>
                    <a:pt x="214" y="228"/>
                    <a:pt x="212" y="225"/>
                  </a:cubicBezTo>
                  <a:cubicBezTo>
                    <a:pt x="210" y="224"/>
                    <a:pt x="211" y="221"/>
                    <a:pt x="208" y="222"/>
                  </a:cubicBezTo>
                  <a:cubicBezTo>
                    <a:pt x="210" y="208"/>
                    <a:pt x="208" y="200"/>
                    <a:pt x="208" y="183"/>
                  </a:cubicBezTo>
                  <a:cubicBezTo>
                    <a:pt x="208" y="182"/>
                    <a:pt x="207" y="182"/>
                    <a:pt x="207" y="180"/>
                  </a:cubicBezTo>
                  <a:cubicBezTo>
                    <a:pt x="206" y="180"/>
                    <a:pt x="205" y="179"/>
                    <a:pt x="204" y="178"/>
                  </a:cubicBezTo>
                  <a:cubicBezTo>
                    <a:pt x="204" y="178"/>
                    <a:pt x="204" y="177"/>
                    <a:pt x="202" y="177"/>
                  </a:cubicBezTo>
                  <a:cubicBezTo>
                    <a:pt x="201" y="171"/>
                    <a:pt x="197" y="168"/>
                    <a:pt x="193" y="164"/>
                  </a:cubicBezTo>
                  <a:cubicBezTo>
                    <a:pt x="192" y="163"/>
                    <a:pt x="191" y="163"/>
                    <a:pt x="192" y="162"/>
                  </a:cubicBezTo>
                  <a:cubicBezTo>
                    <a:pt x="192" y="162"/>
                    <a:pt x="195" y="163"/>
                    <a:pt x="195" y="162"/>
                  </a:cubicBezTo>
                  <a:cubicBezTo>
                    <a:pt x="197" y="162"/>
                    <a:pt x="197" y="165"/>
                    <a:pt x="200" y="164"/>
                  </a:cubicBezTo>
                  <a:cubicBezTo>
                    <a:pt x="201" y="165"/>
                    <a:pt x="201" y="167"/>
                    <a:pt x="201" y="169"/>
                  </a:cubicBezTo>
                  <a:cubicBezTo>
                    <a:pt x="207" y="168"/>
                    <a:pt x="208" y="172"/>
                    <a:pt x="212" y="173"/>
                  </a:cubicBezTo>
                  <a:cubicBezTo>
                    <a:pt x="211" y="178"/>
                    <a:pt x="213" y="179"/>
                    <a:pt x="215" y="180"/>
                  </a:cubicBezTo>
                  <a:cubicBezTo>
                    <a:pt x="216" y="180"/>
                    <a:pt x="217" y="178"/>
                    <a:pt x="216" y="177"/>
                  </a:cubicBezTo>
                  <a:cubicBezTo>
                    <a:pt x="216" y="176"/>
                    <a:pt x="214" y="175"/>
                    <a:pt x="214" y="175"/>
                  </a:cubicBezTo>
                  <a:cubicBezTo>
                    <a:pt x="213" y="173"/>
                    <a:pt x="213" y="171"/>
                    <a:pt x="213" y="170"/>
                  </a:cubicBezTo>
                  <a:cubicBezTo>
                    <a:pt x="213" y="169"/>
                    <a:pt x="212" y="169"/>
                    <a:pt x="212" y="169"/>
                  </a:cubicBezTo>
                  <a:cubicBezTo>
                    <a:pt x="211" y="168"/>
                    <a:pt x="212" y="167"/>
                    <a:pt x="213" y="168"/>
                  </a:cubicBezTo>
                  <a:cubicBezTo>
                    <a:pt x="211" y="165"/>
                    <a:pt x="209" y="165"/>
                    <a:pt x="209" y="163"/>
                  </a:cubicBezTo>
                  <a:cubicBezTo>
                    <a:pt x="204" y="163"/>
                    <a:pt x="203" y="159"/>
                    <a:pt x="197" y="159"/>
                  </a:cubicBezTo>
                  <a:cubicBezTo>
                    <a:pt x="199" y="155"/>
                    <a:pt x="194" y="158"/>
                    <a:pt x="195" y="155"/>
                  </a:cubicBezTo>
                  <a:cubicBezTo>
                    <a:pt x="194" y="153"/>
                    <a:pt x="192" y="155"/>
                    <a:pt x="190" y="152"/>
                  </a:cubicBezTo>
                  <a:cubicBezTo>
                    <a:pt x="190" y="151"/>
                    <a:pt x="192" y="151"/>
                    <a:pt x="193" y="151"/>
                  </a:cubicBezTo>
                  <a:cubicBezTo>
                    <a:pt x="194" y="148"/>
                    <a:pt x="189" y="150"/>
                    <a:pt x="189" y="150"/>
                  </a:cubicBezTo>
                  <a:cubicBezTo>
                    <a:pt x="188" y="149"/>
                    <a:pt x="189" y="148"/>
                    <a:pt x="188" y="148"/>
                  </a:cubicBezTo>
                  <a:cubicBezTo>
                    <a:pt x="188" y="147"/>
                    <a:pt x="186" y="148"/>
                    <a:pt x="186" y="148"/>
                  </a:cubicBezTo>
                  <a:cubicBezTo>
                    <a:pt x="185" y="147"/>
                    <a:pt x="187" y="146"/>
                    <a:pt x="187" y="145"/>
                  </a:cubicBezTo>
                  <a:cubicBezTo>
                    <a:pt x="186" y="143"/>
                    <a:pt x="185" y="146"/>
                    <a:pt x="183" y="145"/>
                  </a:cubicBezTo>
                  <a:cubicBezTo>
                    <a:pt x="181" y="143"/>
                    <a:pt x="182" y="141"/>
                    <a:pt x="181" y="139"/>
                  </a:cubicBezTo>
                  <a:cubicBezTo>
                    <a:pt x="180" y="138"/>
                    <a:pt x="179" y="138"/>
                    <a:pt x="177" y="138"/>
                  </a:cubicBezTo>
                  <a:cubicBezTo>
                    <a:pt x="182" y="131"/>
                    <a:pt x="168" y="136"/>
                    <a:pt x="169" y="129"/>
                  </a:cubicBezTo>
                  <a:cubicBezTo>
                    <a:pt x="170" y="129"/>
                    <a:pt x="172" y="129"/>
                    <a:pt x="173" y="129"/>
                  </a:cubicBezTo>
                  <a:cubicBezTo>
                    <a:pt x="173" y="126"/>
                    <a:pt x="167" y="129"/>
                    <a:pt x="169" y="125"/>
                  </a:cubicBezTo>
                  <a:cubicBezTo>
                    <a:pt x="167" y="125"/>
                    <a:pt x="164" y="125"/>
                    <a:pt x="162" y="125"/>
                  </a:cubicBezTo>
                  <a:cubicBezTo>
                    <a:pt x="165" y="123"/>
                    <a:pt x="161" y="122"/>
                    <a:pt x="163" y="122"/>
                  </a:cubicBezTo>
                  <a:cubicBezTo>
                    <a:pt x="164" y="119"/>
                    <a:pt x="160" y="120"/>
                    <a:pt x="161" y="120"/>
                  </a:cubicBezTo>
                  <a:cubicBezTo>
                    <a:pt x="159" y="118"/>
                    <a:pt x="161" y="117"/>
                    <a:pt x="159" y="115"/>
                  </a:cubicBezTo>
                  <a:cubicBezTo>
                    <a:pt x="156" y="115"/>
                    <a:pt x="154" y="115"/>
                    <a:pt x="152" y="115"/>
                  </a:cubicBezTo>
                  <a:cubicBezTo>
                    <a:pt x="152" y="113"/>
                    <a:pt x="153" y="112"/>
                    <a:pt x="154" y="110"/>
                  </a:cubicBezTo>
                  <a:cubicBezTo>
                    <a:pt x="153" y="108"/>
                    <a:pt x="150" y="109"/>
                    <a:pt x="153" y="106"/>
                  </a:cubicBezTo>
                  <a:cubicBezTo>
                    <a:pt x="149" y="107"/>
                    <a:pt x="146" y="108"/>
                    <a:pt x="141" y="107"/>
                  </a:cubicBezTo>
                  <a:cubicBezTo>
                    <a:pt x="141" y="104"/>
                    <a:pt x="138" y="103"/>
                    <a:pt x="135" y="102"/>
                  </a:cubicBezTo>
                  <a:cubicBezTo>
                    <a:pt x="134" y="101"/>
                    <a:pt x="132" y="101"/>
                    <a:pt x="132" y="100"/>
                  </a:cubicBezTo>
                  <a:cubicBezTo>
                    <a:pt x="131" y="100"/>
                    <a:pt x="132" y="98"/>
                    <a:pt x="132" y="98"/>
                  </a:cubicBezTo>
                  <a:cubicBezTo>
                    <a:pt x="131" y="98"/>
                    <a:pt x="129" y="98"/>
                    <a:pt x="129" y="97"/>
                  </a:cubicBezTo>
                  <a:cubicBezTo>
                    <a:pt x="125" y="95"/>
                    <a:pt x="117" y="99"/>
                    <a:pt x="115" y="97"/>
                  </a:cubicBezTo>
                  <a:cubicBezTo>
                    <a:pt x="115" y="97"/>
                    <a:pt x="115" y="96"/>
                    <a:pt x="115" y="96"/>
                  </a:cubicBezTo>
                  <a:cubicBezTo>
                    <a:pt x="114" y="96"/>
                    <a:pt x="113" y="97"/>
                    <a:pt x="113" y="97"/>
                  </a:cubicBezTo>
                  <a:cubicBezTo>
                    <a:pt x="111" y="97"/>
                    <a:pt x="111" y="93"/>
                    <a:pt x="107" y="95"/>
                  </a:cubicBezTo>
                  <a:cubicBezTo>
                    <a:pt x="107" y="92"/>
                    <a:pt x="101" y="93"/>
                    <a:pt x="104" y="90"/>
                  </a:cubicBezTo>
                  <a:cubicBezTo>
                    <a:pt x="103" y="90"/>
                    <a:pt x="103" y="91"/>
                    <a:pt x="102" y="91"/>
                  </a:cubicBezTo>
                  <a:cubicBezTo>
                    <a:pt x="102" y="91"/>
                    <a:pt x="100" y="90"/>
                    <a:pt x="101" y="90"/>
                  </a:cubicBezTo>
                  <a:cubicBezTo>
                    <a:pt x="98" y="90"/>
                    <a:pt x="97" y="93"/>
                    <a:pt x="95" y="91"/>
                  </a:cubicBezTo>
                  <a:cubicBezTo>
                    <a:pt x="92" y="91"/>
                    <a:pt x="94" y="95"/>
                    <a:pt x="94" y="97"/>
                  </a:cubicBezTo>
                  <a:cubicBezTo>
                    <a:pt x="93" y="96"/>
                    <a:pt x="92" y="95"/>
                    <a:pt x="90" y="96"/>
                  </a:cubicBezTo>
                  <a:cubicBezTo>
                    <a:pt x="89" y="96"/>
                    <a:pt x="90" y="98"/>
                    <a:pt x="89" y="98"/>
                  </a:cubicBezTo>
                  <a:cubicBezTo>
                    <a:pt x="88" y="99"/>
                    <a:pt x="84" y="98"/>
                    <a:pt x="82" y="99"/>
                  </a:cubicBezTo>
                  <a:cubicBezTo>
                    <a:pt x="81" y="100"/>
                    <a:pt x="81" y="101"/>
                    <a:pt x="80" y="102"/>
                  </a:cubicBezTo>
                  <a:cubicBezTo>
                    <a:pt x="78" y="102"/>
                    <a:pt x="77" y="100"/>
                    <a:pt x="75" y="100"/>
                  </a:cubicBezTo>
                  <a:cubicBezTo>
                    <a:pt x="77" y="99"/>
                    <a:pt x="80" y="98"/>
                    <a:pt x="79" y="93"/>
                  </a:cubicBezTo>
                  <a:cubicBezTo>
                    <a:pt x="81" y="94"/>
                    <a:pt x="81" y="92"/>
                    <a:pt x="81" y="91"/>
                  </a:cubicBezTo>
                  <a:cubicBezTo>
                    <a:pt x="81" y="90"/>
                    <a:pt x="79" y="90"/>
                    <a:pt x="77" y="90"/>
                  </a:cubicBezTo>
                  <a:cubicBezTo>
                    <a:pt x="76" y="91"/>
                    <a:pt x="76" y="93"/>
                    <a:pt x="74" y="95"/>
                  </a:cubicBezTo>
                  <a:cubicBezTo>
                    <a:pt x="73" y="95"/>
                    <a:pt x="73" y="97"/>
                    <a:pt x="71" y="97"/>
                  </a:cubicBezTo>
                  <a:cubicBezTo>
                    <a:pt x="70" y="97"/>
                    <a:pt x="70" y="100"/>
                    <a:pt x="68" y="99"/>
                  </a:cubicBezTo>
                  <a:cubicBezTo>
                    <a:pt x="68" y="101"/>
                    <a:pt x="67" y="101"/>
                    <a:pt x="66" y="102"/>
                  </a:cubicBezTo>
                  <a:cubicBezTo>
                    <a:pt x="66" y="103"/>
                    <a:pt x="66" y="105"/>
                    <a:pt x="66" y="106"/>
                  </a:cubicBezTo>
                  <a:cubicBezTo>
                    <a:pt x="62" y="108"/>
                    <a:pt x="61" y="111"/>
                    <a:pt x="59" y="113"/>
                  </a:cubicBezTo>
                  <a:cubicBezTo>
                    <a:pt x="58" y="114"/>
                    <a:pt x="57" y="113"/>
                    <a:pt x="56" y="113"/>
                  </a:cubicBezTo>
                  <a:cubicBezTo>
                    <a:pt x="56" y="114"/>
                    <a:pt x="57" y="115"/>
                    <a:pt x="56" y="116"/>
                  </a:cubicBezTo>
                  <a:cubicBezTo>
                    <a:pt x="56" y="116"/>
                    <a:pt x="51" y="116"/>
                    <a:pt x="53" y="117"/>
                  </a:cubicBezTo>
                  <a:cubicBezTo>
                    <a:pt x="55" y="119"/>
                    <a:pt x="50" y="118"/>
                    <a:pt x="48" y="120"/>
                  </a:cubicBezTo>
                  <a:cubicBezTo>
                    <a:pt x="48" y="121"/>
                    <a:pt x="46" y="125"/>
                    <a:pt x="46" y="124"/>
                  </a:cubicBezTo>
                  <a:cubicBezTo>
                    <a:pt x="44" y="123"/>
                    <a:pt x="45" y="123"/>
                    <a:pt x="44" y="125"/>
                  </a:cubicBezTo>
                  <a:cubicBezTo>
                    <a:pt x="43" y="125"/>
                    <a:pt x="41" y="125"/>
                    <a:pt x="40" y="125"/>
                  </a:cubicBezTo>
                  <a:cubicBezTo>
                    <a:pt x="37" y="126"/>
                    <a:pt x="42" y="127"/>
                    <a:pt x="36" y="128"/>
                  </a:cubicBezTo>
                  <a:cubicBezTo>
                    <a:pt x="34" y="128"/>
                    <a:pt x="32" y="127"/>
                    <a:pt x="29" y="129"/>
                  </a:cubicBezTo>
                  <a:cubicBezTo>
                    <a:pt x="27" y="130"/>
                    <a:pt x="27" y="133"/>
                    <a:pt x="24" y="131"/>
                  </a:cubicBezTo>
                  <a:cubicBezTo>
                    <a:pt x="24" y="128"/>
                    <a:pt x="28" y="129"/>
                    <a:pt x="30" y="128"/>
                  </a:cubicBezTo>
                  <a:cubicBezTo>
                    <a:pt x="31" y="127"/>
                    <a:pt x="31" y="128"/>
                    <a:pt x="31" y="126"/>
                  </a:cubicBezTo>
                  <a:cubicBezTo>
                    <a:pt x="32" y="125"/>
                    <a:pt x="35" y="125"/>
                    <a:pt x="36" y="125"/>
                  </a:cubicBezTo>
                  <a:cubicBezTo>
                    <a:pt x="38" y="125"/>
                    <a:pt x="37" y="122"/>
                    <a:pt x="37" y="122"/>
                  </a:cubicBezTo>
                  <a:cubicBezTo>
                    <a:pt x="38" y="121"/>
                    <a:pt x="39" y="124"/>
                    <a:pt x="41" y="120"/>
                  </a:cubicBezTo>
                  <a:cubicBezTo>
                    <a:pt x="41" y="120"/>
                    <a:pt x="42" y="121"/>
                    <a:pt x="42" y="119"/>
                  </a:cubicBezTo>
                  <a:cubicBezTo>
                    <a:pt x="42" y="118"/>
                    <a:pt x="45" y="118"/>
                    <a:pt x="47" y="117"/>
                  </a:cubicBezTo>
                  <a:cubicBezTo>
                    <a:pt x="47" y="115"/>
                    <a:pt x="47" y="113"/>
                    <a:pt x="47" y="111"/>
                  </a:cubicBezTo>
                  <a:cubicBezTo>
                    <a:pt x="50" y="115"/>
                    <a:pt x="47" y="108"/>
                    <a:pt x="51" y="109"/>
                  </a:cubicBezTo>
                  <a:cubicBezTo>
                    <a:pt x="52" y="106"/>
                    <a:pt x="46" y="109"/>
                    <a:pt x="48" y="105"/>
                  </a:cubicBezTo>
                  <a:cubicBezTo>
                    <a:pt x="47" y="108"/>
                    <a:pt x="40" y="105"/>
                    <a:pt x="39" y="107"/>
                  </a:cubicBezTo>
                  <a:cubicBezTo>
                    <a:pt x="37" y="108"/>
                    <a:pt x="38" y="106"/>
                    <a:pt x="37" y="105"/>
                  </a:cubicBezTo>
                  <a:cubicBezTo>
                    <a:pt x="36" y="104"/>
                    <a:pt x="32" y="106"/>
                    <a:pt x="30" y="105"/>
                  </a:cubicBezTo>
                  <a:cubicBezTo>
                    <a:pt x="31" y="103"/>
                    <a:pt x="28" y="104"/>
                    <a:pt x="28" y="103"/>
                  </a:cubicBezTo>
                  <a:cubicBezTo>
                    <a:pt x="27" y="102"/>
                    <a:pt x="29" y="101"/>
                    <a:pt x="29" y="102"/>
                  </a:cubicBezTo>
                  <a:cubicBezTo>
                    <a:pt x="27" y="98"/>
                    <a:pt x="25" y="99"/>
                    <a:pt x="23" y="96"/>
                  </a:cubicBezTo>
                  <a:cubicBezTo>
                    <a:pt x="22" y="97"/>
                    <a:pt x="18" y="97"/>
                    <a:pt x="15" y="97"/>
                  </a:cubicBezTo>
                  <a:cubicBezTo>
                    <a:pt x="15" y="96"/>
                    <a:pt x="15" y="95"/>
                    <a:pt x="16" y="95"/>
                  </a:cubicBezTo>
                  <a:cubicBezTo>
                    <a:pt x="15" y="92"/>
                    <a:pt x="11" y="93"/>
                    <a:pt x="13" y="89"/>
                  </a:cubicBezTo>
                  <a:cubicBezTo>
                    <a:pt x="12" y="87"/>
                    <a:pt x="11" y="86"/>
                    <a:pt x="10" y="87"/>
                  </a:cubicBezTo>
                  <a:cubicBezTo>
                    <a:pt x="7" y="87"/>
                    <a:pt x="10" y="84"/>
                    <a:pt x="10" y="83"/>
                  </a:cubicBezTo>
                  <a:cubicBezTo>
                    <a:pt x="10" y="82"/>
                    <a:pt x="10" y="81"/>
                    <a:pt x="10" y="80"/>
                  </a:cubicBezTo>
                  <a:cubicBezTo>
                    <a:pt x="10" y="80"/>
                    <a:pt x="12" y="81"/>
                    <a:pt x="13" y="80"/>
                  </a:cubicBezTo>
                  <a:cubicBezTo>
                    <a:pt x="13" y="79"/>
                    <a:pt x="13" y="78"/>
                    <a:pt x="14" y="77"/>
                  </a:cubicBezTo>
                  <a:cubicBezTo>
                    <a:pt x="17" y="76"/>
                    <a:pt x="21" y="76"/>
                    <a:pt x="23" y="75"/>
                  </a:cubicBezTo>
                  <a:cubicBezTo>
                    <a:pt x="25" y="74"/>
                    <a:pt x="26" y="74"/>
                    <a:pt x="28" y="73"/>
                  </a:cubicBezTo>
                  <a:cubicBezTo>
                    <a:pt x="30" y="72"/>
                    <a:pt x="26" y="70"/>
                    <a:pt x="33" y="71"/>
                  </a:cubicBezTo>
                  <a:cubicBezTo>
                    <a:pt x="32" y="68"/>
                    <a:pt x="32" y="66"/>
                    <a:pt x="30" y="62"/>
                  </a:cubicBezTo>
                  <a:cubicBezTo>
                    <a:pt x="28" y="59"/>
                    <a:pt x="21" y="66"/>
                    <a:pt x="18" y="63"/>
                  </a:cubicBezTo>
                  <a:cubicBezTo>
                    <a:pt x="16" y="61"/>
                    <a:pt x="18" y="64"/>
                    <a:pt x="14" y="64"/>
                  </a:cubicBezTo>
                  <a:cubicBezTo>
                    <a:pt x="13" y="62"/>
                    <a:pt x="8" y="63"/>
                    <a:pt x="6" y="62"/>
                  </a:cubicBezTo>
                  <a:cubicBezTo>
                    <a:pt x="5" y="61"/>
                    <a:pt x="8" y="59"/>
                    <a:pt x="6" y="59"/>
                  </a:cubicBezTo>
                  <a:cubicBezTo>
                    <a:pt x="3" y="59"/>
                    <a:pt x="1" y="58"/>
                    <a:pt x="1" y="55"/>
                  </a:cubicBezTo>
                  <a:cubicBezTo>
                    <a:pt x="8" y="55"/>
                    <a:pt x="0" y="51"/>
                    <a:pt x="8" y="52"/>
                  </a:cubicBezTo>
                  <a:cubicBezTo>
                    <a:pt x="9" y="52"/>
                    <a:pt x="9" y="51"/>
                    <a:pt x="8" y="51"/>
                  </a:cubicBezTo>
                  <a:cubicBezTo>
                    <a:pt x="8" y="49"/>
                    <a:pt x="10" y="51"/>
                    <a:pt x="10" y="51"/>
                  </a:cubicBezTo>
                  <a:cubicBezTo>
                    <a:pt x="12" y="51"/>
                    <a:pt x="13" y="49"/>
                    <a:pt x="15" y="50"/>
                  </a:cubicBezTo>
                  <a:cubicBezTo>
                    <a:pt x="15" y="50"/>
                    <a:pt x="16" y="52"/>
                    <a:pt x="17" y="52"/>
                  </a:cubicBezTo>
                  <a:cubicBezTo>
                    <a:pt x="20" y="53"/>
                    <a:pt x="22" y="51"/>
                    <a:pt x="26" y="52"/>
                  </a:cubicBezTo>
                  <a:cubicBezTo>
                    <a:pt x="27" y="53"/>
                    <a:pt x="27" y="53"/>
                    <a:pt x="29" y="52"/>
                  </a:cubicBezTo>
                  <a:cubicBezTo>
                    <a:pt x="31" y="52"/>
                    <a:pt x="29" y="51"/>
                    <a:pt x="29" y="50"/>
                  </a:cubicBezTo>
                  <a:cubicBezTo>
                    <a:pt x="30" y="50"/>
                    <a:pt x="31" y="50"/>
                    <a:pt x="31" y="49"/>
                  </a:cubicBezTo>
                  <a:cubicBezTo>
                    <a:pt x="32" y="46"/>
                    <a:pt x="26" y="49"/>
                    <a:pt x="28" y="45"/>
                  </a:cubicBezTo>
                  <a:cubicBezTo>
                    <a:pt x="25" y="44"/>
                    <a:pt x="22" y="43"/>
                    <a:pt x="18" y="43"/>
                  </a:cubicBezTo>
                  <a:cubicBezTo>
                    <a:pt x="20" y="41"/>
                    <a:pt x="20" y="41"/>
                    <a:pt x="17" y="39"/>
                  </a:cubicBezTo>
                  <a:cubicBezTo>
                    <a:pt x="17" y="39"/>
                    <a:pt x="16" y="38"/>
                    <a:pt x="16" y="38"/>
                  </a:cubicBezTo>
                  <a:cubicBezTo>
                    <a:pt x="15" y="37"/>
                    <a:pt x="13" y="38"/>
                    <a:pt x="11" y="37"/>
                  </a:cubicBezTo>
                  <a:cubicBezTo>
                    <a:pt x="12" y="37"/>
                    <a:pt x="14" y="33"/>
                    <a:pt x="11" y="33"/>
                  </a:cubicBezTo>
                  <a:cubicBezTo>
                    <a:pt x="11" y="33"/>
                    <a:pt x="11" y="35"/>
                    <a:pt x="10" y="35"/>
                  </a:cubicBezTo>
                  <a:cubicBezTo>
                    <a:pt x="9" y="34"/>
                    <a:pt x="8" y="33"/>
                    <a:pt x="7" y="33"/>
                  </a:cubicBezTo>
                  <a:cubicBezTo>
                    <a:pt x="9" y="30"/>
                    <a:pt x="14" y="29"/>
                    <a:pt x="18" y="27"/>
                  </a:cubicBezTo>
                  <a:cubicBezTo>
                    <a:pt x="17" y="23"/>
                    <a:pt x="22" y="23"/>
                    <a:pt x="23" y="22"/>
                  </a:cubicBezTo>
                  <a:cubicBezTo>
                    <a:pt x="24" y="20"/>
                    <a:pt x="23" y="18"/>
                    <a:pt x="24" y="17"/>
                  </a:cubicBezTo>
                  <a:cubicBezTo>
                    <a:pt x="27" y="20"/>
                    <a:pt x="27" y="18"/>
                    <a:pt x="33" y="18"/>
                  </a:cubicBezTo>
                  <a:cubicBezTo>
                    <a:pt x="35" y="15"/>
                    <a:pt x="39" y="12"/>
                    <a:pt x="46" y="13"/>
                  </a:cubicBezTo>
                  <a:cubicBezTo>
                    <a:pt x="47" y="14"/>
                    <a:pt x="46" y="11"/>
                    <a:pt x="47" y="11"/>
                  </a:cubicBezTo>
                  <a:cubicBezTo>
                    <a:pt x="49" y="10"/>
                    <a:pt x="53" y="12"/>
                    <a:pt x="54" y="9"/>
                  </a:cubicBezTo>
                  <a:cubicBezTo>
                    <a:pt x="55" y="8"/>
                    <a:pt x="55" y="11"/>
                    <a:pt x="56" y="11"/>
                  </a:cubicBezTo>
                  <a:cubicBezTo>
                    <a:pt x="58" y="12"/>
                    <a:pt x="60" y="10"/>
                    <a:pt x="60" y="13"/>
                  </a:cubicBezTo>
                  <a:cubicBezTo>
                    <a:pt x="65" y="13"/>
                    <a:pt x="70" y="13"/>
                    <a:pt x="75" y="13"/>
                  </a:cubicBezTo>
                  <a:cubicBezTo>
                    <a:pt x="70" y="18"/>
                    <a:pt x="83" y="11"/>
                    <a:pt x="79" y="17"/>
                  </a:cubicBezTo>
                  <a:cubicBezTo>
                    <a:pt x="81" y="17"/>
                    <a:pt x="83" y="17"/>
                    <a:pt x="83" y="14"/>
                  </a:cubicBezTo>
                  <a:cubicBezTo>
                    <a:pt x="86" y="17"/>
                    <a:pt x="90" y="16"/>
                    <a:pt x="94" y="17"/>
                  </a:cubicBezTo>
                  <a:cubicBezTo>
                    <a:pt x="94" y="17"/>
                    <a:pt x="94" y="18"/>
                    <a:pt x="95" y="18"/>
                  </a:cubicBezTo>
                  <a:cubicBezTo>
                    <a:pt x="96" y="18"/>
                    <a:pt x="96" y="19"/>
                    <a:pt x="97" y="19"/>
                  </a:cubicBezTo>
                  <a:cubicBezTo>
                    <a:pt x="100" y="20"/>
                    <a:pt x="101" y="17"/>
                    <a:pt x="103" y="19"/>
                  </a:cubicBezTo>
                  <a:cubicBezTo>
                    <a:pt x="104" y="20"/>
                    <a:pt x="117" y="19"/>
                    <a:pt x="119" y="20"/>
                  </a:cubicBezTo>
                  <a:cubicBezTo>
                    <a:pt x="120" y="21"/>
                    <a:pt x="127" y="22"/>
                    <a:pt x="132" y="23"/>
                  </a:cubicBezTo>
                  <a:cubicBezTo>
                    <a:pt x="133" y="24"/>
                    <a:pt x="135" y="25"/>
                    <a:pt x="135" y="27"/>
                  </a:cubicBezTo>
                  <a:cubicBezTo>
                    <a:pt x="139" y="28"/>
                    <a:pt x="141" y="30"/>
                    <a:pt x="144" y="29"/>
                  </a:cubicBezTo>
                  <a:cubicBezTo>
                    <a:pt x="145" y="32"/>
                    <a:pt x="150" y="31"/>
                    <a:pt x="154" y="31"/>
                  </a:cubicBezTo>
                  <a:cubicBezTo>
                    <a:pt x="154" y="30"/>
                    <a:pt x="152" y="30"/>
                    <a:pt x="152" y="30"/>
                  </a:cubicBezTo>
                  <a:cubicBezTo>
                    <a:pt x="154" y="27"/>
                    <a:pt x="157" y="25"/>
                    <a:pt x="161" y="24"/>
                  </a:cubicBezTo>
                  <a:cubicBezTo>
                    <a:pt x="161" y="26"/>
                    <a:pt x="162" y="26"/>
                    <a:pt x="162" y="25"/>
                  </a:cubicBezTo>
                  <a:cubicBezTo>
                    <a:pt x="163" y="25"/>
                    <a:pt x="163" y="27"/>
                    <a:pt x="164" y="27"/>
                  </a:cubicBezTo>
                  <a:cubicBezTo>
                    <a:pt x="167" y="28"/>
                    <a:pt x="167" y="26"/>
                    <a:pt x="167" y="24"/>
                  </a:cubicBezTo>
                  <a:cubicBezTo>
                    <a:pt x="169" y="23"/>
                    <a:pt x="170" y="25"/>
                    <a:pt x="172" y="25"/>
                  </a:cubicBezTo>
                  <a:cubicBezTo>
                    <a:pt x="173" y="24"/>
                    <a:pt x="171" y="22"/>
                    <a:pt x="174" y="20"/>
                  </a:cubicBezTo>
                  <a:cubicBezTo>
                    <a:pt x="176" y="20"/>
                    <a:pt x="177" y="22"/>
                    <a:pt x="177" y="20"/>
                  </a:cubicBezTo>
                  <a:cubicBezTo>
                    <a:pt x="179" y="21"/>
                    <a:pt x="178" y="23"/>
                    <a:pt x="176" y="23"/>
                  </a:cubicBezTo>
                  <a:cubicBezTo>
                    <a:pt x="178" y="26"/>
                    <a:pt x="186" y="20"/>
                    <a:pt x="188" y="24"/>
                  </a:cubicBezTo>
                  <a:cubicBezTo>
                    <a:pt x="192" y="24"/>
                    <a:pt x="185" y="21"/>
                    <a:pt x="189" y="20"/>
                  </a:cubicBezTo>
                  <a:cubicBezTo>
                    <a:pt x="190" y="19"/>
                    <a:pt x="191" y="18"/>
                    <a:pt x="193" y="18"/>
                  </a:cubicBezTo>
                  <a:cubicBezTo>
                    <a:pt x="193" y="19"/>
                    <a:pt x="193" y="20"/>
                    <a:pt x="193" y="22"/>
                  </a:cubicBezTo>
                  <a:cubicBezTo>
                    <a:pt x="195" y="19"/>
                    <a:pt x="196" y="23"/>
                    <a:pt x="199" y="24"/>
                  </a:cubicBezTo>
                  <a:cubicBezTo>
                    <a:pt x="202" y="24"/>
                    <a:pt x="205" y="24"/>
                    <a:pt x="206" y="22"/>
                  </a:cubicBezTo>
                  <a:cubicBezTo>
                    <a:pt x="207" y="23"/>
                    <a:pt x="210" y="22"/>
                    <a:pt x="209" y="26"/>
                  </a:cubicBezTo>
                  <a:cubicBezTo>
                    <a:pt x="212" y="26"/>
                    <a:pt x="215" y="25"/>
                    <a:pt x="215" y="22"/>
                  </a:cubicBezTo>
                  <a:cubicBezTo>
                    <a:pt x="218" y="24"/>
                    <a:pt x="220" y="21"/>
                    <a:pt x="222" y="24"/>
                  </a:cubicBezTo>
                  <a:cubicBezTo>
                    <a:pt x="225" y="24"/>
                    <a:pt x="228" y="24"/>
                    <a:pt x="230" y="24"/>
                  </a:cubicBezTo>
                  <a:cubicBezTo>
                    <a:pt x="231" y="24"/>
                    <a:pt x="229" y="26"/>
                    <a:pt x="229" y="26"/>
                  </a:cubicBezTo>
                  <a:cubicBezTo>
                    <a:pt x="229" y="26"/>
                    <a:pt x="232" y="28"/>
                    <a:pt x="232" y="27"/>
                  </a:cubicBezTo>
                  <a:cubicBezTo>
                    <a:pt x="233" y="28"/>
                    <a:pt x="233" y="26"/>
                    <a:pt x="235" y="26"/>
                  </a:cubicBezTo>
                  <a:cubicBezTo>
                    <a:pt x="235" y="26"/>
                    <a:pt x="235" y="28"/>
                    <a:pt x="235" y="29"/>
                  </a:cubicBezTo>
                  <a:cubicBezTo>
                    <a:pt x="239" y="31"/>
                    <a:pt x="243" y="28"/>
                    <a:pt x="247" y="29"/>
                  </a:cubicBezTo>
                  <a:cubicBezTo>
                    <a:pt x="247" y="30"/>
                    <a:pt x="249" y="30"/>
                    <a:pt x="250" y="30"/>
                  </a:cubicBezTo>
                  <a:cubicBezTo>
                    <a:pt x="249" y="34"/>
                    <a:pt x="254" y="31"/>
                    <a:pt x="254" y="33"/>
                  </a:cubicBezTo>
                  <a:cubicBezTo>
                    <a:pt x="255" y="36"/>
                    <a:pt x="252" y="35"/>
                    <a:pt x="252" y="37"/>
                  </a:cubicBezTo>
                  <a:cubicBezTo>
                    <a:pt x="251" y="39"/>
                    <a:pt x="253" y="39"/>
                    <a:pt x="253" y="40"/>
                  </a:cubicBezTo>
                  <a:cubicBezTo>
                    <a:pt x="265" y="39"/>
                    <a:pt x="276" y="39"/>
                    <a:pt x="286" y="43"/>
                  </a:cubicBezTo>
                  <a:cubicBezTo>
                    <a:pt x="285" y="44"/>
                    <a:pt x="285" y="45"/>
                    <a:pt x="285" y="46"/>
                  </a:cubicBezTo>
                  <a:cubicBezTo>
                    <a:pt x="287" y="46"/>
                    <a:pt x="287" y="45"/>
                    <a:pt x="289" y="45"/>
                  </a:cubicBezTo>
                  <a:cubicBezTo>
                    <a:pt x="288" y="41"/>
                    <a:pt x="289" y="42"/>
                    <a:pt x="288" y="38"/>
                  </a:cubicBezTo>
                  <a:cubicBezTo>
                    <a:pt x="289" y="36"/>
                    <a:pt x="298" y="36"/>
                    <a:pt x="295" y="35"/>
                  </a:cubicBezTo>
                  <a:cubicBezTo>
                    <a:pt x="296" y="32"/>
                    <a:pt x="297" y="34"/>
                    <a:pt x="299" y="35"/>
                  </a:cubicBezTo>
                  <a:cubicBezTo>
                    <a:pt x="299" y="36"/>
                    <a:pt x="301" y="35"/>
                    <a:pt x="301" y="37"/>
                  </a:cubicBezTo>
                  <a:cubicBezTo>
                    <a:pt x="306" y="38"/>
                    <a:pt x="309" y="36"/>
                    <a:pt x="313" y="37"/>
                  </a:cubicBezTo>
                  <a:cubicBezTo>
                    <a:pt x="313" y="37"/>
                    <a:pt x="313" y="38"/>
                    <a:pt x="314" y="38"/>
                  </a:cubicBezTo>
                  <a:cubicBezTo>
                    <a:pt x="315" y="38"/>
                    <a:pt x="315" y="39"/>
                    <a:pt x="316" y="39"/>
                  </a:cubicBezTo>
                  <a:cubicBezTo>
                    <a:pt x="321" y="39"/>
                    <a:pt x="324" y="37"/>
                    <a:pt x="330" y="38"/>
                  </a:cubicBezTo>
                  <a:cubicBezTo>
                    <a:pt x="334" y="36"/>
                    <a:pt x="333" y="34"/>
                    <a:pt x="334" y="31"/>
                  </a:cubicBezTo>
                  <a:cubicBezTo>
                    <a:pt x="333" y="27"/>
                    <a:pt x="330" y="29"/>
                    <a:pt x="329" y="27"/>
                  </a:cubicBezTo>
                  <a:cubicBezTo>
                    <a:pt x="330" y="21"/>
                    <a:pt x="340" y="24"/>
                    <a:pt x="343" y="26"/>
                  </a:cubicBezTo>
                  <a:cubicBezTo>
                    <a:pt x="343" y="28"/>
                    <a:pt x="342" y="29"/>
                    <a:pt x="340" y="29"/>
                  </a:cubicBezTo>
                  <a:cubicBezTo>
                    <a:pt x="342" y="31"/>
                    <a:pt x="340" y="32"/>
                    <a:pt x="339" y="33"/>
                  </a:cubicBezTo>
                  <a:cubicBezTo>
                    <a:pt x="338" y="36"/>
                    <a:pt x="340" y="36"/>
                    <a:pt x="342" y="36"/>
                  </a:cubicBezTo>
                  <a:cubicBezTo>
                    <a:pt x="341" y="39"/>
                    <a:pt x="343" y="40"/>
                    <a:pt x="341" y="43"/>
                  </a:cubicBezTo>
                  <a:cubicBezTo>
                    <a:pt x="345" y="45"/>
                    <a:pt x="347" y="37"/>
                    <a:pt x="346" y="38"/>
                  </a:cubicBezTo>
                  <a:cubicBezTo>
                    <a:pt x="346" y="38"/>
                    <a:pt x="349" y="41"/>
                    <a:pt x="348" y="36"/>
                  </a:cubicBezTo>
                  <a:cubicBezTo>
                    <a:pt x="353" y="37"/>
                    <a:pt x="352" y="31"/>
                    <a:pt x="355" y="30"/>
                  </a:cubicBezTo>
                  <a:cubicBezTo>
                    <a:pt x="354" y="27"/>
                    <a:pt x="352" y="24"/>
                    <a:pt x="347" y="24"/>
                  </a:cubicBezTo>
                  <a:cubicBezTo>
                    <a:pt x="349" y="22"/>
                    <a:pt x="345" y="19"/>
                    <a:pt x="341" y="18"/>
                  </a:cubicBezTo>
                  <a:cubicBezTo>
                    <a:pt x="341" y="16"/>
                    <a:pt x="341" y="15"/>
                    <a:pt x="340" y="14"/>
                  </a:cubicBezTo>
                  <a:cubicBezTo>
                    <a:pt x="340" y="12"/>
                    <a:pt x="343" y="11"/>
                    <a:pt x="343" y="9"/>
                  </a:cubicBezTo>
                  <a:cubicBezTo>
                    <a:pt x="343" y="8"/>
                    <a:pt x="346" y="7"/>
                    <a:pt x="346" y="6"/>
                  </a:cubicBezTo>
                  <a:cubicBezTo>
                    <a:pt x="343" y="3"/>
                    <a:pt x="350" y="7"/>
                    <a:pt x="347" y="4"/>
                  </a:cubicBezTo>
                  <a:cubicBezTo>
                    <a:pt x="347" y="0"/>
                    <a:pt x="350" y="5"/>
                    <a:pt x="350" y="5"/>
                  </a:cubicBezTo>
                  <a:cubicBezTo>
                    <a:pt x="352" y="5"/>
                    <a:pt x="354" y="4"/>
                    <a:pt x="355" y="5"/>
                  </a:cubicBezTo>
                  <a:cubicBezTo>
                    <a:pt x="356" y="5"/>
                    <a:pt x="354" y="7"/>
                    <a:pt x="354" y="7"/>
                  </a:cubicBezTo>
                  <a:cubicBezTo>
                    <a:pt x="355" y="8"/>
                    <a:pt x="357" y="7"/>
                    <a:pt x="358" y="7"/>
                  </a:cubicBezTo>
                  <a:cubicBezTo>
                    <a:pt x="358" y="8"/>
                    <a:pt x="357" y="10"/>
                    <a:pt x="358" y="11"/>
                  </a:cubicBezTo>
                  <a:cubicBezTo>
                    <a:pt x="358" y="11"/>
                    <a:pt x="360" y="11"/>
                    <a:pt x="360" y="11"/>
                  </a:cubicBezTo>
                  <a:cubicBezTo>
                    <a:pt x="361" y="14"/>
                    <a:pt x="358" y="13"/>
                    <a:pt x="360" y="16"/>
                  </a:cubicBezTo>
                  <a:cubicBezTo>
                    <a:pt x="360" y="16"/>
                    <a:pt x="361" y="17"/>
                    <a:pt x="361" y="18"/>
                  </a:cubicBezTo>
                  <a:cubicBezTo>
                    <a:pt x="361" y="18"/>
                    <a:pt x="360" y="18"/>
                    <a:pt x="360" y="19"/>
                  </a:cubicBezTo>
                  <a:cubicBezTo>
                    <a:pt x="360" y="21"/>
                    <a:pt x="359" y="21"/>
                    <a:pt x="359" y="23"/>
                  </a:cubicBezTo>
                  <a:cubicBezTo>
                    <a:pt x="359" y="25"/>
                    <a:pt x="366" y="25"/>
                    <a:pt x="365" y="22"/>
                  </a:cubicBezTo>
                  <a:cubicBezTo>
                    <a:pt x="367" y="22"/>
                    <a:pt x="366" y="25"/>
                    <a:pt x="369" y="24"/>
                  </a:cubicBezTo>
                  <a:cubicBezTo>
                    <a:pt x="367" y="26"/>
                    <a:pt x="370" y="26"/>
                    <a:pt x="369" y="30"/>
                  </a:cubicBezTo>
                  <a:cubicBezTo>
                    <a:pt x="374" y="30"/>
                    <a:pt x="373" y="26"/>
                    <a:pt x="378" y="29"/>
                  </a:cubicBezTo>
                  <a:cubicBezTo>
                    <a:pt x="379" y="29"/>
                    <a:pt x="379" y="28"/>
                    <a:pt x="379" y="27"/>
                  </a:cubicBezTo>
                  <a:cubicBezTo>
                    <a:pt x="381" y="28"/>
                    <a:pt x="377" y="29"/>
                    <a:pt x="380" y="31"/>
                  </a:cubicBezTo>
                  <a:cubicBezTo>
                    <a:pt x="380" y="31"/>
                    <a:pt x="382" y="32"/>
                    <a:pt x="382" y="32"/>
                  </a:cubicBezTo>
                  <a:cubicBezTo>
                    <a:pt x="382" y="34"/>
                    <a:pt x="378" y="36"/>
                    <a:pt x="380" y="39"/>
                  </a:cubicBezTo>
                  <a:close/>
                  <a:moveTo>
                    <a:pt x="240" y="52"/>
                  </a:moveTo>
                  <a:cubicBezTo>
                    <a:pt x="239" y="50"/>
                    <a:pt x="242" y="49"/>
                    <a:pt x="240" y="49"/>
                  </a:cubicBezTo>
                  <a:cubicBezTo>
                    <a:pt x="240" y="49"/>
                    <a:pt x="240" y="50"/>
                    <a:pt x="239" y="50"/>
                  </a:cubicBezTo>
                  <a:cubicBezTo>
                    <a:pt x="238" y="48"/>
                    <a:pt x="239" y="46"/>
                    <a:pt x="237" y="46"/>
                  </a:cubicBezTo>
                  <a:cubicBezTo>
                    <a:pt x="236" y="48"/>
                    <a:pt x="231" y="52"/>
                    <a:pt x="228" y="49"/>
                  </a:cubicBezTo>
                  <a:cubicBezTo>
                    <a:pt x="228" y="46"/>
                    <a:pt x="233" y="49"/>
                    <a:pt x="232" y="45"/>
                  </a:cubicBezTo>
                  <a:cubicBezTo>
                    <a:pt x="231" y="45"/>
                    <a:pt x="229" y="45"/>
                    <a:pt x="229" y="44"/>
                  </a:cubicBezTo>
                  <a:cubicBezTo>
                    <a:pt x="227" y="43"/>
                    <a:pt x="226" y="46"/>
                    <a:pt x="225" y="46"/>
                  </a:cubicBezTo>
                  <a:cubicBezTo>
                    <a:pt x="222" y="47"/>
                    <a:pt x="219" y="47"/>
                    <a:pt x="216" y="47"/>
                  </a:cubicBezTo>
                  <a:cubicBezTo>
                    <a:pt x="216" y="48"/>
                    <a:pt x="216" y="48"/>
                    <a:pt x="215" y="49"/>
                  </a:cubicBezTo>
                  <a:cubicBezTo>
                    <a:pt x="211" y="50"/>
                    <a:pt x="207" y="50"/>
                    <a:pt x="203" y="50"/>
                  </a:cubicBezTo>
                  <a:cubicBezTo>
                    <a:pt x="204" y="52"/>
                    <a:pt x="202" y="53"/>
                    <a:pt x="203" y="53"/>
                  </a:cubicBezTo>
                  <a:cubicBezTo>
                    <a:pt x="203" y="52"/>
                    <a:pt x="205" y="52"/>
                    <a:pt x="204" y="55"/>
                  </a:cubicBezTo>
                  <a:cubicBezTo>
                    <a:pt x="210" y="55"/>
                    <a:pt x="217" y="50"/>
                    <a:pt x="219" y="55"/>
                  </a:cubicBezTo>
                  <a:cubicBezTo>
                    <a:pt x="216" y="52"/>
                    <a:pt x="217" y="55"/>
                    <a:pt x="215" y="56"/>
                  </a:cubicBezTo>
                  <a:cubicBezTo>
                    <a:pt x="213" y="56"/>
                    <a:pt x="211" y="56"/>
                    <a:pt x="210" y="58"/>
                  </a:cubicBezTo>
                  <a:cubicBezTo>
                    <a:pt x="217" y="59"/>
                    <a:pt x="220" y="57"/>
                    <a:pt x="226" y="57"/>
                  </a:cubicBezTo>
                  <a:cubicBezTo>
                    <a:pt x="226" y="58"/>
                    <a:pt x="225" y="60"/>
                    <a:pt x="227" y="60"/>
                  </a:cubicBezTo>
                  <a:cubicBezTo>
                    <a:pt x="227" y="59"/>
                    <a:pt x="229" y="59"/>
                    <a:pt x="230" y="59"/>
                  </a:cubicBezTo>
                  <a:cubicBezTo>
                    <a:pt x="231" y="57"/>
                    <a:pt x="231" y="55"/>
                    <a:pt x="233" y="55"/>
                  </a:cubicBezTo>
                  <a:cubicBezTo>
                    <a:pt x="235" y="53"/>
                    <a:pt x="234" y="55"/>
                    <a:pt x="237" y="55"/>
                  </a:cubicBezTo>
                  <a:cubicBezTo>
                    <a:pt x="238" y="53"/>
                    <a:pt x="238" y="52"/>
                    <a:pt x="240" y="52"/>
                  </a:cubicBezTo>
                  <a:close/>
                  <a:moveTo>
                    <a:pt x="248" y="92"/>
                  </a:moveTo>
                  <a:cubicBezTo>
                    <a:pt x="249" y="89"/>
                    <a:pt x="253" y="90"/>
                    <a:pt x="254" y="89"/>
                  </a:cubicBezTo>
                  <a:cubicBezTo>
                    <a:pt x="254" y="88"/>
                    <a:pt x="256" y="89"/>
                    <a:pt x="256" y="89"/>
                  </a:cubicBezTo>
                  <a:cubicBezTo>
                    <a:pt x="258" y="88"/>
                    <a:pt x="260" y="88"/>
                    <a:pt x="262" y="87"/>
                  </a:cubicBezTo>
                  <a:cubicBezTo>
                    <a:pt x="262" y="87"/>
                    <a:pt x="263" y="85"/>
                    <a:pt x="263" y="85"/>
                  </a:cubicBezTo>
                  <a:cubicBezTo>
                    <a:pt x="266" y="83"/>
                    <a:pt x="269" y="86"/>
                    <a:pt x="269" y="84"/>
                  </a:cubicBezTo>
                  <a:cubicBezTo>
                    <a:pt x="269" y="84"/>
                    <a:pt x="268" y="83"/>
                    <a:pt x="269" y="83"/>
                  </a:cubicBezTo>
                  <a:cubicBezTo>
                    <a:pt x="272" y="83"/>
                    <a:pt x="272" y="81"/>
                    <a:pt x="273" y="83"/>
                  </a:cubicBezTo>
                  <a:cubicBezTo>
                    <a:pt x="273" y="84"/>
                    <a:pt x="274" y="82"/>
                    <a:pt x="274" y="82"/>
                  </a:cubicBezTo>
                  <a:cubicBezTo>
                    <a:pt x="272" y="82"/>
                    <a:pt x="274" y="79"/>
                    <a:pt x="276" y="82"/>
                  </a:cubicBezTo>
                  <a:cubicBezTo>
                    <a:pt x="277" y="79"/>
                    <a:pt x="279" y="79"/>
                    <a:pt x="279" y="76"/>
                  </a:cubicBezTo>
                  <a:cubicBezTo>
                    <a:pt x="274" y="75"/>
                    <a:pt x="274" y="78"/>
                    <a:pt x="269" y="77"/>
                  </a:cubicBezTo>
                  <a:cubicBezTo>
                    <a:pt x="269" y="79"/>
                    <a:pt x="268" y="80"/>
                    <a:pt x="267" y="80"/>
                  </a:cubicBezTo>
                  <a:cubicBezTo>
                    <a:pt x="263" y="82"/>
                    <a:pt x="264" y="80"/>
                    <a:pt x="261" y="80"/>
                  </a:cubicBezTo>
                  <a:cubicBezTo>
                    <a:pt x="260" y="81"/>
                    <a:pt x="261" y="82"/>
                    <a:pt x="259" y="82"/>
                  </a:cubicBezTo>
                  <a:cubicBezTo>
                    <a:pt x="257" y="81"/>
                    <a:pt x="256" y="80"/>
                    <a:pt x="254" y="80"/>
                  </a:cubicBezTo>
                  <a:cubicBezTo>
                    <a:pt x="254" y="80"/>
                    <a:pt x="254" y="78"/>
                    <a:pt x="253" y="78"/>
                  </a:cubicBezTo>
                  <a:cubicBezTo>
                    <a:pt x="253" y="80"/>
                    <a:pt x="252" y="81"/>
                    <a:pt x="252" y="82"/>
                  </a:cubicBezTo>
                  <a:cubicBezTo>
                    <a:pt x="252" y="83"/>
                    <a:pt x="254" y="83"/>
                    <a:pt x="254" y="84"/>
                  </a:cubicBezTo>
                  <a:cubicBezTo>
                    <a:pt x="250" y="83"/>
                    <a:pt x="250" y="85"/>
                    <a:pt x="249" y="86"/>
                  </a:cubicBezTo>
                  <a:cubicBezTo>
                    <a:pt x="248" y="88"/>
                    <a:pt x="245" y="87"/>
                    <a:pt x="245" y="89"/>
                  </a:cubicBezTo>
                  <a:cubicBezTo>
                    <a:pt x="244" y="91"/>
                    <a:pt x="239" y="88"/>
                    <a:pt x="241" y="92"/>
                  </a:cubicBezTo>
                  <a:cubicBezTo>
                    <a:pt x="243" y="92"/>
                    <a:pt x="246" y="92"/>
                    <a:pt x="248" y="92"/>
                  </a:cubicBezTo>
                  <a:close/>
                  <a:moveTo>
                    <a:pt x="334" y="138"/>
                  </a:moveTo>
                  <a:cubicBezTo>
                    <a:pt x="333" y="138"/>
                    <a:pt x="333" y="139"/>
                    <a:pt x="333" y="139"/>
                  </a:cubicBezTo>
                  <a:cubicBezTo>
                    <a:pt x="332" y="139"/>
                    <a:pt x="329" y="140"/>
                    <a:pt x="329" y="140"/>
                  </a:cubicBezTo>
                  <a:cubicBezTo>
                    <a:pt x="328" y="142"/>
                    <a:pt x="330" y="145"/>
                    <a:pt x="328" y="145"/>
                  </a:cubicBezTo>
                  <a:cubicBezTo>
                    <a:pt x="328" y="144"/>
                    <a:pt x="328" y="142"/>
                    <a:pt x="327" y="142"/>
                  </a:cubicBezTo>
                  <a:cubicBezTo>
                    <a:pt x="327" y="143"/>
                    <a:pt x="327" y="145"/>
                    <a:pt x="327" y="146"/>
                  </a:cubicBezTo>
                  <a:cubicBezTo>
                    <a:pt x="329" y="146"/>
                    <a:pt x="331" y="146"/>
                    <a:pt x="333" y="146"/>
                  </a:cubicBezTo>
                  <a:cubicBezTo>
                    <a:pt x="332" y="148"/>
                    <a:pt x="335" y="150"/>
                    <a:pt x="335" y="151"/>
                  </a:cubicBezTo>
                  <a:cubicBezTo>
                    <a:pt x="336" y="155"/>
                    <a:pt x="337" y="154"/>
                    <a:pt x="339" y="156"/>
                  </a:cubicBezTo>
                  <a:cubicBezTo>
                    <a:pt x="337" y="156"/>
                    <a:pt x="336" y="156"/>
                    <a:pt x="336" y="158"/>
                  </a:cubicBezTo>
                  <a:cubicBezTo>
                    <a:pt x="336" y="160"/>
                    <a:pt x="338" y="160"/>
                    <a:pt x="338" y="162"/>
                  </a:cubicBezTo>
                  <a:cubicBezTo>
                    <a:pt x="339" y="162"/>
                    <a:pt x="341" y="162"/>
                    <a:pt x="342" y="162"/>
                  </a:cubicBezTo>
                  <a:cubicBezTo>
                    <a:pt x="344" y="160"/>
                    <a:pt x="344" y="157"/>
                    <a:pt x="343" y="155"/>
                  </a:cubicBezTo>
                  <a:cubicBezTo>
                    <a:pt x="342" y="154"/>
                    <a:pt x="341" y="153"/>
                    <a:pt x="340" y="152"/>
                  </a:cubicBezTo>
                  <a:cubicBezTo>
                    <a:pt x="342" y="146"/>
                    <a:pt x="340" y="149"/>
                    <a:pt x="339" y="148"/>
                  </a:cubicBezTo>
                  <a:cubicBezTo>
                    <a:pt x="337" y="145"/>
                    <a:pt x="338" y="141"/>
                    <a:pt x="336" y="138"/>
                  </a:cubicBezTo>
                  <a:cubicBezTo>
                    <a:pt x="336" y="138"/>
                    <a:pt x="335" y="138"/>
                    <a:pt x="334" y="138"/>
                  </a:cubicBezTo>
                  <a:close/>
                  <a:moveTo>
                    <a:pt x="380" y="175"/>
                  </a:moveTo>
                  <a:cubicBezTo>
                    <a:pt x="376" y="173"/>
                    <a:pt x="377" y="176"/>
                    <a:pt x="375" y="177"/>
                  </a:cubicBezTo>
                  <a:cubicBezTo>
                    <a:pt x="375" y="176"/>
                    <a:pt x="374" y="176"/>
                    <a:pt x="373" y="176"/>
                  </a:cubicBezTo>
                  <a:cubicBezTo>
                    <a:pt x="373" y="180"/>
                    <a:pt x="369" y="178"/>
                    <a:pt x="367" y="179"/>
                  </a:cubicBezTo>
                  <a:cubicBezTo>
                    <a:pt x="366" y="180"/>
                    <a:pt x="367" y="181"/>
                    <a:pt x="366" y="182"/>
                  </a:cubicBezTo>
                  <a:cubicBezTo>
                    <a:pt x="365" y="182"/>
                    <a:pt x="363" y="182"/>
                    <a:pt x="363" y="183"/>
                  </a:cubicBezTo>
                  <a:cubicBezTo>
                    <a:pt x="365" y="183"/>
                    <a:pt x="363" y="184"/>
                    <a:pt x="363" y="186"/>
                  </a:cubicBezTo>
                  <a:cubicBezTo>
                    <a:pt x="366" y="188"/>
                    <a:pt x="366" y="185"/>
                    <a:pt x="368" y="184"/>
                  </a:cubicBezTo>
                  <a:cubicBezTo>
                    <a:pt x="370" y="183"/>
                    <a:pt x="373" y="184"/>
                    <a:pt x="375" y="184"/>
                  </a:cubicBezTo>
                  <a:cubicBezTo>
                    <a:pt x="377" y="184"/>
                    <a:pt x="377" y="183"/>
                    <a:pt x="379" y="183"/>
                  </a:cubicBezTo>
                  <a:cubicBezTo>
                    <a:pt x="382" y="183"/>
                    <a:pt x="385" y="184"/>
                    <a:pt x="386" y="185"/>
                  </a:cubicBezTo>
                  <a:cubicBezTo>
                    <a:pt x="385" y="185"/>
                    <a:pt x="383" y="185"/>
                    <a:pt x="383" y="186"/>
                  </a:cubicBezTo>
                  <a:cubicBezTo>
                    <a:pt x="384" y="186"/>
                    <a:pt x="385" y="188"/>
                    <a:pt x="385" y="188"/>
                  </a:cubicBezTo>
                  <a:cubicBezTo>
                    <a:pt x="385" y="188"/>
                    <a:pt x="386" y="186"/>
                    <a:pt x="386" y="186"/>
                  </a:cubicBezTo>
                  <a:cubicBezTo>
                    <a:pt x="390" y="187"/>
                    <a:pt x="389" y="187"/>
                    <a:pt x="392" y="185"/>
                  </a:cubicBezTo>
                  <a:cubicBezTo>
                    <a:pt x="395" y="183"/>
                    <a:pt x="398" y="187"/>
                    <a:pt x="400" y="184"/>
                  </a:cubicBezTo>
                  <a:cubicBezTo>
                    <a:pt x="397" y="183"/>
                    <a:pt x="401" y="179"/>
                    <a:pt x="398" y="182"/>
                  </a:cubicBezTo>
                  <a:cubicBezTo>
                    <a:pt x="396" y="184"/>
                    <a:pt x="395" y="177"/>
                    <a:pt x="395" y="177"/>
                  </a:cubicBezTo>
                  <a:cubicBezTo>
                    <a:pt x="395" y="176"/>
                    <a:pt x="392" y="177"/>
                    <a:pt x="393" y="175"/>
                  </a:cubicBezTo>
                  <a:cubicBezTo>
                    <a:pt x="391" y="175"/>
                    <a:pt x="389" y="175"/>
                    <a:pt x="387" y="175"/>
                  </a:cubicBezTo>
                  <a:cubicBezTo>
                    <a:pt x="387" y="173"/>
                    <a:pt x="388" y="173"/>
                    <a:pt x="387" y="171"/>
                  </a:cubicBezTo>
                  <a:cubicBezTo>
                    <a:pt x="383" y="172"/>
                    <a:pt x="384" y="171"/>
                    <a:pt x="380" y="171"/>
                  </a:cubicBezTo>
                  <a:cubicBezTo>
                    <a:pt x="379" y="173"/>
                    <a:pt x="379" y="173"/>
                    <a:pt x="380" y="175"/>
                  </a:cubicBezTo>
                  <a:close/>
                  <a:moveTo>
                    <a:pt x="412" y="204"/>
                  </a:moveTo>
                  <a:cubicBezTo>
                    <a:pt x="411" y="204"/>
                    <a:pt x="410" y="204"/>
                    <a:pt x="411" y="203"/>
                  </a:cubicBezTo>
                  <a:cubicBezTo>
                    <a:pt x="416" y="204"/>
                    <a:pt x="411" y="195"/>
                    <a:pt x="415" y="196"/>
                  </a:cubicBezTo>
                  <a:cubicBezTo>
                    <a:pt x="418" y="198"/>
                    <a:pt x="419" y="195"/>
                    <a:pt x="422" y="196"/>
                  </a:cubicBezTo>
                  <a:cubicBezTo>
                    <a:pt x="420" y="189"/>
                    <a:pt x="412" y="187"/>
                    <a:pt x="405" y="189"/>
                  </a:cubicBezTo>
                  <a:cubicBezTo>
                    <a:pt x="404" y="188"/>
                    <a:pt x="403" y="188"/>
                    <a:pt x="403" y="186"/>
                  </a:cubicBezTo>
                  <a:cubicBezTo>
                    <a:pt x="401" y="186"/>
                    <a:pt x="400" y="189"/>
                    <a:pt x="398" y="189"/>
                  </a:cubicBezTo>
                  <a:cubicBezTo>
                    <a:pt x="396" y="189"/>
                    <a:pt x="396" y="187"/>
                    <a:pt x="394" y="188"/>
                  </a:cubicBezTo>
                  <a:cubicBezTo>
                    <a:pt x="392" y="188"/>
                    <a:pt x="392" y="189"/>
                    <a:pt x="391" y="190"/>
                  </a:cubicBezTo>
                  <a:cubicBezTo>
                    <a:pt x="389" y="191"/>
                    <a:pt x="388" y="190"/>
                    <a:pt x="386" y="191"/>
                  </a:cubicBezTo>
                  <a:cubicBezTo>
                    <a:pt x="386" y="193"/>
                    <a:pt x="385" y="194"/>
                    <a:pt x="383" y="195"/>
                  </a:cubicBezTo>
                  <a:cubicBezTo>
                    <a:pt x="384" y="204"/>
                    <a:pt x="382" y="205"/>
                    <a:pt x="382" y="215"/>
                  </a:cubicBezTo>
                  <a:cubicBezTo>
                    <a:pt x="387" y="216"/>
                    <a:pt x="385" y="211"/>
                    <a:pt x="388" y="212"/>
                  </a:cubicBezTo>
                  <a:cubicBezTo>
                    <a:pt x="388" y="210"/>
                    <a:pt x="389" y="209"/>
                    <a:pt x="389" y="208"/>
                  </a:cubicBezTo>
                  <a:cubicBezTo>
                    <a:pt x="391" y="205"/>
                    <a:pt x="390" y="202"/>
                    <a:pt x="391" y="198"/>
                  </a:cubicBezTo>
                  <a:cubicBezTo>
                    <a:pt x="391" y="198"/>
                    <a:pt x="393" y="196"/>
                    <a:pt x="393" y="196"/>
                  </a:cubicBezTo>
                  <a:cubicBezTo>
                    <a:pt x="393" y="195"/>
                    <a:pt x="392" y="192"/>
                    <a:pt x="394" y="192"/>
                  </a:cubicBezTo>
                  <a:cubicBezTo>
                    <a:pt x="396" y="192"/>
                    <a:pt x="398" y="192"/>
                    <a:pt x="399" y="191"/>
                  </a:cubicBezTo>
                  <a:cubicBezTo>
                    <a:pt x="397" y="195"/>
                    <a:pt x="403" y="192"/>
                    <a:pt x="402" y="195"/>
                  </a:cubicBezTo>
                  <a:cubicBezTo>
                    <a:pt x="403" y="198"/>
                    <a:pt x="403" y="197"/>
                    <a:pt x="402" y="201"/>
                  </a:cubicBezTo>
                  <a:cubicBezTo>
                    <a:pt x="403" y="201"/>
                    <a:pt x="405" y="201"/>
                    <a:pt x="405" y="202"/>
                  </a:cubicBezTo>
                  <a:cubicBezTo>
                    <a:pt x="404" y="202"/>
                    <a:pt x="402" y="202"/>
                    <a:pt x="402" y="203"/>
                  </a:cubicBezTo>
                  <a:cubicBezTo>
                    <a:pt x="406" y="202"/>
                    <a:pt x="410" y="206"/>
                    <a:pt x="412" y="204"/>
                  </a:cubicBezTo>
                  <a:close/>
                  <a:moveTo>
                    <a:pt x="433" y="199"/>
                  </a:moveTo>
                  <a:cubicBezTo>
                    <a:pt x="433" y="199"/>
                    <a:pt x="433" y="202"/>
                    <a:pt x="433" y="202"/>
                  </a:cubicBezTo>
                  <a:cubicBezTo>
                    <a:pt x="431" y="204"/>
                    <a:pt x="426" y="198"/>
                    <a:pt x="423" y="201"/>
                  </a:cubicBezTo>
                  <a:cubicBezTo>
                    <a:pt x="424" y="203"/>
                    <a:pt x="422" y="203"/>
                    <a:pt x="421" y="204"/>
                  </a:cubicBezTo>
                  <a:cubicBezTo>
                    <a:pt x="424" y="207"/>
                    <a:pt x="425" y="205"/>
                    <a:pt x="428" y="205"/>
                  </a:cubicBezTo>
                  <a:cubicBezTo>
                    <a:pt x="431" y="205"/>
                    <a:pt x="435" y="206"/>
                    <a:pt x="436" y="204"/>
                  </a:cubicBezTo>
                  <a:cubicBezTo>
                    <a:pt x="436" y="204"/>
                    <a:pt x="435" y="203"/>
                    <a:pt x="436" y="203"/>
                  </a:cubicBezTo>
                  <a:cubicBezTo>
                    <a:pt x="437" y="203"/>
                    <a:pt x="439" y="203"/>
                    <a:pt x="439" y="202"/>
                  </a:cubicBezTo>
                  <a:cubicBezTo>
                    <a:pt x="436" y="202"/>
                    <a:pt x="435" y="199"/>
                    <a:pt x="433" y="199"/>
                  </a:cubicBezTo>
                  <a:close/>
                  <a:moveTo>
                    <a:pt x="416" y="209"/>
                  </a:moveTo>
                  <a:cubicBezTo>
                    <a:pt x="416" y="209"/>
                    <a:pt x="416" y="207"/>
                    <a:pt x="414" y="208"/>
                  </a:cubicBezTo>
                  <a:cubicBezTo>
                    <a:pt x="414" y="208"/>
                    <a:pt x="414" y="210"/>
                    <a:pt x="414" y="210"/>
                  </a:cubicBezTo>
                  <a:cubicBezTo>
                    <a:pt x="412" y="210"/>
                    <a:pt x="410" y="210"/>
                    <a:pt x="408" y="210"/>
                  </a:cubicBezTo>
                  <a:cubicBezTo>
                    <a:pt x="410" y="214"/>
                    <a:pt x="404" y="211"/>
                    <a:pt x="405" y="213"/>
                  </a:cubicBezTo>
                  <a:cubicBezTo>
                    <a:pt x="406" y="213"/>
                    <a:pt x="407" y="213"/>
                    <a:pt x="408" y="213"/>
                  </a:cubicBezTo>
                  <a:cubicBezTo>
                    <a:pt x="408" y="215"/>
                    <a:pt x="407" y="215"/>
                    <a:pt x="407" y="216"/>
                  </a:cubicBezTo>
                  <a:cubicBezTo>
                    <a:pt x="410" y="217"/>
                    <a:pt x="409" y="213"/>
                    <a:pt x="412" y="213"/>
                  </a:cubicBezTo>
                  <a:cubicBezTo>
                    <a:pt x="413" y="214"/>
                    <a:pt x="415" y="215"/>
                    <a:pt x="418" y="215"/>
                  </a:cubicBezTo>
                  <a:cubicBezTo>
                    <a:pt x="417" y="210"/>
                    <a:pt x="425" y="214"/>
                    <a:pt x="423" y="208"/>
                  </a:cubicBezTo>
                  <a:cubicBezTo>
                    <a:pt x="420" y="206"/>
                    <a:pt x="418" y="209"/>
                    <a:pt x="416" y="209"/>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3" name="Freeform 92"/>
            <p:cNvSpPr/>
            <p:nvPr/>
          </p:nvSpPr>
          <p:spPr bwMode="auto">
            <a:xfrm>
              <a:off x="3956400" y="1913657"/>
              <a:ext cx="142875" cy="217487"/>
            </a:xfrm>
            <a:custGeom>
              <a:avLst/>
              <a:gdLst>
                <a:gd name="T0" fmla="*/ 26 w 38"/>
                <a:gd name="T1" fmla="*/ 14 h 58"/>
                <a:gd name="T2" fmla="*/ 45 w 38"/>
                <a:gd name="T3" fmla="*/ 9 h 58"/>
                <a:gd name="T4" fmla="*/ 47 w 38"/>
                <a:gd name="T5" fmla="*/ 26 h 58"/>
                <a:gd name="T6" fmla="*/ 33 w 38"/>
                <a:gd name="T7" fmla="*/ 35 h 58"/>
                <a:gd name="T8" fmla="*/ 50 w 38"/>
                <a:gd name="T9" fmla="*/ 45 h 58"/>
                <a:gd name="T10" fmla="*/ 59 w 38"/>
                <a:gd name="T11" fmla="*/ 64 h 58"/>
                <a:gd name="T12" fmla="*/ 64 w 38"/>
                <a:gd name="T13" fmla="*/ 69 h 58"/>
                <a:gd name="T14" fmla="*/ 76 w 38"/>
                <a:gd name="T15" fmla="*/ 73 h 58"/>
                <a:gd name="T16" fmla="*/ 71 w 38"/>
                <a:gd name="T17" fmla="*/ 85 h 58"/>
                <a:gd name="T18" fmla="*/ 88 w 38"/>
                <a:gd name="T19" fmla="*/ 87 h 58"/>
                <a:gd name="T20" fmla="*/ 88 w 38"/>
                <a:gd name="T21" fmla="*/ 104 h 58"/>
                <a:gd name="T22" fmla="*/ 81 w 38"/>
                <a:gd name="T23" fmla="*/ 104 h 58"/>
                <a:gd name="T24" fmla="*/ 88 w 38"/>
                <a:gd name="T25" fmla="*/ 109 h 58"/>
                <a:gd name="T26" fmla="*/ 81 w 38"/>
                <a:gd name="T27" fmla="*/ 116 h 58"/>
                <a:gd name="T28" fmla="*/ 73 w 38"/>
                <a:gd name="T29" fmla="*/ 120 h 58"/>
                <a:gd name="T30" fmla="*/ 45 w 38"/>
                <a:gd name="T31" fmla="*/ 118 h 58"/>
                <a:gd name="T32" fmla="*/ 33 w 38"/>
                <a:gd name="T33" fmla="*/ 120 h 58"/>
                <a:gd name="T34" fmla="*/ 14 w 38"/>
                <a:gd name="T35" fmla="*/ 120 h 58"/>
                <a:gd name="T36" fmla="*/ 19 w 38"/>
                <a:gd name="T37" fmla="*/ 118 h 58"/>
                <a:gd name="T38" fmla="*/ 24 w 38"/>
                <a:gd name="T39" fmla="*/ 120 h 58"/>
                <a:gd name="T40" fmla="*/ 26 w 38"/>
                <a:gd name="T41" fmla="*/ 116 h 58"/>
                <a:gd name="T42" fmla="*/ 43 w 38"/>
                <a:gd name="T43" fmla="*/ 113 h 58"/>
                <a:gd name="T44" fmla="*/ 19 w 38"/>
                <a:gd name="T45" fmla="*/ 104 h 58"/>
                <a:gd name="T46" fmla="*/ 19 w 38"/>
                <a:gd name="T47" fmla="*/ 87 h 58"/>
                <a:gd name="T48" fmla="*/ 26 w 38"/>
                <a:gd name="T49" fmla="*/ 85 h 58"/>
                <a:gd name="T50" fmla="*/ 36 w 38"/>
                <a:gd name="T51" fmla="*/ 85 h 58"/>
                <a:gd name="T52" fmla="*/ 40 w 38"/>
                <a:gd name="T53" fmla="*/ 69 h 58"/>
                <a:gd name="T54" fmla="*/ 31 w 38"/>
                <a:gd name="T55" fmla="*/ 57 h 58"/>
                <a:gd name="T56" fmla="*/ 19 w 38"/>
                <a:gd name="T57" fmla="*/ 61 h 58"/>
                <a:gd name="T58" fmla="*/ 19 w 38"/>
                <a:gd name="T59" fmla="*/ 47 h 58"/>
                <a:gd name="T60" fmla="*/ 9 w 38"/>
                <a:gd name="T61" fmla="*/ 40 h 58"/>
                <a:gd name="T62" fmla="*/ 0 w 38"/>
                <a:gd name="T63" fmla="*/ 14 h 58"/>
                <a:gd name="T64" fmla="*/ 14 w 38"/>
                <a:gd name="T65" fmla="*/ 0 h 58"/>
                <a:gd name="T66" fmla="*/ 40 w 38"/>
                <a:gd name="T67" fmla="*/ 0 h 58"/>
                <a:gd name="T68" fmla="*/ 26 w 38"/>
                <a:gd name="T69" fmla="*/ 14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 h="58">
                  <a:moveTo>
                    <a:pt x="11" y="6"/>
                  </a:moveTo>
                  <a:cubicBezTo>
                    <a:pt x="11" y="8"/>
                    <a:pt x="16" y="4"/>
                    <a:pt x="19" y="4"/>
                  </a:cubicBezTo>
                  <a:cubicBezTo>
                    <a:pt x="20" y="6"/>
                    <a:pt x="20" y="9"/>
                    <a:pt x="20" y="11"/>
                  </a:cubicBezTo>
                  <a:cubicBezTo>
                    <a:pt x="17" y="12"/>
                    <a:pt x="15" y="13"/>
                    <a:pt x="14" y="15"/>
                  </a:cubicBezTo>
                  <a:cubicBezTo>
                    <a:pt x="15" y="17"/>
                    <a:pt x="18" y="19"/>
                    <a:pt x="21" y="19"/>
                  </a:cubicBezTo>
                  <a:cubicBezTo>
                    <a:pt x="21" y="23"/>
                    <a:pt x="26" y="22"/>
                    <a:pt x="25" y="27"/>
                  </a:cubicBezTo>
                  <a:cubicBezTo>
                    <a:pt x="25" y="28"/>
                    <a:pt x="27" y="28"/>
                    <a:pt x="27" y="29"/>
                  </a:cubicBezTo>
                  <a:cubicBezTo>
                    <a:pt x="27" y="31"/>
                    <a:pt x="31" y="30"/>
                    <a:pt x="32" y="31"/>
                  </a:cubicBezTo>
                  <a:cubicBezTo>
                    <a:pt x="31" y="33"/>
                    <a:pt x="30" y="34"/>
                    <a:pt x="30" y="36"/>
                  </a:cubicBezTo>
                  <a:cubicBezTo>
                    <a:pt x="32" y="36"/>
                    <a:pt x="35" y="36"/>
                    <a:pt x="37" y="37"/>
                  </a:cubicBezTo>
                  <a:cubicBezTo>
                    <a:pt x="35" y="39"/>
                    <a:pt x="38" y="42"/>
                    <a:pt x="37" y="44"/>
                  </a:cubicBezTo>
                  <a:cubicBezTo>
                    <a:pt x="36" y="45"/>
                    <a:pt x="34" y="44"/>
                    <a:pt x="34" y="44"/>
                  </a:cubicBezTo>
                  <a:cubicBezTo>
                    <a:pt x="34" y="46"/>
                    <a:pt x="36" y="45"/>
                    <a:pt x="37" y="46"/>
                  </a:cubicBezTo>
                  <a:cubicBezTo>
                    <a:pt x="36" y="47"/>
                    <a:pt x="34" y="47"/>
                    <a:pt x="34" y="49"/>
                  </a:cubicBezTo>
                  <a:cubicBezTo>
                    <a:pt x="33" y="50"/>
                    <a:pt x="32" y="51"/>
                    <a:pt x="31" y="51"/>
                  </a:cubicBezTo>
                  <a:cubicBezTo>
                    <a:pt x="27" y="51"/>
                    <a:pt x="24" y="50"/>
                    <a:pt x="19" y="50"/>
                  </a:cubicBezTo>
                  <a:cubicBezTo>
                    <a:pt x="17" y="52"/>
                    <a:pt x="18" y="52"/>
                    <a:pt x="14" y="51"/>
                  </a:cubicBezTo>
                  <a:cubicBezTo>
                    <a:pt x="13" y="54"/>
                    <a:pt x="6" y="58"/>
                    <a:pt x="6" y="51"/>
                  </a:cubicBezTo>
                  <a:cubicBezTo>
                    <a:pt x="7" y="52"/>
                    <a:pt x="8" y="50"/>
                    <a:pt x="8" y="50"/>
                  </a:cubicBezTo>
                  <a:cubicBezTo>
                    <a:pt x="9" y="50"/>
                    <a:pt x="10" y="51"/>
                    <a:pt x="10" y="51"/>
                  </a:cubicBezTo>
                  <a:cubicBezTo>
                    <a:pt x="11" y="51"/>
                    <a:pt x="10" y="50"/>
                    <a:pt x="11" y="49"/>
                  </a:cubicBezTo>
                  <a:cubicBezTo>
                    <a:pt x="12" y="48"/>
                    <a:pt x="15" y="49"/>
                    <a:pt x="18" y="48"/>
                  </a:cubicBezTo>
                  <a:cubicBezTo>
                    <a:pt x="17" y="42"/>
                    <a:pt x="11" y="46"/>
                    <a:pt x="8" y="44"/>
                  </a:cubicBezTo>
                  <a:cubicBezTo>
                    <a:pt x="8" y="42"/>
                    <a:pt x="8" y="40"/>
                    <a:pt x="8" y="37"/>
                  </a:cubicBezTo>
                  <a:cubicBezTo>
                    <a:pt x="11" y="38"/>
                    <a:pt x="13" y="37"/>
                    <a:pt x="11" y="36"/>
                  </a:cubicBezTo>
                  <a:cubicBezTo>
                    <a:pt x="12" y="33"/>
                    <a:pt x="13" y="37"/>
                    <a:pt x="15" y="36"/>
                  </a:cubicBezTo>
                  <a:cubicBezTo>
                    <a:pt x="18" y="36"/>
                    <a:pt x="14" y="31"/>
                    <a:pt x="17" y="29"/>
                  </a:cubicBezTo>
                  <a:cubicBezTo>
                    <a:pt x="16" y="27"/>
                    <a:pt x="12" y="28"/>
                    <a:pt x="13" y="24"/>
                  </a:cubicBezTo>
                  <a:cubicBezTo>
                    <a:pt x="12" y="25"/>
                    <a:pt x="10" y="26"/>
                    <a:pt x="8" y="26"/>
                  </a:cubicBezTo>
                  <a:cubicBezTo>
                    <a:pt x="8" y="24"/>
                    <a:pt x="8" y="22"/>
                    <a:pt x="8" y="20"/>
                  </a:cubicBezTo>
                  <a:cubicBezTo>
                    <a:pt x="8" y="18"/>
                    <a:pt x="4" y="19"/>
                    <a:pt x="4" y="17"/>
                  </a:cubicBezTo>
                  <a:cubicBezTo>
                    <a:pt x="6" y="13"/>
                    <a:pt x="5" y="6"/>
                    <a:pt x="0" y="6"/>
                  </a:cubicBezTo>
                  <a:cubicBezTo>
                    <a:pt x="2" y="3"/>
                    <a:pt x="5" y="3"/>
                    <a:pt x="6" y="0"/>
                  </a:cubicBezTo>
                  <a:cubicBezTo>
                    <a:pt x="10" y="0"/>
                    <a:pt x="13" y="0"/>
                    <a:pt x="17" y="0"/>
                  </a:cubicBezTo>
                  <a:cubicBezTo>
                    <a:pt x="14" y="1"/>
                    <a:pt x="12" y="3"/>
                    <a:pt x="11" y="6"/>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4" name="Freeform 93"/>
            <p:cNvSpPr/>
            <p:nvPr/>
          </p:nvSpPr>
          <p:spPr bwMode="auto">
            <a:xfrm>
              <a:off x="7952964" y="1923899"/>
              <a:ext cx="38100" cy="30162"/>
            </a:xfrm>
            <a:custGeom>
              <a:avLst/>
              <a:gdLst>
                <a:gd name="T0" fmla="*/ 22 w 10"/>
                <a:gd name="T1" fmla="*/ 2 h 8"/>
                <a:gd name="T2" fmla="*/ 24 w 10"/>
                <a:gd name="T3" fmla="*/ 14 h 8"/>
                <a:gd name="T4" fmla="*/ 12 w 10"/>
                <a:gd name="T5" fmla="*/ 19 h 8"/>
                <a:gd name="T6" fmla="*/ 12 w 10"/>
                <a:gd name="T7" fmla="*/ 14 h 8"/>
                <a:gd name="T8" fmla="*/ 5 w 10"/>
                <a:gd name="T9" fmla="*/ 17 h 8"/>
                <a:gd name="T10" fmla="*/ 7 w 10"/>
                <a:gd name="T11" fmla="*/ 14 h 8"/>
                <a:gd name="T12" fmla="*/ 22 w 10"/>
                <a:gd name="T13" fmla="*/ 2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8">
                  <a:moveTo>
                    <a:pt x="9" y="1"/>
                  </a:moveTo>
                  <a:cubicBezTo>
                    <a:pt x="8" y="3"/>
                    <a:pt x="9" y="5"/>
                    <a:pt x="10" y="6"/>
                  </a:cubicBezTo>
                  <a:cubicBezTo>
                    <a:pt x="9" y="8"/>
                    <a:pt x="7" y="8"/>
                    <a:pt x="5" y="8"/>
                  </a:cubicBezTo>
                  <a:cubicBezTo>
                    <a:pt x="5" y="7"/>
                    <a:pt x="5" y="7"/>
                    <a:pt x="5" y="6"/>
                  </a:cubicBezTo>
                  <a:cubicBezTo>
                    <a:pt x="4" y="6"/>
                    <a:pt x="3" y="7"/>
                    <a:pt x="2" y="7"/>
                  </a:cubicBezTo>
                  <a:cubicBezTo>
                    <a:pt x="0" y="6"/>
                    <a:pt x="3" y="7"/>
                    <a:pt x="3" y="6"/>
                  </a:cubicBezTo>
                  <a:cubicBezTo>
                    <a:pt x="4" y="5"/>
                    <a:pt x="7" y="0"/>
                    <a:pt x="9"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5" name="Freeform 94"/>
            <p:cNvSpPr/>
            <p:nvPr/>
          </p:nvSpPr>
          <p:spPr bwMode="auto">
            <a:xfrm>
              <a:off x="6590063" y="2278782"/>
              <a:ext cx="22225" cy="25400"/>
            </a:xfrm>
            <a:custGeom>
              <a:avLst/>
              <a:gdLst>
                <a:gd name="T0" fmla="*/ 2 w 6"/>
                <a:gd name="T1" fmla="*/ 5 h 7"/>
                <a:gd name="T2" fmla="*/ 14 w 6"/>
                <a:gd name="T3" fmla="*/ 0 h 7"/>
                <a:gd name="T4" fmla="*/ 0 w 6"/>
                <a:gd name="T5" fmla="*/ 14 h 7"/>
                <a:gd name="T6" fmla="*/ 2 w 6"/>
                <a:gd name="T7" fmla="*/ 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7">
                  <a:moveTo>
                    <a:pt x="1" y="2"/>
                  </a:moveTo>
                  <a:cubicBezTo>
                    <a:pt x="2" y="0"/>
                    <a:pt x="3" y="2"/>
                    <a:pt x="6" y="0"/>
                  </a:cubicBezTo>
                  <a:cubicBezTo>
                    <a:pt x="5" y="3"/>
                    <a:pt x="4" y="7"/>
                    <a:pt x="0" y="6"/>
                  </a:cubicBezTo>
                  <a:cubicBezTo>
                    <a:pt x="0" y="5"/>
                    <a:pt x="5" y="3"/>
                    <a:pt x="1"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6" name="Freeform 95"/>
            <p:cNvSpPr/>
            <p:nvPr/>
          </p:nvSpPr>
          <p:spPr bwMode="auto">
            <a:xfrm>
              <a:off x="6031263" y="2975694"/>
              <a:ext cx="179388" cy="201612"/>
            </a:xfrm>
            <a:custGeom>
              <a:avLst/>
              <a:gdLst>
                <a:gd name="T0" fmla="*/ 89 w 48"/>
                <a:gd name="T1" fmla="*/ 7 h 54"/>
                <a:gd name="T2" fmla="*/ 101 w 48"/>
                <a:gd name="T3" fmla="*/ 12 h 54"/>
                <a:gd name="T4" fmla="*/ 113 w 48"/>
                <a:gd name="T5" fmla="*/ 21 h 54"/>
                <a:gd name="T6" fmla="*/ 101 w 48"/>
                <a:gd name="T7" fmla="*/ 35 h 54"/>
                <a:gd name="T8" fmla="*/ 99 w 48"/>
                <a:gd name="T9" fmla="*/ 52 h 54"/>
                <a:gd name="T10" fmla="*/ 104 w 48"/>
                <a:gd name="T11" fmla="*/ 56 h 54"/>
                <a:gd name="T12" fmla="*/ 104 w 48"/>
                <a:gd name="T13" fmla="*/ 64 h 54"/>
                <a:gd name="T14" fmla="*/ 108 w 48"/>
                <a:gd name="T15" fmla="*/ 71 h 54"/>
                <a:gd name="T16" fmla="*/ 97 w 48"/>
                <a:gd name="T17" fmla="*/ 78 h 54"/>
                <a:gd name="T18" fmla="*/ 92 w 48"/>
                <a:gd name="T19" fmla="*/ 92 h 54"/>
                <a:gd name="T20" fmla="*/ 92 w 48"/>
                <a:gd name="T21" fmla="*/ 99 h 54"/>
                <a:gd name="T22" fmla="*/ 87 w 48"/>
                <a:gd name="T23" fmla="*/ 99 h 54"/>
                <a:gd name="T24" fmla="*/ 78 w 48"/>
                <a:gd name="T25" fmla="*/ 108 h 54"/>
                <a:gd name="T26" fmla="*/ 78 w 48"/>
                <a:gd name="T27" fmla="*/ 125 h 54"/>
                <a:gd name="T28" fmla="*/ 52 w 48"/>
                <a:gd name="T29" fmla="*/ 118 h 54"/>
                <a:gd name="T30" fmla="*/ 49 w 48"/>
                <a:gd name="T31" fmla="*/ 122 h 54"/>
                <a:gd name="T32" fmla="*/ 40 w 48"/>
                <a:gd name="T33" fmla="*/ 118 h 54"/>
                <a:gd name="T34" fmla="*/ 26 w 48"/>
                <a:gd name="T35" fmla="*/ 118 h 54"/>
                <a:gd name="T36" fmla="*/ 19 w 48"/>
                <a:gd name="T37" fmla="*/ 115 h 54"/>
                <a:gd name="T38" fmla="*/ 7 w 48"/>
                <a:gd name="T39" fmla="*/ 99 h 54"/>
                <a:gd name="T40" fmla="*/ 9 w 48"/>
                <a:gd name="T41" fmla="*/ 87 h 54"/>
                <a:gd name="T42" fmla="*/ 7 w 48"/>
                <a:gd name="T43" fmla="*/ 87 h 54"/>
                <a:gd name="T44" fmla="*/ 5 w 48"/>
                <a:gd name="T45" fmla="*/ 64 h 54"/>
                <a:gd name="T46" fmla="*/ 31 w 48"/>
                <a:gd name="T47" fmla="*/ 61 h 54"/>
                <a:gd name="T48" fmla="*/ 31 w 48"/>
                <a:gd name="T49" fmla="*/ 54 h 54"/>
                <a:gd name="T50" fmla="*/ 52 w 48"/>
                <a:gd name="T51" fmla="*/ 40 h 54"/>
                <a:gd name="T52" fmla="*/ 68 w 48"/>
                <a:gd name="T53" fmla="*/ 35 h 54"/>
                <a:gd name="T54" fmla="*/ 71 w 48"/>
                <a:gd name="T55" fmla="*/ 26 h 54"/>
                <a:gd name="T56" fmla="*/ 75 w 48"/>
                <a:gd name="T57" fmla="*/ 26 h 54"/>
                <a:gd name="T58" fmla="*/ 82 w 48"/>
                <a:gd name="T59" fmla="*/ 21 h 54"/>
                <a:gd name="T60" fmla="*/ 92 w 48"/>
                <a:gd name="T61" fmla="*/ 7 h 54"/>
                <a:gd name="T62" fmla="*/ 89 w 48"/>
                <a:gd name="T63" fmla="*/ 7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 h="54">
                  <a:moveTo>
                    <a:pt x="38" y="3"/>
                  </a:moveTo>
                  <a:cubicBezTo>
                    <a:pt x="39" y="0"/>
                    <a:pt x="41" y="5"/>
                    <a:pt x="43" y="5"/>
                  </a:cubicBezTo>
                  <a:cubicBezTo>
                    <a:pt x="44" y="6"/>
                    <a:pt x="45" y="8"/>
                    <a:pt x="48" y="9"/>
                  </a:cubicBezTo>
                  <a:cubicBezTo>
                    <a:pt x="47" y="12"/>
                    <a:pt x="47" y="15"/>
                    <a:pt x="43" y="15"/>
                  </a:cubicBezTo>
                  <a:cubicBezTo>
                    <a:pt x="42" y="17"/>
                    <a:pt x="44" y="21"/>
                    <a:pt x="42" y="22"/>
                  </a:cubicBezTo>
                  <a:cubicBezTo>
                    <a:pt x="41" y="23"/>
                    <a:pt x="44" y="23"/>
                    <a:pt x="44" y="24"/>
                  </a:cubicBezTo>
                  <a:cubicBezTo>
                    <a:pt x="44" y="25"/>
                    <a:pt x="44" y="27"/>
                    <a:pt x="44" y="27"/>
                  </a:cubicBezTo>
                  <a:cubicBezTo>
                    <a:pt x="45" y="29"/>
                    <a:pt x="46" y="28"/>
                    <a:pt x="46" y="30"/>
                  </a:cubicBezTo>
                  <a:cubicBezTo>
                    <a:pt x="46" y="33"/>
                    <a:pt x="42" y="35"/>
                    <a:pt x="41" y="33"/>
                  </a:cubicBezTo>
                  <a:cubicBezTo>
                    <a:pt x="41" y="36"/>
                    <a:pt x="42" y="37"/>
                    <a:pt x="39" y="39"/>
                  </a:cubicBezTo>
                  <a:cubicBezTo>
                    <a:pt x="39" y="40"/>
                    <a:pt x="40" y="41"/>
                    <a:pt x="39" y="42"/>
                  </a:cubicBezTo>
                  <a:cubicBezTo>
                    <a:pt x="39" y="42"/>
                    <a:pt x="37" y="41"/>
                    <a:pt x="37" y="42"/>
                  </a:cubicBezTo>
                  <a:cubicBezTo>
                    <a:pt x="36" y="43"/>
                    <a:pt x="37" y="48"/>
                    <a:pt x="33" y="46"/>
                  </a:cubicBezTo>
                  <a:cubicBezTo>
                    <a:pt x="36" y="48"/>
                    <a:pt x="33" y="49"/>
                    <a:pt x="33" y="53"/>
                  </a:cubicBezTo>
                  <a:cubicBezTo>
                    <a:pt x="27" y="54"/>
                    <a:pt x="26" y="51"/>
                    <a:pt x="22" y="50"/>
                  </a:cubicBezTo>
                  <a:cubicBezTo>
                    <a:pt x="21" y="50"/>
                    <a:pt x="21" y="51"/>
                    <a:pt x="21" y="52"/>
                  </a:cubicBezTo>
                  <a:cubicBezTo>
                    <a:pt x="18" y="53"/>
                    <a:pt x="18" y="50"/>
                    <a:pt x="17" y="50"/>
                  </a:cubicBezTo>
                  <a:cubicBezTo>
                    <a:pt x="15" y="49"/>
                    <a:pt x="13" y="51"/>
                    <a:pt x="11" y="50"/>
                  </a:cubicBezTo>
                  <a:cubicBezTo>
                    <a:pt x="10" y="49"/>
                    <a:pt x="12" y="46"/>
                    <a:pt x="8" y="49"/>
                  </a:cubicBezTo>
                  <a:cubicBezTo>
                    <a:pt x="7" y="46"/>
                    <a:pt x="7" y="42"/>
                    <a:pt x="3" y="42"/>
                  </a:cubicBezTo>
                  <a:cubicBezTo>
                    <a:pt x="3" y="40"/>
                    <a:pt x="4" y="39"/>
                    <a:pt x="4" y="37"/>
                  </a:cubicBezTo>
                  <a:cubicBezTo>
                    <a:pt x="4" y="35"/>
                    <a:pt x="3" y="37"/>
                    <a:pt x="3" y="37"/>
                  </a:cubicBezTo>
                  <a:cubicBezTo>
                    <a:pt x="0" y="35"/>
                    <a:pt x="2" y="32"/>
                    <a:pt x="2" y="27"/>
                  </a:cubicBezTo>
                  <a:cubicBezTo>
                    <a:pt x="6" y="28"/>
                    <a:pt x="10" y="28"/>
                    <a:pt x="13" y="26"/>
                  </a:cubicBezTo>
                  <a:cubicBezTo>
                    <a:pt x="13" y="24"/>
                    <a:pt x="15" y="23"/>
                    <a:pt x="13" y="23"/>
                  </a:cubicBezTo>
                  <a:cubicBezTo>
                    <a:pt x="15" y="21"/>
                    <a:pt x="24" y="18"/>
                    <a:pt x="22" y="17"/>
                  </a:cubicBezTo>
                  <a:cubicBezTo>
                    <a:pt x="23" y="15"/>
                    <a:pt x="26" y="15"/>
                    <a:pt x="29" y="15"/>
                  </a:cubicBezTo>
                  <a:cubicBezTo>
                    <a:pt x="31" y="15"/>
                    <a:pt x="29" y="12"/>
                    <a:pt x="30" y="11"/>
                  </a:cubicBezTo>
                  <a:cubicBezTo>
                    <a:pt x="30" y="11"/>
                    <a:pt x="32" y="11"/>
                    <a:pt x="32" y="11"/>
                  </a:cubicBezTo>
                  <a:cubicBezTo>
                    <a:pt x="33" y="10"/>
                    <a:pt x="32" y="8"/>
                    <a:pt x="35" y="9"/>
                  </a:cubicBezTo>
                  <a:cubicBezTo>
                    <a:pt x="33" y="4"/>
                    <a:pt x="38" y="5"/>
                    <a:pt x="39" y="3"/>
                  </a:cubicBezTo>
                  <a:cubicBezTo>
                    <a:pt x="39" y="3"/>
                    <a:pt x="39" y="3"/>
                    <a:pt x="38"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7" name="Freeform 96"/>
            <p:cNvSpPr/>
            <p:nvPr/>
          </p:nvSpPr>
          <p:spPr bwMode="auto">
            <a:xfrm>
              <a:off x="6215413" y="3121744"/>
              <a:ext cx="77788" cy="90487"/>
            </a:xfrm>
            <a:custGeom>
              <a:avLst/>
              <a:gdLst>
                <a:gd name="T0" fmla="*/ 44 w 21"/>
                <a:gd name="T1" fmla="*/ 0 h 24"/>
                <a:gd name="T2" fmla="*/ 35 w 21"/>
                <a:gd name="T3" fmla="*/ 12 h 24"/>
                <a:gd name="T4" fmla="*/ 33 w 21"/>
                <a:gd name="T5" fmla="*/ 12 h 24"/>
                <a:gd name="T6" fmla="*/ 35 w 21"/>
                <a:gd name="T7" fmla="*/ 21 h 24"/>
                <a:gd name="T8" fmla="*/ 40 w 21"/>
                <a:gd name="T9" fmla="*/ 26 h 24"/>
                <a:gd name="T10" fmla="*/ 44 w 21"/>
                <a:gd name="T11" fmla="*/ 50 h 24"/>
                <a:gd name="T12" fmla="*/ 33 w 21"/>
                <a:gd name="T13" fmla="*/ 50 h 24"/>
                <a:gd name="T14" fmla="*/ 23 w 21"/>
                <a:gd name="T15" fmla="*/ 24 h 24"/>
                <a:gd name="T16" fmla="*/ 14 w 21"/>
                <a:gd name="T17" fmla="*/ 31 h 24"/>
                <a:gd name="T18" fmla="*/ 14 w 21"/>
                <a:gd name="T19" fmla="*/ 48 h 24"/>
                <a:gd name="T20" fmla="*/ 5 w 21"/>
                <a:gd name="T21" fmla="*/ 57 h 24"/>
                <a:gd name="T22" fmla="*/ 2 w 21"/>
                <a:gd name="T23" fmla="*/ 43 h 24"/>
                <a:gd name="T24" fmla="*/ 5 w 21"/>
                <a:gd name="T25" fmla="*/ 40 h 24"/>
                <a:gd name="T26" fmla="*/ 2 w 21"/>
                <a:gd name="T27" fmla="*/ 38 h 24"/>
                <a:gd name="T28" fmla="*/ 5 w 21"/>
                <a:gd name="T29" fmla="*/ 26 h 24"/>
                <a:gd name="T30" fmla="*/ 0 w 21"/>
                <a:gd name="T31" fmla="*/ 21 h 24"/>
                <a:gd name="T32" fmla="*/ 21 w 21"/>
                <a:gd name="T33" fmla="*/ 0 h 24"/>
                <a:gd name="T34" fmla="*/ 44 w 21"/>
                <a:gd name="T35" fmla="*/ 0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 h="24">
                  <a:moveTo>
                    <a:pt x="19" y="0"/>
                  </a:moveTo>
                  <a:cubicBezTo>
                    <a:pt x="21" y="5"/>
                    <a:pt x="13" y="3"/>
                    <a:pt x="15" y="5"/>
                  </a:cubicBezTo>
                  <a:cubicBezTo>
                    <a:pt x="17" y="7"/>
                    <a:pt x="15" y="5"/>
                    <a:pt x="14" y="5"/>
                  </a:cubicBezTo>
                  <a:cubicBezTo>
                    <a:pt x="14" y="7"/>
                    <a:pt x="14" y="7"/>
                    <a:pt x="15" y="9"/>
                  </a:cubicBezTo>
                  <a:cubicBezTo>
                    <a:pt x="15" y="9"/>
                    <a:pt x="17" y="10"/>
                    <a:pt x="17" y="11"/>
                  </a:cubicBezTo>
                  <a:cubicBezTo>
                    <a:pt x="18" y="14"/>
                    <a:pt x="18" y="18"/>
                    <a:pt x="19" y="21"/>
                  </a:cubicBezTo>
                  <a:cubicBezTo>
                    <a:pt x="17" y="21"/>
                    <a:pt x="15" y="21"/>
                    <a:pt x="14" y="21"/>
                  </a:cubicBezTo>
                  <a:cubicBezTo>
                    <a:pt x="13" y="18"/>
                    <a:pt x="11" y="14"/>
                    <a:pt x="10" y="10"/>
                  </a:cubicBezTo>
                  <a:cubicBezTo>
                    <a:pt x="8" y="10"/>
                    <a:pt x="9" y="14"/>
                    <a:pt x="6" y="13"/>
                  </a:cubicBezTo>
                  <a:cubicBezTo>
                    <a:pt x="6" y="16"/>
                    <a:pt x="6" y="18"/>
                    <a:pt x="6" y="20"/>
                  </a:cubicBezTo>
                  <a:cubicBezTo>
                    <a:pt x="6" y="23"/>
                    <a:pt x="2" y="22"/>
                    <a:pt x="2" y="24"/>
                  </a:cubicBezTo>
                  <a:cubicBezTo>
                    <a:pt x="0" y="24"/>
                    <a:pt x="0" y="20"/>
                    <a:pt x="1" y="18"/>
                  </a:cubicBezTo>
                  <a:cubicBezTo>
                    <a:pt x="1" y="17"/>
                    <a:pt x="2" y="17"/>
                    <a:pt x="2" y="17"/>
                  </a:cubicBezTo>
                  <a:cubicBezTo>
                    <a:pt x="2" y="15"/>
                    <a:pt x="1" y="16"/>
                    <a:pt x="1" y="16"/>
                  </a:cubicBezTo>
                  <a:cubicBezTo>
                    <a:pt x="1" y="15"/>
                    <a:pt x="3" y="13"/>
                    <a:pt x="2" y="11"/>
                  </a:cubicBezTo>
                  <a:cubicBezTo>
                    <a:pt x="3" y="9"/>
                    <a:pt x="1" y="9"/>
                    <a:pt x="0" y="9"/>
                  </a:cubicBezTo>
                  <a:cubicBezTo>
                    <a:pt x="1" y="4"/>
                    <a:pt x="3" y="0"/>
                    <a:pt x="9" y="0"/>
                  </a:cubicBezTo>
                  <a:cubicBezTo>
                    <a:pt x="5" y="4"/>
                    <a:pt x="16" y="0"/>
                    <a:pt x="19"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8" name="Freeform 97"/>
            <p:cNvSpPr/>
            <p:nvPr/>
          </p:nvSpPr>
          <p:spPr bwMode="auto">
            <a:xfrm>
              <a:off x="5970938" y="3212232"/>
              <a:ext cx="187325" cy="52387"/>
            </a:xfrm>
            <a:custGeom>
              <a:avLst/>
              <a:gdLst>
                <a:gd name="T0" fmla="*/ 2 w 50"/>
                <a:gd name="T1" fmla="*/ 12 h 14"/>
                <a:gd name="T2" fmla="*/ 14 w 50"/>
                <a:gd name="T3" fmla="*/ 2 h 14"/>
                <a:gd name="T4" fmla="*/ 19 w 50"/>
                <a:gd name="T5" fmla="*/ 7 h 14"/>
                <a:gd name="T6" fmla="*/ 26 w 50"/>
                <a:gd name="T7" fmla="*/ 12 h 14"/>
                <a:gd name="T8" fmla="*/ 52 w 50"/>
                <a:gd name="T9" fmla="*/ 17 h 14"/>
                <a:gd name="T10" fmla="*/ 80 w 50"/>
                <a:gd name="T11" fmla="*/ 14 h 14"/>
                <a:gd name="T12" fmla="*/ 87 w 50"/>
                <a:gd name="T13" fmla="*/ 19 h 14"/>
                <a:gd name="T14" fmla="*/ 94 w 50"/>
                <a:gd name="T15" fmla="*/ 21 h 14"/>
                <a:gd name="T16" fmla="*/ 109 w 50"/>
                <a:gd name="T17" fmla="*/ 21 h 14"/>
                <a:gd name="T18" fmla="*/ 111 w 50"/>
                <a:gd name="T19" fmla="*/ 31 h 14"/>
                <a:gd name="T20" fmla="*/ 106 w 50"/>
                <a:gd name="T21" fmla="*/ 31 h 14"/>
                <a:gd name="T22" fmla="*/ 50 w 50"/>
                <a:gd name="T23" fmla="*/ 21 h 14"/>
                <a:gd name="T24" fmla="*/ 35 w 50"/>
                <a:gd name="T25" fmla="*/ 21 h 14"/>
                <a:gd name="T26" fmla="*/ 17 w 50"/>
                <a:gd name="T27" fmla="*/ 17 h 14"/>
                <a:gd name="T28" fmla="*/ 2 w 50"/>
                <a:gd name="T29" fmla="*/ 12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14">
                  <a:moveTo>
                    <a:pt x="1" y="5"/>
                  </a:moveTo>
                  <a:cubicBezTo>
                    <a:pt x="0" y="1"/>
                    <a:pt x="5" y="3"/>
                    <a:pt x="6" y="1"/>
                  </a:cubicBezTo>
                  <a:cubicBezTo>
                    <a:pt x="8" y="0"/>
                    <a:pt x="7" y="3"/>
                    <a:pt x="8" y="3"/>
                  </a:cubicBezTo>
                  <a:cubicBezTo>
                    <a:pt x="9" y="4"/>
                    <a:pt x="11" y="3"/>
                    <a:pt x="11" y="5"/>
                  </a:cubicBezTo>
                  <a:cubicBezTo>
                    <a:pt x="16" y="3"/>
                    <a:pt x="18" y="4"/>
                    <a:pt x="22" y="7"/>
                  </a:cubicBezTo>
                  <a:cubicBezTo>
                    <a:pt x="27" y="4"/>
                    <a:pt x="28" y="6"/>
                    <a:pt x="34" y="6"/>
                  </a:cubicBezTo>
                  <a:cubicBezTo>
                    <a:pt x="36" y="5"/>
                    <a:pt x="36" y="7"/>
                    <a:pt x="37" y="8"/>
                  </a:cubicBezTo>
                  <a:cubicBezTo>
                    <a:pt x="38" y="8"/>
                    <a:pt x="40" y="8"/>
                    <a:pt x="40" y="9"/>
                  </a:cubicBezTo>
                  <a:cubicBezTo>
                    <a:pt x="43" y="8"/>
                    <a:pt x="46" y="12"/>
                    <a:pt x="46" y="9"/>
                  </a:cubicBezTo>
                  <a:cubicBezTo>
                    <a:pt x="50" y="9"/>
                    <a:pt x="43" y="13"/>
                    <a:pt x="47" y="13"/>
                  </a:cubicBezTo>
                  <a:cubicBezTo>
                    <a:pt x="47" y="14"/>
                    <a:pt x="46" y="13"/>
                    <a:pt x="45" y="13"/>
                  </a:cubicBezTo>
                  <a:cubicBezTo>
                    <a:pt x="36" y="14"/>
                    <a:pt x="28" y="11"/>
                    <a:pt x="21" y="9"/>
                  </a:cubicBezTo>
                  <a:cubicBezTo>
                    <a:pt x="19" y="9"/>
                    <a:pt x="17" y="10"/>
                    <a:pt x="15" y="9"/>
                  </a:cubicBezTo>
                  <a:cubicBezTo>
                    <a:pt x="12" y="9"/>
                    <a:pt x="10" y="8"/>
                    <a:pt x="7" y="7"/>
                  </a:cubicBezTo>
                  <a:cubicBezTo>
                    <a:pt x="5" y="6"/>
                    <a:pt x="2" y="7"/>
                    <a:pt x="1" y="5"/>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09" name="Freeform 98"/>
            <p:cNvSpPr/>
            <p:nvPr/>
          </p:nvSpPr>
          <p:spPr bwMode="auto">
            <a:xfrm>
              <a:off x="6221763" y="3275732"/>
              <a:ext cx="26988" cy="11112"/>
            </a:xfrm>
            <a:custGeom>
              <a:avLst/>
              <a:gdLst>
                <a:gd name="T0" fmla="*/ 5 w 7"/>
                <a:gd name="T1" fmla="*/ 5 h 3"/>
                <a:gd name="T2" fmla="*/ 17 w 7"/>
                <a:gd name="T3" fmla="*/ 7 h 3"/>
                <a:gd name="T4" fmla="*/ 5 w 7"/>
                <a:gd name="T5" fmla="*/ 7 h 3"/>
                <a:gd name="T6" fmla="*/ 2 w 7"/>
                <a:gd name="T7" fmla="*/ 5 h 3"/>
                <a:gd name="T8" fmla="*/ 5 w 7"/>
                <a:gd name="T9" fmla="*/ 5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
                  <a:moveTo>
                    <a:pt x="2" y="2"/>
                  </a:moveTo>
                  <a:cubicBezTo>
                    <a:pt x="4" y="2"/>
                    <a:pt x="7" y="1"/>
                    <a:pt x="7" y="3"/>
                  </a:cubicBezTo>
                  <a:cubicBezTo>
                    <a:pt x="6" y="3"/>
                    <a:pt x="4" y="3"/>
                    <a:pt x="2" y="3"/>
                  </a:cubicBezTo>
                  <a:cubicBezTo>
                    <a:pt x="3" y="2"/>
                    <a:pt x="2" y="2"/>
                    <a:pt x="1" y="2"/>
                  </a:cubicBezTo>
                  <a:cubicBezTo>
                    <a:pt x="0" y="0"/>
                    <a:pt x="2" y="0"/>
                    <a:pt x="2"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0" name="Freeform 99"/>
            <p:cNvSpPr/>
            <p:nvPr/>
          </p:nvSpPr>
          <p:spPr bwMode="auto">
            <a:xfrm>
              <a:off x="7063138" y="3882157"/>
              <a:ext cx="138113" cy="139700"/>
            </a:xfrm>
            <a:custGeom>
              <a:avLst/>
              <a:gdLst>
                <a:gd name="T0" fmla="*/ 2 w 37"/>
                <a:gd name="T1" fmla="*/ 76 h 37"/>
                <a:gd name="T2" fmla="*/ 7 w 37"/>
                <a:gd name="T3" fmla="*/ 64 h 37"/>
                <a:gd name="T4" fmla="*/ 14 w 37"/>
                <a:gd name="T5" fmla="*/ 62 h 37"/>
                <a:gd name="T6" fmla="*/ 14 w 37"/>
                <a:gd name="T7" fmla="*/ 55 h 37"/>
                <a:gd name="T8" fmla="*/ 19 w 37"/>
                <a:gd name="T9" fmla="*/ 55 h 37"/>
                <a:gd name="T10" fmla="*/ 21 w 37"/>
                <a:gd name="T11" fmla="*/ 50 h 37"/>
                <a:gd name="T12" fmla="*/ 33 w 37"/>
                <a:gd name="T13" fmla="*/ 48 h 37"/>
                <a:gd name="T14" fmla="*/ 38 w 37"/>
                <a:gd name="T15" fmla="*/ 40 h 37"/>
                <a:gd name="T16" fmla="*/ 45 w 37"/>
                <a:gd name="T17" fmla="*/ 33 h 37"/>
                <a:gd name="T18" fmla="*/ 49 w 37"/>
                <a:gd name="T19" fmla="*/ 29 h 37"/>
                <a:gd name="T20" fmla="*/ 59 w 37"/>
                <a:gd name="T21" fmla="*/ 31 h 37"/>
                <a:gd name="T22" fmla="*/ 54 w 37"/>
                <a:gd name="T23" fmla="*/ 19 h 37"/>
                <a:gd name="T24" fmla="*/ 66 w 37"/>
                <a:gd name="T25" fmla="*/ 5 h 37"/>
                <a:gd name="T26" fmla="*/ 75 w 37"/>
                <a:gd name="T27" fmla="*/ 0 h 37"/>
                <a:gd name="T28" fmla="*/ 82 w 37"/>
                <a:gd name="T29" fmla="*/ 5 h 37"/>
                <a:gd name="T30" fmla="*/ 85 w 37"/>
                <a:gd name="T31" fmla="*/ 19 h 37"/>
                <a:gd name="T32" fmla="*/ 82 w 37"/>
                <a:gd name="T33" fmla="*/ 29 h 37"/>
                <a:gd name="T34" fmla="*/ 78 w 37"/>
                <a:gd name="T35" fmla="*/ 29 h 37"/>
                <a:gd name="T36" fmla="*/ 75 w 37"/>
                <a:gd name="T37" fmla="*/ 40 h 37"/>
                <a:gd name="T38" fmla="*/ 63 w 37"/>
                <a:gd name="T39" fmla="*/ 45 h 37"/>
                <a:gd name="T40" fmla="*/ 54 w 37"/>
                <a:gd name="T41" fmla="*/ 64 h 37"/>
                <a:gd name="T42" fmla="*/ 49 w 37"/>
                <a:gd name="T43" fmla="*/ 76 h 37"/>
                <a:gd name="T44" fmla="*/ 45 w 37"/>
                <a:gd name="T45" fmla="*/ 81 h 37"/>
                <a:gd name="T46" fmla="*/ 21 w 37"/>
                <a:gd name="T47" fmla="*/ 71 h 37"/>
                <a:gd name="T48" fmla="*/ 12 w 37"/>
                <a:gd name="T49" fmla="*/ 76 h 37"/>
                <a:gd name="T50" fmla="*/ 7 w 37"/>
                <a:gd name="T51" fmla="*/ 69 h 37"/>
                <a:gd name="T52" fmla="*/ 2 w 37"/>
                <a:gd name="T53" fmla="*/ 76 h 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7" h="37">
                  <a:moveTo>
                    <a:pt x="1" y="32"/>
                  </a:moveTo>
                  <a:cubicBezTo>
                    <a:pt x="0" y="30"/>
                    <a:pt x="2" y="28"/>
                    <a:pt x="3" y="27"/>
                  </a:cubicBezTo>
                  <a:cubicBezTo>
                    <a:pt x="4" y="26"/>
                    <a:pt x="6" y="26"/>
                    <a:pt x="6" y="26"/>
                  </a:cubicBezTo>
                  <a:cubicBezTo>
                    <a:pt x="6" y="25"/>
                    <a:pt x="5" y="24"/>
                    <a:pt x="6" y="23"/>
                  </a:cubicBezTo>
                  <a:cubicBezTo>
                    <a:pt x="6" y="23"/>
                    <a:pt x="8" y="24"/>
                    <a:pt x="8" y="23"/>
                  </a:cubicBezTo>
                  <a:cubicBezTo>
                    <a:pt x="8" y="23"/>
                    <a:pt x="9" y="21"/>
                    <a:pt x="9" y="21"/>
                  </a:cubicBezTo>
                  <a:cubicBezTo>
                    <a:pt x="11" y="20"/>
                    <a:pt x="13" y="21"/>
                    <a:pt x="14" y="20"/>
                  </a:cubicBezTo>
                  <a:cubicBezTo>
                    <a:pt x="15" y="18"/>
                    <a:pt x="14" y="18"/>
                    <a:pt x="16" y="17"/>
                  </a:cubicBezTo>
                  <a:cubicBezTo>
                    <a:pt x="19" y="17"/>
                    <a:pt x="18" y="15"/>
                    <a:pt x="19" y="14"/>
                  </a:cubicBezTo>
                  <a:cubicBezTo>
                    <a:pt x="19" y="14"/>
                    <a:pt x="22" y="17"/>
                    <a:pt x="21" y="12"/>
                  </a:cubicBezTo>
                  <a:cubicBezTo>
                    <a:pt x="23" y="11"/>
                    <a:pt x="23" y="13"/>
                    <a:pt x="25" y="13"/>
                  </a:cubicBezTo>
                  <a:cubicBezTo>
                    <a:pt x="25" y="11"/>
                    <a:pt x="23" y="10"/>
                    <a:pt x="23" y="8"/>
                  </a:cubicBezTo>
                  <a:cubicBezTo>
                    <a:pt x="28" y="9"/>
                    <a:pt x="27" y="4"/>
                    <a:pt x="28" y="2"/>
                  </a:cubicBezTo>
                  <a:cubicBezTo>
                    <a:pt x="29" y="1"/>
                    <a:pt x="32" y="2"/>
                    <a:pt x="32" y="0"/>
                  </a:cubicBezTo>
                  <a:cubicBezTo>
                    <a:pt x="33" y="1"/>
                    <a:pt x="33" y="2"/>
                    <a:pt x="35" y="2"/>
                  </a:cubicBezTo>
                  <a:cubicBezTo>
                    <a:pt x="34" y="5"/>
                    <a:pt x="37" y="5"/>
                    <a:pt x="36" y="8"/>
                  </a:cubicBezTo>
                  <a:cubicBezTo>
                    <a:pt x="35" y="8"/>
                    <a:pt x="36" y="10"/>
                    <a:pt x="35" y="12"/>
                  </a:cubicBezTo>
                  <a:cubicBezTo>
                    <a:pt x="35" y="12"/>
                    <a:pt x="33" y="11"/>
                    <a:pt x="33" y="12"/>
                  </a:cubicBezTo>
                  <a:cubicBezTo>
                    <a:pt x="32" y="12"/>
                    <a:pt x="32" y="15"/>
                    <a:pt x="32" y="17"/>
                  </a:cubicBezTo>
                  <a:cubicBezTo>
                    <a:pt x="29" y="19"/>
                    <a:pt x="29" y="17"/>
                    <a:pt x="27" y="19"/>
                  </a:cubicBezTo>
                  <a:cubicBezTo>
                    <a:pt x="24" y="20"/>
                    <a:pt x="25" y="24"/>
                    <a:pt x="23" y="27"/>
                  </a:cubicBezTo>
                  <a:cubicBezTo>
                    <a:pt x="23" y="28"/>
                    <a:pt x="20" y="28"/>
                    <a:pt x="21" y="32"/>
                  </a:cubicBezTo>
                  <a:cubicBezTo>
                    <a:pt x="19" y="31"/>
                    <a:pt x="19" y="32"/>
                    <a:pt x="19" y="34"/>
                  </a:cubicBezTo>
                  <a:cubicBezTo>
                    <a:pt x="16" y="31"/>
                    <a:pt x="10" y="37"/>
                    <a:pt x="9" y="30"/>
                  </a:cubicBezTo>
                  <a:cubicBezTo>
                    <a:pt x="8" y="31"/>
                    <a:pt x="6" y="32"/>
                    <a:pt x="5" y="32"/>
                  </a:cubicBezTo>
                  <a:cubicBezTo>
                    <a:pt x="4" y="32"/>
                    <a:pt x="3" y="29"/>
                    <a:pt x="3" y="29"/>
                  </a:cubicBezTo>
                  <a:cubicBezTo>
                    <a:pt x="1" y="29"/>
                    <a:pt x="6" y="34"/>
                    <a:pt x="1" y="3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1" name="Freeform 100"/>
            <p:cNvSpPr/>
            <p:nvPr/>
          </p:nvSpPr>
          <p:spPr bwMode="auto">
            <a:xfrm>
              <a:off x="9003889" y="1166662"/>
              <a:ext cx="195263" cy="142875"/>
            </a:xfrm>
            <a:custGeom>
              <a:avLst/>
              <a:gdLst>
                <a:gd name="T0" fmla="*/ 33 w 52"/>
                <a:gd name="T1" fmla="*/ 0 h 38"/>
                <a:gd name="T2" fmla="*/ 47 w 52"/>
                <a:gd name="T3" fmla="*/ 9 h 38"/>
                <a:gd name="T4" fmla="*/ 57 w 52"/>
                <a:gd name="T5" fmla="*/ 12 h 38"/>
                <a:gd name="T6" fmla="*/ 62 w 52"/>
                <a:gd name="T7" fmla="*/ 12 h 38"/>
                <a:gd name="T8" fmla="*/ 64 w 52"/>
                <a:gd name="T9" fmla="*/ 17 h 38"/>
                <a:gd name="T10" fmla="*/ 73 w 52"/>
                <a:gd name="T11" fmla="*/ 21 h 38"/>
                <a:gd name="T12" fmla="*/ 80 w 52"/>
                <a:gd name="T13" fmla="*/ 21 h 38"/>
                <a:gd name="T14" fmla="*/ 97 w 52"/>
                <a:gd name="T15" fmla="*/ 26 h 38"/>
                <a:gd name="T16" fmla="*/ 97 w 52"/>
                <a:gd name="T17" fmla="*/ 36 h 38"/>
                <a:gd name="T18" fmla="*/ 106 w 52"/>
                <a:gd name="T19" fmla="*/ 36 h 38"/>
                <a:gd name="T20" fmla="*/ 106 w 52"/>
                <a:gd name="T21" fmla="*/ 40 h 38"/>
                <a:gd name="T22" fmla="*/ 123 w 52"/>
                <a:gd name="T23" fmla="*/ 52 h 38"/>
                <a:gd name="T24" fmla="*/ 121 w 52"/>
                <a:gd name="T25" fmla="*/ 59 h 38"/>
                <a:gd name="T26" fmla="*/ 114 w 52"/>
                <a:gd name="T27" fmla="*/ 57 h 38"/>
                <a:gd name="T28" fmla="*/ 99 w 52"/>
                <a:gd name="T29" fmla="*/ 66 h 38"/>
                <a:gd name="T30" fmla="*/ 97 w 52"/>
                <a:gd name="T31" fmla="*/ 71 h 38"/>
                <a:gd name="T32" fmla="*/ 92 w 52"/>
                <a:gd name="T33" fmla="*/ 78 h 38"/>
                <a:gd name="T34" fmla="*/ 76 w 52"/>
                <a:gd name="T35" fmla="*/ 78 h 38"/>
                <a:gd name="T36" fmla="*/ 76 w 52"/>
                <a:gd name="T37" fmla="*/ 81 h 38"/>
                <a:gd name="T38" fmla="*/ 64 w 52"/>
                <a:gd name="T39" fmla="*/ 83 h 38"/>
                <a:gd name="T40" fmla="*/ 62 w 52"/>
                <a:gd name="T41" fmla="*/ 78 h 38"/>
                <a:gd name="T42" fmla="*/ 45 w 52"/>
                <a:gd name="T43" fmla="*/ 78 h 38"/>
                <a:gd name="T44" fmla="*/ 40 w 52"/>
                <a:gd name="T45" fmla="*/ 71 h 38"/>
                <a:gd name="T46" fmla="*/ 47 w 52"/>
                <a:gd name="T47" fmla="*/ 66 h 38"/>
                <a:gd name="T48" fmla="*/ 33 w 52"/>
                <a:gd name="T49" fmla="*/ 64 h 38"/>
                <a:gd name="T50" fmla="*/ 43 w 52"/>
                <a:gd name="T51" fmla="*/ 57 h 38"/>
                <a:gd name="T52" fmla="*/ 47 w 52"/>
                <a:gd name="T53" fmla="*/ 52 h 38"/>
                <a:gd name="T54" fmla="*/ 57 w 52"/>
                <a:gd name="T55" fmla="*/ 54 h 38"/>
                <a:gd name="T56" fmla="*/ 52 w 52"/>
                <a:gd name="T57" fmla="*/ 47 h 38"/>
                <a:gd name="T58" fmla="*/ 28 w 52"/>
                <a:gd name="T59" fmla="*/ 52 h 38"/>
                <a:gd name="T60" fmla="*/ 19 w 52"/>
                <a:gd name="T61" fmla="*/ 50 h 38"/>
                <a:gd name="T62" fmla="*/ 14 w 52"/>
                <a:gd name="T63" fmla="*/ 43 h 38"/>
                <a:gd name="T64" fmla="*/ 2 w 52"/>
                <a:gd name="T65" fmla="*/ 38 h 38"/>
                <a:gd name="T66" fmla="*/ 0 w 52"/>
                <a:gd name="T67" fmla="*/ 28 h 38"/>
                <a:gd name="T68" fmla="*/ 9 w 52"/>
                <a:gd name="T69" fmla="*/ 24 h 38"/>
                <a:gd name="T70" fmla="*/ 14 w 52"/>
                <a:gd name="T71" fmla="*/ 19 h 38"/>
                <a:gd name="T72" fmla="*/ 17 w 52"/>
                <a:gd name="T73" fmla="*/ 9 h 38"/>
                <a:gd name="T74" fmla="*/ 21 w 52"/>
                <a:gd name="T75" fmla="*/ 9 h 38"/>
                <a:gd name="T76" fmla="*/ 28 w 52"/>
                <a:gd name="T77" fmla="*/ 5 h 38"/>
                <a:gd name="T78" fmla="*/ 33 w 52"/>
                <a:gd name="T79" fmla="*/ 0 h 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2" h="38">
                  <a:moveTo>
                    <a:pt x="14" y="0"/>
                  </a:moveTo>
                  <a:cubicBezTo>
                    <a:pt x="16" y="1"/>
                    <a:pt x="19" y="2"/>
                    <a:pt x="20" y="4"/>
                  </a:cubicBezTo>
                  <a:cubicBezTo>
                    <a:pt x="22" y="3"/>
                    <a:pt x="23" y="5"/>
                    <a:pt x="24" y="5"/>
                  </a:cubicBezTo>
                  <a:cubicBezTo>
                    <a:pt x="24" y="6"/>
                    <a:pt x="26" y="5"/>
                    <a:pt x="26" y="5"/>
                  </a:cubicBezTo>
                  <a:cubicBezTo>
                    <a:pt x="26" y="6"/>
                    <a:pt x="26" y="7"/>
                    <a:pt x="27" y="7"/>
                  </a:cubicBezTo>
                  <a:cubicBezTo>
                    <a:pt x="29" y="5"/>
                    <a:pt x="28" y="8"/>
                    <a:pt x="31" y="9"/>
                  </a:cubicBezTo>
                  <a:cubicBezTo>
                    <a:pt x="32" y="9"/>
                    <a:pt x="33" y="9"/>
                    <a:pt x="34" y="9"/>
                  </a:cubicBezTo>
                  <a:cubicBezTo>
                    <a:pt x="35" y="9"/>
                    <a:pt x="37" y="13"/>
                    <a:pt x="41" y="11"/>
                  </a:cubicBezTo>
                  <a:cubicBezTo>
                    <a:pt x="41" y="12"/>
                    <a:pt x="41" y="14"/>
                    <a:pt x="41" y="15"/>
                  </a:cubicBezTo>
                  <a:cubicBezTo>
                    <a:pt x="42" y="15"/>
                    <a:pt x="44" y="14"/>
                    <a:pt x="45" y="15"/>
                  </a:cubicBezTo>
                  <a:cubicBezTo>
                    <a:pt x="45" y="15"/>
                    <a:pt x="44" y="17"/>
                    <a:pt x="45" y="17"/>
                  </a:cubicBezTo>
                  <a:cubicBezTo>
                    <a:pt x="47" y="19"/>
                    <a:pt x="49" y="20"/>
                    <a:pt x="52" y="22"/>
                  </a:cubicBezTo>
                  <a:cubicBezTo>
                    <a:pt x="52" y="23"/>
                    <a:pt x="51" y="25"/>
                    <a:pt x="51" y="25"/>
                  </a:cubicBezTo>
                  <a:cubicBezTo>
                    <a:pt x="50" y="26"/>
                    <a:pt x="48" y="24"/>
                    <a:pt x="48" y="24"/>
                  </a:cubicBezTo>
                  <a:cubicBezTo>
                    <a:pt x="46" y="25"/>
                    <a:pt x="45" y="27"/>
                    <a:pt x="42" y="28"/>
                  </a:cubicBezTo>
                  <a:cubicBezTo>
                    <a:pt x="41" y="28"/>
                    <a:pt x="42" y="29"/>
                    <a:pt x="41" y="30"/>
                  </a:cubicBezTo>
                  <a:cubicBezTo>
                    <a:pt x="39" y="30"/>
                    <a:pt x="39" y="31"/>
                    <a:pt x="39" y="33"/>
                  </a:cubicBezTo>
                  <a:cubicBezTo>
                    <a:pt x="35" y="33"/>
                    <a:pt x="34" y="30"/>
                    <a:pt x="32" y="33"/>
                  </a:cubicBezTo>
                  <a:cubicBezTo>
                    <a:pt x="31" y="33"/>
                    <a:pt x="31" y="34"/>
                    <a:pt x="32" y="34"/>
                  </a:cubicBezTo>
                  <a:cubicBezTo>
                    <a:pt x="32" y="38"/>
                    <a:pt x="27" y="31"/>
                    <a:pt x="27" y="35"/>
                  </a:cubicBezTo>
                  <a:cubicBezTo>
                    <a:pt x="26" y="35"/>
                    <a:pt x="26" y="33"/>
                    <a:pt x="26" y="33"/>
                  </a:cubicBezTo>
                  <a:cubicBezTo>
                    <a:pt x="24" y="35"/>
                    <a:pt x="23" y="32"/>
                    <a:pt x="19" y="33"/>
                  </a:cubicBezTo>
                  <a:cubicBezTo>
                    <a:pt x="19" y="30"/>
                    <a:pt x="18" y="30"/>
                    <a:pt x="17" y="30"/>
                  </a:cubicBezTo>
                  <a:cubicBezTo>
                    <a:pt x="17" y="28"/>
                    <a:pt x="20" y="30"/>
                    <a:pt x="20" y="28"/>
                  </a:cubicBezTo>
                  <a:cubicBezTo>
                    <a:pt x="20" y="25"/>
                    <a:pt x="16" y="27"/>
                    <a:pt x="14" y="27"/>
                  </a:cubicBezTo>
                  <a:cubicBezTo>
                    <a:pt x="13" y="24"/>
                    <a:pt x="16" y="25"/>
                    <a:pt x="18" y="24"/>
                  </a:cubicBezTo>
                  <a:cubicBezTo>
                    <a:pt x="18" y="24"/>
                    <a:pt x="20" y="22"/>
                    <a:pt x="20" y="22"/>
                  </a:cubicBezTo>
                  <a:cubicBezTo>
                    <a:pt x="21" y="22"/>
                    <a:pt x="22" y="24"/>
                    <a:pt x="24" y="23"/>
                  </a:cubicBezTo>
                  <a:cubicBezTo>
                    <a:pt x="24" y="21"/>
                    <a:pt x="23" y="21"/>
                    <a:pt x="22" y="20"/>
                  </a:cubicBezTo>
                  <a:cubicBezTo>
                    <a:pt x="21" y="20"/>
                    <a:pt x="14" y="20"/>
                    <a:pt x="12" y="22"/>
                  </a:cubicBezTo>
                  <a:cubicBezTo>
                    <a:pt x="10" y="24"/>
                    <a:pt x="12" y="22"/>
                    <a:pt x="8" y="21"/>
                  </a:cubicBezTo>
                  <a:cubicBezTo>
                    <a:pt x="5" y="20"/>
                    <a:pt x="2" y="21"/>
                    <a:pt x="6" y="18"/>
                  </a:cubicBezTo>
                  <a:cubicBezTo>
                    <a:pt x="6" y="16"/>
                    <a:pt x="2" y="18"/>
                    <a:pt x="1" y="16"/>
                  </a:cubicBezTo>
                  <a:cubicBezTo>
                    <a:pt x="3" y="14"/>
                    <a:pt x="5" y="10"/>
                    <a:pt x="0" y="12"/>
                  </a:cubicBezTo>
                  <a:cubicBezTo>
                    <a:pt x="1" y="11"/>
                    <a:pt x="2" y="10"/>
                    <a:pt x="4" y="10"/>
                  </a:cubicBezTo>
                  <a:cubicBezTo>
                    <a:pt x="5" y="10"/>
                    <a:pt x="4" y="8"/>
                    <a:pt x="6" y="8"/>
                  </a:cubicBezTo>
                  <a:cubicBezTo>
                    <a:pt x="8" y="8"/>
                    <a:pt x="6" y="5"/>
                    <a:pt x="7" y="4"/>
                  </a:cubicBezTo>
                  <a:cubicBezTo>
                    <a:pt x="7" y="4"/>
                    <a:pt x="9" y="4"/>
                    <a:pt x="9" y="4"/>
                  </a:cubicBezTo>
                  <a:cubicBezTo>
                    <a:pt x="11" y="4"/>
                    <a:pt x="10" y="2"/>
                    <a:pt x="12" y="2"/>
                  </a:cubicBezTo>
                  <a:cubicBezTo>
                    <a:pt x="12" y="1"/>
                    <a:pt x="14" y="1"/>
                    <a:pt x="14"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2" name="Freeform 101"/>
            <p:cNvSpPr/>
            <p:nvPr/>
          </p:nvSpPr>
          <p:spPr bwMode="auto">
            <a:xfrm>
              <a:off x="4264375" y="1216744"/>
              <a:ext cx="258763" cy="127000"/>
            </a:xfrm>
            <a:custGeom>
              <a:avLst/>
              <a:gdLst>
                <a:gd name="T0" fmla="*/ 57 w 69"/>
                <a:gd name="T1" fmla="*/ 54 h 34"/>
                <a:gd name="T2" fmla="*/ 52 w 69"/>
                <a:gd name="T3" fmla="*/ 56 h 34"/>
                <a:gd name="T4" fmla="*/ 38 w 69"/>
                <a:gd name="T5" fmla="*/ 54 h 34"/>
                <a:gd name="T6" fmla="*/ 45 w 69"/>
                <a:gd name="T7" fmla="*/ 49 h 34"/>
                <a:gd name="T8" fmla="*/ 61 w 69"/>
                <a:gd name="T9" fmla="*/ 38 h 34"/>
                <a:gd name="T10" fmla="*/ 57 w 69"/>
                <a:gd name="T11" fmla="*/ 31 h 34"/>
                <a:gd name="T12" fmla="*/ 43 w 69"/>
                <a:gd name="T13" fmla="*/ 31 h 34"/>
                <a:gd name="T14" fmla="*/ 28 w 69"/>
                <a:gd name="T15" fmla="*/ 40 h 34"/>
                <a:gd name="T16" fmla="*/ 9 w 69"/>
                <a:gd name="T17" fmla="*/ 38 h 34"/>
                <a:gd name="T18" fmla="*/ 12 w 69"/>
                <a:gd name="T19" fmla="*/ 19 h 34"/>
                <a:gd name="T20" fmla="*/ 7 w 69"/>
                <a:gd name="T21" fmla="*/ 21 h 34"/>
                <a:gd name="T22" fmla="*/ 5 w 69"/>
                <a:gd name="T23" fmla="*/ 7 h 34"/>
                <a:gd name="T24" fmla="*/ 9 w 69"/>
                <a:gd name="T25" fmla="*/ 9 h 34"/>
                <a:gd name="T26" fmla="*/ 26 w 69"/>
                <a:gd name="T27" fmla="*/ 5 h 34"/>
                <a:gd name="T28" fmla="*/ 28 w 69"/>
                <a:gd name="T29" fmla="*/ 14 h 34"/>
                <a:gd name="T30" fmla="*/ 52 w 69"/>
                <a:gd name="T31" fmla="*/ 16 h 34"/>
                <a:gd name="T32" fmla="*/ 59 w 69"/>
                <a:gd name="T33" fmla="*/ 5 h 34"/>
                <a:gd name="T34" fmla="*/ 87 w 69"/>
                <a:gd name="T35" fmla="*/ 7 h 34"/>
                <a:gd name="T36" fmla="*/ 90 w 69"/>
                <a:gd name="T37" fmla="*/ 7 h 34"/>
                <a:gd name="T38" fmla="*/ 102 w 69"/>
                <a:gd name="T39" fmla="*/ 16 h 34"/>
                <a:gd name="T40" fmla="*/ 99 w 69"/>
                <a:gd name="T41" fmla="*/ 21 h 34"/>
                <a:gd name="T42" fmla="*/ 113 w 69"/>
                <a:gd name="T43" fmla="*/ 19 h 34"/>
                <a:gd name="T44" fmla="*/ 130 w 69"/>
                <a:gd name="T45" fmla="*/ 24 h 34"/>
                <a:gd name="T46" fmla="*/ 132 w 69"/>
                <a:gd name="T47" fmla="*/ 31 h 34"/>
                <a:gd name="T48" fmla="*/ 135 w 69"/>
                <a:gd name="T49" fmla="*/ 33 h 34"/>
                <a:gd name="T50" fmla="*/ 137 w 69"/>
                <a:gd name="T51" fmla="*/ 38 h 34"/>
                <a:gd name="T52" fmla="*/ 144 w 69"/>
                <a:gd name="T53" fmla="*/ 38 h 34"/>
                <a:gd name="T54" fmla="*/ 144 w 69"/>
                <a:gd name="T55" fmla="*/ 45 h 34"/>
                <a:gd name="T56" fmla="*/ 149 w 69"/>
                <a:gd name="T57" fmla="*/ 45 h 34"/>
                <a:gd name="T58" fmla="*/ 151 w 69"/>
                <a:gd name="T59" fmla="*/ 52 h 34"/>
                <a:gd name="T60" fmla="*/ 161 w 69"/>
                <a:gd name="T61" fmla="*/ 52 h 34"/>
                <a:gd name="T62" fmla="*/ 151 w 69"/>
                <a:gd name="T63" fmla="*/ 56 h 34"/>
                <a:gd name="T64" fmla="*/ 151 w 69"/>
                <a:gd name="T65" fmla="*/ 61 h 34"/>
                <a:gd name="T66" fmla="*/ 123 w 69"/>
                <a:gd name="T67" fmla="*/ 61 h 34"/>
                <a:gd name="T68" fmla="*/ 123 w 69"/>
                <a:gd name="T69" fmla="*/ 45 h 34"/>
                <a:gd name="T70" fmla="*/ 97 w 69"/>
                <a:gd name="T71" fmla="*/ 40 h 34"/>
                <a:gd name="T72" fmla="*/ 92 w 69"/>
                <a:gd name="T73" fmla="*/ 49 h 34"/>
                <a:gd name="T74" fmla="*/ 87 w 69"/>
                <a:gd name="T75" fmla="*/ 49 h 34"/>
                <a:gd name="T76" fmla="*/ 83 w 69"/>
                <a:gd name="T77" fmla="*/ 54 h 34"/>
                <a:gd name="T78" fmla="*/ 85 w 69"/>
                <a:gd name="T79" fmla="*/ 56 h 34"/>
                <a:gd name="T80" fmla="*/ 76 w 69"/>
                <a:gd name="T81" fmla="*/ 61 h 34"/>
                <a:gd name="T82" fmla="*/ 76 w 69"/>
                <a:gd name="T83" fmla="*/ 78 h 34"/>
                <a:gd name="T84" fmla="*/ 40 w 69"/>
                <a:gd name="T85" fmla="*/ 66 h 34"/>
                <a:gd name="T86" fmla="*/ 50 w 69"/>
                <a:gd name="T87" fmla="*/ 61 h 34"/>
                <a:gd name="T88" fmla="*/ 59 w 69"/>
                <a:gd name="T89" fmla="*/ 61 h 34"/>
                <a:gd name="T90" fmla="*/ 57 w 69"/>
                <a:gd name="T91" fmla="*/ 54 h 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9" h="34">
                  <a:moveTo>
                    <a:pt x="24" y="23"/>
                  </a:moveTo>
                  <a:cubicBezTo>
                    <a:pt x="24" y="21"/>
                    <a:pt x="22" y="24"/>
                    <a:pt x="22" y="24"/>
                  </a:cubicBezTo>
                  <a:cubicBezTo>
                    <a:pt x="20" y="25"/>
                    <a:pt x="19" y="22"/>
                    <a:pt x="16" y="23"/>
                  </a:cubicBezTo>
                  <a:cubicBezTo>
                    <a:pt x="16" y="21"/>
                    <a:pt x="18" y="22"/>
                    <a:pt x="19" y="21"/>
                  </a:cubicBezTo>
                  <a:cubicBezTo>
                    <a:pt x="22" y="19"/>
                    <a:pt x="23" y="16"/>
                    <a:pt x="26" y="16"/>
                  </a:cubicBezTo>
                  <a:cubicBezTo>
                    <a:pt x="26" y="15"/>
                    <a:pt x="24" y="15"/>
                    <a:pt x="24" y="13"/>
                  </a:cubicBezTo>
                  <a:cubicBezTo>
                    <a:pt x="22" y="12"/>
                    <a:pt x="19" y="16"/>
                    <a:pt x="18" y="13"/>
                  </a:cubicBezTo>
                  <a:cubicBezTo>
                    <a:pt x="16" y="14"/>
                    <a:pt x="15" y="16"/>
                    <a:pt x="12" y="17"/>
                  </a:cubicBezTo>
                  <a:cubicBezTo>
                    <a:pt x="9" y="18"/>
                    <a:pt x="8" y="15"/>
                    <a:pt x="4" y="16"/>
                  </a:cubicBezTo>
                  <a:cubicBezTo>
                    <a:pt x="6" y="14"/>
                    <a:pt x="7" y="11"/>
                    <a:pt x="5" y="8"/>
                  </a:cubicBezTo>
                  <a:cubicBezTo>
                    <a:pt x="4" y="8"/>
                    <a:pt x="3" y="8"/>
                    <a:pt x="3" y="9"/>
                  </a:cubicBezTo>
                  <a:cubicBezTo>
                    <a:pt x="0" y="9"/>
                    <a:pt x="2" y="5"/>
                    <a:pt x="2" y="3"/>
                  </a:cubicBezTo>
                  <a:cubicBezTo>
                    <a:pt x="3" y="3"/>
                    <a:pt x="4" y="3"/>
                    <a:pt x="4" y="4"/>
                  </a:cubicBezTo>
                  <a:cubicBezTo>
                    <a:pt x="5" y="2"/>
                    <a:pt x="11" y="5"/>
                    <a:pt x="11" y="2"/>
                  </a:cubicBezTo>
                  <a:cubicBezTo>
                    <a:pt x="13" y="2"/>
                    <a:pt x="12" y="4"/>
                    <a:pt x="12" y="6"/>
                  </a:cubicBezTo>
                  <a:cubicBezTo>
                    <a:pt x="17" y="6"/>
                    <a:pt x="21" y="0"/>
                    <a:pt x="22" y="7"/>
                  </a:cubicBezTo>
                  <a:cubicBezTo>
                    <a:pt x="25" y="7"/>
                    <a:pt x="26" y="5"/>
                    <a:pt x="25" y="2"/>
                  </a:cubicBezTo>
                  <a:cubicBezTo>
                    <a:pt x="28" y="3"/>
                    <a:pt x="32" y="3"/>
                    <a:pt x="37" y="3"/>
                  </a:cubicBezTo>
                  <a:cubicBezTo>
                    <a:pt x="37" y="3"/>
                    <a:pt x="38" y="5"/>
                    <a:pt x="38" y="3"/>
                  </a:cubicBezTo>
                  <a:cubicBezTo>
                    <a:pt x="41" y="4"/>
                    <a:pt x="38" y="9"/>
                    <a:pt x="43" y="7"/>
                  </a:cubicBezTo>
                  <a:cubicBezTo>
                    <a:pt x="43" y="8"/>
                    <a:pt x="42" y="8"/>
                    <a:pt x="42" y="9"/>
                  </a:cubicBezTo>
                  <a:cubicBezTo>
                    <a:pt x="43" y="8"/>
                    <a:pt x="48" y="10"/>
                    <a:pt x="48" y="8"/>
                  </a:cubicBezTo>
                  <a:cubicBezTo>
                    <a:pt x="49" y="9"/>
                    <a:pt x="50" y="11"/>
                    <a:pt x="55" y="10"/>
                  </a:cubicBezTo>
                  <a:cubicBezTo>
                    <a:pt x="53" y="12"/>
                    <a:pt x="54" y="12"/>
                    <a:pt x="56" y="13"/>
                  </a:cubicBezTo>
                  <a:cubicBezTo>
                    <a:pt x="56" y="13"/>
                    <a:pt x="56" y="14"/>
                    <a:pt x="57" y="14"/>
                  </a:cubicBezTo>
                  <a:cubicBezTo>
                    <a:pt x="59" y="14"/>
                    <a:pt x="57" y="15"/>
                    <a:pt x="58" y="16"/>
                  </a:cubicBezTo>
                  <a:cubicBezTo>
                    <a:pt x="59" y="17"/>
                    <a:pt x="60" y="16"/>
                    <a:pt x="61" y="16"/>
                  </a:cubicBezTo>
                  <a:cubicBezTo>
                    <a:pt x="61" y="17"/>
                    <a:pt x="60" y="18"/>
                    <a:pt x="61" y="19"/>
                  </a:cubicBezTo>
                  <a:cubicBezTo>
                    <a:pt x="61" y="19"/>
                    <a:pt x="63" y="18"/>
                    <a:pt x="63" y="19"/>
                  </a:cubicBezTo>
                  <a:cubicBezTo>
                    <a:pt x="64" y="20"/>
                    <a:pt x="63" y="21"/>
                    <a:pt x="64" y="22"/>
                  </a:cubicBezTo>
                  <a:cubicBezTo>
                    <a:pt x="66" y="22"/>
                    <a:pt x="67" y="20"/>
                    <a:pt x="68" y="22"/>
                  </a:cubicBezTo>
                  <a:cubicBezTo>
                    <a:pt x="69" y="25"/>
                    <a:pt x="65" y="23"/>
                    <a:pt x="64" y="24"/>
                  </a:cubicBezTo>
                  <a:cubicBezTo>
                    <a:pt x="64" y="24"/>
                    <a:pt x="64" y="26"/>
                    <a:pt x="64" y="26"/>
                  </a:cubicBezTo>
                  <a:cubicBezTo>
                    <a:pt x="61" y="26"/>
                    <a:pt x="56" y="25"/>
                    <a:pt x="52" y="26"/>
                  </a:cubicBezTo>
                  <a:cubicBezTo>
                    <a:pt x="51" y="22"/>
                    <a:pt x="52" y="23"/>
                    <a:pt x="52" y="19"/>
                  </a:cubicBezTo>
                  <a:cubicBezTo>
                    <a:pt x="51" y="15"/>
                    <a:pt x="43" y="15"/>
                    <a:pt x="41" y="17"/>
                  </a:cubicBezTo>
                  <a:cubicBezTo>
                    <a:pt x="39" y="17"/>
                    <a:pt x="40" y="20"/>
                    <a:pt x="39" y="21"/>
                  </a:cubicBezTo>
                  <a:cubicBezTo>
                    <a:pt x="39" y="21"/>
                    <a:pt x="37" y="20"/>
                    <a:pt x="37" y="21"/>
                  </a:cubicBezTo>
                  <a:cubicBezTo>
                    <a:pt x="36" y="22"/>
                    <a:pt x="37" y="24"/>
                    <a:pt x="35" y="23"/>
                  </a:cubicBezTo>
                  <a:cubicBezTo>
                    <a:pt x="34" y="24"/>
                    <a:pt x="35" y="24"/>
                    <a:pt x="36" y="24"/>
                  </a:cubicBezTo>
                  <a:cubicBezTo>
                    <a:pt x="36" y="26"/>
                    <a:pt x="34" y="25"/>
                    <a:pt x="32" y="26"/>
                  </a:cubicBezTo>
                  <a:cubicBezTo>
                    <a:pt x="31" y="29"/>
                    <a:pt x="32" y="28"/>
                    <a:pt x="32" y="33"/>
                  </a:cubicBezTo>
                  <a:cubicBezTo>
                    <a:pt x="28" y="34"/>
                    <a:pt x="18" y="34"/>
                    <a:pt x="17" y="28"/>
                  </a:cubicBezTo>
                  <a:cubicBezTo>
                    <a:pt x="19" y="28"/>
                    <a:pt x="20" y="27"/>
                    <a:pt x="21" y="26"/>
                  </a:cubicBezTo>
                  <a:cubicBezTo>
                    <a:pt x="24" y="25"/>
                    <a:pt x="23" y="28"/>
                    <a:pt x="25" y="26"/>
                  </a:cubicBezTo>
                  <a:cubicBezTo>
                    <a:pt x="25" y="24"/>
                    <a:pt x="22" y="24"/>
                    <a:pt x="24" y="2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3" name="Freeform 102"/>
            <p:cNvSpPr/>
            <p:nvPr/>
          </p:nvSpPr>
          <p:spPr bwMode="auto">
            <a:xfrm>
              <a:off x="8530814" y="1317474"/>
              <a:ext cx="120650" cy="66675"/>
            </a:xfrm>
            <a:custGeom>
              <a:avLst/>
              <a:gdLst>
                <a:gd name="T0" fmla="*/ 76 w 32"/>
                <a:gd name="T1" fmla="*/ 7 h 18"/>
                <a:gd name="T2" fmla="*/ 76 w 32"/>
                <a:gd name="T3" fmla="*/ 16 h 18"/>
                <a:gd name="T4" fmla="*/ 71 w 32"/>
                <a:gd name="T5" fmla="*/ 16 h 18"/>
                <a:gd name="T6" fmla="*/ 71 w 32"/>
                <a:gd name="T7" fmla="*/ 23 h 18"/>
                <a:gd name="T8" fmla="*/ 62 w 32"/>
                <a:gd name="T9" fmla="*/ 30 h 18"/>
                <a:gd name="T10" fmla="*/ 52 w 32"/>
                <a:gd name="T11" fmla="*/ 21 h 18"/>
                <a:gd name="T12" fmla="*/ 45 w 32"/>
                <a:gd name="T13" fmla="*/ 26 h 18"/>
                <a:gd name="T14" fmla="*/ 33 w 32"/>
                <a:gd name="T15" fmla="*/ 37 h 18"/>
                <a:gd name="T16" fmla="*/ 2 w 32"/>
                <a:gd name="T17" fmla="*/ 37 h 18"/>
                <a:gd name="T18" fmla="*/ 0 w 32"/>
                <a:gd name="T19" fmla="*/ 26 h 18"/>
                <a:gd name="T20" fmla="*/ 12 w 32"/>
                <a:gd name="T21" fmla="*/ 30 h 18"/>
                <a:gd name="T22" fmla="*/ 24 w 32"/>
                <a:gd name="T23" fmla="*/ 21 h 18"/>
                <a:gd name="T24" fmla="*/ 29 w 32"/>
                <a:gd name="T25" fmla="*/ 16 h 18"/>
                <a:gd name="T26" fmla="*/ 36 w 32"/>
                <a:gd name="T27" fmla="*/ 12 h 18"/>
                <a:gd name="T28" fmla="*/ 40 w 32"/>
                <a:gd name="T29" fmla="*/ 12 h 18"/>
                <a:gd name="T30" fmla="*/ 45 w 32"/>
                <a:gd name="T31" fmla="*/ 7 h 18"/>
                <a:gd name="T32" fmla="*/ 57 w 32"/>
                <a:gd name="T33" fmla="*/ 7 h 18"/>
                <a:gd name="T34" fmla="*/ 76 w 32"/>
                <a:gd name="T35" fmla="*/ 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18">
                  <a:moveTo>
                    <a:pt x="32" y="3"/>
                  </a:moveTo>
                  <a:cubicBezTo>
                    <a:pt x="31" y="4"/>
                    <a:pt x="32" y="6"/>
                    <a:pt x="32" y="7"/>
                  </a:cubicBezTo>
                  <a:cubicBezTo>
                    <a:pt x="32" y="7"/>
                    <a:pt x="30" y="6"/>
                    <a:pt x="30" y="7"/>
                  </a:cubicBezTo>
                  <a:cubicBezTo>
                    <a:pt x="30" y="7"/>
                    <a:pt x="31" y="10"/>
                    <a:pt x="30" y="10"/>
                  </a:cubicBezTo>
                  <a:cubicBezTo>
                    <a:pt x="28" y="10"/>
                    <a:pt x="27" y="8"/>
                    <a:pt x="26" y="13"/>
                  </a:cubicBezTo>
                  <a:cubicBezTo>
                    <a:pt x="24" y="12"/>
                    <a:pt x="25" y="9"/>
                    <a:pt x="22" y="9"/>
                  </a:cubicBezTo>
                  <a:cubicBezTo>
                    <a:pt x="20" y="8"/>
                    <a:pt x="21" y="11"/>
                    <a:pt x="19" y="11"/>
                  </a:cubicBezTo>
                  <a:cubicBezTo>
                    <a:pt x="18" y="13"/>
                    <a:pt x="14" y="13"/>
                    <a:pt x="14" y="16"/>
                  </a:cubicBezTo>
                  <a:cubicBezTo>
                    <a:pt x="9" y="18"/>
                    <a:pt x="7" y="17"/>
                    <a:pt x="1" y="16"/>
                  </a:cubicBezTo>
                  <a:cubicBezTo>
                    <a:pt x="1" y="14"/>
                    <a:pt x="0" y="14"/>
                    <a:pt x="0" y="11"/>
                  </a:cubicBezTo>
                  <a:cubicBezTo>
                    <a:pt x="1" y="12"/>
                    <a:pt x="3" y="13"/>
                    <a:pt x="5" y="13"/>
                  </a:cubicBezTo>
                  <a:cubicBezTo>
                    <a:pt x="7" y="13"/>
                    <a:pt x="7" y="9"/>
                    <a:pt x="10" y="9"/>
                  </a:cubicBezTo>
                  <a:cubicBezTo>
                    <a:pt x="10" y="9"/>
                    <a:pt x="11" y="6"/>
                    <a:pt x="12" y="7"/>
                  </a:cubicBezTo>
                  <a:cubicBezTo>
                    <a:pt x="14" y="9"/>
                    <a:pt x="12" y="6"/>
                    <a:pt x="15" y="5"/>
                  </a:cubicBezTo>
                  <a:cubicBezTo>
                    <a:pt x="16" y="5"/>
                    <a:pt x="16" y="6"/>
                    <a:pt x="17" y="5"/>
                  </a:cubicBezTo>
                  <a:cubicBezTo>
                    <a:pt x="17" y="5"/>
                    <a:pt x="19" y="3"/>
                    <a:pt x="19" y="3"/>
                  </a:cubicBezTo>
                  <a:cubicBezTo>
                    <a:pt x="20" y="3"/>
                    <a:pt x="22" y="3"/>
                    <a:pt x="24" y="3"/>
                  </a:cubicBezTo>
                  <a:cubicBezTo>
                    <a:pt x="25" y="3"/>
                    <a:pt x="29" y="0"/>
                    <a:pt x="32" y="3"/>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4" name="Freeform 103"/>
            <p:cNvSpPr/>
            <p:nvPr/>
          </p:nvSpPr>
          <p:spPr bwMode="auto">
            <a:xfrm>
              <a:off x="8861014" y="1342874"/>
              <a:ext cx="123825" cy="63500"/>
            </a:xfrm>
            <a:custGeom>
              <a:avLst/>
              <a:gdLst>
                <a:gd name="T0" fmla="*/ 71 w 33"/>
                <a:gd name="T1" fmla="*/ 5 h 17"/>
                <a:gd name="T2" fmla="*/ 78 w 33"/>
                <a:gd name="T3" fmla="*/ 31 h 17"/>
                <a:gd name="T4" fmla="*/ 73 w 33"/>
                <a:gd name="T5" fmla="*/ 26 h 17"/>
                <a:gd name="T6" fmla="*/ 73 w 33"/>
                <a:gd name="T7" fmla="*/ 35 h 17"/>
                <a:gd name="T8" fmla="*/ 61 w 33"/>
                <a:gd name="T9" fmla="*/ 38 h 17"/>
                <a:gd name="T10" fmla="*/ 59 w 33"/>
                <a:gd name="T11" fmla="*/ 40 h 17"/>
                <a:gd name="T12" fmla="*/ 52 w 33"/>
                <a:gd name="T13" fmla="*/ 40 h 17"/>
                <a:gd name="T14" fmla="*/ 52 w 33"/>
                <a:gd name="T15" fmla="*/ 31 h 17"/>
                <a:gd name="T16" fmla="*/ 24 w 33"/>
                <a:gd name="T17" fmla="*/ 26 h 17"/>
                <a:gd name="T18" fmla="*/ 0 w 33"/>
                <a:gd name="T19" fmla="*/ 14 h 17"/>
                <a:gd name="T20" fmla="*/ 5 w 33"/>
                <a:gd name="T21" fmla="*/ 7 h 17"/>
                <a:gd name="T22" fmla="*/ 9 w 33"/>
                <a:gd name="T23" fmla="*/ 9 h 17"/>
                <a:gd name="T24" fmla="*/ 24 w 33"/>
                <a:gd name="T25" fmla="*/ 16 h 17"/>
                <a:gd name="T26" fmla="*/ 28 w 33"/>
                <a:gd name="T27" fmla="*/ 16 h 17"/>
                <a:gd name="T28" fmla="*/ 31 w 33"/>
                <a:gd name="T29" fmla="*/ 21 h 17"/>
                <a:gd name="T30" fmla="*/ 35 w 33"/>
                <a:gd name="T31" fmla="*/ 9 h 17"/>
                <a:gd name="T32" fmla="*/ 40 w 33"/>
                <a:gd name="T33" fmla="*/ 16 h 17"/>
                <a:gd name="T34" fmla="*/ 71 w 33"/>
                <a:gd name="T35" fmla="*/ 5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17">
                  <a:moveTo>
                    <a:pt x="30" y="2"/>
                  </a:moveTo>
                  <a:cubicBezTo>
                    <a:pt x="28" y="8"/>
                    <a:pt x="33" y="8"/>
                    <a:pt x="33" y="13"/>
                  </a:cubicBezTo>
                  <a:cubicBezTo>
                    <a:pt x="33" y="13"/>
                    <a:pt x="32" y="11"/>
                    <a:pt x="31" y="11"/>
                  </a:cubicBezTo>
                  <a:cubicBezTo>
                    <a:pt x="30" y="12"/>
                    <a:pt x="32" y="14"/>
                    <a:pt x="31" y="15"/>
                  </a:cubicBezTo>
                  <a:cubicBezTo>
                    <a:pt x="30" y="16"/>
                    <a:pt x="28" y="16"/>
                    <a:pt x="26" y="16"/>
                  </a:cubicBezTo>
                  <a:cubicBezTo>
                    <a:pt x="26" y="16"/>
                    <a:pt x="26" y="17"/>
                    <a:pt x="25" y="17"/>
                  </a:cubicBezTo>
                  <a:cubicBezTo>
                    <a:pt x="24" y="17"/>
                    <a:pt x="23" y="17"/>
                    <a:pt x="22" y="17"/>
                  </a:cubicBezTo>
                  <a:cubicBezTo>
                    <a:pt x="20" y="16"/>
                    <a:pt x="20" y="14"/>
                    <a:pt x="22" y="13"/>
                  </a:cubicBezTo>
                  <a:cubicBezTo>
                    <a:pt x="18" y="15"/>
                    <a:pt x="15" y="11"/>
                    <a:pt x="10" y="11"/>
                  </a:cubicBezTo>
                  <a:cubicBezTo>
                    <a:pt x="9" y="7"/>
                    <a:pt x="3" y="8"/>
                    <a:pt x="0" y="6"/>
                  </a:cubicBezTo>
                  <a:cubicBezTo>
                    <a:pt x="1" y="5"/>
                    <a:pt x="1" y="3"/>
                    <a:pt x="2" y="3"/>
                  </a:cubicBezTo>
                  <a:cubicBezTo>
                    <a:pt x="3" y="3"/>
                    <a:pt x="3" y="4"/>
                    <a:pt x="4" y="4"/>
                  </a:cubicBezTo>
                  <a:cubicBezTo>
                    <a:pt x="6" y="5"/>
                    <a:pt x="9" y="5"/>
                    <a:pt x="10" y="7"/>
                  </a:cubicBezTo>
                  <a:cubicBezTo>
                    <a:pt x="10" y="7"/>
                    <a:pt x="12" y="6"/>
                    <a:pt x="12" y="7"/>
                  </a:cubicBezTo>
                  <a:cubicBezTo>
                    <a:pt x="13" y="7"/>
                    <a:pt x="12" y="9"/>
                    <a:pt x="13" y="9"/>
                  </a:cubicBezTo>
                  <a:cubicBezTo>
                    <a:pt x="17" y="8"/>
                    <a:pt x="12" y="6"/>
                    <a:pt x="15" y="4"/>
                  </a:cubicBezTo>
                  <a:cubicBezTo>
                    <a:pt x="17" y="3"/>
                    <a:pt x="17" y="7"/>
                    <a:pt x="17" y="7"/>
                  </a:cubicBezTo>
                  <a:cubicBezTo>
                    <a:pt x="21" y="7"/>
                    <a:pt x="23" y="0"/>
                    <a:pt x="30" y="2"/>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5" name="Freeform 104"/>
            <p:cNvSpPr/>
            <p:nvPr/>
          </p:nvSpPr>
          <p:spPr bwMode="auto">
            <a:xfrm>
              <a:off x="8629239" y="1346049"/>
              <a:ext cx="217488" cy="82550"/>
            </a:xfrm>
            <a:custGeom>
              <a:avLst/>
              <a:gdLst>
                <a:gd name="T0" fmla="*/ 61 w 58"/>
                <a:gd name="T1" fmla="*/ 19 h 22"/>
                <a:gd name="T2" fmla="*/ 90 w 58"/>
                <a:gd name="T3" fmla="*/ 31 h 22"/>
                <a:gd name="T4" fmla="*/ 90 w 58"/>
                <a:gd name="T5" fmla="*/ 17 h 22"/>
                <a:gd name="T6" fmla="*/ 80 w 58"/>
                <a:gd name="T7" fmla="*/ 5 h 22"/>
                <a:gd name="T8" fmla="*/ 99 w 58"/>
                <a:gd name="T9" fmla="*/ 2 h 22"/>
                <a:gd name="T10" fmla="*/ 106 w 58"/>
                <a:gd name="T11" fmla="*/ 7 h 22"/>
                <a:gd name="T12" fmla="*/ 106 w 58"/>
                <a:gd name="T13" fmla="*/ 14 h 22"/>
                <a:gd name="T14" fmla="*/ 116 w 58"/>
                <a:gd name="T15" fmla="*/ 21 h 22"/>
                <a:gd name="T16" fmla="*/ 125 w 58"/>
                <a:gd name="T17" fmla="*/ 17 h 22"/>
                <a:gd name="T18" fmla="*/ 135 w 58"/>
                <a:gd name="T19" fmla="*/ 21 h 22"/>
                <a:gd name="T20" fmla="*/ 137 w 58"/>
                <a:gd name="T21" fmla="*/ 28 h 22"/>
                <a:gd name="T22" fmla="*/ 135 w 58"/>
                <a:gd name="T23" fmla="*/ 38 h 22"/>
                <a:gd name="T24" fmla="*/ 116 w 58"/>
                <a:gd name="T25" fmla="*/ 40 h 22"/>
                <a:gd name="T26" fmla="*/ 106 w 58"/>
                <a:gd name="T27" fmla="*/ 38 h 22"/>
                <a:gd name="T28" fmla="*/ 80 w 58"/>
                <a:gd name="T29" fmla="*/ 45 h 22"/>
                <a:gd name="T30" fmla="*/ 76 w 58"/>
                <a:gd name="T31" fmla="*/ 45 h 22"/>
                <a:gd name="T32" fmla="*/ 66 w 58"/>
                <a:gd name="T33" fmla="*/ 47 h 22"/>
                <a:gd name="T34" fmla="*/ 38 w 58"/>
                <a:gd name="T35" fmla="*/ 52 h 22"/>
                <a:gd name="T36" fmla="*/ 64 w 58"/>
                <a:gd name="T37" fmla="*/ 45 h 22"/>
                <a:gd name="T38" fmla="*/ 50 w 58"/>
                <a:gd name="T39" fmla="*/ 38 h 22"/>
                <a:gd name="T40" fmla="*/ 38 w 58"/>
                <a:gd name="T41" fmla="*/ 33 h 22"/>
                <a:gd name="T42" fmla="*/ 28 w 58"/>
                <a:gd name="T43" fmla="*/ 38 h 22"/>
                <a:gd name="T44" fmla="*/ 19 w 58"/>
                <a:gd name="T45" fmla="*/ 35 h 22"/>
                <a:gd name="T46" fmla="*/ 0 w 58"/>
                <a:gd name="T47" fmla="*/ 33 h 22"/>
                <a:gd name="T48" fmla="*/ 5 w 58"/>
                <a:gd name="T49" fmla="*/ 28 h 22"/>
                <a:gd name="T50" fmla="*/ 9 w 58"/>
                <a:gd name="T51" fmla="*/ 19 h 22"/>
                <a:gd name="T52" fmla="*/ 19 w 58"/>
                <a:gd name="T53" fmla="*/ 17 h 22"/>
                <a:gd name="T54" fmla="*/ 17 w 58"/>
                <a:gd name="T55" fmla="*/ 12 h 22"/>
                <a:gd name="T56" fmla="*/ 21 w 58"/>
                <a:gd name="T57" fmla="*/ 12 h 22"/>
                <a:gd name="T58" fmla="*/ 31 w 58"/>
                <a:gd name="T59" fmla="*/ 7 h 22"/>
                <a:gd name="T60" fmla="*/ 45 w 58"/>
                <a:gd name="T61" fmla="*/ 12 h 22"/>
                <a:gd name="T62" fmla="*/ 47 w 58"/>
                <a:gd name="T63" fmla="*/ 17 h 22"/>
                <a:gd name="T64" fmla="*/ 52 w 58"/>
                <a:gd name="T65" fmla="*/ 17 h 22"/>
                <a:gd name="T66" fmla="*/ 52 w 58"/>
                <a:gd name="T67" fmla="*/ 24 h 22"/>
                <a:gd name="T68" fmla="*/ 61 w 58"/>
                <a:gd name="T69" fmla="*/ 19 h 2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8" h="22">
                  <a:moveTo>
                    <a:pt x="26" y="8"/>
                  </a:moveTo>
                  <a:cubicBezTo>
                    <a:pt x="25" y="12"/>
                    <a:pt x="35" y="10"/>
                    <a:pt x="38" y="13"/>
                  </a:cubicBezTo>
                  <a:cubicBezTo>
                    <a:pt x="40" y="8"/>
                    <a:pt x="30" y="7"/>
                    <a:pt x="38" y="7"/>
                  </a:cubicBezTo>
                  <a:cubicBezTo>
                    <a:pt x="39" y="2"/>
                    <a:pt x="32" y="7"/>
                    <a:pt x="34" y="2"/>
                  </a:cubicBezTo>
                  <a:cubicBezTo>
                    <a:pt x="38" y="3"/>
                    <a:pt x="38" y="0"/>
                    <a:pt x="42" y="1"/>
                  </a:cubicBezTo>
                  <a:cubicBezTo>
                    <a:pt x="41" y="3"/>
                    <a:pt x="44" y="3"/>
                    <a:pt x="45" y="3"/>
                  </a:cubicBezTo>
                  <a:cubicBezTo>
                    <a:pt x="45" y="4"/>
                    <a:pt x="44" y="5"/>
                    <a:pt x="45" y="6"/>
                  </a:cubicBezTo>
                  <a:cubicBezTo>
                    <a:pt x="46" y="7"/>
                    <a:pt x="48" y="7"/>
                    <a:pt x="49" y="9"/>
                  </a:cubicBezTo>
                  <a:cubicBezTo>
                    <a:pt x="51" y="8"/>
                    <a:pt x="51" y="7"/>
                    <a:pt x="53" y="7"/>
                  </a:cubicBezTo>
                  <a:cubicBezTo>
                    <a:pt x="55" y="7"/>
                    <a:pt x="56" y="8"/>
                    <a:pt x="57" y="9"/>
                  </a:cubicBezTo>
                  <a:cubicBezTo>
                    <a:pt x="57" y="9"/>
                    <a:pt x="58" y="11"/>
                    <a:pt x="58" y="12"/>
                  </a:cubicBezTo>
                  <a:cubicBezTo>
                    <a:pt x="56" y="13"/>
                    <a:pt x="58" y="13"/>
                    <a:pt x="57" y="16"/>
                  </a:cubicBezTo>
                  <a:cubicBezTo>
                    <a:pt x="54" y="13"/>
                    <a:pt x="52" y="17"/>
                    <a:pt x="49" y="17"/>
                  </a:cubicBezTo>
                  <a:cubicBezTo>
                    <a:pt x="47" y="18"/>
                    <a:pt x="47" y="16"/>
                    <a:pt x="45" y="16"/>
                  </a:cubicBezTo>
                  <a:cubicBezTo>
                    <a:pt x="41" y="16"/>
                    <a:pt x="37" y="18"/>
                    <a:pt x="34" y="19"/>
                  </a:cubicBezTo>
                  <a:cubicBezTo>
                    <a:pt x="34" y="19"/>
                    <a:pt x="32" y="18"/>
                    <a:pt x="32" y="19"/>
                  </a:cubicBezTo>
                  <a:cubicBezTo>
                    <a:pt x="31" y="20"/>
                    <a:pt x="30" y="19"/>
                    <a:pt x="28" y="20"/>
                  </a:cubicBezTo>
                  <a:cubicBezTo>
                    <a:pt x="27" y="20"/>
                    <a:pt x="21" y="22"/>
                    <a:pt x="16" y="22"/>
                  </a:cubicBezTo>
                  <a:cubicBezTo>
                    <a:pt x="17" y="18"/>
                    <a:pt x="23" y="19"/>
                    <a:pt x="27" y="19"/>
                  </a:cubicBezTo>
                  <a:cubicBezTo>
                    <a:pt x="28" y="14"/>
                    <a:pt x="23" y="17"/>
                    <a:pt x="21" y="16"/>
                  </a:cubicBezTo>
                  <a:cubicBezTo>
                    <a:pt x="19" y="16"/>
                    <a:pt x="19" y="15"/>
                    <a:pt x="16" y="14"/>
                  </a:cubicBezTo>
                  <a:cubicBezTo>
                    <a:pt x="14" y="13"/>
                    <a:pt x="14" y="16"/>
                    <a:pt x="12" y="16"/>
                  </a:cubicBezTo>
                  <a:cubicBezTo>
                    <a:pt x="10" y="17"/>
                    <a:pt x="10" y="15"/>
                    <a:pt x="8" y="15"/>
                  </a:cubicBezTo>
                  <a:cubicBezTo>
                    <a:pt x="6" y="15"/>
                    <a:pt x="2" y="16"/>
                    <a:pt x="0" y="14"/>
                  </a:cubicBezTo>
                  <a:cubicBezTo>
                    <a:pt x="0" y="12"/>
                    <a:pt x="2" y="12"/>
                    <a:pt x="2" y="12"/>
                  </a:cubicBezTo>
                  <a:cubicBezTo>
                    <a:pt x="3" y="11"/>
                    <a:pt x="3" y="8"/>
                    <a:pt x="4" y="8"/>
                  </a:cubicBezTo>
                  <a:cubicBezTo>
                    <a:pt x="5" y="7"/>
                    <a:pt x="7" y="8"/>
                    <a:pt x="8" y="7"/>
                  </a:cubicBezTo>
                  <a:cubicBezTo>
                    <a:pt x="9" y="6"/>
                    <a:pt x="4" y="5"/>
                    <a:pt x="7" y="5"/>
                  </a:cubicBezTo>
                  <a:cubicBezTo>
                    <a:pt x="8" y="4"/>
                    <a:pt x="9" y="5"/>
                    <a:pt x="9" y="5"/>
                  </a:cubicBezTo>
                  <a:cubicBezTo>
                    <a:pt x="11" y="4"/>
                    <a:pt x="12" y="3"/>
                    <a:pt x="13" y="3"/>
                  </a:cubicBezTo>
                  <a:cubicBezTo>
                    <a:pt x="14" y="3"/>
                    <a:pt x="18" y="4"/>
                    <a:pt x="19" y="5"/>
                  </a:cubicBezTo>
                  <a:cubicBezTo>
                    <a:pt x="20" y="5"/>
                    <a:pt x="19" y="6"/>
                    <a:pt x="20" y="7"/>
                  </a:cubicBezTo>
                  <a:cubicBezTo>
                    <a:pt x="20" y="7"/>
                    <a:pt x="22" y="7"/>
                    <a:pt x="22" y="7"/>
                  </a:cubicBezTo>
                  <a:cubicBezTo>
                    <a:pt x="23" y="8"/>
                    <a:pt x="20" y="11"/>
                    <a:pt x="22" y="10"/>
                  </a:cubicBezTo>
                  <a:cubicBezTo>
                    <a:pt x="23" y="10"/>
                    <a:pt x="24" y="7"/>
                    <a:pt x="26" y="8"/>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6" name="Freeform 105"/>
            <p:cNvSpPr/>
            <p:nvPr/>
          </p:nvSpPr>
          <p:spPr bwMode="auto">
            <a:xfrm>
              <a:off x="8478427" y="1433362"/>
              <a:ext cx="173038" cy="115887"/>
            </a:xfrm>
            <a:custGeom>
              <a:avLst/>
              <a:gdLst>
                <a:gd name="T0" fmla="*/ 14 w 46"/>
                <a:gd name="T1" fmla="*/ 0 h 31"/>
                <a:gd name="T2" fmla="*/ 62 w 46"/>
                <a:gd name="T3" fmla="*/ 5 h 31"/>
                <a:gd name="T4" fmla="*/ 66 w 46"/>
                <a:gd name="T5" fmla="*/ 5 h 31"/>
                <a:gd name="T6" fmla="*/ 78 w 46"/>
                <a:gd name="T7" fmla="*/ 7 h 31"/>
                <a:gd name="T8" fmla="*/ 90 w 46"/>
                <a:gd name="T9" fmla="*/ 7 h 31"/>
                <a:gd name="T10" fmla="*/ 92 w 46"/>
                <a:gd name="T11" fmla="*/ 9 h 31"/>
                <a:gd name="T12" fmla="*/ 109 w 46"/>
                <a:gd name="T13" fmla="*/ 21 h 31"/>
                <a:gd name="T14" fmla="*/ 83 w 46"/>
                <a:gd name="T15" fmla="*/ 26 h 31"/>
                <a:gd name="T16" fmla="*/ 81 w 46"/>
                <a:gd name="T17" fmla="*/ 31 h 31"/>
                <a:gd name="T18" fmla="*/ 76 w 46"/>
                <a:gd name="T19" fmla="*/ 28 h 31"/>
                <a:gd name="T20" fmla="*/ 73 w 46"/>
                <a:gd name="T21" fmla="*/ 31 h 31"/>
                <a:gd name="T22" fmla="*/ 76 w 46"/>
                <a:gd name="T23" fmla="*/ 33 h 31"/>
                <a:gd name="T24" fmla="*/ 69 w 46"/>
                <a:gd name="T25" fmla="*/ 38 h 31"/>
                <a:gd name="T26" fmla="*/ 69 w 46"/>
                <a:gd name="T27" fmla="*/ 42 h 31"/>
                <a:gd name="T28" fmla="*/ 64 w 46"/>
                <a:gd name="T29" fmla="*/ 42 h 31"/>
                <a:gd name="T30" fmla="*/ 59 w 46"/>
                <a:gd name="T31" fmla="*/ 47 h 31"/>
                <a:gd name="T32" fmla="*/ 59 w 46"/>
                <a:gd name="T33" fmla="*/ 59 h 31"/>
                <a:gd name="T34" fmla="*/ 26 w 46"/>
                <a:gd name="T35" fmla="*/ 68 h 31"/>
                <a:gd name="T36" fmla="*/ 0 w 46"/>
                <a:gd name="T37" fmla="*/ 52 h 31"/>
                <a:gd name="T38" fmla="*/ 7 w 46"/>
                <a:gd name="T39" fmla="*/ 45 h 31"/>
                <a:gd name="T40" fmla="*/ 12 w 46"/>
                <a:gd name="T41" fmla="*/ 40 h 31"/>
                <a:gd name="T42" fmla="*/ 7 w 46"/>
                <a:gd name="T43" fmla="*/ 28 h 31"/>
                <a:gd name="T44" fmla="*/ 14 w 46"/>
                <a:gd name="T45" fmla="*/ 26 h 31"/>
                <a:gd name="T46" fmla="*/ 19 w 46"/>
                <a:gd name="T47" fmla="*/ 14 h 31"/>
                <a:gd name="T48" fmla="*/ 14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6" h="31">
                  <a:moveTo>
                    <a:pt x="6" y="0"/>
                  </a:moveTo>
                  <a:cubicBezTo>
                    <a:pt x="13" y="1"/>
                    <a:pt x="21" y="0"/>
                    <a:pt x="26" y="2"/>
                  </a:cubicBezTo>
                  <a:cubicBezTo>
                    <a:pt x="26" y="2"/>
                    <a:pt x="28" y="1"/>
                    <a:pt x="28" y="2"/>
                  </a:cubicBezTo>
                  <a:cubicBezTo>
                    <a:pt x="29" y="3"/>
                    <a:pt x="32" y="2"/>
                    <a:pt x="33" y="3"/>
                  </a:cubicBezTo>
                  <a:cubicBezTo>
                    <a:pt x="35" y="5"/>
                    <a:pt x="33" y="1"/>
                    <a:pt x="38" y="3"/>
                  </a:cubicBezTo>
                  <a:cubicBezTo>
                    <a:pt x="38" y="3"/>
                    <a:pt x="38" y="4"/>
                    <a:pt x="39" y="4"/>
                  </a:cubicBezTo>
                  <a:cubicBezTo>
                    <a:pt x="40" y="4"/>
                    <a:pt x="46" y="6"/>
                    <a:pt x="46" y="9"/>
                  </a:cubicBezTo>
                  <a:cubicBezTo>
                    <a:pt x="42" y="9"/>
                    <a:pt x="38" y="10"/>
                    <a:pt x="35" y="11"/>
                  </a:cubicBezTo>
                  <a:cubicBezTo>
                    <a:pt x="34" y="11"/>
                    <a:pt x="35" y="13"/>
                    <a:pt x="34" y="13"/>
                  </a:cubicBezTo>
                  <a:cubicBezTo>
                    <a:pt x="33" y="14"/>
                    <a:pt x="33" y="12"/>
                    <a:pt x="32" y="12"/>
                  </a:cubicBezTo>
                  <a:cubicBezTo>
                    <a:pt x="32" y="12"/>
                    <a:pt x="30" y="14"/>
                    <a:pt x="31" y="13"/>
                  </a:cubicBezTo>
                  <a:cubicBezTo>
                    <a:pt x="30" y="14"/>
                    <a:pt x="32" y="15"/>
                    <a:pt x="32" y="14"/>
                  </a:cubicBezTo>
                  <a:cubicBezTo>
                    <a:pt x="31" y="16"/>
                    <a:pt x="30" y="15"/>
                    <a:pt x="29" y="16"/>
                  </a:cubicBezTo>
                  <a:cubicBezTo>
                    <a:pt x="29" y="16"/>
                    <a:pt x="30" y="18"/>
                    <a:pt x="29" y="18"/>
                  </a:cubicBezTo>
                  <a:cubicBezTo>
                    <a:pt x="29" y="18"/>
                    <a:pt x="27" y="18"/>
                    <a:pt x="27" y="18"/>
                  </a:cubicBezTo>
                  <a:cubicBezTo>
                    <a:pt x="26" y="19"/>
                    <a:pt x="26" y="20"/>
                    <a:pt x="25" y="20"/>
                  </a:cubicBezTo>
                  <a:cubicBezTo>
                    <a:pt x="25" y="22"/>
                    <a:pt x="25" y="24"/>
                    <a:pt x="25" y="25"/>
                  </a:cubicBezTo>
                  <a:cubicBezTo>
                    <a:pt x="19" y="25"/>
                    <a:pt x="20" y="31"/>
                    <a:pt x="11" y="29"/>
                  </a:cubicBezTo>
                  <a:cubicBezTo>
                    <a:pt x="12" y="22"/>
                    <a:pt x="4" y="23"/>
                    <a:pt x="0" y="22"/>
                  </a:cubicBezTo>
                  <a:cubicBezTo>
                    <a:pt x="0" y="20"/>
                    <a:pt x="3" y="20"/>
                    <a:pt x="3" y="19"/>
                  </a:cubicBezTo>
                  <a:cubicBezTo>
                    <a:pt x="4" y="19"/>
                    <a:pt x="1" y="16"/>
                    <a:pt x="5" y="17"/>
                  </a:cubicBezTo>
                  <a:cubicBezTo>
                    <a:pt x="5" y="15"/>
                    <a:pt x="3" y="14"/>
                    <a:pt x="3" y="12"/>
                  </a:cubicBezTo>
                  <a:cubicBezTo>
                    <a:pt x="5" y="14"/>
                    <a:pt x="5" y="13"/>
                    <a:pt x="6" y="11"/>
                  </a:cubicBezTo>
                  <a:cubicBezTo>
                    <a:pt x="6" y="9"/>
                    <a:pt x="8" y="10"/>
                    <a:pt x="8" y="6"/>
                  </a:cubicBezTo>
                  <a:cubicBezTo>
                    <a:pt x="9" y="3"/>
                    <a:pt x="4" y="5"/>
                    <a:pt x="6"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7" name="Freeform 106"/>
            <p:cNvSpPr/>
            <p:nvPr/>
          </p:nvSpPr>
          <p:spPr bwMode="auto">
            <a:xfrm>
              <a:off x="8827677" y="1455587"/>
              <a:ext cx="36513" cy="26987"/>
            </a:xfrm>
            <a:custGeom>
              <a:avLst/>
              <a:gdLst>
                <a:gd name="T0" fmla="*/ 2 w 10"/>
                <a:gd name="T1" fmla="*/ 0 h 7"/>
                <a:gd name="T2" fmla="*/ 18 w 10"/>
                <a:gd name="T3" fmla="*/ 0 h 7"/>
                <a:gd name="T4" fmla="*/ 21 w 10"/>
                <a:gd name="T5" fmla="*/ 12 h 7"/>
                <a:gd name="T6" fmla="*/ 16 w 10"/>
                <a:gd name="T7" fmla="*/ 17 h 7"/>
                <a:gd name="T8" fmla="*/ 0 w 10"/>
                <a:gd name="T9" fmla="*/ 10 h 7"/>
                <a:gd name="T10" fmla="*/ 2 w 10"/>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7">
                  <a:moveTo>
                    <a:pt x="1" y="0"/>
                  </a:moveTo>
                  <a:cubicBezTo>
                    <a:pt x="4" y="0"/>
                    <a:pt x="6" y="0"/>
                    <a:pt x="8" y="0"/>
                  </a:cubicBezTo>
                  <a:cubicBezTo>
                    <a:pt x="8" y="2"/>
                    <a:pt x="10" y="3"/>
                    <a:pt x="9" y="5"/>
                  </a:cubicBezTo>
                  <a:cubicBezTo>
                    <a:pt x="7" y="5"/>
                    <a:pt x="7" y="6"/>
                    <a:pt x="7" y="7"/>
                  </a:cubicBezTo>
                  <a:cubicBezTo>
                    <a:pt x="5" y="6"/>
                    <a:pt x="4" y="3"/>
                    <a:pt x="0" y="4"/>
                  </a:cubicBezTo>
                  <a:cubicBezTo>
                    <a:pt x="1" y="3"/>
                    <a:pt x="1" y="2"/>
                    <a:pt x="1"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8" name="Freeform 107"/>
            <p:cNvSpPr/>
            <p:nvPr/>
          </p:nvSpPr>
          <p:spPr bwMode="auto">
            <a:xfrm>
              <a:off x="9018177" y="1444474"/>
              <a:ext cx="87313" cy="60325"/>
            </a:xfrm>
            <a:custGeom>
              <a:avLst/>
              <a:gdLst>
                <a:gd name="T0" fmla="*/ 50 w 23"/>
                <a:gd name="T1" fmla="*/ 2 h 16"/>
                <a:gd name="T2" fmla="*/ 53 w 23"/>
                <a:gd name="T3" fmla="*/ 17 h 16"/>
                <a:gd name="T4" fmla="*/ 48 w 23"/>
                <a:gd name="T5" fmla="*/ 21 h 16"/>
                <a:gd name="T6" fmla="*/ 33 w 23"/>
                <a:gd name="T7" fmla="*/ 24 h 16"/>
                <a:gd name="T8" fmla="*/ 10 w 23"/>
                <a:gd name="T9" fmla="*/ 38 h 16"/>
                <a:gd name="T10" fmla="*/ 7 w 23"/>
                <a:gd name="T11" fmla="*/ 26 h 16"/>
                <a:gd name="T12" fmla="*/ 2 w 23"/>
                <a:gd name="T13" fmla="*/ 21 h 16"/>
                <a:gd name="T14" fmla="*/ 2 w 23"/>
                <a:gd name="T15" fmla="*/ 7 h 16"/>
                <a:gd name="T16" fmla="*/ 7 w 23"/>
                <a:gd name="T17" fmla="*/ 2 h 16"/>
                <a:gd name="T18" fmla="*/ 17 w 23"/>
                <a:gd name="T19" fmla="*/ 0 h 16"/>
                <a:gd name="T20" fmla="*/ 38 w 23"/>
                <a:gd name="T21" fmla="*/ 5 h 16"/>
                <a:gd name="T22" fmla="*/ 50 w 23"/>
                <a:gd name="T23" fmla="*/ 2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16">
                  <a:moveTo>
                    <a:pt x="21" y="1"/>
                  </a:moveTo>
                  <a:cubicBezTo>
                    <a:pt x="23" y="1"/>
                    <a:pt x="21" y="5"/>
                    <a:pt x="22" y="7"/>
                  </a:cubicBezTo>
                  <a:cubicBezTo>
                    <a:pt x="20" y="6"/>
                    <a:pt x="20" y="8"/>
                    <a:pt x="20" y="9"/>
                  </a:cubicBezTo>
                  <a:cubicBezTo>
                    <a:pt x="16" y="7"/>
                    <a:pt x="15" y="14"/>
                    <a:pt x="14" y="10"/>
                  </a:cubicBezTo>
                  <a:cubicBezTo>
                    <a:pt x="11" y="13"/>
                    <a:pt x="9" y="16"/>
                    <a:pt x="4" y="16"/>
                  </a:cubicBezTo>
                  <a:cubicBezTo>
                    <a:pt x="3" y="15"/>
                    <a:pt x="3" y="14"/>
                    <a:pt x="3" y="11"/>
                  </a:cubicBezTo>
                  <a:cubicBezTo>
                    <a:pt x="2" y="10"/>
                    <a:pt x="1" y="10"/>
                    <a:pt x="1" y="9"/>
                  </a:cubicBezTo>
                  <a:cubicBezTo>
                    <a:pt x="0" y="7"/>
                    <a:pt x="1" y="5"/>
                    <a:pt x="1" y="3"/>
                  </a:cubicBezTo>
                  <a:cubicBezTo>
                    <a:pt x="3" y="4"/>
                    <a:pt x="3" y="2"/>
                    <a:pt x="3" y="1"/>
                  </a:cubicBezTo>
                  <a:cubicBezTo>
                    <a:pt x="5" y="1"/>
                    <a:pt x="6" y="1"/>
                    <a:pt x="7" y="0"/>
                  </a:cubicBezTo>
                  <a:cubicBezTo>
                    <a:pt x="8" y="2"/>
                    <a:pt x="14" y="0"/>
                    <a:pt x="16" y="2"/>
                  </a:cubicBezTo>
                  <a:cubicBezTo>
                    <a:pt x="18" y="2"/>
                    <a:pt x="21" y="3"/>
                    <a:pt x="21" y="1"/>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19" name="Freeform 108"/>
            <p:cNvSpPr/>
            <p:nvPr/>
          </p:nvSpPr>
          <p:spPr bwMode="auto">
            <a:xfrm>
              <a:off x="3638900" y="1681882"/>
              <a:ext cx="190500" cy="93662"/>
            </a:xfrm>
            <a:custGeom>
              <a:avLst/>
              <a:gdLst>
                <a:gd name="T0" fmla="*/ 87 w 51"/>
                <a:gd name="T1" fmla="*/ 0 h 25"/>
                <a:gd name="T2" fmla="*/ 99 w 51"/>
                <a:gd name="T3" fmla="*/ 7 h 25"/>
                <a:gd name="T4" fmla="*/ 106 w 51"/>
                <a:gd name="T5" fmla="*/ 9 h 25"/>
                <a:gd name="T6" fmla="*/ 104 w 51"/>
                <a:gd name="T7" fmla="*/ 14 h 25"/>
                <a:gd name="T8" fmla="*/ 118 w 51"/>
                <a:gd name="T9" fmla="*/ 24 h 25"/>
                <a:gd name="T10" fmla="*/ 108 w 51"/>
                <a:gd name="T11" fmla="*/ 40 h 25"/>
                <a:gd name="T12" fmla="*/ 101 w 51"/>
                <a:gd name="T13" fmla="*/ 42 h 25"/>
                <a:gd name="T14" fmla="*/ 89 w 51"/>
                <a:gd name="T15" fmla="*/ 47 h 25"/>
                <a:gd name="T16" fmla="*/ 82 w 51"/>
                <a:gd name="T17" fmla="*/ 52 h 25"/>
                <a:gd name="T18" fmla="*/ 75 w 51"/>
                <a:gd name="T19" fmla="*/ 54 h 25"/>
                <a:gd name="T20" fmla="*/ 42 w 51"/>
                <a:gd name="T21" fmla="*/ 57 h 25"/>
                <a:gd name="T22" fmla="*/ 40 w 51"/>
                <a:gd name="T23" fmla="*/ 54 h 25"/>
                <a:gd name="T24" fmla="*/ 28 w 51"/>
                <a:gd name="T25" fmla="*/ 47 h 25"/>
                <a:gd name="T26" fmla="*/ 24 w 51"/>
                <a:gd name="T27" fmla="*/ 45 h 25"/>
                <a:gd name="T28" fmla="*/ 28 w 51"/>
                <a:gd name="T29" fmla="*/ 42 h 25"/>
                <a:gd name="T30" fmla="*/ 21 w 51"/>
                <a:gd name="T31" fmla="*/ 38 h 25"/>
                <a:gd name="T32" fmla="*/ 21 w 51"/>
                <a:gd name="T33" fmla="*/ 21 h 25"/>
                <a:gd name="T34" fmla="*/ 5 w 51"/>
                <a:gd name="T35" fmla="*/ 24 h 25"/>
                <a:gd name="T36" fmla="*/ 9 w 51"/>
                <a:gd name="T37" fmla="*/ 12 h 25"/>
                <a:gd name="T38" fmla="*/ 31 w 51"/>
                <a:gd name="T39" fmla="*/ 12 h 25"/>
                <a:gd name="T40" fmla="*/ 35 w 51"/>
                <a:gd name="T41" fmla="*/ 24 h 25"/>
                <a:gd name="T42" fmla="*/ 42 w 51"/>
                <a:gd name="T43" fmla="*/ 12 h 25"/>
                <a:gd name="T44" fmla="*/ 59 w 51"/>
                <a:gd name="T45" fmla="*/ 19 h 25"/>
                <a:gd name="T46" fmla="*/ 64 w 51"/>
                <a:gd name="T47" fmla="*/ 12 h 25"/>
                <a:gd name="T48" fmla="*/ 82 w 51"/>
                <a:gd name="T49" fmla="*/ 9 h 25"/>
                <a:gd name="T50" fmla="*/ 87 w 51"/>
                <a:gd name="T51" fmla="*/ 0 h 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1" h="25">
                  <a:moveTo>
                    <a:pt x="37" y="0"/>
                  </a:moveTo>
                  <a:cubicBezTo>
                    <a:pt x="38" y="1"/>
                    <a:pt x="40" y="2"/>
                    <a:pt x="42" y="3"/>
                  </a:cubicBezTo>
                  <a:cubicBezTo>
                    <a:pt x="42" y="3"/>
                    <a:pt x="45" y="4"/>
                    <a:pt x="45" y="4"/>
                  </a:cubicBezTo>
                  <a:cubicBezTo>
                    <a:pt x="45" y="4"/>
                    <a:pt x="44" y="6"/>
                    <a:pt x="44" y="6"/>
                  </a:cubicBezTo>
                  <a:cubicBezTo>
                    <a:pt x="44" y="8"/>
                    <a:pt x="47" y="11"/>
                    <a:pt x="50" y="10"/>
                  </a:cubicBezTo>
                  <a:cubicBezTo>
                    <a:pt x="51" y="13"/>
                    <a:pt x="49" y="15"/>
                    <a:pt x="46" y="17"/>
                  </a:cubicBezTo>
                  <a:cubicBezTo>
                    <a:pt x="45" y="18"/>
                    <a:pt x="44" y="18"/>
                    <a:pt x="43" y="18"/>
                  </a:cubicBezTo>
                  <a:cubicBezTo>
                    <a:pt x="41" y="19"/>
                    <a:pt x="41" y="20"/>
                    <a:pt x="38" y="20"/>
                  </a:cubicBezTo>
                  <a:cubicBezTo>
                    <a:pt x="38" y="20"/>
                    <a:pt x="35" y="22"/>
                    <a:pt x="35" y="22"/>
                  </a:cubicBezTo>
                  <a:cubicBezTo>
                    <a:pt x="34" y="23"/>
                    <a:pt x="34" y="22"/>
                    <a:pt x="32" y="23"/>
                  </a:cubicBezTo>
                  <a:cubicBezTo>
                    <a:pt x="31" y="23"/>
                    <a:pt x="22" y="25"/>
                    <a:pt x="18" y="24"/>
                  </a:cubicBezTo>
                  <a:cubicBezTo>
                    <a:pt x="18" y="24"/>
                    <a:pt x="18" y="23"/>
                    <a:pt x="17" y="23"/>
                  </a:cubicBezTo>
                  <a:cubicBezTo>
                    <a:pt x="15" y="23"/>
                    <a:pt x="14" y="21"/>
                    <a:pt x="12" y="20"/>
                  </a:cubicBezTo>
                  <a:cubicBezTo>
                    <a:pt x="11" y="20"/>
                    <a:pt x="11" y="19"/>
                    <a:pt x="10" y="19"/>
                  </a:cubicBezTo>
                  <a:cubicBezTo>
                    <a:pt x="10" y="18"/>
                    <a:pt x="11" y="18"/>
                    <a:pt x="12" y="18"/>
                  </a:cubicBezTo>
                  <a:cubicBezTo>
                    <a:pt x="12" y="17"/>
                    <a:pt x="9" y="17"/>
                    <a:pt x="9" y="16"/>
                  </a:cubicBezTo>
                  <a:cubicBezTo>
                    <a:pt x="8" y="14"/>
                    <a:pt x="9" y="12"/>
                    <a:pt x="9" y="9"/>
                  </a:cubicBezTo>
                  <a:cubicBezTo>
                    <a:pt x="4" y="7"/>
                    <a:pt x="4" y="13"/>
                    <a:pt x="2" y="10"/>
                  </a:cubicBezTo>
                  <a:cubicBezTo>
                    <a:pt x="0" y="6"/>
                    <a:pt x="5" y="9"/>
                    <a:pt x="4" y="5"/>
                  </a:cubicBezTo>
                  <a:cubicBezTo>
                    <a:pt x="9" y="6"/>
                    <a:pt x="8" y="5"/>
                    <a:pt x="13" y="5"/>
                  </a:cubicBezTo>
                  <a:cubicBezTo>
                    <a:pt x="14" y="8"/>
                    <a:pt x="17" y="7"/>
                    <a:pt x="15" y="10"/>
                  </a:cubicBezTo>
                  <a:cubicBezTo>
                    <a:pt x="18" y="10"/>
                    <a:pt x="18" y="8"/>
                    <a:pt x="18" y="5"/>
                  </a:cubicBezTo>
                  <a:cubicBezTo>
                    <a:pt x="19" y="7"/>
                    <a:pt x="29" y="2"/>
                    <a:pt x="25" y="8"/>
                  </a:cubicBezTo>
                  <a:cubicBezTo>
                    <a:pt x="28" y="9"/>
                    <a:pt x="27" y="6"/>
                    <a:pt x="27" y="5"/>
                  </a:cubicBezTo>
                  <a:cubicBezTo>
                    <a:pt x="29" y="4"/>
                    <a:pt x="32" y="5"/>
                    <a:pt x="35" y="4"/>
                  </a:cubicBezTo>
                  <a:cubicBezTo>
                    <a:pt x="36" y="3"/>
                    <a:pt x="37" y="2"/>
                    <a:pt x="37"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20" name="Freeform 109"/>
            <p:cNvSpPr/>
            <p:nvPr/>
          </p:nvSpPr>
          <p:spPr bwMode="auto">
            <a:xfrm>
              <a:off x="9172164" y="1706412"/>
              <a:ext cx="112713" cy="82550"/>
            </a:xfrm>
            <a:custGeom>
              <a:avLst/>
              <a:gdLst>
                <a:gd name="T0" fmla="*/ 19 w 30"/>
                <a:gd name="T1" fmla="*/ 0 h 22"/>
                <a:gd name="T2" fmla="*/ 36 w 30"/>
                <a:gd name="T3" fmla="*/ 17 h 22"/>
                <a:gd name="T4" fmla="*/ 40 w 30"/>
                <a:gd name="T5" fmla="*/ 14 h 22"/>
                <a:gd name="T6" fmla="*/ 50 w 30"/>
                <a:gd name="T7" fmla="*/ 24 h 22"/>
                <a:gd name="T8" fmla="*/ 62 w 30"/>
                <a:gd name="T9" fmla="*/ 38 h 22"/>
                <a:gd name="T10" fmla="*/ 71 w 30"/>
                <a:gd name="T11" fmla="*/ 40 h 22"/>
                <a:gd name="T12" fmla="*/ 36 w 30"/>
                <a:gd name="T13" fmla="*/ 43 h 22"/>
                <a:gd name="T14" fmla="*/ 21 w 30"/>
                <a:gd name="T15" fmla="*/ 52 h 22"/>
                <a:gd name="T16" fmla="*/ 0 w 30"/>
                <a:gd name="T17" fmla="*/ 43 h 22"/>
                <a:gd name="T18" fmla="*/ 5 w 30"/>
                <a:gd name="T19" fmla="*/ 40 h 22"/>
                <a:gd name="T20" fmla="*/ 7 w 30"/>
                <a:gd name="T21" fmla="*/ 33 h 22"/>
                <a:gd name="T22" fmla="*/ 7 w 30"/>
                <a:gd name="T23" fmla="*/ 9 h 22"/>
                <a:gd name="T24" fmla="*/ 19 w 30"/>
                <a:gd name="T25" fmla="*/ 0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2">
                  <a:moveTo>
                    <a:pt x="8" y="0"/>
                  </a:moveTo>
                  <a:cubicBezTo>
                    <a:pt x="10" y="3"/>
                    <a:pt x="16" y="2"/>
                    <a:pt x="15" y="7"/>
                  </a:cubicBezTo>
                  <a:cubicBezTo>
                    <a:pt x="16" y="8"/>
                    <a:pt x="18" y="6"/>
                    <a:pt x="17" y="6"/>
                  </a:cubicBezTo>
                  <a:cubicBezTo>
                    <a:pt x="19" y="7"/>
                    <a:pt x="18" y="10"/>
                    <a:pt x="21" y="10"/>
                  </a:cubicBezTo>
                  <a:cubicBezTo>
                    <a:pt x="23" y="10"/>
                    <a:pt x="24" y="14"/>
                    <a:pt x="26" y="16"/>
                  </a:cubicBezTo>
                  <a:cubicBezTo>
                    <a:pt x="29" y="15"/>
                    <a:pt x="28" y="15"/>
                    <a:pt x="30" y="17"/>
                  </a:cubicBezTo>
                  <a:cubicBezTo>
                    <a:pt x="28" y="20"/>
                    <a:pt x="20" y="17"/>
                    <a:pt x="15" y="18"/>
                  </a:cubicBezTo>
                  <a:cubicBezTo>
                    <a:pt x="13" y="19"/>
                    <a:pt x="10" y="19"/>
                    <a:pt x="9" y="22"/>
                  </a:cubicBezTo>
                  <a:cubicBezTo>
                    <a:pt x="6" y="20"/>
                    <a:pt x="5" y="17"/>
                    <a:pt x="0" y="18"/>
                  </a:cubicBezTo>
                  <a:cubicBezTo>
                    <a:pt x="0" y="17"/>
                    <a:pt x="1" y="17"/>
                    <a:pt x="2" y="17"/>
                  </a:cubicBezTo>
                  <a:cubicBezTo>
                    <a:pt x="1" y="15"/>
                    <a:pt x="1" y="14"/>
                    <a:pt x="3" y="14"/>
                  </a:cubicBezTo>
                  <a:cubicBezTo>
                    <a:pt x="1" y="10"/>
                    <a:pt x="4" y="9"/>
                    <a:pt x="3" y="4"/>
                  </a:cubicBezTo>
                  <a:cubicBezTo>
                    <a:pt x="6" y="3"/>
                    <a:pt x="8" y="3"/>
                    <a:pt x="8"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21" name="Freeform 110"/>
            <p:cNvSpPr/>
            <p:nvPr/>
          </p:nvSpPr>
          <p:spPr bwMode="auto">
            <a:xfrm>
              <a:off x="5791550" y="3005857"/>
              <a:ext cx="187325" cy="201612"/>
            </a:xfrm>
            <a:custGeom>
              <a:avLst/>
              <a:gdLst>
                <a:gd name="T0" fmla="*/ 9 w 50"/>
                <a:gd name="T1" fmla="*/ 19 h 54"/>
                <a:gd name="T2" fmla="*/ 5 w 50"/>
                <a:gd name="T3" fmla="*/ 16 h 54"/>
                <a:gd name="T4" fmla="*/ 0 w 50"/>
                <a:gd name="T5" fmla="*/ 7 h 54"/>
                <a:gd name="T6" fmla="*/ 21 w 50"/>
                <a:gd name="T7" fmla="*/ 5 h 54"/>
                <a:gd name="T8" fmla="*/ 33 w 50"/>
                <a:gd name="T9" fmla="*/ 9 h 54"/>
                <a:gd name="T10" fmla="*/ 33 w 50"/>
                <a:gd name="T11" fmla="*/ 16 h 54"/>
                <a:gd name="T12" fmla="*/ 38 w 50"/>
                <a:gd name="T13" fmla="*/ 21 h 54"/>
                <a:gd name="T14" fmla="*/ 50 w 50"/>
                <a:gd name="T15" fmla="*/ 26 h 54"/>
                <a:gd name="T16" fmla="*/ 68 w 50"/>
                <a:gd name="T17" fmla="*/ 42 h 54"/>
                <a:gd name="T18" fmla="*/ 76 w 50"/>
                <a:gd name="T19" fmla="*/ 52 h 54"/>
                <a:gd name="T20" fmla="*/ 83 w 50"/>
                <a:gd name="T21" fmla="*/ 54 h 54"/>
                <a:gd name="T22" fmla="*/ 87 w 50"/>
                <a:gd name="T23" fmla="*/ 59 h 54"/>
                <a:gd name="T24" fmla="*/ 87 w 50"/>
                <a:gd name="T25" fmla="*/ 66 h 54"/>
                <a:gd name="T26" fmla="*/ 94 w 50"/>
                <a:gd name="T27" fmla="*/ 71 h 54"/>
                <a:gd name="T28" fmla="*/ 101 w 50"/>
                <a:gd name="T29" fmla="*/ 80 h 54"/>
                <a:gd name="T30" fmla="*/ 109 w 50"/>
                <a:gd name="T31" fmla="*/ 85 h 54"/>
                <a:gd name="T32" fmla="*/ 113 w 50"/>
                <a:gd name="T33" fmla="*/ 99 h 54"/>
                <a:gd name="T34" fmla="*/ 116 w 50"/>
                <a:gd name="T35" fmla="*/ 111 h 54"/>
                <a:gd name="T36" fmla="*/ 118 w 50"/>
                <a:gd name="T37" fmla="*/ 118 h 54"/>
                <a:gd name="T38" fmla="*/ 104 w 50"/>
                <a:gd name="T39" fmla="*/ 120 h 54"/>
                <a:gd name="T40" fmla="*/ 94 w 50"/>
                <a:gd name="T41" fmla="*/ 120 h 54"/>
                <a:gd name="T42" fmla="*/ 94 w 50"/>
                <a:gd name="T43" fmla="*/ 115 h 54"/>
                <a:gd name="T44" fmla="*/ 87 w 50"/>
                <a:gd name="T45" fmla="*/ 115 h 54"/>
                <a:gd name="T46" fmla="*/ 76 w 50"/>
                <a:gd name="T47" fmla="*/ 103 h 54"/>
                <a:gd name="T48" fmla="*/ 78 w 50"/>
                <a:gd name="T49" fmla="*/ 99 h 54"/>
                <a:gd name="T50" fmla="*/ 76 w 50"/>
                <a:gd name="T51" fmla="*/ 99 h 54"/>
                <a:gd name="T52" fmla="*/ 71 w 50"/>
                <a:gd name="T53" fmla="*/ 94 h 54"/>
                <a:gd name="T54" fmla="*/ 66 w 50"/>
                <a:gd name="T55" fmla="*/ 94 h 54"/>
                <a:gd name="T56" fmla="*/ 54 w 50"/>
                <a:gd name="T57" fmla="*/ 82 h 54"/>
                <a:gd name="T58" fmla="*/ 50 w 50"/>
                <a:gd name="T59" fmla="*/ 64 h 54"/>
                <a:gd name="T60" fmla="*/ 47 w 50"/>
                <a:gd name="T61" fmla="*/ 68 h 54"/>
                <a:gd name="T62" fmla="*/ 40 w 50"/>
                <a:gd name="T63" fmla="*/ 54 h 54"/>
                <a:gd name="T64" fmla="*/ 35 w 50"/>
                <a:gd name="T65" fmla="*/ 49 h 54"/>
                <a:gd name="T66" fmla="*/ 31 w 50"/>
                <a:gd name="T67" fmla="*/ 45 h 54"/>
                <a:gd name="T68" fmla="*/ 28 w 50"/>
                <a:gd name="T69" fmla="*/ 35 h 54"/>
                <a:gd name="T70" fmla="*/ 19 w 50"/>
                <a:gd name="T71" fmla="*/ 28 h 54"/>
                <a:gd name="T72" fmla="*/ 14 w 50"/>
                <a:gd name="T73" fmla="*/ 24 h 54"/>
                <a:gd name="T74" fmla="*/ 9 w 50"/>
                <a:gd name="T75" fmla="*/ 19 h 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0" h="54">
                  <a:moveTo>
                    <a:pt x="4" y="8"/>
                  </a:moveTo>
                  <a:cubicBezTo>
                    <a:pt x="5" y="6"/>
                    <a:pt x="3" y="7"/>
                    <a:pt x="2" y="7"/>
                  </a:cubicBezTo>
                  <a:cubicBezTo>
                    <a:pt x="1" y="6"/>
                    <a:pt x="2" y="3"/>
                    <a:pt x="0" y="3"/>
                  </a:cubicBezTo>
                  <a:cubicBezTo>
                    <a:pt x="3" y="0"/>
                    <a:pt x="5" y="4"/>
                    <a:pt x="9" y="2"/>
                  </a:cubicBezTo>
                  <a:cubicBezTo>
                    <a:pt x="9" y="5"/>
                    <a:pt x="12" y="3"/>
                    <a:pt x="14" y="4"/>
                  </a:cubicBezTo>
                  <a:cubicBezTo>
                    <a:pt x="14" y="4"/>
                    <a:pt x="13" y="6"/>
                    <a:pt x="14" y="7"/>
                  </a:cubicBezTo>
                  <a:cubicBezTo>
                    <a:pt x="15" y="7"/>
                    <a:pt x="17" y="7"/>
                    <a:pt x="16" y="9"/>
                  </a:cubicBezTo>
                  <a:cubicBezTo>
                    <a:pt x="19" y="8"/>
                    <a:pt x="18" y="11"/>
                    <a:pt x="21" y="11"/>
                  </a:cubicBezTo>
                  <a:cubicBezTo>
                    <a:pt x="23" y="11"/>
                    <a:pt x="26" y="18"/>
                    <a:pt x="29" y="18"/>
                  </a:cubicBezTo>
                  <a:cubicBezTo>
                    <a:pt x="32" y="18"/>
                    <a:pt x="30" y="21"/>
                    <a:pt x="32" y="22"/>
                  </a:cubicBezTo>
                  <a:cubicBezTo>
                    <a:pt x="32" y="23"/>
                    <a:pt x="34" y="22"/>
                    <a:pt x="35" y="23"/>
                  </a:cubicBezTo>
                  <a:cubicBezTo>
                    <a:pt x="36" y="23"/>
                    <a:pt x="37" y="25"/>
                    <a:pt x="37" y="25"/>
                  </a:cubicBezTo>
                  <a:cubicBezTo>
                    <a:pt x="38" y="26"/>
                    <a:pt x="37" y="27"/>
                    <a:pt x="37" y="28"/>
                  </a:cubicBezTo>
                  <a:cubicBezTo>
                    <a:pt x="38" y="29"/>
                    <a:pt x="39" y="29"/>
                    <a:pt x="40" y="30"/>
                  </a:cubicBezTo>
                  <a:cubicBezTo>
                    <a:pt x="41" y="31"/>
                    <a:pt x="41" y="34"/>
                    <a:pt x="43" y="34"/>
                  </a:cubicBezTo>
                  <a:cubicBezTo>
                    <a:pt x="44" y="34"/>
                    <a:pt x="45" y="36"/>
                    <a:pt x="46" y="36"/>
                  </a:cubicBezTo>
                  <a:cubicBezTo>
                    <a:pt x="47" y="37"/>
                    <a:pt x="46" y="42"/>
                    <a:pt x="48" y="42"/>
                  </a:cubicBezTo>
                  <a:cubicBezTo>
                    <a:pt x="49" y="42"/>
                    <a:pt x="49" y="45"/>
                    <a:pt x="49" y="47"/>
                  </a:cubicBezTo>
                  <a:cubicBezTo>
                    <a:pt x="49" y="49"/>
                    <a:pt x="47" y="50"/>
                    <a:pt x="50" y="50"/>
                  </a:cubicBezTo>
                  <a:cubicBezTo>
                    <a:pt x="50" y="54"/>
                    <a:pt x="47" y="52"/>
                    <a:pt x="44" y="51"/>
                  </a:cubicBezTo>
                  <a:cubicBezTo>
                    <a:pt x="43" y="51"/>
                    <a:pt x="41" y="52"/>
                    <a:pt x="40" y="51"/>
                  </a:cubicBezTo>
                  <a:cubicBezTo>
                    <a:pt x="39" y="51"/>
                    <a:pt x="40" y="49"/>
                    <a:pt x="40" y="49"/>
                  </a:cubicBezTo>
                  <a:cubicBezTo>
                    <a:pt x="39" y="49"/>
                    <a:pt x="38" y="49"/>
                    <a:pt x="37" y="49"/>
                  </a:cubicBezTo>
                  <a:cubicBezTo>
                    <a:pt x="36" y="48"/>
                    <a:pt x="34" y="44"/>
                    <a:pt x="32" y="44"/>
                  </a:cubicBezTo>
                  <a:cubicBezTo>
                    <a:pt x="32" y="43"/>
                    <a:pt x="33" y="43"/>
                    <a:pt x="33" y="42"/>
                  </a:cubicBezTo>
                  <a:cubicBezTo>
                    <a:pt x="32" y="41"/>
                    <a:pt x="32" y="41"/>
                    <a:pt x="32" y="42"/>
                  </a:cubicBezTo>
                  <a:cubicBezTo>
                    <a:pt x="30" y="42"/>
                    <a:pt x="31" y="40"/>
                    <a:pt x="30" y="40"/>
                  </a:cubicBezTo>
                  <a:cubicBezTo>
                    <a:pt x="30" y="39"/>
                    <a:pt x="28" y="40"/>
                    <a:pt x="28" y="40"/>
                  </a:cubicBezTo>
                  <a:cubicBezTo>
                    <a:pt x="26" y="38"/>
                    <a:pt x="26" y="35"/>
                    <a:pt x="23" y="35"/>
                  </a:cubicBezTo>
                  <a:cubicBezTo>
                    <a:pt x="25" y="30"/>
                    <a:pt x="21" y="30"/>
                    <a:pt x="21" y="27"/>
                  </a:cubicBezTo>
                  <a:cubicBezTo>
                    <a:pt x="20" y="27"/>
                    <a:pt x="20" y="28"/>
                    <a:pt x="20" y="29"/>
                  </a:cubicBezTo>
                  <a:cubicBezTo>
                    <a:pt x="18" y="28"/>
                    <a:pt x="19" y="25"/>
                    <a:pt x="17" y="23"/>
                  </a:cubicBezTo>
                  <a:cubicBezTo>
                    <a:pt x="17" y="22"/>
                    <a:pt x="16" y="21"/>
                    <a:pt x="15" y="21"/>
                  </a:cubicBezTo>
                  <a:cubicBezTo>
                    <a:pt x="14" y="20"/>
                    <a:pt x="14" y="19"/>
                    <a:pt x="13" y="19"/>
                  </a:cubicBezTo>
                  <a:cubicBezTo>
                    <a:pt x="13" y="17"/>
                    <a:pt x="12" y="16"/>
                    <a:pt x="12" y="15"/>
                  </a:cubicBezTo>
                  <a:cubicBezTo>
                    <a:pt x="11" y="13"/>
                    <a:pt x="9" y="13"/>
                    <a:pt x="8" y="12"/>
                  </a:cubicBezTo>
                  <a:cubicBezTo>
                    <a:pt x="8" y="12"/>
                    <a:pt x="6" y="10"/>
                    <a:pt x="6" y="10"/>
                  </a:cubicBezTo>
                  <a:cubicBezTo>
                    <a:pt x="5" y="8"/>
                    <a:pt x="9" y="6"/>
                    <a:pt x="4" y="8"/>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22" name="Freeform 111"/>
            <p:cNvSpPr/>
            <p:nvPr/>
          </p:nvSpPr>
          <p:spPr bwMode="auto">
            <a:xfrm>
              <a:off x="4853338" y="3320182"/>
              <a:ext cx="134938" cy="247650"/>
            </a:xfrm>
            <a:custGeom>
              <a:avLst/>
              <a:gdLst>
                <a:gd name="T0" fmla="*/ 64 w 36"/>
                <a:gd name="T1" fmla="*/ 0 h 66"/>
                <a:gd name="T2" fmla="*/ 76 w 36"/>
                <a:gd name="T3" fmla="*/ 2 h 66"/>
                <a:gd name="T4" fmla="*/ 71 w 36"/>
                <a:gd name="T5" fmla="*/ 54 h 66"/>
                <a:gd name="T6" fmla="*/ 64 w 36"/>
                <a:gd name="T7" fmla="*/ 87 h 66"/>
                <a:gd name="T8" fmla="*/ 57 w 36"/>
                <a:gd name="T9" fmla="*/ 102 h 66"/>
                <a:gd name="T10" fmla="*/ 52 w 36"/>
                <a:gd name="T11" fmla="*/ 118 h 66"/>
                <a:gd name="T12" fmla="*/ 52 w 36"/>
                <a:gd name="T13" fmla="*/ 123 h 66"/>
                <a:gd name="T14" fmla="*/ 47 w 36"/>
                <a:gd name="T15" fmla="*/ 125 h 66"/>
                <a:gd name="T16" fmla="*/ 45 w 36"/>
                <a:gd name="T17" fmla="*/ 142 h 66"/>
                <a:gd name="T18" fmla="*/ 43 w 36"/>
                <a:gd name="T19" fmla="*/ 144 h 66"/>
                <a:gd name="T20" fmla="*/ 40 w 36"/>
                <a:gd name="T21" fmla="*/ 154 h 66"/>
                <a:gd name="T22" fmla="*/ 12 w 36"/>
                <a:gd name="T23" fmla="*/ 156 h 66"/>
                <a:gd name="T24" fmla="*/ 9 w 36"/>
                <a:gd name="T25" fmla="*/ 142 h 66"/>
                <a:gd name="T26" fmla="*/ 7 w 36"/>
                <a:gd name="T27" fmla="*/ 137 h 66"/>
                <a:gd name="T28" fmla="*/ 0 w 36"/>
                <a:gd name="T29" fmla="*/ 135 h 66"/>
                <a:gd name="T30" fmla="*/ 0 w 36"/>
                <a:gd name="T31" fmla="*/ 123 h 66"/>
                <a:gd name="T32" fmla="*/ 2 w 36"/>
                <a:gd name="T33" fmla="*/ 121 h 66"/>
                <a:gd name="T34" fmla="*/ 0 w 36"/>
                <a:gd name="T35" fmla="*/ 118 h 66"/>
                <a:gd name="T36" fmla="*/ 7 w 36"/>
                <a:gd name="T37" fmla="*/ 106 h 66"/>
                <a:gd name="T38" fmla="*/ 7 w 36"/>
                <a:gd name="T39" fmla="*/ 102 h 66"/>
                <a:gd name="T40" fmla="*/ 12 w 36"/>
                <a:gd name="T41" fmla="*/ 97 h 66"/>
                <a:gd name="T42" fmla="*/ 17 w 36"/>
                <a:gd name="T43" fmla="*/ 85 h 66"/>
                <a:gd name="T44" fmla="*/ 12 w 36"/>
                <a:gd name="T45" fmla="*/ 76 h 66"/>
                <a:gd name="T46" fmla="*/ 12 w 36"/>
                <a:gd name="T47" fmla="*/ 59 h 66"/>
                <a:gd name="T48" fmla="*/ 17 w 36"/>
                <a:gd name="T49" fmla="*/ 54 h 66"/>
                <a:gd name="T50" fmla="*/ 26 w 36"/>
                <a:gd name="T51" fmla="*/ 47 h 66"/>
                <a:gd name="T52" fmla="*/ 40 w 36"/>
                <a:gd name="T53" fmla="*/ 38 h 66"/>
                <a:gd name="T54" fmla="*/ 47 w 36"/>
                <a:gd name="T55" fmla="*/ 40 h 66"/>
                <a:gd name="T56" fmla="*/ 50 w 36"/>
                <a:gd name="T57" fmla="*/ 24 h 66"/>
                <a:gd name="T58" fmla="*/ 59 w 36"/>
                <a:gd name="T59" fmla="*/ 19 h 66"/>
                <a:gd name="T60" fmla="*/ 64 w 36"/>
                <a:gd name="T61" fmla="*/ 0 h 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6" h="66">
                  <a:moveTo>
                    <a:pt x="27" y="0"/>
                  </a:moveTo>
                  <a:cubicBezTo>
                    <a:pt x="28" y="1"/>
                    <a:pt x="30" y="2"/>
                    <a:pt x="32" y="1"/>
                  </a:cubicBezTo>
                  <a:cubicBezTo>
                    <a:pt x="30" y="7"/>
                    <a:pt x="36" y="18"/>
                    <a:pt x="30" y="23"/>
                  </a:cubicBezTo>
                  <a:cubicBezTo>
                    <a:pt x="30" y="28"/>
                    <a:pt x="29" y="32"/>
                    <a:pt x="27" y="37"/>
                  </a:cubicBezTo>
                  <a:cubicBezTo>
                    <a:pt x="27" y="39"/>
                    <a:pt x="26" y="42"/>
                    <a:pt x="24" y="43"/>
                  </a:cubicBezTo>
                  <a:cubicBezTo>
                    <a:pt x="25" y="46"/>
                    <a:pt x="23" y="48"/>
                    <a:pt x="22" y="50"/>
                  </a:cubicBezTo>
                  <a:cubicBezTo>
                    <a:pt x="22" y="50"/>
                    <a:pt x="23" y="52"/>
                    <a:pt x="22" y="52"/>
                  </a:cubicBezTo>
                  <a:cubicBezTo>
                    <a:pt x="22" y="52"/>
                    <a:pt x="20" y="53"/>
                    <a:pt x="20" y="53"/>
                  </a:cubicBezTo>
                  <a:cubicBezTo>
                    <a:pt x="19" y="55"/>
                    <a:pt x="20" y="58"/>
                    <a:pt x="19" y="60"/>
                  </a:cubicBezTo>
                  <a:cubicBezTo>
                    <a:pt x="19" y="61"/>
                    <a:pt x="18" y="60"/>
                    <a:pt x="18" y="61"/>
                  </a:cubicBezTo>
                  <a:cubicBezTo>
                    <a:pt x="18" y="62"/>
                    <a:pt x="16" y="63"/>
                    <a:pt x="17" y="65"/>
                  </a:cubicBezTo>
                  <a:cubicBezTo>
                    <a:pt x="14" y="66"/>
                    <a:pt x="9" y="66"/>
                    <a:pt x="5" y="66"/>
                  </a:cubicBezTo>
                  <a:cubicBezTo>
                    <a:pt x="5" y="63"/>
                    <a:pt x="3" y="64"/>
                    <a:pt x="4" y="60"/>
                  </a:cubicBezTo>
                  <a:cubicBezTo>
                    <a:pt x="3" y="60"/>
                    <a:pt x="3" y="59"/>
                    <a:pt x="3" y="58"/>
                  </a:cubicBezTo>
                  <a:cubicBezTo>
                    <a:pt x="1" y="58"/>
                    <a:pt x="0" y="58"/>
                    <a:pt x="0" y="57"/>
                  </a:cubicBezTo>
                  <a:cubicBezTo>
                    <a:pt x="0" y="55"/>
                    <a:pt x="0" y="54"/>
                    <a:pt x="0" y="52"/>
                  </a:cubicBezTo>
                  <a:cubicBezTo>
                    <a:pt x="0" y="51"/>
                    <a:pt x="1" y="51"/>
                    <a:pt x="1" y="51"/>
                  </a:cubicBezTo>
                  <a:cubicBezTo>
                    <a:pt x="2" y="50"/>
                    <a:pt x="0" y="50"/>
                    <a:pt x="0" y="50"/>
                  </a:cubicBezTo>
                  <a:cubicBezTo>
                    <a:pt x="1" y="48"/>
                    <a:pt x="2" y="46"/>
                    <a:pt x="3" y="45"/>
                  </a:cubicBezTo>
                  <a:cubicBezTo>
                    <a:pt x="3" y="45"/>
                    <a:pt x="2" y="43"/>
                    <a:pt x="3" y="43"/>
                  </a:cubicBezTo>
                  <a:cubicBezTo>
                    <a:pt x="3" y="43"/>
                    <a:pt x="5" y="42"/>
                    <a:pt x="5" y="41"/>
                  </a:cubicBezTo>
                  <a:cubicBezTo>
                    <a:pt x="5" y="39"/>
                    <a:pt x="3" y="32"/>
                    <a:pt x="7" y="36"/>
                  </a:cubicBezTo>
                  <a:cubicBezTo>
                    <a:pt x="8" y="33"/>
                    <a:pt x="5" y="34"/>
                    <a:pt x="5" y="32"/>
                  </a:cubicBezTo>
                  <a:cubicBezTo>
                    <a:pt x="5" y="30"/>
                    <a:pt x="5" y="27"/>
                    <a:pt x="5" y="25"/>
                  </a:cubicBezTo>
                  <a:cubicBezTo>
                    <a:pt x="7" y="25"/>
                    <a:pt x="7" y="24"/>
                    <a:pt x="7" y="23"/>
                  </a:cubicBezTo>
                  <a:cubicBezTo>
                    <a:pt x="10" y="23"/>
                    <a:pt x="10" y="21"/>
                    <a:pt x="11" y="20"/>
                  </a:cubicBezTo>
                  <a:cubicBezTo>
                    <a:pt x="12" y="19"/>
                    <a:pt x="17" y="20"/>
                    <a:pt x="17" y="16"/>
                  </a:cubicBezTo>
                  <a:cubicBezTo>
                    <a:pt x="19" y="15"/>
                    <a:pt x="19" y="17"/>
                    <a:pt x="20" y="17"/>
                  </a:cubicBezTo>
                  <a:cubicBezTo>
                    <a:pt x="19" y="13"/>
                    <a:pt x="21" y="12"/>
                    <a:pt x="21" y="10"/>
                  </a:cubicBezTo>
                  <a:cubicBezTo>
                    <a:pt x="25" y="12"/>
                    <a:pt x="24" y="2"/>
                    <a:pt x="25" y="8"/>
                  </a:cubicBezTo>
                  <a:cubicBezTo>
                    <a:pt x="29" y="7"/>
                    <a:pt x="25" y="2"/>
                    <a:pt x="27" y="0"/>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sp>
          <p:nvSpPr>
            <p:cNvPr id="223" name="Freeform 112"/>
            <p:cNvSpPr/>
            <p:nvPr/>
          </p:nvSpPr>
          <p:spPr bwMode="auto">
            <a:xfrm>
              <a:off x="6110638" y="3309069"/>
              <a:ext cx="727075" cy="533400"/>
            </a:xfrm>
            <a:custGeom>
              <a:avLst/>
              <a:gdLst>
                <a:gd name="T0" fmla="*/ 267 w 194"/>
                <a:gd name="T1" fmla="*/ 26 h 142"/>
                <a:gd name="T2" fmla="*/ 255 w 194"/>
                <a:gd name="T3" fmla="*/ 33 h 142"/>
                <a:gd name="T4" fmla="*/ 269 w 194"/>
                <a:gd name="T5" fmla="*/ 50 h 142"/>
                <a:gd name="T6" fmla="*/ 307 w 194"/>
                <a:gd name="T7" fmla="*/ 71 h 142"/>
                <a:gd name="T8" fmla="*/ 319 w 194"/>
                <a:gd name="T9" fmla="*/ 54 h 142"/>
                <a:gd name="T10" fmla="*/ 321 w 194"/>
                <a:gd name="T11" fmla="*/ 45 h 142"/>
                <a:gd name="T12" fmla="*/ 323 w 194"/>
                <a:gd name="T13" fmla="*/ 19 h 142"/>
                <a:gd name="T14" fmla="*/ 333 w 194"/>
                <a:gd name="T15" fmla="*/ 5 h 142"/>
                <a:gd name="T16" fmla="*/ 340 w 194"/>
                <a:gd name="T17" fmla="*/ 17 h 142"/>
                <a:gd name="T18" fmla="*/ 354 w 194"/>
                <a:gd name="T19" fmla="*/ 45 h 142"/>
                <a:gd name="T20" fmla="*/ 368 w 194"/>
                <a:gd name="T21" fmla="*/ 64 h 142"/>
                <a:gd name="T22" fmla="*/ 382 w 194"/>
                <a:gd name="T23" fmla="*/ 83 h 142"/>
                <a:gd name="T24" fmla="*/ 392 w 194"/>
                <a:gd name="T25" fmla="*/ 104 h 142"/>
                <a:gd name="T26" fmla="*/ 399 w 194"/>
                <a:gd name="T27" fmla="*/ 111 h 142"/>
                <a:gd name="T28" fmla="*/ 416 w 194"/>
                <a:gd name="T29" fmla="*/ 123 h 142"/>
                <a:gd name="T30" fmla="*/ 430 w 194"/>
                <a:gd name="T31" fmla="*/ 149 h 142"/>
                <a:gd name="T32" fmla="*/ 434 w 194"/>
                <a:gd name="T33" fmla="*/ 156 h 142"/>
                <a:gd name="T34" fmla="*/ 451 w 194"/>
                <a:gd name="T35" fmla="*/ 166 h 142"/>
                <a:gd name="T36" fmla="*/ 458 w 194"/>
                <a:gd name="T37" fmla="*/ 213 h 142"/>
                <a:gd name="T38" fmla="*/ 449 w 194"/>
                <a:gd name="T39" fmla="*/ 237 h 142"/>
                <a:gd name="T40" fmla="*/ 449 w 194"/>
                <a:gd name="T41" fmla="*/ 244 h 142"/>
                <a:gd name="T42" fmla="*/ 444 w 194"/>
                <a:gd name="T43" fmla="*/ 260 h 142"/>
                <a:gd name="T44" fmla="*/ 427 w 194"/>
                <a:gd name="T45" fmla="*/ 274 h 142"/>
                <a:gd name="T46" fmla="*/ 413 w 194"/>
                <a:gd name="T47" fmla="*/ 317 h 142"/>
                <a:gd name="T48" fmla="*/ 387 w 194"/>
                <a:gd name="T49" fmla="*/ 329 h 142"/>
                <a:gd name="T50" fmla="*/ 378 w 194"/>
                <a:gd name="T51" fmla="*/ 336 h 142"/>
                <a:gd name="T52" fmla="*/ 354 w 194"/>
                <a:gd name="T53" fmla="*/ 331 h 142"/>
                <a:gd name="T54" fmla="*/ 305 w 194"/>
                <a:gd name="T55" fmla="*/ 322 h 142"/>
                <a:gd name="T56" fmla="*/ 302 w 194"/>
                <a:gd name="T57" fmla="*/ 305 h 142"/>
                <a:gd name="T58" fmla="*/ 300 w 194"/>
                <a:gd name="T59" fmla="*/ 298 h 142"/>
                <a:gd name="T60" fmla="*/ 276 w 194"/>
                <a:gd name="T61" fmla="*/ 282 h 142"/>
                <a:gd name="T62" fmla="*/ 267 w 194"/>
                <a:gd name="T63" fmla="*/ 267 h 142"/>
                <a:gd name="T64" fmla="*/ 243 w 194"/>
                <a:gd name="T65" fmla="*/ 258 h 142"/>
                <a:gd name="T66" fmla="*/ 231 w 194"/>
                <a:gd name="T67" fmla="*/ 253 h 142"/>
                <a:gd name="T68" fmla="*/ 179 w 194"/>
                <a:gd name="T69" fmla="*/ 241 h 142"/>
                <a:gd name="T70" fmla="*/ 151 w 194"/>
                <a:gd name="T71" fmla="*/ 251 h 142"/>
                <a:gd name="T72" fmla="*/ 142 w 194"/>
                <a:gd name="T73" fmla="*/ 256 h 142"/>
                <a:gd name="T74" fmla="*/ 132 w 194"/>
                <a:gd name="T75" fmla="*/ 265 h 142"/>
                <a:gd name="T76" fmla="*/ 127 w 194"/>
                <a:gd name="T77" fmla="*/ 265 h 142"/>
                <a:gd name="T78" fmla="*/ 76 w 194"/>
                <a:gd name="T79" fmla="*/ 272 h 142"/>
                <a:gd name="T80" fmla="*/ 68 w 194"/>
                <a:gd name="T81" fmla="*/ 277 h 142"/>
                <a:gd name="T82" fmla="*/ 21 w 194"/>
                <a:gd name="T83" fmla="*/ 286 h 142"/>
                <a:gd name="T84" fmla="*/ 26 w 194"/>
                <a:gd name="T85" fmla="*/ 256 h 142"/>
                <a:gd name="T86" fmla="*/ 21 w 194"/>
                <a:gd name="T87" fmla="*/ 239 h 142"/>
                <a:gd name="T88" fmla="*/ 21 w 194"/>
                <a:gd name="T89" fmla="*/ 227 h 142"/>
                <a:gd name="T90" fmla="*/ 12 w 194"/>
                <a:gd name="T91" fmla="*/ 211 h 142"/>
                <a:gd name="T92" fmla="*/ 9 w 194"/>
                <a:gd name="T93" fmla="*/ 196 h 142"/>
                <a:gd name="T94" fmla="*/ 5 w 194"/>
                <a:gd name="T95" fmla="*/ 180 h 142"/>
                <a:gd name="T96" fmla="*/ 7 w 194"/>
                <a:gd name="T97" fmla="*/ 166 h 142"/>
                <a:gd name="T98" fmla="*/ 7 w 194"/>
                <a:gd name="T99" fmla="*/ 130 h 142"/>
                <a:gd name="T100" fmla="*/ 38 w 194"/>
                <a:gd name="T101" fmla="*/ 111 h 142"/>
                <a:gd name="T102" fmla="*/ 73 w 194"/>
                <a:gd name="T103" fmla="*/ 102 h 142"/>
                <a:gd name="T104" fmla="*/ 94 w 194"/>
                <a:gd name="T105" fmla="*/ 95 h 142"/>
                <a:gd name="T106" fmla="*/ 102 w 194"/>
                <a:gd name="T107" fmla="*/ 64 h 142"/>
                <a:gd name="T108" fmla="*/ 127 w 194"/>
                <a:gd name="T109" fmla="*/ 64 h 142"/>
                <a:gd name="T110" fmla="*/ 132 w 194"/>
                <a:gd name="T111" fmla="*/ 45 h 142"/>
                <a:gd name="T112" fmla="*/ 153 w 194"/>
                <a:gd name="T113" fmla="*/ 31 h 142"/>
                <a:gd name="T114" fmla="*/ 170 w 194"/>
                <a:gd name="T115" fmla="*/ 38 h 142"/>
                <a:gd name="T116" fmla="*/ 177 w 194"/>
                <a:gd name="T117" fmla="*/ 40 h 142"/>
                <a:gd name="T118" fmla="*/ 182 w 194"/>
                <a:gd name="T119" fmla="*/ 35 h 142"/>
                <a:gd name="T120" fmla="*/ 201 w 194"/>
                <a:gd name="T121" fmla="*/ 19 h 142"/>
                <a:gd name="T122" fmla="*/ 215 w 194"/>
                <a:gd name="T123" fmla="*/ 14 h 1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4" h="142">
                  <a:moveTo>
                    <a:pt x="113" y="6"/>
                  </a:moveTo>
                  <a:cubicBezTo>
                    <a:pt x="113" y="8"/>
                    <a:pt x="113" y="10"/>
                    <a:pt x="113" y="11"/>
                  </a:cubicBezTo>
                  <a:cubicBezTo>
                    <a:pt x="111" y="11"/>
                    <a:pt x="110" y="11"/>
                    <a:pt x="109" y="11"/>
                  </a:cubicBezTo>
                  <a:cubicBezTo>
                    <a:pt x="110" y="13"/>
                    <a:pt x="110" y="14"/>
                    <a:pt x="108" y="14"/>
                  </a:cubicBezTo>
                  <a:cubicBezTo>
                    <a:pt x="110" y="16"/>
                    <a:pt x="108" y="15"/>
                    <a:pt x="108" y="19"/>
                  </a:cubicBezTo>
                  <a:cubicBezTo>
                    <a:pt x="109" y="20"/>
                    <a:pt x="111" y="21"/>
                    <a:pt x="114" y="21"/>
                  </a:cubicBezTo>
                  <a:cubicBezTo>
                    <a:pt x="114" y="26"/>
                    <a:pt x="122" y="24"/>
                    <a:pt x="122" y="29"/>
                  </a:cubicBezTo>
                  <a:cubicBezTo>
                    <a:pt x="125" y="29"/>
                    <a:pt x="129" y="29"/>
                    <a:pt x="130" y="30"/>
                  </a:cubicBezTo>
                  <a:cubicBezTo>
                    <a:pt x="132" y="30"/>
                    <a:pt x="130" y="25"/>
                    <a:pt x="135" y="27"/>
                  </a:cubicBezTo>
                  <a:cubicBezTo>
                    <a:pt x="134" y="26"/>
                    <a:pt x="133" y="23"/>
                    <a:pt x="135" y="23"/>
                  </a:cubicBezTo>
                  <a:cubicBezTo>
                    <a:pt x="136" y="23"/>
                    <a:pt x="135" y="21"/>
                    <a:pt x="135" y="20"/>
                  </a:cubicBezTo>
                  <a:cubicBezTo>
                    <a:pt x="135" y="20"/>
                    <a:pt x="136" y="19"/>
                    <a:pt x="136" y="19"/>
                  </a:cubicBezTo>
                  <a:cubicBezTo>
                    <a:pt x="136" y="17"/>
                    <a:pt x="138" y="16"/>
                    <a:pt x="137" y="14"/>
                  </a:cubicBezTo>
                  <a:cubicBezTo>
                    <a:pt x="137" y="13"/>
                    <a:pt x="136" y="11"/>
                    <a:pt x="137" y="8"/>
                  </a:cubicBezTo>
                  <a:cubicBezTo>
                    <a:pt x="137" y="8"/>
                    <a:pt x="139" y="8"/>
                    <a:pt x="140" y="8"/>
                  </a:cubicBezTo>
                  <a:cubicBezTo>
                    <a:pt x="141" y="7"/>
                    <a:pt x="140" y="3"/>
                    <a:pt x="141" y="2"/>
                  </a:cubicBezTo>
                  <a:cubicBezTo>
                    <a:pt x="143" y="2"/>
                    <a:pt x="142" y="6"/>
                    <a:pt x="143" y="7"/>
                  </a:cubicBezTo>
                  <a:cubicBezTo>
                    <a:pt x="143" y="7"/>
                    <a:pt x="144" y="7"/>
                    <a:pt x="144" y="7"/>
                  </a:cubicBezTo>
                  <a:cubicBezTo>
                    <a:pt x="145" y="9"/>
                    <a:pt x="146" y="11"/>
                    <a:pt x="147" y="13"/>
                  </a:cubicBezTo>
                  <a:cubicBezTo>
                    <a:pt x="148" y="15"/>
                    <a:pt x="150" y="16"/>
                    <a:pt x="150" y="19"/>
                  </a:cubicBezTo>
                  <a:cubicBezTo>
                    <a:pt x="153" y="15"/>
                    <a:pt x="151" y="20"/>
                    <a:pt x="155" y="20"/>
                  </a:cubicBezTo>
                  <a:cubicBezTo>
                    <a:pt x="155" y="22"/>
                    <a:pt x="154" y="25"/>
                    <a:pt x="156" y="27"/>
                  </a:cubicBezTo>
                  <a:cubicBezTo>
                    <a:pt x="158" y="29"/>
                    <a:pt x="156" y="31"/>
                    <a:pt x="157" y="35"/>
                  </a:cubicBezTo>
                  <a:cubicBezTo>
                    <a:pt x="160" y="31"/>
                    <a:pt x="158" y="35"/>
                    <a:pt x="162" y="35"/>
                  </a:cubicBezTo>
                  <a:cubicBezTo>
                    <a:pt x="162" y="37"/>
                    <a:pt x="161" y="37"/>
                    <a:pt x="161" y="39"/>
                  </a:cubicBezTo>
                  <a:cubicBezTo>
                    <a:pt x="163" y="40"/>
                    <a:pt x="166" y="40"/>
                    <a:pt x="166" y="44"/>
                  </a:cubicBezTo>
                  <a:cubicBezTo>
                    <a:pt x="166" y="45"/>
                    <a:pt x="168" y="44"/>
                    <a:pt x="169" y="44"/>
                  </a:cubicBezTo>
                  <a:cubicBezTo>
                    <a:pt x="169" y="45"/>
                    <a:pt x="169" y="46"/>
                    <a:pt x="169" y="47"/>
                  </a:cubicBezTo>
                  <a:cubicBezTo>
                    <a:pt x="169" y="47"/>
                    <a:pt x="171" y="46"/>
                    <a:pt x="171" y="47"/>
                  </a:cubicBezTo>
                  <a:cubicBezTo>
                    <a:pt x="173" y="49"/>
                    <a:pt x="173" y="52"/>
                    <a:pt x="176" y="52"/>
                  </a:cubicBezTo>
                  <a:cubicBezTo>
                    <a:pt x="176" y="54"/>
                    <a:pt x="178" y="58"/>
                    <a:pt x="180" y="60"/>
                  </a:cubicBezTo>
                  <a:cubicBezTo>
                    <a:pt x="180" y="61"/>
                    <a:pt x="181" y="62"/>
                    <a:pt x="182" y="63"/>
                  </a:cubicBezTo>
                  <a:cubicBezTo>
                    <a:pt x="182" y="64"/>
                    <a:pt x="184" y="63"/>
                    <a:pt x="184" y="63"/>
                  </a:cubicBezTo>
                  <a:cubicBezTo>
                    <a:pt x="185" y="64"/>
                    <a:pt x="184" y="65"/>
                    <a:pt x="184" y="66"/>
                  </a:cubicBezTo>
                  <a:cubicBezTo>
                    <a:pt x="185" y="66"/>
                    <a:pt x="187" y="66"/>
                    <a:pt x="187" y="66"/>
                  </a:cubicBezTo>
                  <a:cubicBezTo>
                    <a:pt x="189" y="68"/>
                    <a:pt x="187" y="71"/>
                    <a:pt x="191" y="70"/>
                  </a:cubicBezTo>
                  <a:cubicBezTo>
                    <a:pt x="189" y="74"/>
                    <a:pt x="192" y="78"/>
                    <a:pt x="193" y="83"/>
                  </a:cubicBezTo>
                  <a:cubicBezTo>
                    <a:pt x="193" y="86"/>
                    <a:pt x="191" y="89"/>
                    <a:pt x="194" y="90"/>
                  </a:cubicBezTo>
                  <a:cubicBezTo>
                    <a:pt x="191" y="92"/>
                    <a:pt x="192" y="94"/>
                    <a:pt x="191" y="99"/>
                  </a:cubicBezTo>
                  <a:cubicBezTo>
                    <a:pt x="191" y="98"/>
                    <a:pt x="189" y="99"/>
                    <a:pt x="190" y="100"/>
                  </a:cubicBezTo>
                  <a:cubicBezTo>
                    <a:pt x="190" y="100"/>
                    <a:pt x="191" y="100"/>
                    <a:pt x="191" y="100"/>
                  </a:cubicBezTo>
                  <a:cubicBezTo>
                    <a:pt x="191" y="100"/>
                    <a:pt x="191" y="103"/>
                    <a:pt x="190" y="103"/>
                  </a:cubicBezTo>
                  <a:cubicBezTo>
                    <a:pt x="190" y="104"/>
                    <a:pt x="188" y="104"/>
                    <a:pt x="188" y="105"/>
                  </a:cubicBezTo>
                  <a:cubicBezTo>
                    <a:pt x="187" y="106"/>
                    <a:pt x="190" y="108"/>
                    <a:pt x="188" y="110"/>
                  </a:cubicBezTo>
                  <a:cubicBezTo>
                    <a:pt x="186" y="110"/>
                    <a:pt x="186" y="114"/>
                    <a:pt x="183" y="113"/>
                  </a:cubicBezTo>
                  <a:cubicBezTo>
                    <a:pt x="184" y="115"/>
                    <a:pt x="183" y="116"/>
                    <a:pt x="181" y="116"/>
                  </a:cubicBezTo>
                  <a:cubicBezTo>
                    <a:pt x="182" y="121"/>
                    <a:pt x="179" y="122"/>
                    <a:pt x="180" y="127"/>
                  </a:cubicBezTo>
                  <a:cubicBezTo>
                    <a:pt x="175" y="126"/>
                    <a:pt x="176" y="131"/>
                    <a:pt x="175" y="134"/>
                  </a:cubicBezTo>
                  <a:cubicBezTo>
                    <a:pt x="173" y="134"/>
                    <a:pt x="171" y="134"/>
                    <a:pt x="171" y="135"/>
                  </a:cubicBezTo>
                  <a:cubicBezTo>
                    <a:pt x="171" y="137"/>
                    <a:pt x="167" y="137"/>
                    <a:pt x="164" y="139"/>
                  </a:cubicBezTo>
                  <a:cubicBezTo>
                    <a:pt x="164" y="139"/>
                    <a:pt x="163" y="141"/>
                    <a:pt x="162" y="141"/>
                  </a:cubicBezTo>
                  <a:cubicBezTo>
                    <a:pt x="161" y="142"/>
                    <a:pt x="160" y="141"/>
                    <a:pt x="160" y="142"/>
                  </a:cubicBezTo>
                  <a:cubicBezTo>
                    <a:pt x="157" y="141"/>
                    <a:pt x="156" y="138"/>
                    <a:pt x="153" y="137"/>
                  </a:cubicBezTo>
                  <a:cubicBezTo>
                    <a:pt x="150" y="136"/>
                    <a:pt x="151" y="139"/>
                    <a:pt x="150" y="140"/>
                  </a:cubicBezTo>
                  <a:cubicBezTo>
                    <a:pt x="148" y="141"/>
                    <a:pt x="144" y="140"/>
                    <a:pt x="142" y="142"/>
                  </a:cubicBezTo>
                  <a:cubicBezTo>
                    <a:pt x="138" y="140"/>
                    <a:pt x="135" y="137"/>
                    <a:pt x="129" y="136"/>
                  </a:cubicBezTo>
                  <a:cubicBezTo>
                    <a:pt x="130" y="135"/>
                    <a:pt x="130" y="133"/>
                    <a:pt x="129" y="130"/>
                  </a:cubicBezTo>
                  <a:cubicBezTo>
                    <a:pt x="129" y="130"/>
                    <a:pt x="128" y="130"/>
                    <a:pt x="128" y="129"/>
                  </a:cubicBezTo>
                  <a:cubicBezTo>
                    <a:pt x="128" y="129"/>
                    <a:pt x="128" y="128"/>
                    <a:pt x="128" y="128"/>
                  </a:cubicBezTo>
                  <a:cubicBezTo>
                    <a:pt x="127" y="127"/>
                    <a:pt x="125" y="126"/>
                    <a:pt x="127" y="126"/>
                  </a:cubicBezTo>
                  <a:cubicBezTo>
                    <a:pt x="126" y="125"/>
                    <a:pt x="121" y="122"/>
                    <a:pt x="121" y="125"/>
                  </a:cubicBezTo>
                  <a:cubicBezTo>
                    <a:pt x="119" y="123"/>
                    <a:pt x="119" y="120"/>
                    <a:pt x="117" y="119"/>
                  </a:cubicBezTo>
                  <a:cubicBezTo>
                    <a:pt x="117" y="116"/>
                    <a:pt x="118" y="116"/>
                    <a:pt x="118" y="114"/>
                  </a:cubicBezTo>
                  <a:cubicBezTo>
                    <a:pt x="117" y="113"/>
                    <a:pt x="116" y="114"/>
                    <a:pt x="113" y="113"/>
                  </a:cubicBezTo>
                  <a:cubicBezTo>
                    <a:pt x="110" y="114"/>
                    <a:pt x="110" y="118"/>
                    <a:pt x="105" y="117"/>
                  </a:cubicBezTo>
                  <a:cubicBezTo>
                    <a:pt x="107" y="113"/>
                    <a:pt x="102" y="114"/>
                    <a:pt x="103" y="109"/>
                  </a:cubicBezTo>
                  <a:cubicBezTo>
                    <a:pt x="100" y="109"/>
                    <a:pt x="100" y="107"/>
                    <a:pt x="96" y="108"/>
                  </a:cubicBezTo>
                  <a:cubicBezTo>
                    <a:pt x="96" y="107"/>
                    <a:pt x="97" y="107"/>
                    <a:pt x="98" y="107"/>
                  </a:cubicBezTo>
                  <a:cubicBezTo>
                    <a:pt x="95" y="103"/>
                    <a:pt x="93" y="106"/>
                    <a:pt x="87" y="106"/>
                  </a:cubicBezTo>
                  <a:cubicBezTo>
                    <a:pt x="83" y="105"/>
                    <a:pt x="79" y="104"/>
                    <a:pt x="76" y="102"/>
                  </a:cubicBezTo>
                  <a:cubicBezTo>
                    <a:pt x="73" y="103"/>
                    <a:pt x="70" y="103"/>
                    <a:pt x="69" y="106"/>
                  </a:cubicBezTo>
                  <a:cubicBezTo>
                    <a:pt x="67" y="106"/>
                    <a:pt x="66" y="106"/>
                    <a:pt x="64" y="106"/>
                  </a:cubicBezTo>
                  <a:cubicBezTo>
                    <a:pt x="63" y="106"/>
                    <a:pt x="63" y="107"/>
                    <a:pt x="63" y="107"/>
                  </a:cubicBezTo>
                  <a:cubicBezTo>
                    <a:pt x="61" y="107"/>
                    <a:pt x="62" y="105"/>
                    <a:pt x="60" y="108"/>
                  </a:cubicBezTo>
                  <a:cubicBezTo>
                    <a:pt x="59" y="109"/>
                    <a:pt x="58" y="109"/>
                    <a:pt x="58" y="110"/>
                  </a:cubicBezTo>
                  <a:cubicBezTo>
                    <a:pt x="57" y="109"/>
                    <a:pt x="56" y="107"/>
                    <a:pt x="56" y="112"/>
                  </a:cubicBezTo>
                  <a:cubicBezTo>
                    <a:pt x="55" y="111"/>
                    <a:pt x="55" y="110"/>
                    <a:pt x="54" y="110"/>
                  </a:cubicBezTo>
                  <a:cubicBezTo>
                    <a:pt x="52" y="110"/>
                    <a:pt x="53" y="112"/>
                    <a:pt x="54" y="112"/>
                  </a:cubicBezTo>
                  <a:cubicBezTo>
                    <a:pt x="52" y="114"/>
                    <a:pt x="49" y="113"/>
                    <a:pt x="48" y="116"/>
                  </a:cubicBezTo>
                  <a:cubicBezTo>
                    <a:pt x="45" y="114"/>
                    <a:pt x="37" y="116"/>
                    <a:pt x="32" y="115"/>
                  </a:cubicBezTo>
                  <a:cubicBezTo>
                    <a:pt x="31" y="115"/>
                    <a:pt x="32" y="117"/>
                    <a:pt x="31" y="117"/>
                  </a:cubicBezTo>
                  <a:cubicBezTo>
                    <a:pt x="31" y="118"/>
                    <a:pt x="30" y="117"/>
                    <a:pt x="29" y="117"/>
                  </a:cubicBezTo>
                  <a:cubicBezTo>
                    <a:pt x="28" y="118"/>
                    <a:pt x="27" y="118"/>
                    <a:pt x="25" y="119"/>
                  </a:cubicBezTo>
                  <a:cubicBezTo>
                    <a:pt x="22" y="119"/>
                    <a:pt x="16" y="122"/>
                    <a:pt x="9" y="121"/>
                  </a:cubicBezTo>
                  <a:cubicBezTo>
                    <a:pt x="10" y="118"/>
                    <a:pt x="9" y="114"/>
                    <a:pt x="12" y="114"/>
                  </a:cubicBezTo>
                  <a:cubicBezTo>
                    <a:pt x="12" y="112"/>
                    <a:pt x="14" y="108"/>
                    <a:pt x="11" y="108"/>
                  </a:cubicBezTo>
                  <a:cubicBezTo>
                    <a:pt x="8" y="108"/>
                    <a:pt x="12" y="107"/>
                    <a:pt x="11" y="103"/>
                  </a:cubicBezTo>
                  <a:cubicBezTo>
                    <a:pt x="10" y="100"/>
                    <a:pt x="10" y="106"/>
                    <a:pt x="9" y="101"/>
                  </a:cubicBezTo>
                  <a:cubicBezTo>
                    <a:pt x="9" y="101"/>
                    <a:pt x="9" y="99"/>
                    <a:pt x="9" y="99"/>
                  </a:cubicBezTo>
                  <a:cubicBezTo>
                    <a:pt x="7" y="97"/>
                    <a:pt x="9" y="98"/>
                    <a:pt x="9" y="96"/>
                  </a:cubicBezTo>
                  <a:cubicBezTo>
                    <a:pt x="9" y="94"/>
                    <a:pt x="6" y="92"/>
                    <a:pt x="8" y="90"/>
                  </a:cubicBezTo>
                  <a:cubicBezTo>
                    <a:pt x="8" y="89"/>
                    <a:pt x="6" y="90"/>
                    <a:pt x="5" y="89"/>
                  </a:cubicBezTo>
                  <a:cubicBezTo>
                    <a:pt x="5" y="89"/>
                    <a:pt x="6" y="87"/>
                    <a:pt x="5" y="87"/>
                  </a:cubicBezTo>
                  <a:cubicBezTo>
                    <a:pt x="5" y="87"/>
                    <a:pt x="4" y="83"/>
                    <a:pt x="4" y="83"/>
                  </a:cubicBezTo>
                  <a:cubicBezTo>
                    <a:pt x="3" y="82"/>
                    <a:pt x="5" y="83"/>
                    <a:pt x="4" y="81"/>
                  </a:cubicBezTo>
                  <a:cubicBezTo>
                    <a:pt x="4" y="79"/>
                    <a:pt x="1" y="79"/>
                    <a:pt x="2" y="76"/>
                  </a:cubicBezTo>
                  <a:cubicBezTo>
                    <a:pt x="5" y="77"/>
                    <a:pt x="3" y="72"/>
                    <a:pt x="5" y="72"/>
                  </a:cubicBezTo>
                  <a:cubicBezTo>
                    <a:pt x="6" y="70"/>
                    <a:pt x="3" y="71"/>
                    <a:pt x="3" y="70"/>
                  </a:cubicBezTo>
                  <a:cubicBezTo>
                    <a:pt x="2" y="69"/>
                    <a:pt x="4" y="66"/>
                    <a:pt x="1" y="67"/>
                  </a:cubicBezTo>
                  <a:cubicBezTo>
                    <a:pt x="0" y="61"/>
                    <a:pt x="3" y="59"/>
                    <a:pt x="3" y="55"/>
                  </a:cubicBezTo>
                  <a:cubicBezTo>
                    <a:pt x="4" y="57"/>
                    <a:pt x="9" y="56"/>
                    <a:pt x="9" y="53"/>
                  </a:cubicBezTo>
                  <a:cubicBezTo>
                    <a:pt x="9" y="50"/>
                    <a:pt x="17" y="52"/>
                    <a:pt x="16" y="47"/>
                  </a:cubicBezTo>
                  <a:cubicBezTo>
                    <a:pt x="23" y="48"/>
                    <a:pt x="26" y="45"/>
                    <a:pt x="31" y="44"/>
                  </a:cubicBezTo>
                  <a:cubicBezTo>
                    <a:pt x="33" y="45"/>
                    <a:pt x="32" y="43"/>
                    <a:pt x="31" y="43"/>
                  </a:cubicBezTo>
                  <a:cubicBezTo>
                    <a:pt x="33" y="41"/>
                    <a:pt x="37" y="43"/>
                    <a:pt x="37" y="39"/>
                  </a:cubicBezTo>
                  <a:cubicBezTo>
                    <a:pt x="38" y="39"/>
                    <a:pt x="38" y="40"/>
                    <a:pt x="40" y="40"/>
                  </a:cubicBezTo>
                  <a:cubicBezTo>
                    <a:pt x="42" y="40"/>
                    <a:pt x="39" y="34"/>
                    <a:pt x="43" y="36"/>
                  </a:cubicBezTo>
                  <a:cubicBezTo>
                    <a:pt x="42" y="31"/>
                    <a:pt x="43" y="32"/>
                    <a:pt x="43" y="27"/>
                  </a:cubicBezTo>
                  <a:cubicBezTo>
                    <a:pt x="46" y="27"/>
                    <a:pt x="48" y="28"/>
                    <a:pt x="50" y="29"/>
                  </a:cubicBezTo>
                  <a:cubicBezTo>
                    <a:pt x="51" y="28"/>
                    <a:pt x="51" y="26"/>
                    <a:pt x="54" y="27"/>
                  </a:cubicBezTo>
                  <a:cubicBezTo>
                    <a:pt x="52" y="24"/>
                    <a:pt x="57" y="22"/>
                    <a:pt x="54" y="22"/>
                  </a:cubicBezTo>
                  <a:cubicBezTo>
                    <a:pt x="54" y="21"/>
                    <a:pt x="56" y="21"/>
                    <a:pt x="56" y="19"/>
                  </a:cubicBezTo>
                  <a:cubicBezTo>
                    <a:pt x="60" y="19"/>
                    <a:pt x="57" y="14"/>
                    <a:pt x="62" y="16"/>
                  </a:cubicBezTo>
                  <a:cubicBezTo>
                    <a:pt x="63" y="15"/>
                    <a:pt x="64" y="14"/>
                    <a:pt x="65" y="13"/>
                  </a:cubicBezTo>
                  <a:cubicBezTo>
                    <a:pt x="67" y="14"/>
                    <a:pt x="69" y="14"/>
                    <a:pt x="71" y="14"/>
                  </a:cubicBezTo>
                  <a:cubicBezTo>
                    <a:pt x="69" y="16"/>
                    <a:pt x="72" y="15"/>
                    <a:pt x="72" y="16"/>
                  </a:cubicBezTo>
                  <a:cubicBezTo>
                    <a:pt x="73" y="16"/>
                    <a:pt x="72" y="17"/>
                    <a:pt x="72" y="17"/>
                  </a:cubicBezTo>
                  <a:cubicBezTo>
                    <a:pt x="73" y="18"/>
                    <a:pt x="75" y="17"/>
                    <a:pt x="75" y="17"/>
                  </a:cubicBezTo>
                  <a:cubicBezTo>
                    <a:pt x="75" y="18"/>
                    <a:pt x="76" y="21"/>
                    <a:pt x="80" y="20"/>
                  </a:cubicBezTo>
                  <a:cubicBezTo>
                    <a:pt x="81" y="20"/>
                    <a:pt x="80" y="14"/>
                    <a:pt x="77" y="15"/>
                  </a:cubicBezTo>
                  <a:cubicBezTo>
                    <a:pt x="78" y="14"/>
                    <a:pt x="79" y="13"/>
                    <a:pt x="81" y="13"/>
                  </a:cubicBezTo>
                  <a:cubicBezTo>
                    <a:pt x="81" y="10"/>
                    <a:pt x="82" y="8"/>
                    <a:pt x="85" y="8"/>
                  </a:cubicBezTo>
                  <a:cubicBezTo>
                    <a:pt x="85" y="5"/>
                    <a:pt x="86" y="4"/>
                    <a:pt x="89" y="4"/>
                  </a:cubicBezTo>
                  <a:cubicBezTo>
                    <a:pt x="87" y="8"/>
                    <a:pt x="88" y="6"/>
                    <a:pt x="91" y="6"/>
                  </a:cubicBezTo>
                  <a:cubicBezTo>
                    <a:pt x="96" y="0"/>
                    <a:pt x="106" y="6"/>
                    <a:pt x="113" y="6"/>
                  </a:cubicBezTo>
                  <a:close/>
                </a:path>
              </a:pathLst>
            </a:custGeom>
            <a:grpFill/>
            <a:ln w="12700">
              <a:noFill/>
              <a:round/>
            </a:ln>
            <a:effectLst/>
          </p:spPr>
          <p:txBody>
            <a:bodyPr rtlCol="0" anchor="ctr"/>
            <a:lstStyle/>
            <a:p>
              <a:pPr algn="ctr"/>
              <a:endParaRPr lang="zh-CN" altLang="en-US" sz="1865" kern="0">
                <a:solidFill>
                  <a:schemeClr val="tx1">
                    <a:lumMod val="50000"/>
                    <a:lumOff val="50000"/>
                  </a:schemeClr>
                </a:solidFill>
                <a:latin typeface="Broadway" panose="04040905080B02020502" pitchFamily="82" charset="0"/>
              </a:endParaRPr>
            </a:p>
          </p:txBody>
        </p:sp>
      </p:grpSp>
      <p:sp>
        <p:nvSpPr>
          <p:cNvPr id="224" name="椭圆 223"/>
          <p:cNvSpPr/>
          <p:nvPr/>
        </p:nvSpPr>
        <p:spPr>
          <a:xfrm>
            <a:off x="4196215" y="2818847"/>
            <a:ext cx="1171923" cy="11719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sp>
        <p:nvSpPr>
          <p:cNvPr id="225" name="椭圆 224"/>
          <p:cNvSpPr/>
          <p:nvPr/>
        </p:nvSpPr>
        <p:spPr>
          <a:xfrm>
            <a:off x="8084668" y="2489077"/>
            <a:ext cx="1171923" cy="11719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sp>
        <p:nvSpPr>
          <p:cNvPr id="226" name="椭圆 225"/>
          <p:cNvSpPr/>
          <p:nvPr/>
        </p:nvSpPr>
        <p:spPr>
          <a:xfrm>
            <a:off x="9391305" y="4189157"/>
            <a:ext cx="708736" cy="708736"/>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sp>
        <p:nvSpPr>
          <p:cNvPr id="227" name="椭圆 226"/>
          <p:cNvSpPr/>
          <p:nvPr/>
        </p:nvSpPr>
        <p:spPr>
          <a:xfrm>
            <a:off x="1727349" y="3610805"/>
            <a:ext cx="1171923" cy="11719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sp>
        <p:nvSpPr>
          <p:cNvPr id="228" name="椭圆 227"/>
          <p:cNvSpPr/>
          <p:nvPr/>
        </p:nvSpPr>
        <p:spPr>
          <a:xfrm>
            <a:off x="2513040" y="2429770"/>
            <a:ext cx="806909" cy="806909"/>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sp>
        <p:nvSpPr>
          <p:cNvPr id="229" name="椭圆 228"/>
          <p:cNvSpPr/>
          <p:nvPr/>
        </p:nvSpPr>
        <p:spPr>
          <a:xfrm>
            <a:off x="5087723" y="4793175"/>
            <a:ext cx="562723" cy="5627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30" name="组合 229"/>
          <p:cNvGrpSpPr/>
          <p:nvPr/>
        </p:nvGrpSpPr>
        <p:grpSpPr>
          <a:xfrm>
            <a:off x="1329571" y="1487838"/>
            <a:ext cx="1589888" cy="1392137"/>
            <a:chOff x="1105314" y="1019512"/>
            <a:chExt cx="1192416" cy="1044103"/>
          </a:xfrm>
        </p:grpSpPr>
        <p:sp>
          <p:nvSpPr>
            <p:cNvPr id="231" name="任意多边形 230"/>
            <p:cNvSpPr/>
            <p:nvPr/>
          </p:nvSpPr>
          <p:spPr>
            <a:xfrm flipH="1">
              <a:off x="1789730" y="1366930"/>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32" name="组合 231"/>
            <p:cNvGrpSpPr/>
            <p:nvPr/>
          </p:nvGrpSpPr>
          <p:grpSpPr>
            <a:xfrm>
              <a:off x="1105314" y="1019512"/>
              <a:ext cx="754052" cy="771309"/>
              <a:chOff x="287184" y="1060468"/>
              <a:chExt cx="754052" cy="771309"/>
            </a:xfrm>
          </p:grpSpPr>
          <p:sp>
            <p:nvSpPr>
              <p:cNvPr id="233" name="TextBox 232"/>
              <p:cNvSpPr txBox="1"/>
              <p:nvPr/>
            </p:nvSpPr>
            <p:spPr>
              <a:xfrm>
                <a:off x="319768" y="1060468"/>
                <a:ext cx="653063" cy="377075"/>
              </a:xfrm>
              <a:prstGeom prst="rect">
                <a:avLst/>
              </a:prstGeom>
              <a:noFill/>
            </p:spPr>
            <p:txBody>
              <a:bodyPr wrap="none" rtlCol="0">
                <a:spAutoFit/>
              </a:bodyPr>
              <a:lstStyle/>
              <a:p>
                <a:pPr algn="ctr"/>
                <a:r>
                  <a:rPr lang="en-US" altLang="zh-CN" sz="2665" b="1" dirty="0">
                    <a:solidFill>
                      <a:schemeClr val="accent1"/>
                    </a:solidFill>
                  </a:rPr>
                  <a:t>30%</a:t>
                </a:r>
                <a:endParaRPr lang="zh-CN" altLang="en-US" sz="2665" b="1" dirty="0">
                  <a:solidFill>
                    <a:schemeClr val="accent1"/>
                  </a:solidFill>
                </a:endParaRPr>
              </a:p>
            </p:txBody>
          </p:sp>
          <p:sp>
            <p:nvSpPr>
              <p:cNvPr id="234" name="TextBox 233"/>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35" name="组合 234"/>
          <p:cNvGrpSpPr/>
          <p:nvPr/>
        </p:nvGrpSpPr>
        <p:grpSpPr>
          <a:xfrm>
            <a:off x="4903300" y="1829296"/>
            <a:ext cx="2084576" cy="1356725"/>
            <a:chOff x="3785611" y="1275606"/>
            <a:chExt cx="1563432" cy="1017544"/>
          </a:xfrm>
        </p:grpSpPr>
        <p:sp>
          <p:nvSpPr>
            <p:cNvPr id="236" name="任意多边形 235"/>
            <p:cNvSpPr/>
            <p:nvPr/>
          </p:nvSpPr>
          <p:spPr>
            <a:xfrm>
              <a:off x="3785611" y="1596465"/>
              <a:ext cx="795181"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37" name="组合 236"/>
            <p:cNvGrpSpPr/>
            <p:nvPr/>
          </p:nvGrpSpPr>
          <p:grpSpPr>
            <a:xfrm>
              <a:off x="4594991" y="1275606"/>
              <a:ext cx="754052" cy="730281"/>
              <a:chOff x="287184" y="1101496"/>
              <a:chExt cx="754052" cy="730281"/>
            </a:xfrm>
          </p:grpSpPr>
          <p:sp>
            <p:nvSpPr>
              <p:cNvPr id="238" name="TextBox 237"/>
              <p:cNvSpPr txBox="1"/>
              <p:nvPr/>
            </p:nvSpPr>
            <p:spPr>
              <a:xfrm>
                <a:off x="337680" y="1101496"/>
                <a:ext cx="653063" cy="377075"/>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sz="2665" dirty="0"/>
                  <a:t>70%</a:t>
                </a:r>
                <a:endParaRPr lang="zh-CN" altLang="en-US" sz="2665" dirty="0"/>
              </a:p>
            </p:txBody>
          </p:sp>
          <p:sp>
            <p:nvSpPr>
              <p:cNvPr id="239" name="TextBox 238"/>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40" name="组合 239"/>
          <p:cNvGrpSpPr/>
          <p:nvPr/>
        </p:nvGrpSpPr>
        <p:grpSpPr>
          <a:xfrm>
            <a:off x="8621221" y="1583849"/>
            <a:ext cx="2223979" cy="1320369"/>
            <a:chOff x="6574052" y="1091520"/>
            <a:chExt cx="1667984" cy="990277"/>
          </a:xfrm>
        </p:grpSpPr>
        <p:sp>
          <p:nvSpPr>
            <p:cNvPr id="241" name="任意多边形 240"/>
            <p:cNvSpPr/>
            <p:nvPr/>
          </p:nvSpPr>
          <p:spPr>
            <a:xfrm>
              <a:off x="6574052" y="1385112"/>
              <a:ext cx="1030579"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42" name="组合 241"/>
            <p:cNvGrpSpPr/>
            <p:nvPr/>
          </p:nvGrpSpPr>
          <p:grpSpPr>
            <a:xfrm>
              <a:off x="7487984" y="1091520"/>
              <a:ext cx="754052" cy="739299"/>
              <a:chOff x="287184" y="1092478"/>
              <a:chExt cx="754052" cy="739299"/>
            </a:xfrm>
          </p:grpSpPr>
          <p:sp>
            <p:nvSpPr>
              <p:cNvPr id="243" name="TextBox 242"/>
              <p:cNvSpPr txBox="1"/>
              <p:nvPr/>
            </p:nvSpPr>
            <p:spPr>
              <a:xfrm>
                <a:off x="337679" y="1092478"/>
                <a:ext cx="653063" cy="377075"/>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sz="2665" dirty="0"/>
                  <a:t>80%</a:t>
                </a:r>
                <a:endParaRPr lang="zh-CN" altLang="en-US" sz="2665" dirty="0"/>
              </a:p>
            </p:txBody>
          </p:sp>
          <p:sp>
            <p:nvSpPr>
              <p:cNvPr id="244" name="TextBox 243"/>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45" name="组合 244"/>
          <p:cNvGrpSpPr/>
          <p:nvPr/>
        </p:nvGrpSpPr>
        <p:grpSpPr>
          <a:xfrm>
            <a:off x="9881440" y="3269456"/>
            <a:ext cx="1443813" cy="1306456"/>
            <a:chOff x="7519216" y="2355726"/>
            <a:chExt cx="1082860" cy="979842"/>
          </a:xfrm>
        </p:grpSpPr>
        <p:sp>
          <p:nvSpPr>
            <p:cNvPr id="246" name="任意多边形 245"/>
            <p:cNvSpPr/>
            <p:nvPr/>
          </p:nvSpPr>
          <p:spPr>
            <a:xfrm>
              <a:off x="7519216" y="2638883"/>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47" name="组合 246"/>
            <p:cNvGrpSpPr/>
            <p:nvPr/>
          </p:nvGrpSpPr>
          <p:grpSpPr>
            <a:xfrm>
              <a:off x="7848024" y="2355726"/>
              <a:ext cx="754052" cy="712330"/>
              <a:chOff x="287184" y="1119447"/>
              <a:chExt cx="754052" cy="712330"/>
            </a:xfrm>
          </p:grpSpPr>
          <p:sp>
            <p:nvSpPr>
              <p:cNvPr id="248" name="TextBox 247"/>
              <p:cNvSpPr txBox="1"/>
              <p:nvPr/>
            </p:nvSpPr>
            <p:spPr>
              <a:xfrm>
                <a:off x="337679" y="1119447"/>
                <a:ext cx="653063" cy="377074"/>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sz="2665" dirty="0"/>
                  <a:t>15%</a:t>
                </a:r>
                <a:endParaRPr lang="zh-CN" altLang="en-US" sz="2665" dirty="0"/>
              </a:p>
            </p:txBody>
          </p:sp>
          <p:sp>
            <p:nvSpPr>
              <p:cNvPr id="249" name="TextBox 248"/>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50" name="组合 249"/>
          <p:cNvGrpSpPr/>
          <p:nvPr/>
        </p:nvGrpSpPr>
        <p:grpSpPr>
          <a:xfrm>
            <a:off x="5500679" y="4560181"/>
            <a:ext cx="2133991" cy="996692"/>
            <a:chOff x="4233645" y="3323768"/>
            <a:chExt cx="1600493" cy="747519"/>
          </a:xfrm>
        </p:grpSpPr>
        <p:sp>
          <p:nvSpPr>
            <p:cNvPr id="251" name="任意多边形 250"/>
            <p:cNvSpPr/>
            <p:nvPr/>
          </p:nvSpPr>
          <p:spPr>
            <a:xfrm>
              <a:off x="4233645" y="3607497"/>
              <a:ext cx="828469" cy="52590"/>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52" name="组合 251"/>
            <p:cNvGrpSpPr/>
            <p:nvPr/>
          </p:nvGrpSpPr>
          <p:grpSpPr>
            <a:xfrm>
              <a:off x="5080086" y="3323768"/>
              <a:ext cx="754052" cy="747519"/>
              <a:chOff x="287184" y="1084258"/>
              <a:chExt cx="754052" cy="747519"/>
            </a:xfrm>
          </p:grpSpPr>
          <p:sp>
            <p:nvSpPr>
              <p:cNvPr id="253" name="TextBox 252"/>
              <p:cNvSpPr txBox="1"/>
              <p:nvPr/>
            </p:nvSpPr>
            <p:spPr>
              <a:xfrm>
                <a:off x="337679" y="1084258"/>
                <a:ext cx="653063" cy="377075"/>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sz="2665" dirty="0"/>
                  <a:t>20%</a:t>
                </a:r>
                <a:endParaRPr lang="zh-CN" altLang="en-US" sz="2665" dirty="0"/>
              </a:p>
            </p:txBody>
          </p:sp>
          <p:sp>
            <p:nvSpPr>
              <p:cNvPr id="254" name="TextBox 253"/>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55" name="组合 254"/>
          <p:cNvGrpSpPr/>
          <p:nvPr/>
        </p:nvGrpSpPr>
        <p:grpSpPr>
          <a:xfrm>
            <a:off x="2471310" y="4206149"/>
            <a:ext cx="1667319" cy="1315795"/>
            <a:chOff x="1961618" y="3058245"/>
            <a:chExt cx="1250489" cy="986846"/>
          </a:xfrm>
        </p:grpSpPr>
        <p:sp>
          <p:nvSpPr>
            <p:cNvPr id="256" name="任意多边形 255"/>
            <p:cNvSpPr/>
            <p:nvPr/>
          </p:nvSpPr>
          <p:spPr>
            <a:xfrm flipV="1">
              <a:off x="1961618" y="3058245"/>
              <a:ext cx="508000" cy="530668"/>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endParaRPr>
            </a:p>
          </p:txBody>
        </p:sp>
        <p:grpSp>
          <p:nvGrpSpPr>
            <p:cNvPr id="257" name="组合 256"/>
            <p:cNvGrpSpPr/>
            <p:nvPr/>
          </p:nvGrpSpPr>
          <p:grpSpPr>
            <a:xfrm>
              <a:off x="2458055" y="3291830"/>
              <a:ext cx="754052" cy="753261"/>
              <a:chOff x="287184" y="1078516"/>
              <a:chExt cx="754052" cy="753261"/>
            </a:xfrm>
          </p:grpSpPr>
          <p:sp>
            <p:nvSpPr>
              <p:cNvPr id="258" name="TextBox 257"/>
              <p:cNvSpPr txBox="1"/>
              <p:nvPr/>
            </p:nvSpPr>
            <p:spPr>
              <a:xfrm>
                <a:off x="337679" y="1078516"/>
                <a:ext cx="653063" cy="377075"/>
              </a:xfrm>
              <a:prstGeom prst="rect">
                <a:avLst/>
              </a:prstGeom>
              <a:noFill/>
            </p:spPr>
            <p:txBody>
              <a:bodyPr wrap="none" rtlCol="0">
                <a:spAutoFit/>
              </a:bodyPr>
              <a:lstStyle/>
              <a:p>
                <a:pPr algn="ctr"/>
                <a:r>
                  <a:rPr lang="en-US" altLang="zh-CN" sz="2665" b="1" dirty="0">
                    <a:solidFill>
                      <a:schemeClr val="accent1"/>
                    </a:solidFill>
                  </a:rPr>
                  <a:t>40%</a:t>
                </a:r>
                <a:endParaRPr lang="zh-CN" altLang="en-US" sz="2665" b="1" dirty="0">
                  <a:solidFill>
                    <a:schemeClr val="accent1"/>
                  </a:solidFill>
                </a:endParaRPr>
              </a:p>
            </p:txBody>
          </p:sp>
          <p:sp>
            <p:nvSpPr>
              <p:cNvPr id="259" name="TextBox 258"/>
              <p:cNvSpPr txBox="1"/>
              <p:nvPr/>
            </p:nvSpPr>
            <p:spPr>
              <a:xfrm>
                <a:off x="287184" y="1393196"/>
                <a:ext cx="754052"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28"/>
                                        </p:tgtEl>
                                        <p:attrNameLst>
                                          <p:attrName>style.visibility</p:attrName>
                                        </p:attrNameLst>
                                      </p:cBhvr>
                                      <p:to>
                                        <p:strVal val="visible"/>
                                      </p:to>
                                    </p:set>
                                    <p:anim calcmode="lin" valueType="num">
                                      <p:cBhvr>
                                        <p:cTn id="13" dur="500" fill="hold"/>
                                        <p:tgtEl>
                                          <p:spTgt spid="228"/>
                                        </p:tgtEl>
                                        <p:attrNameLst>
                                          <p:attrName>ppt_w</p:attrName>
                                        </p:attrNameLst>
                                      </p:cBhvr>
                                      <p:tavLst>
                                        <p:tav tm="0">
                                          <p:val>
                                            <p:fltVal val="0"/>
                                          </p:val>
                                        </p:tav>
                                        <p:tav tm="100000">
                                          <p:val>
                                            <p:strVal val="#ppt_w"/>
                                          </p:val>
                                        </p:tav>
                                      </p:tavLst>
                                    </p:anim>
                                    <p:anim calcmode="lin" valueType="num">
                                      <p:cBhvr>
                                        <p:cTn id="14" dur="500" fill="hold"/>
                                        <p:tgtEl>
                                          <p:spTgt spid="228"/>
                                        </p:tgtEl>
                                        <p:attrNameLst>
                                          <p:attrName>ppt_h</p:attrName>
                                        </p:attrNameLst>
                                      </p:cBhvr>
                                      <p:tavLst>
                                        <p:tav tm="0">
                                          <p:val>
                                            <p:fltVal val="0"/>
                                          </p:val>
                                        </p:tav>
                                        <p:tav tm="100000">
                                          <p:val>
                                            <p:strVal val="#ppt_h"/>
                                          </p:val>
                                        </p:tav>
                                      </p:tavLst>
                                    </p:anim>
                                    <p:animEffect transition="in" filter="fade">
                                      <p:cBhvr>
                                        <p:cTn id="15" dur="500"/>
                                        <p:tgtEl>
                                          <p:spTgt spid="228"/>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27"/>
                                        </p:tgtEl>
                                        <p:attrNameLst>
                                          <p:attrName>style.visibility</p:attrName>
                                        </p:attrNameLst>
                                      </p:cBhvr>
                                      <p:to>
                                        <p:strVal val="visible"/>
                                      </p:to>
                                    </p:set>
                                    <p:anim calcmode="lin" valueType="num">
                                      <p:cBhvr>
                                        <p:cTn id="18" dur="500" fill="hold"/>
                                        <p:tgtEl>
                                          <p:spTgt spid="227"/>
                                        </p:tgtEl>
                                        <p:attrNameLst>
                                          <p:attrName>ppt_w</p:attrName>
                                        </p:attrNameLst>
                                      </p:cBhvr>
                                      <p:tavLst>
                                        <p:tav tm="0">
                                          <p:val>
                                            <p:fltVal val="0"/>
                                          </p:val>
                                        </p:tav>
                                        <p:tav tm="100000">
                                          <p:val>
                                            <p:strVal val="#ppt_w"/>
                                          </p:val>
                                        </p:tav>
                                      </p:tavLst>
                                    </p:anim>
                                    <p:anim calcmode="lin" valueType="num">
                                      <p:cBhvr>
                                        <p:cTn id="19" dur="500" fill="hold"/>
                                        <p:tgtEl>
                                          <p:spTgt spid="227"/>
                                        </p:tgtEl>
                                        <p:attrNameLst>
                                          <p:attrName>ppt_h</p:attrName>
                                        </p:attrNameLst>
                                      </p:cBhvr>
                                      <p:tavLst>
                                        <p:tav tm="0">
                                          <p:val>
                                            <p:fltVal val="0"/>
                                          </p:val>
                                        </p:tav>
                                        <p:tav tm="100000">
                                          <p:val>
                                            <p:strVal val="#ppt_h"/>
                                          </p:val>
                                        </p:tav>
                                      </p:tavLst>
                                    </p:anim>
                                    <p:animEffect transition="in" filter="fade">
                                      <p:cBhvr>
                                        <p:cTn id="20" dur="500"/>
                                        <p:tgtEl>
                                          <p:spTgt spid="22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24"/>
                                        </p:tgtEl>
                                        <p:attrNameLst>
                                          <p:attrName>style.visibility</p:attrName>
                                        </p:attrNameLst>
                                      </p:cBhvr>
                                      <p:to>
                                        <p:strVal val="visible"/>
                                      </p:to>
                                    </p:set>
                                    <p:anim calcmode="lin" valueType="num">
                                      <p:cBhvr>
                                        <p:cTn id="23" dur="500" fill="hold"/>
                                        <p:tgtEl>
                                          <p:spTgt spid="224"/>
                                        </p:tgtEl>
                                        <p:attrNameLst>
                                          <p:attrName>ppt_w</p:attrName>
                                        </p:attrNameLst>
                                      </p:cBhvr>
                                      <p:tavLst>
                                        <p:tav tm="0">
                                          <p:val>
                                            <p:fltVal val="0"/>
                                          </p:val>
                                        </p:tav>
                                        <p:tav tm="100000">
                                          <p:val>
                                            <p:strVal val="#ppt_w"/>
                                          </p:val>
                                        </p:tav>
                                      </p:tavLst>
                                    </p:anim>
                                    <p:anim calcmode="lin" valueType="num">
                                      <p:cBhvr>
                                        <p:cTn id="24" dur="500" fill="hold"/>
                                        <p:tgtEl>
                                          <p:spTgt spid="224"/>
                                        </p:tgtEl>
                                        <p:attrNameLst>
                                          <p:attrName>ppt_h</p:attrName>
                                        </p:attrNameLst>
                                      </p:cBhvr>
                                      <p:tavLst>
                                        <p:tav tm="0">
                                          <p:val>
                                            <p:fltVal val="0"/>
                                          </p:val>
                                        </p:tav>
                                        <p:tav tm="100000">
                                          <p:val>
                                            <p:strVal val="#ppt_h"/>
                                          </p:val>
                                        </p:tav>
                                      </p:tavLst>
                                    </p:anim>
                                    <p:animEffect transition="in" filter="fade">
                                      <p:cBhvr>
                                        <p:cTn id="25" dur="500"/>
                                        <p:tgtEl>
                                          <p:spTgt spid="22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29"/>
                                        </p:tgtEl>
                                        <p:attrNameLst>
                                          <p:attrName>style.visibility</p:attrName>
                                        </p:attrNameLst>
                                      </p:cBhvr>
                                      <p:to>
                                        <p:strVal val="visible"/>
                                      </p:to>
                                    </p:set>
                                    <p:anim calcmode="lin" valueType="num">
                                      <p:cBhvr>
                                        <p:cTn id="28" dur="500" fill="hold"/>
                                        <p:tgtEl>
                                          <p:spTgt spid="229"/>
                                        </p:tgtEl>
                                        <p:attrNameLst>
                                          <p:attrName>ppt_w</p:attrName>
                                        </p:attrNameLst>
                                      </p:cBhvr>
                                      <p:tavLst>
                                        <p:tav tm="0">
                                          <p:val>
                                            <p:fltVal val="0"/>
                                          </p:val>
                                        </p:tav>
                                        <p:tav tm="100000">
                                          <p:val>
                                            <p:strVal val="#ppt_w"/>
                                          </p:val>
                                        </p:tav>
                                      </p:tavLst>
                                    </p:anim>
                                    <p:anim calcmode="lin" valueType="num">
                                      <p:cBhvr>
                                        <p:cTn id="29" dur="500" fill="hold"/>
                                        <p:tgtEl>
                                          <p:spTgt spid="229"/>
                                        </p:tgtEl>
                                        <p:attrNameLst>
                                          <p:attrName>ppt_h</p:attrName>
                                        </p:attrNameLst>
                                      </p:cBhvr>
                                      <p:tavLst>
                                        <p:tav tm="0">
                                          <p:val>
                                            <p:fltVal val="0"/>
                                          </p:val>
                                        </p:tav>
                                        <p:tav tm="100000">
                                          <p:val>
                                            <p:strVal val="#ppt_h"/>
                                          </p:val>
                                        </p:tav>
                                      </p:tavLst>
                                    </p:anim>
                                    <p:animEffect transition="in" filter="fade">
                                      <p:cBhvr>
                                        <p:cTn id="30" dur="500"/>
                                        <p:tgtEl>
                                          <p:spTgt spid="22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25"/>
                                        </p:tgtEl>
                                        <p:attrNameLst>
                                          <p:attrName>style.visibility</p:attrName>
                                        </p:attrNameLst>
                                      </p:cBhvr>
                                      <p:to>
                                        <p:strVal val="visible"/>
                                      </p:to>
                                    </p:set>
                                    <p:anim calcmode="lin" valueType="num">
                                      <p:cBhvr>
                                        <p:cTn id="33" dur="500" fill="hold"/>
                                        <p:tgtEl>
                                          <p:spTgt spid="225"/>
                                        </p:tgtEl>
                                        <p:attrNameLst>
                                          <p:attrName>ppt_w</p:attrName>
                                        </p:attrNameLst>
                                      </p:cBhvr>
                                      <p:tavLst>
                                        <p:tav tm="0">
                                          <p:val>
                                            <p:fltVal val="0"/>
                                          </p:val>
                                        </p:tav>
                                        <p:tav tm="100000">
                                          <p:val>
                                            <p:strVal val="#ppt_w"/>
                                          </p:val>
                                        </p:tav>
                                      </p:tavLst>
                                    </p:anim>
                                    <p:anim calcmode="lin" valueType="num">
                                      <p:cBhvr>
                                        <p:cTn id="34" dur="500" fill="hold"/>
                                        <p:tgtEl>
                                          <p:spTgt spid="225"/>
                                        </p:tgtEl>
                                        <p:attrNameLst>
                                          <p:attrName>ppt_h</p:attrName>
                                        </p:attrNameLst>
                                      </p:cBhvr>
                                      <p:tavLst>
                                        <p:tav tm="0">
                                          <p:val>
                                            <p:fltVal val="0"/>
                                          </p:val>
                                        </p:tav>
                                        <p:tav tm="100000">
                                          <p:val>
                                            <p:strVal val="#ppt_h"/>
                                          </p:val>
                                        </p:tav>
                                      </p:tavLst>
                                    </p:anim>
                                    <p:animEffect transition="in" filter="fade">
                                      <p:cBhvr>
                                        <p:cTn id="35" dur="500"/>
                                        <p:tgtEl>
                                          <p:spTgt spid="22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26"/>
                                        </p:tgtEl>
                                        <p:attrNameLst>
                                          <p:attrName>style.visibility</p:attrName>
                                        </p:attrNameLst>
                                      </p:cBhvr>
                                      <p:to>
                                        <p:strVal val="visible"/>
                                      </p:to>
                                    </p:set>
                                    <p:anim calcmode="lin" valueType="num">
                                      <p:cBhvr>
                                        <p:cTn id="38" dur="500" fill="hold"/>
                                        <p:tgtEl>
                                          <p:spTgt spid="226"/>
                                        </p:tgtEl>
                                        <p:attrNameLst>
                                          <p:attrName>ppt_w</p:attrName>
                                        </p:attrNameLst>
                                      </p:cBhvr>
                                      <p:tavLst>
                                        <p:tav tm="0">
                                          <p:val>
                                            <p:fltVal val="0"/>
                                          </p:val>
                                        </p:tav>
                                        <p:tav tm="100000">
                                          <p:val>
                                            <p:strVal val="#ppt_w"/>
                                          </p:val>
                                        </p:tav>
                                      </p:tavLst>
                                    </p:anim>
                                    <p:anim calcmode="lin" valueType="num">
                                      <p:cBhvr>
                                        <p:cTn id="39" dur="500" fill="hold"/>
                                        <p:tgtEl>
                                          <p:spTgt spid="226"/>
                                        </p:tgtEl>
                                        <p:attrNameLst>
                                          <p:attrName>ppt_h</p:attrName>
                                        </p:attrNameLst>
                                      </p:cBhvr>
                                      <p:tavLst>
                                        <p:tav tm="0">
                                          <p:val>
                                            <p:fltVal val="0"/>
                                          </p:val>
                                        </p:tav>
                                        <p:tav tm="100000">
                                          <p:val>
                                            <p:strVal val="#ppt_h"/>
                                          </p:val>
                                        </p:tav>
                                      </p:tavLst>
                                    </p:anim>
                                    <p:animEffect transition="in" filter="fade">
                                      <p:cBhvr>
                                        <p:cTn id="40" dur="500"/>
                                        <p:tgtEl>
                                          <p:spTgt spid="226"/>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235"/>
                                        </p:tgtEl>
                                        <p:attrNameLst>
                                          <p:attrName>style.visibility</p:attrName>
                                        </p:attrNameLst>
                                      </p:cBhvr>
                                      <p:to>
                                        <p:strVal val="visible"/>
                                      </p:to>
                                    </p:set>
                                    <p:animEffect transition="in" filter="wipe(left)">
                                      <p:cBhvr>
                                        <p:cTn id="44" dur="500"/>
                                        <p:tgtEl>
                                          <p:spTgt spid="235"/>
                                        </p:tgtEl>
                                      </p:cBhvr>
                                    </p:animEffect>
                                  </p:childTnLst>
                                </p:cTn>
                              </p:par>
                              <p:par>
                                <p:cTn id="45" presetID="22" presetClass="entr" presetSubtype="8" fill="hold" nodeType="withEffect">
                                  <p:stCondLst>
                                    <p:cond delay="0"/>
                                  </p:stCondLst>
                                  <p:childTnLst>
                                    <p:set>
                                      <p:cBhvr>
                                        <p:cTn id="46" dur="1" fill="hold">
                                          <p:stCondLst>
                                            <p:cond delay="0"/>
                                          </p:stCondLst>
                                        </p:cTn>
                                        <p:tgtEl>
                                          <p:spTgt spid="250"/>
                                        </p:tgtEl>
                                        <p:attrNameLst>
                                          <p:attrName>style.visibility</p:attrName>
                                        </p:attrNameLst>
                                      </p:cBhvr>
                                      <p:to>
                                        <p:strVal val="visible"/>
                                      </p:to>
                                    </p:set>
                                    <p:animEffect transition="in" filter="wipe(left)">
                                      <p:cBhvr>
                                        <p:cTn id="47" dur="500"/>
                                        <p:tgtEl>
                                          <p:spTgt spid="250"/>
                                        </p:tgtEl>
                                      </p:cBhvr>
                                    </p:animEffect>
                                  </p:childTnLst>
                                </p:cTn>
                              </p:par>
                              <p:par>
                                <p:cTn id="48" presetID="22" presetClass="entr" presetSubtype="8" fill="hold" nodeType="withEffect">
                                  <p:stCondLst>
                                    <p:cond delay="0"/>
                                  </p:stCondLst>
                                  <p:childTnLst>
                                    <p:set>
                                      <p:cBhvr>
                                        <p:cTn id="49" dur="1" fill="hold">
                                          <p:stCondLst>
                                            <p:cond delay="0"/>
                                          </p:stCondLst>
                                        </p:cTn>
                                        <p:tgtEl>
                                          <p:spTgt spid="240"/>
                                        </p:tgtEl>
                                        <p:attrNameLst>
                                          <p:attrName>style.visibility</p:attrName>
                                        </p:attrNameLst>
                                      </p:cBhvr>
                                      <p:to>
                                        <p:strVal val="visible"/>
                                      </p:to>
                                    </p:set>
                                    <p:animEffect transition="in" filter="wipe(left)">
                                      <p:cBhvr>
                                        <p:cTn id="50" dur="500"/>
                                        <p:tgtEl>
                                          <p:spTgt spid="240"/>
                                        </p:tgtEl>
                                      </p:cBhvr>
                                    </p:animEffect>
                                  </p:childTnLst>
                                </p:cTn>
                              </p:par>
                              <p:par>
                                <p:cTn id="51" presetID="22" presetClass="entr" presetSubtype="8" fill="hold" nodeType="withEffect">
                                  <p:stCondLst>
                                    <p:cond delay="0"/>
                                  </p:stCondLst>
                                  <p:childTnLst>
                                    <p:set>
                                      <p:cBhvr>
                                        <p:cTn id="52" dur="1" fill="hold">
                                          <p:stCondLst>
                                            <p:cond delay="0"/>
                                          </p:stCondLst>
                                        </p:cTn>
                                        <p:tgtEl>
                                          <p:spTgt spid="245"/>
                                        </p:tgtEl>
                                        <p:attrNameLst>
                                          <p:attrName>style.visibility</p:attrName>
                                        </p:attrNameLst>
                                      </p:cBhvr>
                                      <p:to>
                                        <p:strVal val="visible"/>
                                      </p:to>
                                    </p:set>
                                    <p:animEffect transition="in" filter="wipe(left)">
                                      <p:cBhvr>
                                        <p:cTn id="53" dur="500"/>
                                        <p:tgtEl>
                                          <p:spTgt spid="245"/>
                                        </p:tgtEl>
                                      </p:cBhvr>
                                    </p:animEffect>
                                  </p:childTnLst>
                                </p:cTn>
                              </p:par>
                              <p:par>
                                <p:cTn id="54" presetID="22" presetClass="entr" presetSubtype="4" fill="hold" nodeType="withEffect">
                                  <p:stCondLst>
                                    <p:cond delay="0"/>
                                  </p:stCondLst>
                                  <p:childTnLst>
                                    <p:set>
                                      <p:cBhvr>
                                        <p:cTn id="55" dur="1" fill="hold">
                                          <p:stCondLst>
                                            <p:cond delay="0"/>
                                          </p:stCondLst>
                                        </p:cTn>
                                        <p:tgtEl>
                                          <p:spTgt spid="230"/>
                                        </p:tgtEl>
                                        <p:attrNameLst>
                                          <p:attrName>style.visibility</p:attrName>
                                        </p:attrNameLst>
                                      </p:cBhvr>
                                      <p:to>
                                        <p:strVal val="visible"/>
                                      </p:to>
                                    </p:set>
                                    <p:animEffect transition="in" filter="wipe(down)">
                                      <p:cBhvr>
                                        <p:cTn id="56" dur="500"/>
                                        <p:tgtEl>
                                          <p:spTgt spid="230"/>
                                        </p:tgtEl>
                                      </p:cBhvr>
                                    </p:animEffect>
                                  </p:childTnLst>
                                </p:cTn>
                              </p:par>
                              <p:par>
                                <p:cTn id="57" presetID="22" presetClass="entr" presetSubtype="1" fill="hold" nodeType="withEffect">
                                  <p:stCondLst>
                                    <p:cond delay="0"/>
                                  </p:stCondLst>
                                  <p:childTnLst>
                                    <p:set>
                                      <p:cBhvr>
                                        <p:cTn id="58" dur="1" fill="hold">
                                          <p:stCondLst>
                                            <p:cond delay="0"/>
                                          </p:stCondLst>
                                        </p:cTn>
                                        <p:tgtEl>
                                          <p:spTgt spid="255"/>
                                        </p:tgtEl>
                                        <p:attrNameLst>
                                          <p:attrName>style.visibility</p:attrName>
                                        </p:attrNameLst>
                                      </p:cBhvr>
                                      <p:to>
                                        <p:strVal val="visible"/>
                                      </p:to>
                                    </p:set>
                                    <p:animEffect transition="in" filter="wipe(up)">
                                      <p:cBhvr>
                                        <p:cTn id="59"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animBg="1"/>
      <p:bldP spid="225" grpId="0" animBg="1"/>
      <p:bldP spid="226" grpId="0" animBg="1"/>
      <p:bldP spid="227" grpId="0" animBg="1"/>
      <p:bldP spid="228" grpId="0" animBg="1"/>
      <p:bldP spid="22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060727" y="1774764"/>
            <a:ext cx="2285617" cy="3975821"/>
          </a:xfrm>
          <a:prstGeom prst="rect">
            <a:avLst/>
          </a:prstGeom>
        </p:spPr>
      </p:pic>
      <p:sp>
        <p:nvSpPr>
          <p:cNvPr id="7" name="矩形 6"/>
          <p:cNvSpPr/>
          <p:nvPr/>
        </p:nvSpPr>
        <p:spPr>
          <a:xfrm>
            <a:off x="6353069" y="1765518"/>
            <a:ext cx="2333730" cy="1771148"/>
          </a:xfrm>
          <a:prstGeom prst="rect">
            <a:avLst/>
          </a:prstGeom>
        </p:spPr>
        <p:txBody>
          <a:bodyPr wrap="square" lIns="128987" tIns="64495" rIns="128987" bIns="64495">
            <a:spAutoFit/>
          </a:bodyPr>
          <a:lstStyle/>
          <a:p>
            <a:pPr>
              <a:defRPr/>
            </a:pPr>
            <a:r>
              <a:rPr lang="en-US" altLang="zh-CN" sz="10665" kern="0" dirty="0">
                <a:solidFill>
                  <a:schemeClr val="bg1"/>
                </a:solidFill>
                <a:effectLst>
                  <a:glow rad="63500">
                    <a:schemeClr val="bg1">
                      <a:lumMod val="65000"/>
                      <a:alpha val="40000"/>
                    </a:schemeClr>
                  </a:glow>
                </a:effectLst>
                <a:latin typeface="Impact" panose="020B0806030902050204" pitchFamily="34" charset="0"/>
              </a:rPr>
              <a:t>01</a:t>
            </a:r>
            <a:endParaRPr lang="zh-CN" altLang="en-US" sz="10665" kern="0" dirty="0">
              <a:solidFill>
                <a:schemeClr val="bg1"/>
              </a:solidFill>
              <a:effectLst>
                <a:glow rad="63500">
                  <a:schemeClr val="bg1">
                    <a:lumMod val="65000"/>
                    <a:alpha val="40000"/>
                  </a:schemeClr>
                </a:glow>
              </a:effectLst>
              <a:latin typeface="Impact" panose="020B0806030902050204" pitchFamily="34" charset="0"/>
            </a:endParaRPr>
          </a:p>
        </p:txBody>
      </p:sp>
      <p:sp>
        <p:nvSpPr>
          <p:cNvPr id="8" name="TextBox 21"/>
          <p:cNvSpPr txBox="1"/>
          <p:nvPr/>
        </p:nvSpPr>
        <p:spPr>
          <a:xfrm>
            <a:off x="865691" y="2465793"/>
            <a:ext cx="5383468" cy="861354"/>
          </a:xfrm>
          <a:prstGeom prst="rect">
            <a:avLst/>
          </a:prstGeom>
          <a:noFill/>
        </p:spPr>
        <p:txBody>
          <a:bodyPr wrap="square" lIns="121549" tIns="60752" rIns="121549" bIns="60752" rtlCol="0">
            <a:spAutoFit/>
          </a:bodyPr>
          <a:lstStyle/>
          <a:p>
            <a:pPr algn="r" eaLnBrk="1" hangingPunct="1"/>
            <a:r>
              <a:rPr lang="zh-CN" altLang="en-US" sz="4800" b="1" dirty="0" smtClean="0">
                <a:solidFill>
                  <a:schemeClr val="bg1"/>
                </a:solidFill>
                <a:latin typeface="微软雅黑" panose="020B0503020204020204" pitchFamily="34" charset="-122"/>
                <a:ea typeface="微软雅黑" panose="020B0503020204020204" pitchFamily="34" charset="-122"/>
              </a:rPr>
              <a:t>年度工作概述</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3809621" y="1978731"/>
            <a:ext cx="2543448" cy="684119"/>
          </a:xfrm>
          <a:prstGeom prst="rect">
            <a:avLst/>
          </a:prstGeom>
        </p:spPr>
        <p:txBody>
          <a:bodyPr wrap="square" lIns="128987" tIns="64495" rIns="128987" bIns="64495">
            <a:spAutoFit/>
          </a:bodyPr>
          <a:lstStyle/>
          <a:p>
            <a:pPr>
              <a:defRPr/>
            </a:pPr>
            <a:r>
              <a:rPr lang="en-US" altLang="zh-CN" sz="3600" kern="0" dirty="0">
                <a:solidFill>
                  <a:schemeClr val="bg1"/>
                </a:solidFill>
                <a:effectLst>
                  <a:glow rad="63500">
                    <a:schemeClr val="bg1">
                      <a:lumMod val="65000"/>
                      <a:alpha val="40000"/>
                    </a:schemeClr>
                  </a:glow>
                </a:effectLst>
                <a:latin typeface="Impact" panose="020B0806030902050204" pitchFamily="34" charset="0"/>
              </a:rPr>
              <a:t>PowerPoint</a:t>
            </a:r>
            <a:endParaRPr lang="zh-CN" altLang="en-US" sz="3600" kern="0" dirty="0">
              <a:solidFill>
                <a:schemeClr val="bg1"/>
              </a:solidFill>
              <a:effectLst>
                <a:glow rad="63500">
                  <a:schemeClr val="bg1">
                    <a:lumMod val="65000"/>
                    <a:alpha val="40000"/>
                  </a:schemeClr>
                </a:glow>
              </a:effectLst>
              <a:latin typeface="Impact" panose="020B0806030902050204" pitchFamily="34" charset="0"/>
            </a:endParaRPr>
          </a:p>
        </p:txBody>
      </p:sp>
      <p:sp>
        <p:nvSpPr>
          <p:cNvPr id="10" name="Text Box 40"/>
          <p:cNvSpPr txBox="1">
            <a:spLocks noChangeArrowheads="1"/>
          </p:cNvSpPr>
          <p:nvPr/>
        </p:nvSpPr>
        <p:spPr bwMode="gray">
          <a:xfrm>
            <a:off x="1620981" y="3213085"/>
            <a:ext cx="4682361"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chemeClr val="bg1"/>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iterate type="lt">
                                    <p:tmPct val="18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4*#ppt_w"/>
                                          </p:val>
                                        </p:tav>
                                        <p:tav tm="100000">
                                          <p:val>
                                            <p:strVal val="#ppt_w"/>
                                          </p:val>
                                        </p:tav>
                                      </p:tavLst>
                                    </p:anim>
                                    <p:anim calcmode="lin" valueType="num">
                                      <p:cBhvr>
                                        <p:cTn id="14" dur="50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589"/>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089"/>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589"/>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anim calcmode="lin" valueType="num">
                                      <p:cBhvr>
                                        <p:cTn id="27" dur="750" fill="hold"/>
                                        <p:tgtEl>
                                          <p:spTgt spid="10"/>
                                        </p:tgtEl>
                                        <p:attrNameLst>
                                          <p:attrName>ppt_x</p:attrName>
                                        </p:attrNameLst>
                                      </p:cBhvr>
                                      <p:tavLst>
                                        <p:tav tm="0">
                                          <p:val>
                                            <p:strVal val="#ppt_x"/>
                                          </p:val>
                                        </p:tav>
                                        <p:tav tm="100000">
                                          <p:val>
                                            <p:strVal val="#ppt_x"/>
                                          </p:val>
                                        </p:tav>
                                      </p:tavLst>
                                    </p:anim>
                                    <p:anim calcmode="lin" valueType="num">
                                      <p:cBhvr>
                                        <p:cTn id="2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cxnSp>
        <p:nvCxnSpPr>
          <p:cNvPr id="3" name="直接连接符 2"/>
          <p:cNvCxnSpPr>
            <a:stCxn id="6" idx="0"/>
          </p:cNvCxnSpPr>
          <p:nvPr/>
        </p:nvCxnSpPr>
        <p:spPr>
          <a:xfrm flipV="1">
            <a:off x="6060612" y="1700808"/>
            <a:ext cx="0" cy="159034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6" idx="4"/>
          </p:cNvCxnSpPr>
          <p:nvPr/>
        </p:nvCxnSpPr>
        <p:spPr>
          <a:xfrm>
            <a:off x="6060612" y="4213688"/>
            <a:ext cx="0" cy="151956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5599344" y="3291152"/>
            <a:ext cx="922536" cy="922536"/>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rPr>
              <a:t>VS</a:t>
            </a:r>
            <a:endParaRPr lang="zh-CN" altLang="en-US" sz="2400" dirty="0">
              <a:solidFill>
                <a:schemeClr val="bg1"/>
              </a:solidFill>
            </a:endParaRPr>
          </a:p>
        </p:txBody>
      </p:sp>
      <p:grpSp>
        <p:nvGrpSpPr>
          <p:cNvPr id="8" name="组合 7"/>
          <p:cNvGrpSpPr/>
          <p:nvPr/>
        </p:nvGrpSpPr>
        <p:grpSpPr>
          <a:xfrm>
            <a:off x="832016" y="1687642"/>
            <a:ext cx="4591909" cy="1370483"/>
            <a:chOff x="539552" y="1203598"/>
            <a:chExt cx="3443932" cy="1027862"/>
          </a:xfrm>
        </p:grpSpPr>
        <p:sp>
          <p:nvSpPr>
            <p:cNvPr id="9" name="TextBox 8"/>
            <p:cNvSpPr txBox="1"/>
            <p:nvPr/>
          </p:nvSpPr>
          <p:spPr>
            <a:xfrm>
              <a:off x="1480155" y="1203598"/>
              <a:ext cx="2503329" cy="377075"/>
            </a:xfrm>
            <a:prstGeom prst="rect">
              <a:avLst/>
            </a:prstGeom>
            <a:noFill/>
          </p:spPr>
          <p:txBody>
            <a:bodyPr wrap="none" rtlCol="0">
              <a:spAutoFit/>
            </a:bodyPr>
            <a:lstStyle/>
            <a:p>
              <a:pPr algn="r"/>
              <a:r>
                <a:rPr lang="en-US" altLang="zh-CN" sz="2665" b="1" dirty="0">
                  <a:solidFill>
                    <a:schemeClr val="tx1">
                      <a:lumMod val="50000"/>
                      <a:lumOff val="50000"/>
                    </a:schemeClr>
                  </a:solidFill>
                </a:rPr>
                <a:t>2015</a:t>
              </a:r>
              <a:r>
                <a:rPr lang="zh-CN" altLang="en-US" sz="2665" b="1" dirty="0">
                  <a:solidFill>
                    <a:schemeClr val="tx1">
                      <a:lumMod val="50000"/>
                      <a:lumOff val="50000"/>
                    </a:schemeClr>
                  </a:solidFill>
                </a:rPr>
                <a:t>年任务完成情况</a:t>
              </a:r>
            </a:p>
          </p:txBody>
        </p:sp>
        <p:sp>
          <p:nvSpPr>
            <p:cNvPr id="10" name="TextBox 9"/>
            <p:cNvSpPr txBox="1"/>
            <p:nvPr/>
          </p:nvSpPr>
          <p:spPr>
            <a:xfrm>
              <a:off x="539552" y="1608212"/>
              <a:ext cx="3443932" cy="623248"/>
            </a:xfrm>
            <a:prstGeom prst="rect">
              <a:avLst/>
            </a:prstGeom>
            <a:noFill/>
          </p:spPr>
          <p:txBody>
            <a:bodyPr wrap="square" rtlCol="0">
              <a:spAutoFit/>
            </a:bodyPr>
            <a:lstStyle/>
            <a:p>
              <a:pPr>
                <a:lnSpc>
                  <a:spcPct val="150000"/>
                </a:lnSpc>
              </a:pPr>
              <a:r>
                <a:rPr lang="zh-CN" altLang="en-US" sz="1600" dirty="0">
                  <a:solidFill>
                    <a:schemeClr val="bg1">
                      <a:lumMod val="65000"/>
                    </a:schemeClr>
                  </a:solidFill>
                </a:rPr>
                <a:t>单击此处添加段落文本，单击此处添加段落文本，单击此处添加段落文本，单击此处添加段落文本。</a:t>
              </a:r>
            </a:p>
          </p:txBody>
        </p:sp>
      </p:grpSp>
      <p:grpSp>
        <p:nvGrpSpPr>
          <p:cNvPr id="11" name="组合 10"/>
          <p:cNvGrpSpPr/>
          <p:nvPr/>
        </p:nvGrpSpPr>
        <p:grpSpPr>
          <a:xfrm>
            <a:off x="6768075" y="1604798"/>
            <a:ext cx="4591909" cy="1370483"/>
            <a:chOff x="5220072" y="1203598"/>
            <a:chExt cx="3443932" cy="1027862"/>
          </a:xfrm>
        </p:grpSpPr>
        <p:sp>
          <p:nvSpPr>
            <p:cNvPr id="12" name="TextBox 11"/>
            <p:cNvSpPr txBox="1"/>
            <p:nvPr/>
          </p:nvSpPr>
          <p:spPr>
            <a:xfrm>
              <a:off x="5220072" y="1203598"/>
              <a:ext cx="2503330" cy="377075"/>
            </a:xfrm>
            <a:prstGeom prst="rect">
              <a:avLst/>
            </a:prstGeom>
            <a:noFill/>
          </p:spPr>
          <p:txBody>
            <a:bodyPr wrap="none" rtlCol="0">
              <a:spAutoFit/>
            </a:bodyPr>
            <a:lstStyle/>
            <a:p>
              <a:r>
                <a:rPr lang="en-US" altLang="zh-CN" sz="2665" b="1" dirty="0">
                  <a:solidFill>
                    <a:schemeClr val="accent1"/>
                  </a:solidFill>
                </a:rPr>
                <a:t>2016</a:t>
              </a:r>
              <a:r>
                <a:rPr lang="zh-CN" altLang="en-US" sz="2665" b="1" dirty="0">
                  <a:solidFill>
                    <a:schemeClr val="accent1"/>
                  </a:solidFill>
                </a:rPr>
                <a:t>年任务完成情况</a:t>
              </a:r>
            </a:p>
          </p:txBody>
        </p:sp>
        <p:sp>
          <p:nvSpPr>
            <p:cNvPr id="13" name="TextBox 12"/>
            <p:cNvSpPr txBox="1"/>
            <p:nvPr/>
          </p:nvSpPr>
          <p:spPr>
            <a:xfrm>
              <a:off x="5220072" y="1608212"/>
              <a:ext cx="3443932" cy="623248"/>
            </a:xfrm>
            <a:prstGeom prst="rect">
              <a:avLst/>
            </a:prstGeom>
            <a:noFill/>
          </p:spPr>
          <p:txBody>
            <a:bodyPr wrap="square" rtlCol="0">
              <a:spAutoFit/>
            </a:bodyPr>
            <a:lstStyle/>
            <a:p>
              <a:pPr>
                <a:lnSpc>
                  <a:spcPct val="150000"/>
                </a:lnSpc>
              </a:pPr>
              <a:r>
                <a:rPr lang="zh-CN" altLang="en-US" sz="1600" dirty="0">
                  <a:solidFill>
                    <a:schemeClr val="bg1">
                      <a:lumMod val="65000"/>
                    </a:schemeClr>
                  </a:solidFill>
                </a:rPr>
                <a:t>单击此处添加段落文本，单击此处添加段落文本，单击此处添加段落文本，单击此处添加段落文本。</a:t>
              </a:r>
            </a:p>
          </p:txBody>
        </p:sp>
      </p:grpSp>
      <p:sp>
        <p:nvSpPr>
          <p:cNvPr id="14" name="矩形 13"/>
          <p:cNvSpPr/>
          <p:nvPr/>
        </p:nvSpPr>
        <p:spPr>
          <a:xfrm>
            <a:off x="7137003" y="3236979"/>
            <a:ext cx="2103933" cy="384043"/>
          </a:xfrm>
          <a:prstGeom prst="rect">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solidFill>
                  <a:schemeClr val="bg1"/>
                </a:solidFill>
              </a:rPr>
              <a:t>完成率：</a:t>
            </a:r>
            <a:r>
              <a:rPr lang="en-US" altLang="zh-CN" sz="1865" dirty="0">
                <a:solidFill>
                  <a:schemeClr val="bg1"/>
                </a:solidFill>
              </a:rPr>
              <a:t>98%</a:t>
            </a:r>
            <a:endParaRPr lang="zh-CN" altLang="en-US" sz="1865" dirty="0">
              <a:solidFill>
                <a:schemeClr val="bg1"/>
              </a:solidFill>
            </a:endParaRPr>
          </a:p>
        </p:txBody>
      </p:sp>
      <p:sp>
        <p:nvSpPr>
          <p:cNvPr id="15" name="矩形 14"/>
          <p:cNvSpPr/>
          <p:nvPr/>
        </p:nvSpPr>
        <p:spPr>
          <a:xfrm>
            <a:off x="7137003" y="3813043"/>
            <a:ext cx="2895435" cy="384043"/>
          </a:xfrm>
          <a:prstGeom prst="rect">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solidFill>
                  <a:schemeClr val="bg1"/>
                </a:solidFill>
              </a:rPr>
              <a:t>销售额：</a:t>
            </a:r>
            <a:r>
              <a:rPr lang="en-US" altLang="zh-CN" sz="1865" dirty="0">
                <a:solidFill>
                  <a:schemeClr val="bg1"/>
                </a:solidFill>
              </a:rPr>
              <a:t>600</a:t>
            </a:r>
            <a:r>
              <a:rPr lang="zh-CN" altLang="en-US" sz="1865" dirty="0">
                <a:solidFill>
                  <a:schemeClr val="bg1"/>
                </a:solidFill>
              </a:rPr>
              <a:t>万</a:t>
            </a:r>
          </a:p>
        </p:txBody>
      </p:sp>
      <p:sp>
        <p:nvSpPr>
          <p:cNvPr id="16" name="矩形 15"/>
          <p:cNvSpPr/>
          <p:nvPr/>
        </p:nvSpPr>
        <p:spPr>
          <a:xfrm>
            <a:off x="7137003" y="4389107"/>
            <a:ext cx="2415381" cy="384043"/>
          </a:xfrm>
          <a:prstGeom prst="rect">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solidFill>
                  <a:schemeClr val="bg1"/>
                </a:solidFill>
              </a:rPr>
              <a:t>回款：</a:t>
            </a:r>
            <a:r>
              <a:rPr lang="en-US" altLang="zh-CN" sz="1865" dirty="0">
                <a:solidFill>
                  <a:schemeClr val="bg1"/>
                </a:solidFill>
              </a:rPr>
              <a:t>540</a:t>
            </a:r>
            <a:r>
              <a:rPr lang="zh-CN" altLang="en-US" sz="1865" dirty="0">
                <a:solidFill>
                  <a:schemeClr val="bg1"/>
                </a:solidFill>
              </a:rPr>
              <a:t>万</a:t>
            </a:r>
          </a:p>
        </p:txBody>
      </p:sp>
      <p:sp>
        <p:nvSpPr>
          <p:cNvPr id="17" name="矩形 16"/>
          <p:cNvSpPr/>
          <p:nvPr/>
        </p:nvSpPr>
        <p:spPr>
          <a:xfrm>
            <a:off x="7137003" y="4965171"/>
            <a:ext cx="1743307" cy="384043"/>
          </a:xfrm>
          <a:prstGeom prst="rect">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solidFill>
                  <a:schemeClr val="bg1"/>
                </a:solidFill>
              </a:rPr>
              <a:t>添加文本</a:t>
            </a:r>
          </a:p>
        </p:txBody>
      </p:sp>
      <p:sp>
        <p:nvSpPr>
          <p:cNvPr id="18" name="矩形 17"/>
          <p:cNvSpPr/>
          <p:nvPr/>
        </p:nvSpPr>
        <p:spPr>
          <a:xfrm flipH="1">
            <a:off x="3015357" y="3236979"/>
            <a:ext cx="1928515" cy="384043"/>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865" dirty="0">
                <a:solidFill>
                  <a:schemeClr val="bg1"/>
                </a:solidFill>
              </a:rPr>
              <a:t>完成率：</a:t>
            </a:r>
            <a:r>
              <a:rPr lang="en-US" altLang="zh-CN" sz="1865" dirty="0">
                <a:solidFill>
                  <a:schemeClr val="bg1"/>
                </a:solidFill>
              </a:rPr>
              <a:t>80%</a:t>
            </a:r>
            <a:endParaRPr lang="zh-CN" altLang="en-US" sz="1865" dirty="0">
              <a:solidFill>
                <a:schemeClr val="bg1"/>
              </a:solidFill>
            </a:endParaRPr>
          </a:p>
        </p:txBody>
      </p:sp>
      <p:sp>
        <p:nvSpPr>
          <p:cNvPr id="19" name="矩形 18"/>
          <p:cNvSpPr/>
          <p:nvPr/>
        </p:nvSpPr>
        <p:spPr>
          <a:xfrm flipH="1">
            <a:off x="2528491" y="3813043"/>
            <a:ext cx="2415381" cy="384043"/>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865" dirty="0">
                <a:solidFill>
                  <a:schemeClr val="bg1"/>
                </a:solidFill>
              </a:rPr>
              <a:t>销售额：</a:t>
            </a:r>
            <a:r>
              <a:rPr lang="en-US" altLang="zh-CN" sz="1865" dirty="0">
                <a:solidFill>
                  <a:schemeClr val="bg1"/>
                </a:solidFill>
              </a:rPr>
              <a:t>380</a:t>
            </a:r>
            <a:r>
              <a:rPr lang="zh-CN" altLang="en-US" sz="1865" dirty="0">
                <a:solidFill>
                  <a:schemeClr val="bg1"/>
                </a:solidFill>
              </a:rPr>
              <a:t>万</a:t>
            </a:r>
          </a:p>
        </p:txBody>
      </p:sp>
      <p:sp>
        <p:nvSpPr>
          <p:cNvPr id="20" name="矩形 19"/>
          <p:cNvSpPr/>
          <p:nvPr/>
        </p:nvSpPr>
        <p:spPr>
          <a:xfrm flipH="1">
            <a:off x="3296576" y="4389107"/>
            <a:ext cx="1647296" cy="384043"/>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865" dirty="0">
                <a:solidFill>
                  <a:schemeClr val="bg1"/>
                </a:solidFill>
              </a:rPr>
              <a:t>回款：</a:t>
            </a:r>
            <a:r>
              <a:rPr lang="en-US" altLang="zh-CN" sz="1865" dirty="0">
                <a:solidFill>
                  <a:schemeClr val="bg1"/>
                </a:solidFill>
              </a:rPr>
              <a:t>260</a:t>
            </a:r>
            <a:r>
              <a:rPr lang="zh-CN" altLang="en-US" sz="1865" dirty="0">
                <a:solidFill>
                  <a:schemeClr val="bg1"/>
                </a:solidFill>
              </a:rPr>
              <a:t>万</a:t>
            </a:r>
          </a:p>
        </p:txBody>
      </p:sp>
      <p:sp>
        <p:nvSpPr>
          <p:cNvPr id="21" name="矩形 20"/>
          <p:cNvSpPr/>
          <p:nvPr/>
        </p:nvSpPr>
        <p:spPr>
          <a:xfrm flipH="1">
            <a:off x="2528491" y="4965171"/>
            <a:ext cx="2415381" cy="384043"/>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865" dirty="0">
                <a:solidFill>
                  <a:schemeClr val="bg1"/>
                </a:solidFill>
              </a:rPr>
              <a:t>添加文本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00" fill="hold"/>
                                        <p:tgtEl>
                                          <p:spTgt spid="4"/>
                                        </p:tgtEl>
                                        <p:attrNameLst>
                                          <p:attrName>ppt_x</p:attrName>
                                        </p:attrNameLst>
                                      </p:cBhvr>
                                      <p:tavLst>
                                        <p:tav tm="0">
                                          <p:val>
                                            <p:strVal val="#ppt_x"/>
                                          </p:val>
                                        </p:tav>
                                        <p:tav tm="100000">
                                          <p:val>
                                            <p:strVal val="#ppt_x"/>
                                          </p:val>
                                        </p:tav>
                                      </p:tavLst>
                                    </p:anim>
                                    <p:anim calcmode="lin" valueType="num">
                                      <p:cBhvr additive="base">
                                        <p:cTn id="12" dur="3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1500"/>
                            </p:stCondLst>
                            <p:childTnLst>
                              <p:par>
                                <p:cTn id="27" presetID="12" presetClass="entr" presetSubtype="2"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p:tgtEl>
                                          <p:spTgt spid="18"/>
                                        </p:tgtEl>
                                        <p:attrNameLst>
                                          <p:attrName>ppt_x</p:attrName>
                                        </p:attrNameLst>
                                      </p:cBhvr>
                                      <p:tavLst>
                                        <p:tav tm="0">
                                          <p:val>
                                            <p:strVal val="#ppt_x+#ppt_w*1.125000"/>
                                          </p:val>
                                        </p:tav>
                                        <p:tav tm="100000">
                                          <p:val>
                                            <p:strVal val="#ppt_x"/>
                                          </p:val>
                                        </p:tav>
                                      </p:tavLst>
                                    </p:anim>
                                    <p:animEffect transition="in" filter="wipe(left)">
                                      <p:cBhvr>
                                        <p:cTn id="30" dur="500"/>
                                        <p:tgtEl>
                                          <p:spTgt spid="18"/>
                                        </p:tgtEl>
                                      </p:cBhvr>
                                    </p:animEffect>
                                  </p:childTnLst>
                                </p:cTn>
                              </p:par>
                              <p:par>
                                <p:cTn id="31" presetID="12" presetClass="entr" presetSubtype="8"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p:tgtEl>
                                          <p:spTgt spid="14"/>
                                        </p:tgtEl>
                                        <p:attrNameLst>
                                          <p:attrName>ppt_x</p:attrName>
                                        </p:attrNameLst>
                                      </p:cBhvr>
                                      <p:tavLst>
                                        <p:tav tm="0">
                                          <p:val>
                                            <p:strVal val="#ppt_x-#ppt_w*1.125000"/>
                                          </p:val>
                                        </p:tav>
                                        <p:tav tm="100000">
                                          <p:val>
                                            <p:strVal val="#ppt_x"/>
                                          </p:val>
                                        </p:tav>
                                      </p:tavLst>
                                    </p:anim>
                                    <p:animEffect transition="in" filter="wipe(right)">
                                      <p:cBhvr>
                                        <p:cTn id="34" dur="500"/>
                                        <p:tgtEl>
                                          <p:spTgt spid="14"/>
                                        </p:tgtEl>
                                      </p:cBhvr>
                                    </p:animEffect>
                                  </p:childTnLst>
                                </p:cTn>
                              </p:par>
                              <p:par>
                                <p:cTn id="35" presetID="12" presetClass="entr" presetSubtype="2" fill="hold" grpId="0" nodeType="withEffect">
                                  <p:stCondLst>
                                    <p:cond delay="20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ppt_x</p:attrName>
                                        </p:attrNameLst>
                                      </p:cBhvr>
                                      <p:tavLst>
                                        <p:tav tm="0">
                                          <p:val>
                                            <p:strVal val="#ppt_x+#ppt_w*1.125000"/>
                                          </p:val>
                                        </p:tav>
                                        <p:tav tm="100000">
                                          <p:val>
                                            <p:strVal val="#ppt_x"/>
                                          </p:val>
                                        </p:tav>
                                      </p:tavLst>
                                    </p:anim>
                                    <p:animEffect transition="in" filter="wipe(left)">
                                      <p:cBhvr>
                                        <p:cTn id="38" dur="500"/>
                                        <p:tgtEl>
                                          <p:spTgt spid="19"/>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p:tgtEl>
                                          <p:spTgt spid="15"/>
                                        </p:tgtEl>
                                        <p:attrNameLst>
                                          <p:attrName>ppt_x</p:attrName>
                                        </p:attrNameLst>
                                      </p:cBhvr>
                                      <p:tavLst>
                                        <p:tav tm="0">
                                          <p:val>
                                            <p:strVal val="#ppt_x-#ppt_w*1.125000"/>
                                          </p:val>
                                        </p:tav>
                                        <p:tav tm="100000">
                                          <p:val>
                                            <p:strVal val="#ppt_x"/>
                                          </p:val>
                                        </p:tav>
                                      </p:tavLst>
                                    </p:anim>
                                    <p:animEffect transition="in" filter="wipe(right)">
                                      <p:cBhvr>
                                        <p:cTn id="42" dur="500"/>
                                        <p:tgtEl>
                                          <p:spTgt spid="15"/>
                                        </p:tgtEl>
                                      </p:cBhvr>
                                    </p:animEffect>
                                  </p:childTnLst>
                                </p:cTn>
                              </p:par>
                              <p:par>
                                <p:cTn id="43" presetID="12" presetClass="entr" presetSubtype="2" fill="hold" grpId="0" nodeType="withEffect">
                                  <p:stCondLst>
                                    <p:cond delay="4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ppt_x</p:attrName>
                                        </p:attrNameLst>
                                      </p:cBhvr>
                                      <p:tavLst>
                                        <p:tav tm="0">
                                          <p:val>
                                            <p:strVal val="#ppt_x+#ppt_w*1.125000"/>
                                          </p:val>
                                        </p:tav>
                                        <p:tav tm="100000">
                                          <p:val>
                                            <p:strVal val="#ppt_x"/>
                                          </p:val>
                                        </p:tav>
                                      </p:tavLst>
                                    </p:anim>
                                    <p:animEffect transition="in" filter="wipe(left)">
                                      <p:cBhvr>
                                        <p:cTn id="46" dur="500"/>
                                        <p:tgtEl>
                                          <p:spTgt spid="20"/>
                                        </p:tgtEl>
                                      </p:cBhvr>
                                    </p:animEffect>
                                  </p:childTnLst>
                                </p:cTn>
                              </p:par>
                              <p:par>
                                <p:cTn id="47" presetID="12" presetClass="entr" presetSubtype="8" fill="hold" grpId="0" nodeType="withEffect">
                                  <p:stCondLst>
                                    <p:cond delay="4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par>
                                <p:cTn id="51" presetID="12" presetClass="entr" presetSubtype="2" fill="hold" grpId="0" nodeType="withEffect">
                                  <p:stCondLst>
                                    <p:cond delay="60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p:tgtEl>
                                          <p:spTgt spid="21"/>
                                        </p:tgtEl>
                                        <p:attrNameLst>
                                          <p:attrName>ppt_x</p:attrName>
                                        </p:attrNameLst>
                                      </p:cBhvr>
                                      <p:tavLst>
                                        <p:tav tm="0">
                                          <p:val>
                                            <p:strVal val="#ppt_x+#ppt_w*1.125000"/>
                                          </p:val>
                                        </p:tav>
                                        <p:tav tm="100000">
                                          <p:val>
                                            <p:strVal val="#ppt_x"/>
                                          </p:val>
                                        </p:tav>
                                      </p:tavLst>
                                    </p:anim>
                                    <p:animEffect transition="in" filter="wipe(left)">
                                      <p:cBhvr>
                                        <p:cTn id="54" dur="500"/>
                                        <p:tgtEl>
                                          <p:spTgt spid="21"/>
                                        </p:tgtEl>
                                      </p:cBhvr>
                                    </p:animEffect>
                                  </p:childTnLst>
                                </p:cTn>
                              </p:par>
                              <p:par>
                                <p:cTn id="55" presetID="12" presetClass="entr" presetSubtype="8" fill="hold" grpId="0" nodeType="withEffect">
                                  <p:stCondLst>
                                    <p:cond delay="60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p:tgtEl>
                                          <p:spTgt spid="17"/>
                                        </p:tgtEl>
                                        <p:attrNameLst>
                                          <p:attrName>ppt_x</p:attrName>
                                        </p:attrNameLst>
                                      </p:cBhvr>
                                      <p:tavLst>
                                        <p:tav tm="0">
                                          <p:val>
                                            <p:strVal val="#ppt_x-#ppt_w*1.125000"/>
                                          </p:val>
                                        </p:tav>
                                        <p:tav tm="100000">
                                          <p:val>
                                            <p:strVal val="#ppt_x"/>
                                          </p:val>
                                        </p:tav>
                                      </p:tavLst>
                                    </p:anim>
                                    <p:animEffect transition="in" filter="wipe(right)">
                                      <p:cBhvr>
                                        <p:cTn id="5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1241562" y="3585021"/>
            <a:ext cx="2069029" cy="1880396"/>
            <a:chOff x="1030439" y="3618023"/>
            <a:chExt cx="1551772" cy="1410297"/>
          </a:xfrm>
        </p:grpSpPr>
        <p:sp>
          <p:nvSpPr>
            <p:cNvPr id="4"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grpSp>
          <p:nvGrpSpPr>
            <p:cNvPr id="5" name="组合 4"/>
            <p:cNvGrpSpPr/>
            <p:nvPr/>
          </p:nvGrpSpPr>
          <p:grpSpPr>
            <a:xfrm>
              <a:off x="1139650" y="3618023"/>
              <a:ext cx="1365121" cy="947175"/>
              <a:chOff x="1139650" y="3618023"/>
              <a:chExt cx="1365121" cy="947175"/>
            </a:xfrm>
          </p:grpSpPr>
          <p:sp>
            <p:nvSpPr>
              <p:cNvPr id="6" name="椭圆 5"/>
              <p:cNvSpPr/>
              <p:nvPr/>
            </p:nvSpPr>
            <p:spPr bwMode="auto">
              <a:xfrm rot="1267204">
                <a:off x="1402404" y="3739108"/>
                <a:ext cx="826088" cy="826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39650" y="3618023"/>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06325" y="3618024"/>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422777" y="3933056"/>
                <a:ext cx="754052" cy="438581"/>
              </a:xfrm>
              <a:prstGeom prst="rect">
                <a:avLst/>
              </a:prstGeom>
              <a:noFill/>
            </p:spPr>
            <p:txBody>
              <a:bodyPr wrap="none" rtlCol="0">
                <a:spAutoFit/>
              </a:bodyPr>
              <a:lstStyle/>
              <a:p>
                <a:r>
                  <a:rPr lang="zh-CN" altLang="en-US" sz="1600" dirty="0">
                    <a:solidFill>
                      <a:schemeClr val="bg1"/>
                    </a:solidFill>
                  </a:rPr>
                  <a:t>部分问题</a:t>
                </a:r>
                <a:endParaRPr lang="en-US" altLang="zh-CN" sz="1600" dirty="0">
                  <a:solidFill>
                    <a:schemeClr val="bg1"/>
                  </a:solidFill>
                </a:endParaRPr>
              </a:p>
              <a:p>
                <a:r>
                  <a:rPr lang="zh-CN" altLang="en-US" sz="1600" dirty="0">
                    <a:solidFill>
                      <a:schemeClr val="bg1"/>
                    </a:solidFill>
                  </a:rPr>
                  <a:t>认识不足</a:t>
                </a:r>
              </a:p>
            </p:txBody>
          </p:sp>
        </p:grpSp>
      </p:grpSp>
      <p:grpSp>
        <p:nvGrpSpPr>
          <p:cNvPr id="10" name="组合 9"/>
          <p:cNvGrpSpPr/>
          <p:nvPr/>
        </p:nvGrpSpPr>
        <p:grpSpPr>
          <a:xfrm>
            <a:off x="3738160" y="1746336"/>
            <a:ext cx="2069029" cy="2153833"/>
            <a:chOff x="2902888" y="2239009"/>
            <a:chExt cx="1551772" cy="1615375"/>
          </a:xfrm>
        </p:grpSpPr>
        <p:sp>
          <p:nvSpPr>
            <p:cNvPr id="11"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12" name="椭圆 11"/>
            <p:cNvSpPr/>
            <p:nvPr/>
          </p:nvSpPr>
          <p:spPr bwMode="auto">
            <a:xfrm rot="1267204">
              <a:off x="3283185" y="2239009"/>
              <a:ext cx="802497" cy="802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2996214" y="3854372"/>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82187" y="3503169"/>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294985" y="2395058"/>
              <a:ext cx="754052" cy="438581"/>
            </a:xfrm>
            <a:prstGeom prst="rect">
              <a:avLst/>
            </a:prstGeom>
            <a:noFill/>
          </p:spPr>
          <p:txBody>
            <a:bodyPr wrap="none" rtlCol="0">
              <a:spAutoFit/>
            </a:bodyPr>
            <a:lstStyle/>
            <a:p>
              <a:r>
                <a:rPr lang="zh-CN" altLang="en-US" sz="1600" dirty="0">
                  <a:solidFill>
                    <a:schemeClr val="bg1"/>
                  </a:solidFill>
                </a:rPr>
                <a:t>行动迟缓</a:t>
              </a:r>
              <a:endParaRPr lang="en-US" altLang="zh-CN" sz="1600" dirty="0">
                <a:solidFill>
                  <a:schemeClr val="bg1"/>
                </a:solidFill>
              </a:endParaRPr>
            </a:p>
            <a:p>
              <a:r>
                <a:rPr lang="zh-CN" altLang="en-US" sz="1600" dirty="0">
                  <a:solidFill>
                    <a:schemeClr val="bg1"/>
                  </a:solidFill>
                </a:rPr>
                <a:t>错过时机</a:t>
              </a:r>
            </a:p>
          </p:txBody>
        </p:sp>
      </p:grpSp>
      <p:grpSp>
        <p:nvGrpSpPr>
          <p:cNvPr id="16" name="组合 15"/>
          <p:cNvGrpSpPr/>
          <p:nvPr/>
        </p:nvGrpSpPr>
        <p:grpSpPr>
          <a:xfrm>
            <a:off x="6234759" y="3561666"/>
            <a:ext cx="2069029" cy="1888329"/>
            <a:chOff x="4775337" y="3600507"/>
            <a:chExt cx="1551772" cy="1416247"/>
          </a:xfrm>
        </p:grpSpPr>
        <p:sp>
          <p:nvSpPr>
            <p:cNvPr id="17" name="椭圆 16"/>
            <p:cNvSpPr/>
            <p:nvPr/>
          </p:nvSpPr>
          <p:spPr bwMode="auto">
            <a:xfrm rot="1267204">
              <a:off x="5132056" y="3731833"/>
              <a:ext cx="843072" cy="843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18"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868663" y="3600507"/>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551222" y="3600508"/>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190276" y="3933056"/>
              <a:ext cx="754052" cy="438581"/>
            </a:xfrm>
            <a:prstGeom prst="rect">
              <a:avLst/>
            </a:prstGeom>
            <a:noFill/>
          </p:spPr>
          <p:txBody>
            <a:bodyPr wrap="none" rtlCol="0">
              <a:spAutoFit/>
            </a:bodyPr>
            <a:lstStyle/>
            <a:p>
              <a:pPr algn="ctr"/>
              <a:r>
                <a:rPr lang="zh-CN" altLang="en-US" sz="1600" dirty="0">
                  <a:solidFill>
                    <a:schemeClr val="bg1"/>
                  </a:solidFill>
                </a:rPr>
                <a:t>恶意竞争</a:t>
              </a:r>
              <a:endParaRPr lang="en-US" altLang="zh-CN" sz="1600" dirty="0">
                <a:solidFill>
                  <a:schemeClr val="bg1"/>
                </a:solidFill>
              </a:endParaRPr>
            </a:p>
            <a:p>
              <a:pPr algn="ctr"/>
              <a:r>
                <a:rPr lang="zh-CN" altLang="en-US" sz="1600" dirty="0">
                  <a:solidFill>
                    <a:schemeClr val="bg1"/>
                  </a:solidFill>
                </a:rPr>
                <a:t>被动应对</a:t>
              </a:r>
            </a:p>
          </p:txBody>
        </p:sp>
      </p:grpSp>
      <p:grpSp>
        <p:nvGrpSpPr>
          <p:cNvPr id="22" name="组合 21"/>
          <p:cNvGrpSpPr/>
          <p:nvPr/>
        </p:nvGrpSpPr>
        <p:grpSpPr>
          <a:xfrm>
            <a:off x="8975863" y="1665624"/>
            <a:ext cx="2069029" cy="2153833"/>
            <a:chOff x="6831165" y="2178475"/>
            <a:chExt cx="1551772" cy="1615375"/>
          </a:xfrm>
        </p:grpSpPr>
        <p:sp>
          <p:nvSpPr>
            <p:cNvPr id="23"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sp>
          <p:nvSpPr>
            <p:cNvPr id="24" name="椭圆 23"/>
            <p:cNvSpPr/>
            <p:nvPr/>
          </p:nvSpPr>
          <p:spPr bwMode="auto">
            <a:xfrm rot="1267204">
              <a:off x="7211462" y="2178475"/>
              <a:ext cx="802497" cy="802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6924491" y="3793838"/>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610464" y="3442635"/>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255425" y="2348880"/>
              <a:ext cx="754052" cy="438581"/>
            </a:xfrm>
            <a:prstGeom prst="rect">
              <a:avLst/>
            </a:prstGeom>
            <a:noFill/>
          </p:spPr>
          <p:txBody>
            <a:bodyPr wrap="none" rtlCol="0">
              <a:spAutoFit/>
            </a:bodyPr>
            <a:lstStyle/>
            <a:p>
              <a:r>
                <a:rPr lang="zh-CN" altLang="en-US" sz="1600" dirty="0">
                  <a:solidFill>
                    <a:schemeClr val="bg1"/>
                  </a:solidFill>
                </a:rPr>
                <a:t>认识不清</a:t>
              </a:r>
              <a:endParaRPr lang="en-US" altLang="zh-CN" sz="1600" dirty="0">
                <a:solidFill>
                  <a:schemeClr val="bg1"/>
                </a:solidFill>
              </a:endParaRPr>
            </a:p>
            <a:p>
              <a:r>
                <a:rPr lang="zh-CN" altLang="en-US" sz="1600" dirty="0">
                  <a:solidFill>
                    <a:schemeClr val="bg1"/>
                  </a:solidFill>
                </a:rPr>
                <a:t>把握不准</a:t>
              </a:r>
              <a:endParaRPr lang="en-US" altLang="zh-CN" sz="1600" dirty="0">
                <a:solidFill>
                  <a:schemeClr val="bg1"/>
                </a:solidFill>
              </a:endParaRPr>
            </a:p>
          </p:txBody>
        </p:sp>
      </p:grpSp>
      <p:sp>
        <p:nvSpPr>
          <p:cNvPr id="28" name="TextBox 27"/>
          <p:cNvSpPr txBox="1"/>
          <p:nvPr/>
        </p:nvSpPr>
        <p:spPr>
          <a:xfrm>
            <a:off x="1103445" y="1545442"/>
            <a:ext cx="2452616" cy="1569660"/>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这里根据您的需要输入介绍文本，这里根据您的需要输入介绍文本，这里根据您的需要输入介绍文本。</a:t>
            </a:r>
          </a:p>
        </p:txBody>
      </p:sp>
      <p:sp>
        <p:nvSpPr>
          <p:cNvPr id="29" name="TextBox 28"/>
          <p:cNvSpPr txBox="1"/>
          <p:nvPr/>
        </p:nvSpPr>
        <p:spPr>
          <a:xfrm>
            <a:off x="3583125" y="3963274"/>
            <a:ext cx="2452616" cy="1569660"/>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这里根据您的需要输入介绍文本，这里根据您的需要输入介绍文本，这里根据您的需要输入介绍文本。</a:t>
            </a:r>
          </a:p>
        </p:txBody>
      </p:sp>
      <p:sp>
        <p:nvSpPr>
          <p:cNvPr id="30" name="TextBox 29"/>
          <p:cNvSpPr txBox="1"/>
          <p:nvPr/>
        </p:nvSpPr>
        <p:spPr>
          <a:xfrm>
            <a:off x="6234759" y="1508787"/>
            <a:ext cx="2452616" cy="1569660"/>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这里根据您的需要输入介绍文本，这里根据您的需要输入介绍文本，这里根据您的需要输入介绍文本。</a:t>
            </a:r>
          </a:p>
        </p:txBody>
      </p:sp>
      <p:sp>
        <p:nvSpPr>
          <p:cNvPr id="31" name="TextBox 30"/>
          <p:cNvSpPr txBox="1"/>
          <p:nvPr/>
        </p:nvSpPr>
        <p:spPr>
          <a:xfrm>
            <a:off x="8791613" y="3900167"/>
            <a:ext cx="2452616" cy="1569660"/>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这里根据您的需要输入介绍文本，这里根据您的需要输入介绍文本，这里根据您的需要输入介绍文本。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down)">
                                      <p:cBhvr>
                                        <p:cTn id="8" dur="500"/>
                                        <p:tgtEl>
                                          <p:spTgt spid="10"/>
                                        </p:tgtEl>
                                      </p:cBhvr>
                                    </p:animEffect>
                                  </p:childTnLst>
                                </p:cTn>
                              </p:par>
                              <p:par>
                                <p:cTn id="9" presetID="1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par>
                                <p:cTn id="13" presetID="1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ppt_y</p:attrName>
                                        </p:attrNameLst>
                                      </p:cBhvr>
                                      <p:tavLst>
                                        <p:tav tm="0">
                                          <p:val>
                                            <p:strVal val="#ppt_y+#ppt_h*1.125000"/>
                                          </p:val>
                                        </p:tav>
                                        <p:tav tm="100000">
                                          <p:val>
                                            <p:strVal val="#ppt_y"/>
                                          </p:val>
                                        </p:tav>
                                      </p:tavLst>
                                    </p:anim>
                                    <p:animEffect transition="in" filter="wipe(up)">
                                      <p:cBhvr>
                                        <p:cTn id="16" dur="500"/>
                                        <p:tgtEl>
                                          <p:spTgt spid="16"/>
                                        </p:tgtEl>
                                      </p:cBhvr>
                                    </p:animEffect>
                                  </p:childTnLst>
                                </p:cTn>
                              </p:par>
                              <p:par>
                                <p:cTn id="17" presetID="12" presetClass="entr" presetSubtype="1"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down)">
                                      <p:cBhvr>
                                        <p:cTn id="20" dur="500"/>
                                        <p:tgtEl>
                                          <p:spTgt spid="22"/>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up)">
                                      <p:cBhvr>
                                        <p:cTn id="3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2831637" y="3578861"/>
            <a:ext cx="1728192" cy="3279140"/>
            <a:chOff x="766629" y="3417918"/>
            <a:chExt cx="1296144" cy="2459355"/>
          </a:xfrm>
        </p:grpSpPr>
        <p:sp>
          <p:nvSpPr>
            <p:cNvPr id="4" name="等腰三角形 3"/>
            <p:cNvSpPr/>
            <p:nvPr/>
          </p:nvSpPr>
          <p:spPr>
            <a:xfrm>
              <a:off x="1284695" y="4673019"/>
              <a:ext cx="260012" cy="231030"/>
            </a:xfrm>
            <a:prstGeom prst="triangle">
              <a:avLst/>
            </a:prstGeom>
            <a:solidFill>
              <a:schemeClr val="bg1">
                <a:lumMod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5" name="椭圆 4"/>
            <p:cNvSpPr/>
            <p:nvPr/>
          </p:nvSpPr>
          <p:spPr bwMode="auto">
            <a:xfrm rot="1267204">
              <a:off x="766629" y="3417918"/>
              <a:ext cx="1296144" cy="1296148"/>
            </a:xfrm>
            <a:prstGeom prst="ellipse">
              <a:avLst/>
            </a:prstGeom>
            <a:solidFill>
              <a:schemeClr val="bg1">
                <a:lumMod val="50000"/>
              </a:scheme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cxnSp>
          <p:nvCxnSpPr>
            <p:cNvPr id="6" name="直接连接符 5"/>
            <p:cNvCxnSpPr/>
            <p:nvPr/>
          </p:nvCxnSpPr>
          <p:spPr>
            <a:xfrm flipH="1">
              <a:off x="1405457" y="4904050"/>
              <a:ext cx="4940" cy="973223"/>
            </a:xfrm>
            <a:prstGeom prst="line">
              <a:avLst/>
            </a:prstGeom>
            <a:ln w="38100">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86986" y="3861842"/>
              <a:ext cx="650659" cy="377075"/>
            </a:xfrm>
            <a:prstGeom prst="rect">
              <a:avLst/>
            </a:prstGeom>
          </p:spPr>
          <p:txBody>
            <a:bodyPr wrap="none">
              <a:spAutoFit/>
            </a:bodyPr>
            <a:lstStyle/>
            <a:p>
              <a:pPr lvl="0"/>
              <a:r>
                <a:rPr lang="zh-CN" altLang="en-US" sz="2665" dirty="0">
                  <a:solidFill>
                    <a:schemeClr val="bg1"/>
                  </a:solidFill>
                </a:rPr>
                <a:t>实际</a:t>
              </a:r>
            </a:p>
          </p:txBody>
        </p:sp>
      </p:grpSp>
      <p:grpSp>
        <p:nvGrpSpPr>
          <p:cNvPr id="8" name="组合 7"/>
          <p:cNvGrpSpPr/>
          <p:nvPr/>
        </p:nvGrpSpPr>
        <p:grpSpPr>
          <a:xfrm>
            <a:off x="1260747" y="1586312"/>
            <a:ext cx="1728192" cy="5271688"/>
            <a:chOff x="5652120" y="1637647"/>
            <a:chExt cx="1296144" cy="3953766"/>
          </a:xfrm>
        </p:grpSpPr>
        <p:sp>
          <p:nvSpPr>
            <p:cNvPr id="9" name="等腰三角形 8"/>
            <p:cNvSpPr/>
            <p:nvPr/>
          </p:nvSpPr>
          <p:spPr>
            <a:xfrm>
              <a:off x="6196226" y="2892748"/>
              <a:ext cx="260012" cy="231030"/>
            </a:xfrm>
            <a:prstGeom prst="triangle">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10" name="椭圆 9"/>
            <p:cNvSpPr/>
            <p:nvPr/>
          </p:nvSpPr>
          <p:spPr bwMode="auto">
            <a:xfrm rot="1267204">
              <a:off x="5652120" y="1637647"/>
              <a:ext cx="1296144" cy="1296148"/>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cxnSp>
          <p:nvCxnSpPr>
            <p:cNvPr id="11" name="直接连接符 10"/>
            <p:cNvCxnSpPr/>
            <p:nvPr/>
          </p:nvCxnSpPr>
          <p:spPr>
            <a:xfrm>
              <a:off x="6321928" y="3123779"/>
              <a:ext cx="0" cy="2467634"/>
            </a:xfrm>
            <a:prstGeom prst="line">
              <a:avLst/>
            </a:prstGeom>
            <a:ln w="38100">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977418" y="2083559"/>
              <a:ext cx="650659" cy="377075"/>
            </a:xfrm>
            <a:prstGeom prst="rect">
              <a:avLst/>
            </a:prstGeom>
          </p:spPr>
          <p:txBody>
            <a:bodyPr wrap="none">
              <a:spAutoFit/>
            </a:bodyPr>
            <a:lstStyle/>
            <a:p>
              <a:pPr lvl="0"/>
              <a:r>
                <a:rPr lang="zh-CN" altLang="en-US" sz="2665" dirty="0">
                  <a:solidFill>
                    <a:schemeClr val="bg1"/>
                  </a:solidFill>
                </a:rPr>
                <a:t>目标</a:t>
              </a:r>
            </a:p>
          </p:txBody>
        </p:sp>
      </p:grpSp>
      <p:sp>
        <p:nvSpPr>
          <p:cNvPr id="15" name="矩形 14"/>
          <p:cNvSpPr/>
          <p:nvPr/>
        </p:nvSpPr>
        <p:spPr>
          <a:xfrm>
            <a:off x="6210879" y="2084851"/>
            <a:ext cx="1005403" cy="584775"/>
          </a:xfrm>
          <a:prstGeom prst="rect">
            <a:avLst/>
          </a:prstGeom>
        </p:spPr>
        <p:txBody>
          <a:bodyPr wrap="none">
            <a:spAutoFit/>
          </a:bodyPr>
          <a:lstStyle/>
          <a:p>
            <a:pPr lvl="0" algn="ctr"/>
            <a:r>
              <a:rPr lang="en-US" altLang="zh-CN" sz="3200" dirty="0">
                <a:solidFill>
                  <a:schemeClr val="accent1"/>
                </a:solidFill>
              </a:rPr>
              <a:t>96%</a:t>
            </a:r>
            <a:endParaRPr lang="zh-CN" altLang="en-US" sz="3200" dirty="0">
              <a:solidFill>
                <a:schemeClr val="accent1"/>
              </a:solidFill>
            </a:endParaRPr>
          </a:p>
        </p:txBody>
      </p:sp>
      <p:cxnSp>
        <p:nvCxnSpPr>
          <p:cNvPr id="17" name="直接连接符 16"/>
          <p:cNvCxnSpPr/>
          <p:nvPr/>
        </p:nvCxnSpPr>
        <p:spPr>
          <a:xfrm>
            <a:off x="3023659" y="2447601"/>
            <a:ext cx="3168352" cy="0"/>
          </a:xfrm>
          <a:prstGeom prst="line">
            <a:avLst/>
          </a:prstGeom>
          <a:ln>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607197" y="4452160"/>
            <a:ext cx="1584815"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6306889" y="4088050"/>
            <a:ext cx="1005403" cy="584775"/>
          </a:xfrm>
          <a:prstGeom prst="rect">
            <a:avLst/>
          </a:prstGeom>
        </p:spPr>
        <p:txBody>
          <a:bodyPr wrap="none">
            <a:spAutoFit/>
          </a:bodyPr>
          <a:lstStyle/>
          <a:p>
            <a:pPr lvl="0" algn="ctr"/>
            <a:r>
              <a:rPr lang="en-US" altLang="zh-CN" sz="3200" dirty="0">
                <a:solidFill>
                  <a:schemeClr val="tx1">
                    <a:lumMod val="50000"/>
                    <a:lumOff val="50000"/>
                  </a:schemeClr>
                </a:solidFill>
              </a:rPr>
              <a:t>42%</a:t>
            </a:r>
            <a:endParaRPr lang="zh-CN" altLang="en-US" sz="3200" dirty="0">
              <a:solidFill>
                <a:schemeClr val="tx1">
                  <a:lumMod val="50000"/>
                  <a:lumOff val="50000"/>
                </a:schemeClr>
              </a:solidFill>
            </a:endParaRPr>
          </a:p>
        </p:txBody>
      </p:sp>
      <p:sp>
        <p:nvSpPr>
          <p:cNvPr id="23" name="矩形 67"/>
          <p:cNvSpPr>
            <a:spLocks noChangeArrowheads="1"/>
          </p:cNvSpPr>
          <p:nvPr/>
        </p:nvSpPr>
        <p:spPr bwMode="auto">
          <a:xfrm>
            <a:off x="7230185" y="1929607"/>
            <a:ext cx="4146401" cy="8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
        <p:nvSpPr>
          <p:cNvPr id="24" name="矩形 67"/>
          <p:cNvSpPr>
            <a:spLocks noChangeArrowheads="1"/>
          </p:cNvSpPr>
          <p:nvPr/>
        </p:nvSpPr>
        <p:spPr bwMode="auto">
          <a:xfrm>
            <a:off x="7230184" y="3934160"/>
            <a:ext cx="4146401" cy="8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335" dirty="0">
                <a:solidFill>
                  <a:schemeClr val="bg1">
                    <a:lumMod val="6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p:bldP spid="23" grpId="0"/>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Oval 15"/>
          <p:cNvSpPr>
            <a:spLocks noChangeArrowheads="1"/>
          </p:cNvSpPr>
          <p:nvPr/>
        </p:nvSpPr>
        <p:spPr bwMode="auto">
          <a:xfrm>
            <a:off x="5308203" y="2935221"/>
            <a:ext cx="1234016" cy="1231900"/>
          </a:xfrm>
          <a:prstGeom prst="ellipse">
            <a:avLst/>
          </a:prstGeom>
          <a:solidFill>
            <a:sysClr val="window" lastClr="FFFFFF">
              <a:lumMod val="85000"/>
            </a:sysClr>
          </a:solidFill>
          <a:ln>
            <a:noFill/>
          </a:ln>
        </p:spPr>
        <p:txBody>
          <a:bodyPr lIns="0" tIns="0" rIns="0" bIns="0" anchor="ctr"/>
          <a:lstStyle/>
          <a:p>
            <a:pPr algn="ctr" defTabSz="1218565">
              <a:defRPr/>
            </a:pPr>
            <a:r>
              <a:rPr lang="zh-CN" altLang="en-US" sz="3200" b="1" kern="0" dirty="0">
                <a:solidFill>
                  <a:schemeClr val="accent1"/>
                </a:solidFill>
                <a:latin typeface="微软雅黑" panose="020B0503020204020204" pitchFamily="34" charset="-122"/>
                <a:ea typeface="微软雅黑" panose="020B0503020204020204" pitchFamily="34" charset="-122"/>
              </a:rPr>
              <a:t>目标</a:t>
            </a:r>
          </a:p>
        </p:txBody>
      </p:sp>
      <p:grpSp>
        <p:nvGrpSpPr>
          <p:cNvPr id="4" name="组合 3"/>
          <p:cNvGrpSpPr/>
          <p:nvPr/>
        </p:nvGrpSpPr>
        <p:grpSpPr>
          <a:xfrm>
            <a:off x="4118636" y="1489536"/>
            <a:ext cx="2302933" cy="2472267"/>
            <a:chOff x="3088977" y="1117152"/>
            <a:chExt cx="1727200" cy="1854200"/>
          </a:xfrm>
        </p:grpSpPr>
        <p:sp>
          <p:nvSpPr>
            <p:cNvPr id="5" name="任意多边形 4"/>
            <p:cNvSpPr/>
            <p:nvPr/>
          </p:nvSpPr>
          <p:spPr>
            <a:xfrm rot="19354201">
              <a:off x="3392189" y="1117152"/>
              <a:ext cx="1423988" cy="1854200"/>
            </a:xfrm>
            <a:custGeom>
              <a:avLst/>
              <a:gdLst>
                <a:gd name="connsiteX0" fmla="*/ 908149 w 1661196"/>
                <a:gd name="connsiteY0" fmla="*/ 116236 h 2161132"/>
                <a:gd name="connsiteX1" fmla="*/ 1045422 w 1661196"/>
                <a:gd name="connsiteY1" fmla="*/ 863815 h 2161132"/>
                <a:gd name="connsiteX2" fmla="*/ 1563639 w 1661196"/>
                <a:gd name="connsiteY2" fmla="*/ 1852839 h 2161132"/>
                <a:gd name="connsiteX3" fmla="*/ 1550532 w 1661196"/>
                <a:gd name="connsiteY3" fmla="*/ 1899767 h 2161132"/>
                <a:gd name="connsiteX4" fmla="*/ 1661196 w 1661196"/>
                <a:gd name="connsiteY4" fmla="*/ 1877382 h 2161132"/>
                <a:gd name="connsiteX5" fmla="*/ 1478236 w 1661196"/>
                <a:gd name="connsiteY5" fmla="*/ 2161132 h 2161132"/>
                <a:gd name="connsiteX6" fmla="*/ 1436046 w 1661196"/>
                <a:gd name="connsiteY6" fmla="*/ 1825812 h 2161132"/>
                <a:gd name="connsiteX7" fmla="*/ 1529211 w 1661196"/>
                <a:gd name="connsiteY7" fmla="*/ 1894840 h 2161132"/>
                <a:gd name="connsiteX8" fmla="*/ 999492 w 1661196"/>
                <a:gd name="connsiteY8" fmla="*/ 935746 h 2161132"/>
                <a:gd name="connsiteX9" fmla="*/ 788637 w 1661196"/>
                <a:gd name="connsiteY9" fmla="*/ 865497 h 2161132"/>
                <a:gd name="connsiteX10" fmla="*/ 139707 w 1661196"/>
                <a:gd name="connsiteY10" fmla="*/ 938417 h 2161132"/>
                <a:gd name="connsiteX11" fmla="*/ 140807 w 1661196"/>
                <a:gd name="connsiteY11" fmla="*/ 936981 h 2161132"/>
                <a:gd name="connsiteX12" fmla="*/ 138269 w 1661196"/>
                <a:gd name="connsiteY12" fmla="*/ 937316 h 2161132"/>
                <a:gd name="connsiteX13" fmla="*/ 110342 w 1661196"/>
                <a:gd name="connsiteY13" fmla="*/ 902271 h 2161132"/>
                <a:gd name="connsiteX14" fmla="*/ 111442 w 1661196"/>
                <a:gd name="connsiteY14" fmla="*/ 900835 h 2161132"/>
                <a:gd name="connsiteX15" fmla="*/ 116237 w 1661196"/>
                <a:gd name="connsiteY15" fmla="*/ 220981 h 2161132"/>
                <a:gd name="connsiteX16" fmla="*/ 908149 w 1661196"/>
                <a:gd name="connsiteY16" fmla="*/ 116236 h 216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61196" h="2161132">
                  <a:moveTo>
                    <a:pt x="908149" y="116236"/>
                  </a:moveTo>
                  <a:cubicBezTo>
                    <a:pt x="1141188" y="294601"/>
                    <a:pt x="1196152" y="619193"/>
                    <a:pt x="1045422" y="863815"/>
                  </a:cubicBezTo>
                  <a:cubicBezTo>
                    <a:pt x="1427287" y="1044447"/>
                    <a:pt x="1652072" y="1451172"/>
                    <a:pt x="1563639" y="1852839"/>
                  </a:cubicBezTo>
                  <a:cubicBezTo>
                    <a:pt x="1558735" y="1874148"/>
                    <a:pt x="1556875" y="1879559"/>
                    <a:pt x="1550532" y="1899767"/>
                  </a:cubicBezTo>
                  <a:cubicBezTo>
                    <a:pt x="1550532" y="1899767"/>
                    <a:pt x="1550532" y="1899767"/>
                    <a:pt x="1661196" y="1877382"/>
                  </a:cubicBezTo>
                  <a:cubicBezTo>
                    <a:pt x="1661196" y="1877382"/>
                    <a:pt x="1661196" y="1877382"/>
                    <a:pt x="1478236" y="2161132"/>
                  </a:cubicBezTo>
                  <a:cubicBezTo>
                    <a:pt x="1478236" y="2161132"/>
                    <a:pt x="1478236" y="2161132"/>
                    <a:pt x="1436046" y="1825812"/>
                  </a:cubicBezTo>
                  <a:cubicBezTo>
                    <a:pt x="1436046" y="1825812"/>
                    <a:pt x="1436046" y="1825812"/>
                    <a:pt x="1529211" y="1894840"/>
                  </a:cubicBezTo>
                  <a:cubicBezTo>
                    <a:pt x="1608930" y="1495617"/>
                    <a:pt x="1380679" y="1111303"/>
                    <a:pt x="999492" y="935746"/>
                  </a:cubicBezTo>
                  <a:cubicBezTo>
                    <a:pt x="998053" y="934645"/>
                    <a:pt x="923084" y="895492"/>
                    <a:pt x="788637" y="865497"/>
                  </a:cubicBezTo>
                  <a:cubicBezTo>
                    <a:pt x="559511" y="813161"/>
                    <a:pt x="329975" y="844813"/>
                    <a:pt x="139707" y="938417"/>
                  </a:cubicBezTo>
                  <a:cubicBezTo>
                    <a:pt x="139707" y="938417"/>
                    <a:pt x="139707" y="938417"/>
                    <a:pt x="140807" y="936981"/>
                  </a:cubicBezTo>
                  <a:cubicBezTo>
                    <a:pt x="140807" y="936981"/>
                    <a:pt x="140807" y="936981"/>
                    <a:pt x="138269" y="937316"/>
                  </a:cubicBezTo>
                  <a:cubicBezTo>
                    <a:pt x="128960" y="925635"/>
                    <a:pt x="119651" y="913953"/>
                    <a:pt x="110342" y="902271"/>
                  </a:cubicBezTo>
                  <a:cubicBezTo>
                    <a:pt x="110342" y="902271"/>
                    <a:pt x="110342" y="902271"/>
                    <a:pt x="111442" y="900835"/>
                  </a:cubicBezTo>
                  <a:cubicBezTo>
                    <a:pt x="-34877" y="704542"/>
                    <a:pt x="-41015" y="426435"/>
                    <a:pt x="116237" y="220981"/>
                  </a:cubicBezTo>
                  <a:cubicBezTo>
                    <a:pt x="305379" y="-26139"/>
                    <a:pt x="660724" y="-73140"/>
                    <a:pt x="908149" y="116236"/>
                  </a:cubicBezTo>
                  <a:close/>
                </a:path>
              </a:pathLst>
            </a:custGeom>
            <a:solidFill>
              <a:schemeClr val="accent1"/>
            </a:solidFill>
            <a:ln w="25400" cap="flat" cmpd="sng" algn="ctr">
              <a:noFill/>
              <a:prstDash val="solid"/>
            </a:ln>
            <a:effectLst/>
          </p:spPr>
          <p:txBody>
            <a:bodyPr anchor="ctr"/>
            <a:lstStyle/>
            <a:p>
              <a:pPr algn="ctr" defTabSz="1218565">
                <a:defRPr/>
              </a:pPr>
              <a:endParaRPr lang="zh-CN" altLang="en-US" sz="1865" kern="0">
                <a:solidFill>
                  <a:srgbClr val="FFFFFF"/>
                </a:solidFill>
                <a:latin typeface="微软雅黑" panose="020B0503020204020204" pitchFamily="34" charset="-122"/>
                <a:ea typeface="微软雅黑" panose="020B0503020204020204" pitchFamily="34" charset="-122"/>
              </a:endParaRPr>
            </a:p>
          </p:txBody>
        </p:sp>
        <p:sp>
          <p:nvSpPr>
            <p:cNvPr id="6" name="文本框 5"/>
            <p:cNvSpPr txBox="1">
              <a:spLocks noChangeArrowheads="1"/>
            </p:cNvSpPr>
            <p:nvPr/>
          </p:nvSpPr>
          <p:spPr bwMode="auto">
            <a:xfrm rot="-2144691">
              <a:off x="3088977" y="1366390"/>
              <a:ext cx="97631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18565">
                <a:spcBef>
                  <a:spcPct val="0"/>
                </a:spcBef>
                <a:buNone/>
                <a:defRPr/>
              </a:pPr>
              <a:r>
                <a:rPr lang="zh-CN" altLang="en-US" sz="2135" kern="0" dirty="0">
                  <a:solidFill>
                    <a:srgbClr val="FFFFFF"/>
                  </a:solidFill>
                  <a:latin typeface="微软雅黑" panose="020B0503020204020204" pitchFamily="34" charset="-122"/>
                  <a:ea typeface="微软雅黑" panose="020B0503020204020204" pitchFamily="34" charset="-122"/>
                </a:rPr>
                <a:t>不想做</a:t>
              </a:r>
            </a:p>
          </p:txBody>
        </p:sp>
      </p:grpSp>
      <p:grpSp>
        <p:nvGrpSpPr>
          <p:cNvPr id="7" name="组合 6"/>
          <p:cNvGrpSpPr/>
          <p:nvPr/>
        </p:nvGrpSpPr>
        <p:grpSpPr>
          <a:xfrm>
            <a:off x="5469070" y="3151120"/>
            <a:ext cx="2341033" cy="2427816"/>
            <a:chOff x="4101802" y="2363340"/>
            <a:chExt cx="1755775" cy="1820862"/>
          </a:xfrm>
        </p:grpSpPr>
        <p:sp>
          <p:nvSpPr>
            <p:cNvPr id="8" name="任意多边形 7"/>
            <p:cNvSpPr/>
            <p:nvPr/>
          </p:nvSpPr>
          <p:spPr>
            <a:xfrm rot="19354201">
              <a:off x="4101802" y="2363340"/>
              <a:ext cx="1471612" cy="1820862"/>
            </a:xfrm>
            <a:custGeom>
              <a:avLst/>
              <a:gdLst>
                <a:gd name="connsiteX0" fmla="*/ 170626 w 1714377"/>
                <a:gd name="connsiteY0" fmla="*/ 0 h 2122351"/>
                <a:gd name="connsiteX1" fmla="*/ 226424 w 1714377"/>
                <a:gd name="connsiteY1" fmla="*/ 332456 h 2122351"/>
                <a:gd name="connsiteX2" fmla="*/ 129951 w 1714377"/>
                <a:gd name="connsiteY2" fmla="*/ 267743 h 2122351"/>
                <a:gd name="connsiteX3" fmla="*/ 699044 w 1714377"/>
                <a:gd name="connsiteY3" fmla="*/ 1205247 h 2122351"/>
                <a:gd name="connsiteX4" fmla="*/ 912591 w 1714377"/>
                <a:gd name="connsiteY4" fmla="*/ 1266026 h 2122351"/>
                <a:gd name="connsiteX5" fmla="*/ 1557090 w 1714377"/>
                <a:gd name="connsiteY5" fmla="*/ 1166130 h 2122351"/>
                <a:gd name="connsiteX6" fmla="*/ 1558528 w 1714377"/>
                <a:gd name="connsiteY6" fmla="*/ 1167231 h 2122351"/>
                <a:gd name="connsiteX7" fmla="*/ 1588987 w 1714377"/>
                <a:gd name="connsiteY7" fmla="*/ 1201951 h 2122351"/>
                <a:gd name="connsiteX8" fmla="*/ 1612029 w 1714377"/>
                <a:gd name="connsiteY8" fmla="*/ 1881220 h 2122351"/>
                <a:gd name="connsiteX9" fmla="*/ 824028 w 1714377"/>
                <a:gd name="connsiteY9" fmla="*/ 2019577 h 2122351"/>
                <a:gd name="connsiteX10" fmla="*/ 655921 w 1714377"/>
                <a:gd name="connsiteY10" fmla="*/ 1279471 h 2122351"/>
                <a:gd name="connsiteX11" fmla="*/ 99456 w 1714377"/>
                <a:gd name="connsiteY11" fmla="*/ 310566 h 2122351"/>
                <a:gd name="connsiteX12" fmla="*/ 110060 w 1714377"/>
                <a:gd name="connsiteY12" fmla="*/ 263926 h 2122351"/>
                <a:gd name="connsiteX13" fmla="*/ 0 w 1714377"/>
                <a:gd name="connsiteY13" fmla="*/ 291480 h 2122351"/>
                <a:gd name="connsiteX14" fmla="*/ 170626 w 1714377"/>
                <a:gd name="connsiteY14" fmla="*/ 0 h 21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14377" h="2122351">
                  <a:moveTo>
                    <a:pt x="170626" y="0"/>
                  </a:moveTo>
                  <a:cubicBezTo>
                    <a:pt x="170626" y="0"/>
                    <a:pt x="170626" y="0"/>
                    <a:pt x="226424" y="332456"/>
                  </a:cubicBezTo>
                  <a:cubicBezTo>
                    <a:pt x="226424" y="332456"/>
                    <a:pt x="226424" y="332456"/>
                    <a:pt x="129951" y="267743"/>
                  </a:cubicBezTo>
                  <a:cubicBezTo>
                    <a:pt x="68389" y="670077"/>
                    <a:pt x="310738" y="1044932"/>
                    <a:pt x="699044" y="1205247"/>
                  </a:cubicBezTo>
                  <a:cubicBezTo>
                    <a:pt x="700482" y="1206348"/>
                    <a:pt x="777667" y="1242610"/>
                    <a:pt x="912591" y="1266026"/>
                  </a:cubicBezTo>
                  <a:cubicBezTo>
                    <a:pt x="1144431" y="1308866"/>
                    <a:pt x="1371655" y="1268319"/>
                    <a:pt x="1557090" y="1166130"/>
                  </a:cubicBezTo>
                  <a:cubicBezTo>
                    <a:pt x="1557090" y="1166130"/>
                    <a:pt x="1557090" y="1166130"/>
                    <a:pt x="1558528" y="1167231"/>
                  </a:cubicBezTo>
                  <a:cubicBezTo>
                    <a:pt x="1570374" y="1178579"/>
                    <a:pt x="1579681" y="1190265"/>
                    <a:pt x="1588987" y="1201951"/>
                  </a:cubicBezTo>
                  <a:cubicBezTo>
                    <a:pt x="1743639" y="1393328"/>
                    <a:pt x="1759762" y="1670320"/>
                    <a:pt x="1612029" y="1881220"/>
                  </a:cubicBezTo>
                  <a:cubicBezTo>
                    <a:pt x="1431600" y="2137819"/>
                    <a:pt x="1079167" y="2198887"/>
                    <a:pt x="824028" y="2019577"/>
                  </a:cubicBezTo>
                  <a:cubicBezTo>
                    <a:pt x="583274" y="1851278"/>
                    <a:pt x="514688" y="1529567"/>
                    <a:pt x="655921" y="1279471"/>
                  </a:cubicBezTo>
                  <a:cubicBezTo>
                    <a:pt x="266941" y="1114077"/>
                    <a:pt x="25533" y="717128"/>
                    <a:pt x="99456" y="310566"/>
                  </a:cubicBezTo>
                  <a:cubicBezTo>
                    <a:pt x="101837" y="289573"/>
                    <a:pt x="103701" y="284156"/>
                    <a:pt x="110060" y="263926"/>
                  </a:cubicBezTo>
                  <a:cubicBezTo>
                    <a:pt x="110060" y="263926"/>
                    <a:pt x="110060" y="263926"/>
                    <a:pt x="0" y="291480"/>
                  </a:cubicBezTo>
                  <a:cubicBezTo>
                    <a:pt x="0" y="291480"/>
                    <a:pt x="0" y="291480"/>
                    <a:pt x="170626" y="0"/>
                  </a:cubicBezTo>
                  <a:close/>
                </a:path>
              </a:pathLst>
            </a:custGeom>
            <a:solidFill>
              <a:schemeClr val="accent1"/>
            </a:solidFill>
            <a:ln w="25400" cap="flat" cmpd="sng" algn="ctr">
              <a:noFill/>
              <a:prstDash val="solid"/>
            </a:ln>
            <a:effectLst/>
          </p:spPr>
          <p:txBody>
            <a:bodyPr anchor="ctr"/>
            <a:lstStyle/>
            <a:p>
              <a:pPr algn="ctr" defTabSz="1218565">
                <a:defRPr/>
              </a:pPr>
              <a:endParaRPr lang="zh-CN" altLang="en-US" sz="1865" kern="0">
                <a:solidFill>
                  <a:srgbClr val="FFFFFF"/>
                </a:solidFill>
                <a:latin typeface="微软雅黑" panose="020B0503020204020204" pitchFamily="34" charset="-122"/>
                <a:ea typeface="微软雅黑" panose="020B0503020204020204" pitchFamily="34" charset="-122"/>
              </a:endParaRPr>
            </a:p>
          </p:txBody>
        </p:sp>
        <p:sp>
          <p:nvSpPr>
            <p:cNvPr id="9" name="文本框 25"/>
            <p:cNvSpPr txBox="1">
              <a:spLocks noChangeArrowheads="1"/>
            </p:cNvSpPr>
            <p:nvPr/>
          </p:nvSpPr>
          <p:spPr bwMode="auto">
            <a:xfrm rot="-2144691">
              <a:off x="4881264" y="3185665"/>
              <a:ext cx="9763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18565">
                <a:spcBef>
                  <a:spcPct val="0"/>
                </a:spcBef>
                <a:buNone/>
                <a:defRPr/>
              </a:pPr>
              <a:r>
                <a:rPr lang="zh-CN" altLang="en-US" sz="2135" kern="0" dirty="0">
                  <a:solidFill>
                    <a:srgbClr val="FFFFFF"/>
                  </a:solidFill>
                  <a:latin typeface="微软雅黑" panose="020B0503020204020204" pitchFamily="34" charset="-122"/>
                </a:rPr>
                <a:t>不好做</a:t>
              </a:r>
            </a:p>
          </p:txBody>
        </p:sp>
      </p:grpSp>
      <p:grpSp>
        <p:nvGrpSpPr>
          <p:cNvPr id="10" name="组合 9"/>
          <p:cNvGrpSpPr/>
          <p:nvPr/>
        </p:nvGrpSpPr>
        <p:grpSpPr>
          <a:xfrm>
            <a:off x="5511403" y="1904403"/>
            <a:ext cx="2501900" cy="2093384"/>
            <a:chOff x="4133552" y="1428302"/>
            <a:chExt cx="1876425" cy="1570038"/>
          </a:xfrm>
        </p:grpSpPr>
        <p:sp>
          <p:nvSpPr>
            <p:cNvPr id="11" name="任意多边形 10"/>
            <p:cNvSpPr/>
            <p:nvPr/>
          </p:nvSpPr>
          <p:spPr>
            <a:xfrm rot="3052925">
              <a:off x="4374058" y="1362421"/>
              <a:ext cx="1395413" cy="1876425"/>
            </a:xfrm>
            <a:custGeom>
              <a:avLst/>
              <a:gdLst>
                <a:gd name="connsiteX0" fmla="*/ 126139 w 1624995"/>
                <a:gd name="connsiteY0" fmla="*/ 208394 h 2186941"/>
                <a:gd name="connsiteX1" fmla="*/ 921298 w 1624995"/>
                <a:gd name="connsiteY1" fmla="*/ 126400 h 2186941"/>
                <a:gd name="connsiteX2" fmla="*/ 1037178 w 1624995"/>
                <a:gd name="connsiteY2" fmla="*/ 876855 h 2186941"/>
                <a:gd name="connsiteX3" fmla="*/ 1525619 w 1624995"/>
                <a:gd name="connsiteY3" fmla="*/ 1881233 h 2186941"/>
                <a:gd name="connsiteX4" fmla="*/ 1511096 w 1624995"/>
                <a:gd name="connsiteY4" fmla="*/ 1927805 h 2186941"/>
                <a:gd name="connsiteX5" fmla="*/ 1624995 w 1624995"/>
                <a:gd name="connsiteY5" fmla="*/ 1908333 h 2186941"/>
                <a:gd name="connsiteX6" fmla="*/ 1433455 w 1624995"/>
                <a:gd name="connsiteY6" fmla="*/ 2186941 h 2186941"/>
                <a:gd name="connsiteX7" fmla="*/ 1401376 w 1624995"/>
                <a:gd name="connsiteY7" fmla="*/ 1850258 h 2186941"/>
                <a:gd name="connsiteX8" fmla="*/ 1492468 w 1624995"/>
                <a:gd name="connsiteY8" fmla="*/ 1921999 h 2186941"/>
                <a:gd name="connsiteX9" fmla="*/ 989073 w 1624995"/>
                <a:gd name="connsiteY9" fmla="*/ 947495 h 2186941"/>
                <a:gd name="connsiteX10" fmla="*/ 781720 w 1624995"/>
                <a:gd name="connsiteY10" fmla="*/ 872288 h 2186941"/>
                <a:gd name="connsiteX11" fmla="*/ 130518 w 1624995"/>
                <a:gd name="connsiteY11" fmla="*/ 926560 h 2186941"/>
                <a:gd name="connsiteX12" fmla="*/ 129113 w 1624995"/>
                <a:gd name="connsiteY12" fmla="*/ 925417 h 2186941"/>
                <a:gd name="connsiteX13" fmla="*/ 102241 w 1624995"/>
                <a:gd name="connsiteY13" fmla="*/ 889552 h 2186941"/>
                <a:gd name="connsiteX14" fmla="*/ 126139 w 1624995"/>
                <a:gd name="connsiteY14" fmla="*/ 208394 h 2186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24995" h="2186941">
                  <a:moveTo>
                    <a:pt x="126139" y="208394"/>
                  </a:moveTo>
                  <a:cubicBezTo>
                    <a:pt x="322756" y="-33390"/>
                    <a:pt x="679559" y="-70182"/>
                    <a:pt x="921298" y="126400"/>
                  </a:cubicBezTo>
                  <a:cubicBezTo>
                    <a:pt x="1150126" y="310147"/>
                    <a:pt x="1196710" y="637608"/>
                    <a:pt x="1037178" y="876855"/>
                  </a:cubicBezTo>
                  <a:cubicBezTo>
                    <a:pt x="1413637" y="1068560"/>
                    <a:pt x="1628727" y="1481672"/>
                    <a:pt x="1525619" y="1881233"/>
                  </a:cubicBezTo>
                  <a:cubicBezTo>
                    <a:pt x="1520072" y="1902410"/>
                    <a:pt x="1518048" y="1907770"/>
                    <a:pt x="1511096" y="1927805"/>
                  </a:cubicBezTo>
                  <a:cubicBezTo>
                    <a:pt x="1511096" y="1927805"/>
                    <a:pt x="1511096" y="1927805"/>
                    <a:pt x="1624995" y="1908333"/>
                  </a:cubicBezTo>
                  <a:cubicBezTo>
                    <a:pt x="1624995" y="1908333"/>
                    <a:pt x="1624995" y="1908333"/>
                    <a:pt x="1433455" y="2186941"/>
                  </a:cubicBezTo>
                  <a:cubicBezTo>
                    <a:pt x="1433455" y="2186941"/>
                    <a:pt x="1433455" y="2186941"/>
                    <a:pt x="1401376" y="1850258"/>
                  </a:cubicBezTo>
                  <a:cubicBezTo>
                    <a:pt x="1401376" y="1850258"/>
                    <a:pt x="1401376" y="1850258"/>
                    <a:pt x="1492468" y="1921999"/>
                  </a:cubicBezTo>
                  <a:cubicBezTo>
                    <a:pt x="1583096" y="1526301"/>
                    <a:pt x="1366413" y="1135246"/>
                    <a:pt x="989073" y="947495"/>
                  </a:cubicBezTo>
                  <a:cubicBezTo>
                    <a:pt x="987668" y="946352"/>
                    <a:pt x="913872" y="905024"/>
                    <a:pt x="781720" y="872288"/>
                  </a:cubicBezTo>
                  <a:cubicBezTo>
                    <a:pt x="553004" y="814739"/>
                    <a:pt x="323631" y="838391"/>
                    <a:pt x="130518" y="926560"/>
                  </a:cubicBezTo>
                  <a:cubicBezTo>
                    <a:pt x="130518" y="926560"/>
                    <a:pt x="130518" y="926560"/>
                    <a:pt x="129113" y="925417"/>
                  </a:cubicBezTo>
                  <a:cubicBezTo>
                    <a:pt x="120155" y="913462"/>
                    <a:pt x="111198" y="901507"/>
                    <a:pt x="102241" y="889552"/>
                  </a:cubicBezTo>
                  <a:cubicBezTo>
                    <a:pt x="-39579" y="687818"/>
                    <a:pt x="-35923" y="410555"/>
                    <a:pt x="126139" y="208394"/>
                  </a:cubicBezTo>
                  <a:close/>
                </a:path>
              </a:pathLst>
            </a:custGeom>
            <a:solidFill>
              <a:schemeClr val="accent1"/>
            </a:solidFill>
            <a:ln w="25400" cap="flat" cmpd="sng" algn="ctr">
              <a:noFill/>
              <a:prstDash val="solid"/>
            </a:ln>
            <a:effectLst/>
          </p:spPr>
          <p:txBody>
            <a:bodyPr anchor="ctr"/>
            <a:lstStyle/>
            <a:p>
              <a:pPr algn="ctr" defTabSz="1218565">
                <a:defRPr/>
              </a:pPr>
              <a:endParaRPr lang="zh-CN" altLang="en-US" sz="1865" kern="0">
                <a:solidFill>
                  <a:srgbClr val="FFFFFF"/>
                </a:solidFill>
                <a:latin typeface="微软雅黑" panose="020B0503020204020204" pitchFamily="34" charset="-122"/>
                <a:ea typeface="微软雅黑" panose="020B0503020204020204" pitchFamily="34" charset="-122"/>
              </a:endParaRPr>
            </a:p>
          </p:txBody>
        </p:sp>
        <p:sp>
          <p:nvSpPr>
            <p:cNvPr id="12" name="文本框 26"/>
            <p:cNvSpPr txBox="1">
              <a:spLocks noChangeArrowheads="1"/>
            </p:cNvSpPr>
            <p:nvPr/>
          </p:nvSpPr>
          <p:spPr bwMode="auto">
            <a:xfrm rot="2655997">
              <a:off x="4898727" y="1428302"/>
              <a:ext cx="976312"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18565">
                <a:spcBef>
                  <a:spcPct val="0"/>
                </a:spcBef>
                <a:buNone/>
                <a:defRPr/>
              </a:pPr>
              <a:r>
                <a:rPr lang="zh-CN" altLang="en-US" sz="2135" kern="0" dirty="0">
                  <a:solidFill>
                    <a:srgbClr val="FFFFFF"/>
                  </a:solidFill>
                  <a:latin typeface="微软雅黑" panose="020B0503020204020204" pitchFamily="34" charset="-122"/>
                </a:rPr>
                <a:t>不会做</a:t>
              </a:r>
            </a:p>
          </p:txBody>
        </p:sp>
      </p:grpSp>
      <p:grpSp>
        <p:nvGrpSpPr>
          <p:cNvPr id="13" name="组合 12"/>
          <p:cNvGrpSpPr/>
          <p:nvPr/>
        </p:nvGrpSpPr>
        <p:grpSpPr>
          <a:xfrm>
            <a:off x="3904852" y="3106670"/>
            <a:ext cx="2457451" cy="2199217"/>
            <a:chOff x="2928639" y="2330002"/>
            <a:chExt cx="1843088" cy="1649413"/>
          </a:xfrm>
        </p:grpSpPr>
        <p:sp>
          <p:nvSpPr>
            <p:cNvPr id="14" name="任意多边形 13"/>
            <p:cNvSpPr/>
            <p:nvPr/>
          </p:nvSpPr>
          <p:spPr>
            <a:xfrm rot="3052925">
              <a:off x="3131045" y="2127596"/>
              <a:ext cx="1438275" cy="1843088"/>
            </a:xfrm>
            <a:custGeom>
              <a:avLst/>
              <a:gdLst>
                <a:gd name="connsiteX0" fmla="*/ 179163 w 1676437"/>
                <a:gd name="connsiteY0" fmla="*/ 0 h 2149102"/>
                <a:gd name="connsiteX1" fmla="*/ 224993 w 1676437"/>
                <a:gd name="connsiteY1" fmla="*/ 333833 h 2149102"/>
                <a:gd name="connsiteX2" fmla="*/ 130540 w 1676437"/>
                <a:gd name="connsiteY2" fmla="*/ 266364 h 2149102"/>
                <a:gd name="connsiteX3" fmla="*/ 672290 w 1676437"/>
                <a:gd name="connsiteY3" fmla="*/ 1218311 h 2149102"/>
                <a:gd name="connsiteX4" fmla="*/ 882685 w 1676437"/>
                <a:gd name="connsiteY4" fmla="*/ 1286657 h 2149102"/>
                <a:gd name="connsiteX5" fmla="*/ 1530715 w 1676437"/>
                <a:gd name="connsiteY5" fmla="*/ 1204160 h 2149102"/>
                <a:gd name="connsiteX6" fmla="*/ 1532119 w 1676437"/>
                <a:gd name="connsiteY6" fmla="*/ 1205302 h 2149102"/>
                <a:gd name="connsiteX7" fmla="*/ 1561514 w 1676437"/>
                <a:gd name="connsiteY7" fmla="*/ 1240881 h 2149102"/>
                <a:gd name="connsiteX8" fmla="*/ 1564275 w 1676437"/>
                <a:gd name="connsiteY8" fmla="*/ 1920319 h 2149102"/>
                <a:gd name="connsiteX9" fmla="*/ 774275 w 1676437"/>
                <a:gd name="connsiteY9" fmla="*/ 2036816 h 2149102"/>
                <a:gd name="connsiteX10" fmla="*/ 628398 w 1676437"/>
                <a:gd name="connsiteY10" fmla="*/ 1292369 h 2149102"/>
                <a:gd name="connsiteX11" fmla="*/ 97653 w 1676437"/>
                <a:gd name="connsiteY11" fmla="*/ 309675 h 2149102"/>
                <a:gd name="connsiteX12" fmla="*/ 110781 w 1676437"/>
                <a:gd name="connsiteY12" fmla="*/ 261972 h 2149102"/>
                <a:gd name="connsiteX13" fmla="*/ 0 w 1676437"/>
                <a:gd name="connsiteY13" fmla="*/ 286307 h 2149102"/>
                <a:gd name="connsiteX14" fmla="*/ 179163 w 1676437"/>
                <a:gd name="connsiteY14" fmla="*/ 0 h 214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76437" h="2149102">
                  <a:moveTo>
                    <a:pt x="179163" y="0"/>
                  </a:moveTo>
                  <a:cubicBezTo>
                    <a:pt x="179163" y="0"/>
                    <a:pt x="179163" y="0"/>
                    <a:pt x="224993" y="333833"/>
                  </a:cubicBezTo>
                  <a:cubicBezTo>
                    <a:pt x="224993" y="333833"/>
                    <a:pt x="224993" y="333833"/>
                    <a:pt x="130540" y="266364"/>
                  </a:cubicBezTo>
                  <a:cubicBezTo>
                    <a:pt x="57034" y="666613"/>
                    <a:pt x="287980" y="1048235"/>
                    <a:pt x="672290" y="1218311"/>
                  </a:cubicBezTo>
                  <a:cubicBezTo>
                    <a:pt x="673694" y="1219453"/>
                    <a:pt x="748584" y="1259336"/>
                    <a:pt x="882685" y="1286657"/>
                  </a:cubicBezTo>
                  <a:cubicBezTo>
                    <a:pt x="1114177" y="1334797"/>
                    <a:pt x="1342402" y="1300885"/>
                    <a:pt x="1530715" y="1204160"/>
                  </a:cubicBezTo>
                  <a:cubicBezTo>
                    <a:pt x="1530715" y="1204160"/>
                    <a:pt x="1530715" y="1204160"/>
                    <a:pt x="1532119" y="1205302"/>
                  </a:cubicBezTo>
                  <a:cubicBezTo>
                    <a:pt x="1543615" y="1216986"/>
                    <a:pt x="1552564" y="1228933"/>
                    <a:pt x="1561514" y="1240881"/>
                  </a:cubicBezTo>
                  <a:cubicBezTo>
                    <a:pt x="1710316" y="1436612"/>
                    <a:pt x="1718162" y="1713868"/>
                    <a:pt x="1564275" y="1920319"/>
                  </a:cubicBezTo>
                  <a:cubicBezTo>
                    <a:pt x="1377763" y="2172628"/>
                    <a:pt x="1023832" y="2223409"/>
                    <a:pt x="774275" y="2036816"/>
                  </a:cubicBezTo>
                  <a:cubicBezTo>
                    <a:pt x="538762" y="1861643"/>
                    <a:pt x="478693" y="1539583"/>
                    <a:pt x="628398" y="1292369"/>
                  </a:cubicBezTo>
                  <a:cubicBezTo>
                    <a:pt x="243304" y="1114650"/>
                    <a:pt x="12814" y="712383"/>
                    <a:pt x="97653" y="309675"/>
                  </a:cubicBezTo>
                  <a:cubicBezTo>
                    <a:pt x="103204" y="288503"/>
                    <a:pt x="105229" y="283144"/>
                    <a:pt x="110781" y="261972"/>
                  </a:cubicBezTo>
                  <a:cubicBezTo>
                    <a:pt x="110781" y="261972"/>
                    <a:pt x="110781" y="261972"/>
                    <a:pt x="0" y="286307"/>
                  </a:cubicBezTo>
                  <a:cubicBezTo>
                    <a:pt x="0" y="286307"/>
                    <a:pt x="0" y="286307"/>
                    <a:pt x="179163" y="0"/>
                  </a:cubicBezTo>
                  <a:close/>
                </a:path>
              </a:pathLst>
            </a:custGeom>
            <a:solidFill>
              <a:schemeClr val="accent1"/>
            </a:solidFill>
            <a:ln w="25400" cap="flat" cmpd="sng" algn="ctr">
              <a:noFill/>
              <a:prstDash val="solid"/>
            </a:ln>
            <a:effectLst/>
          </p:spPr>
          <p:txBody>
            <a:bodyPr anchor="ctr"/>
            <a:lstStyle/>
            <a:p>
              <a:pPr algn="ctr" defTabSz="1218565">
                <a:defRPr/>
              </a:pPr>
              <a:endParaRPr lang="zh-CN" altLang="en-US" sz="1865" kern="0">
                <a:solidFill>
                  <a:srgbClr val="FFFFFF"/>
                </a:solidFill>
                <a:latin typeface="微软雅黑" panose="020B0503020204020204" pitchFamily="34" charset="-122"/>
                <a:ea typeface="微软雅黑" panose="020B0503020204020204" pitchFamily="34" charset="-122"/>
              </a:endParaRPr>
            </a:p>
          </p:txBody>
        </p:sp>
        <p:sp>
          <p:nvSpPr>
            <p:cNvPr id="15" name="文本框 27"/>
            <p:cNvSpPr txBox="1">
              <a:spLocks noChangeArrowheads="1"/>
            </p:cNvSpPr>
            <p:nvPr/>
          </p:nvSpPr>
          <p:spPr bwMode="auto">
            <a:xfrm rot="2655997">
              <a:off x="3079452" y="3211065"/>
              <a:ext cx="97631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defTabSz="1218565">
                <a:spcBef>
                  <a:spcPct val="0"/>
                </a:spcBef>
                <a:buNone/>
                <a:defRPr/>
              </a:pPr>
              <a:r>
                <a:rPr lang="zh-CN" altLang="en-US" sz="2135" kern="0" dirty="0">
                  <a:solidFill>
                    <a:srgbClr val="FFFFFF"/>
                  </a:solidFill>
                  <a:latin typeface="微软雅黑" panose="020B0503020204020204" pitchFamily="34" charset="-122"/>
                </a:rPr>
                <a:t>做不好</a:t>
              </a:r>
            </a:p>
          </p:txBody>
        </p:sp>
      </p:grpSp>
      <p:sp>
        <p:nvSpPr>
          <p:cNvPr id="16" name="矩形 15"/>
          <p:cNvSpPr/>
          <p:nvPr/>
        </p:nvSpPr>
        <p:spPr>
          <a:xfrm>
            <a:off x="7767769" y="1500789"/>
            <a:ext cx="2537883" cy="1539595"/>
          </a:xfrm>
          <a:prstGeom prst="rect">
            <a:avLst/>
          </a:prstGeom>
        </p:spPr>
        <p:txBody>
          <a:bodyPr anchor="ctr"/>
          <a:lstStyle/>
          <a:p>
            <a:pPr algn="just" defTabSz="1218565">
              <a:lnSpc>
                <a:spcPct val="120000"/>
              </a:lnSpc>
              <a:defRPr/>
            </a:pPr>
            <a:r>
              <a:rPr lang="zh-CN" altLang="en-US" sz="1865" kern="0" dirty="0">
                <a:solidFill>
                  <a:schemeClr val="bg1">
                    <a:lumMod val="65000"/>
                  </a:schemeClr>
                </a:solidFill>
                <a:latin typeface="微软雅黑" panose="020B0503020204020204" pitchFamily="34" charset="-122"/>
              </a:rPr>
              <a:t>单击此处添加段落文本，单击此处添加段落文本，单击此处添加段落文本。</a:t>
            </a:r>
          </a:p>
        </p:txBody>
      </p:sp>
      <p:sp>
        <p:nvSpPr>
          <p:cNvPr id="17" name="矩形 16"/>
          <p:cNvSpPr/>
          <p:nvPr/>
        </p:nvSpPr>
        <p:spPr>
          <a:xfrm>
            <a:off x="7767769" y="3902899"/>
            <a:ext cx="2537883" cy="1542325"/>
          </a:xfrm>
          <a:prstGeom prst="rect">
            <a:avLst/>
          </a:prstGeom>
        </p:spPr>
        <p:txBody>
          <a:bodyPr anchor="ctr"/>
          <a:lstStyle/>
          <a:p>
            <a:pPr algn="just" defTabSz="1218565">
              <a:lnSpc>
                <a:spcPct val="120000"/>
              </a:lnSpc>
              <a:defRPr/>
            </a:pPr>
            <a:r>
              <a:rPr lang="zh-CN" altLang="en-US" sz="1865" kern="0" dirty="0">
                <a:solidFill>
                  <a:schemeClr val="bg1">
                    <a:lumMod val="65000"/>
                  </a:schemeClr>
                </a:solidFill>
                <a:latin typeface="微软雅黑" panose="020B0503020204020204" pitchFamily="34" charset="-122"/>
              </a:rPr>
              <a:t>单击此处添加段落文本，单击此处添加段落文本，单击此处添加段落文本。</a:t>
            </a:r>
          </a:p>
        </p:txBody>
      </p:sp>
      <p:sp>
        <p:nvSpPr>
          <p:cNvPr id="18" name="矩形 17"/>
          <p:cNvSpPr/>
          <p:nvPr/>
        </p:nvSpPr>
        <p:spPr>
          <a:xfrm>
            <a:off x="1627319" y="1473663"/>
            <a:ext cx="2537884" cy="1593848"/>
          </a:xfrm>
          <a:prstGeom prst="rect">
            <a:avLst/>
          </a:prstGeom>
        </p:spPr>
        <p:txBody>
          <a:bodyPr anchor="ctr"/>
          <a:lstStyle/>
          <a:p>
            <a:pPr algn="just" defTabSz="1218565">
              <a:lnSpc>
                <a:spcPct val="120000"/>
              </a:lnSpc>
              <a:defRPr/>
            </a:pPr>
            <a:r>
              <a:rPr lang="zh-CN" altLang="en-US" sz="1865" kern="0" dirty="0">
                <a:solidFill>
                  <a:schemeClr val="bg1">
                    <a:lumMod val="65000"/>
                  </a:schemeClr>
                </a:solidFill>
                <a:latin typeface="微软雅黑" panose="020B0503020204020204" pitchFamily="34" charset="-122"/>
              </a:rPr>
              <a:t>单击此处添加段落文本，单击此处添加段落文本，单击此处添加段落文本。</a:t>
            </a:r>
          </a:p>
        </p:txBody>
      </p:sp>
      <p:sp>
        <p:nvSpPr>
          <p:cNvPr id="19" name="矩形 18"/>
          <p:cNvSpPr/>
          <p:nvPr/>
        </p:nvSpPr>
        <p:spPr>
          <a:xfrm>
            <a:off x="1627319" y="3902899"/>
            <a:ext cx="2537884" cy="1542325"/>
          </a:xfrm>
          <a:prstGeom prst="rect">
            <a:avLst/>
          </a:prstGeom>
        </p:spPr>
        <p:txBody>
          <a:bodyPr anchor="ctr"/>
          <a:lstStyle/>
          <a:p>
            <a:pPr algn="just" defTabSz="1218565">
              <a:lnSpc>
                <a:spcPct val="120000"/>
              </a:lnSpc>
              <a:defRPr/>
            </a:pPr>
            <a:r>
              <a:rPr lang="zh-CN" altLang="en-US" sz="1865" kern="0" dirty="0">
                <a:solidFill>
                  <a:schemeClr val="bg1">
                    <a:lumMod val="65000"/>
                  </a:schemeClr>
                </a:solidFill>
                <a:latin typeface="微软雅黑" panose="020B0503020204020204" pitchFamily="34" charset="-122"/>
              </a:rPr>
              <a:t>单击此处添加段落文本，单击此处添加段落文本，单击此处添加段落文本。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style.rotation</p:attrName>
                                        </p:attrNameLst>
                                      </p:cBhvr>
                                      <p:tavLst>
                                        <p:tav tm="0">
                                          <p:val>
                                            <p:fltVal val="720"/>
                                          </p:val>
                                        </p:tav>
                                        <p:tav tm="100000">
                                          <p:val>
                                            <p:fltVal val="0"/>
                                          </p:val>
                                        </p:tav>
                                      </p:tavLst>
                                    </p:anim>
                                    <p:anim calcmode="lin" valueType="num">
                                      <p:cBhvr>
                                        <p:cTn id="9" dur="500" fill="hold"/>
                                        <p:tgtEl>
                                          <p:spTgt spid="4"/>
                                        </p:tgtEl>
                                        <p:attrNameLst>
                                          <p:attrName>ppt_h</p:attrName>
                                        </p:attrNameLst>
                                      </p:cBhvr>
                                      <p:tavLst>
                                        <p:tav tm="0">
                                          <p:val>
                                            <p:fltVal val="0"/>
                                          </p:val>
                                        </p:tav>
                                        <p:tav tm="100000">
                                          <p:val>
                                            <p:strVal val="#ppt_h"/>
                                          </p:val>
                                        </p:tav>
                                      </p:tavLst>
                                    </p:anim>
                                    <p:anim calcmode="lin" valueType="num">
                                      <p:cBhvr>
                                        <p:cTn id="10" dur="500" fill="hold"/>
                                        <p:tgtEl>
                                          <p:spTgt spid="4"/>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style.rotation</p:attrName>
                                        </p:attrNameLst>
                                      </p:cBhvr>
                                      <p:tavLst>
                                        <p:tav tm="0">
                                          <p:val>
                                            <p:fltVal val="720"/>
                                          </p:val>
                                        </p:tav>
                                        <p:tav tm="100000">
                                          <p:val>
                                            <p:fltVal val="0"/>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style.rotation</p:attrName>
                                        </p:attrNameLst>
                                      </p:cBhvr>
                                      <p:tavLst>
                                        <p:tav tm="0">
                                          <p:val>
                                            <p:fltVal val="720"/>
                                          </p:val>
                                        </p:tav>
                                        <p:tav tm="100000">
                                          <p:val>
                                            <p:fltVal val="0"/>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 calcmode="lin" valueType="num">
                                      <p:cBhvr>
                                        <p:cTn id="22" dur="500" fill="hold"/>
                                        <p:tgtEl>
                                          <p:spTgt spid="7"/>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style.rotation</p:attrName>
                                        </p:attrNameLst>
                                      </p:cBhvr>
                                      <p:tavLst>
                                        <p:tav tm="0">
                                          <p:val>
                                            <p:fltVal val="720"/>
                                          </p:val>
                                        </p:tav>
                                        <p:tav tm="100000">
                                          <p:val>
                                            <p:fltVal val="0"/>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 calcmode="lin" valueType="num">
                                      <p:cBhvr>
                                        <p:cTn id="28" dur="500" fill="hold"/>
                                        <p:tgtEl>
                                          <p:spTgt spid="13"/>
                                        </p:tgtEl>
                                        <p:attrNameLst>
                                          <p:attrName>ppt_w</p:attrName>
                                        </p:attrNameLst>
                                      </p:cBhvr>
                                      <p:tavLst>
                                        <p:tav tm="0">
                                          <p:val>
                                            <p:fltVal val="0"/>
                                          </p:val>
                                        </p:tav>
                                        <p:tav tm="100000">
                                          <p:val>
                                            <p:strVal val="#ppt_w"/>
                                          </p:val>
                                        </p:tav>
                                      </p:tavLst>
                                    </p:anim>
                                  </p:childTnLst>
                                </p:cTn>
                              </p:par>
                              <p:par>
                                <p:cTn id="29" presetID="53" presetClass="entr" presetSubtype="16" fill="hold" grpId="0" nodeType="withEffect">
                                  <p:stCondLst>
                                    <p:cond delay="30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500"/>
                            </p:stCondLst>
                            <p:childTnLst>
                              <p:par>
                                <p:cTn id="35" presetID="2" presetClass="entr" presetSubtype="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1+#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30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30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TextBox 2"/>
          <p:cNvSpPr txBox="1"/>
          <p:nvPr/>
        </p:nvSpPr>
        <p:spPr>
          <a:xfrm>
            <a:off x="1887845" y="2086853"/>
            <a:ext cx="506348" cy="913007"/>
          </a:xfrm>
          <a:prstGeom prst="rect">
            <a:avLst/>
          </a:prstGeom>
          <a:noFill/>
        </p:spPr>
        <p:txBody>
          <a:bodyPr wrap="square" rtlCol="0">
            <a:spAutoFit/>
          </a:bodyPr>
          <a:lstStyle/>
          <a:p>
            <a:pPr algn="ctr"/>
            <a:r>
              <a:rPr lang="en-US" altLang="zh-CN" sz="5335" b="1" dirty="0">
                <a:solidFill>
                  <a:schemeClr val="accent1"/>
                </a:solidFill>
                <a:latin typeface="微软雅黑" panose="020B0503020204020204" pitchFamily="34" charset="-122"/>
                <a:ea typeface="微软雅黑" panose="020B0503020204020204" pitchFamily="34" charset="-122"/>
              </a:rPr>
              <a:t>A</a:t>
            </a:r>
            <a:endParaRPr lang="zh-CN" altLang="en-US" sz="5335" b="1" dirty="0">
              <a:solidFill>
                <a:schemeClr val="accent1"/>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4617271" y="1727225"/>
            <a:ext cx="506348" cy="913007"/>
          </a:xfrm>
          <a:prstGeom prst="rect">
            <a:avLst/>
          </a:prstGeom>
          <a:noFill/>
        </p:spPr>
        <p:txBody>
          <a:bodyPr wrap="square" rtlCol="0">
            <a:spAutoFit/>
          </a:bodyPr>
          <a:lstStyle/>
          <a:p>
            <a:pPr algn="ctr"/>
            <a:r>
              <a:rPr lang="en-US" altLang="zh-CN" sz="5335" b="1" dirty="0">
                <a:solidFill>
                  <a:schemeClr val="accent1"/>
                </a:solidFill>
                <a:latin typeface="微软雅黑" panose="020B0503020204020204" pitchFamily="34" charset="-122"/>
                <a:ea typeface="微软雅黑" panose="020B0503020204020204" pitchFamily="34" charset="-122"/>
              </a:rPr>
              <a:t>B</a:t>
            </a:r>
            <a:endParaRPr lang="zh-CN" altLang="en-US" sz="5335" b="1" dirty="0">
              <a:solidFill>
                <a:schemeClr val="accent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7346698" y="2398591"/>
            <a:ext cx="506348" cy="913007"/>
          </a:xfrm>
          <a:prstGeom prst="rect">
            <a:avLst/>
          </a:prstGeom>
          <a:noFill/>
        </p:spPr>
        <p:txBody>
          <a:bodyPr wrap="square" rtlCol="0">
            <a:spAutoFit/>
          </a:bodyPr>
          <a:lstStyle/>
          <a:p>
            <a:pPr algn="ctr"/>
            <a:r>
              <a:rPr lang="en-US" altLang="zh-CN" sz="5335" b="1" dirty="0">
                <a:solidFill>
                  <a:schemeClr val="accent1"/>
                </a:solidFill>
                <a:latin typeface="微软雅黑" panose="020B0503020204020204" pitchFamily="34" charset="-122"/>
                <a:ea typeface="微软雅黑" panose="020B0503020204020204" pitchFamily="34" charset="-122"/>
              </a:rPr>
              <a:t>C</a:t>
            </a:r>
            <a:endParaRPr lang="zh-CN" altLang="en-US" sz="5335" b="1" dirty="0">
              <a:solidFill>
                <a:schemeClr val="accent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0076125" y="1508787"/>
            <a:ext cx="506348" cy="913007"/>
          </a:xfrm>
          <a:prstGeom prst="rect">
            <a:avLst/>
          </a:prstGeom>
          <a:noFill/>
        </p:spPr>
        <p:txBody>
          <a:bodyPr wrap="square" rtlCol="0">
            <a:spAutoFit/>
          </a:bodyPr>
          <a:lstStyle/>
          <a:p>
            <a:pPr algn="ctr"/>
            <a:r>
              <a:rPr lang="en-US" altLang="zh-CN" sz="5335" b="1" dirty="0">
                <a:solidFill>
                  <a:schemeClr val="accent1"/>
                </a:solidFill>
                <a:latin typeface="微软雅黑" panose="020B0503020204020204" pitchFamily="34" charset="-122"/>
                <a:ea typeface="微软雅黑" panose="020B0503020204020204" pitchFamily="34" charset="-122"/>
              </a:rPr>
              <a:t>D</a:t>
            </a:r>
            <a:endParaRPr lang="zh-CN" altLang="en-US" sz="5335" b="1" dirty="0">
              <a:solidFill>
                <a:schemeClr val="accent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80061" y="2854938"/>
            <a:ext cx="2345384" cy="2388468"/>
            <a:chOff x="735046" y="2996952"/>
            <a:chExt cx="1759038" cy="1791351"/>
          </a:xfrm>
        </p:grpSpPr>
        <p:sp>
          <p:nvSpPr>
            <p:cNvPr id="14" name="椭圆 13"/>
            <p:cNvSpPr/>
            <p:nvPr/>
          </p:nvSpPr>
          <p:spPr>
            <a:xfrm>
              <a:off x="1500529" y="2996952"/>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735046" y="3098642"/>
              <a:ext cx="1759038" cy="1689661"/>
              <a:chOff x="735046" y="3098642"/>
              <a:chExt cx="1759038" cy="1689661"/>
            </a:xfrm>
          </p:grpSpPr>
          <p:sp>
            <p:nvSpPr>
              <p:cNvPr id="10" name="任意多边形 9"/>
              <p:cNvSpPr/>
              <p:nvPr/>
            </p:nvSpPr>
            <p:spPr>
              <a:xfrm>
                <a:off x="1001626" y="3098642"/>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11" name="矩形 10"/>
              <p:cNvSpPr/>
              <p:nvPr/>
            </p:nvSpPr>
            <p:spPr>
              <a:xfrm>
                <a:off x="735046" y="3453597"/>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12" name="矩形 11"/>
              <p:cNvSpPr/>
              <p:nvPr/>
            </p:nvSpPr>
            <p:spPr>
              <a:xfrm>
                <a:off x="1051764" y="3567501"/>
                <a:ext cx="1061829"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13" name="TextBox 12"/>
              <p:cNvSpPr txBox="1"/>
              <p:nvPr/>
            </p:nvSpPr>
            <p:spPr>
              <a:xfrm>
                <a:off x="1001619" y="3833682"/>
                <a:ext cx="1215718" cy="796372"/>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grpSp>
        <p:nvGrpSpPr>
          <p:cNvPr id="18" name="组合 17"/>
          <p:cNvGrpSpPr/>
          <p:nvPr/>
        </p:nvGrpSpPr>
        <p:grpSpPr>
          <a:xfrm>
            <a:off x="3709489" y="2495309"/>
            <a:ext cx="2345384" cy="2388468"/>
            <a:chOff x="2782116" y="2727231"/>
            <a:chExt cx="1759038" cy="1791351"/>
          </a:xfrm>
        </p:grpSpPr>
        <p:sp>
          <p:nvSpPr>
            <p:cNvPr id="19" name="任意多边形 18"/>
            <p:cNvSpPr/>
            <p:nvPr/>
          </p:nvSpPr>
          <p:spPr>
            <a:xfrm>
              <a:off x="3048696" y="2828921"/>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24" name="椭圆 23"/>
            <p:cNvSpPr/>
            <p:nvPr/>
          </p:nvSpPr>
          <p:spPr>
            <a:xfrm>
              <a:off x="3547599" y="2727231"/>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21" name="矩形 10"/>
            <p:cNvSpPr/>
            <p:nvPr/>
          </p:nvSpPr>
          <p:spPr>
            <a:xfrm>
              <a:off x="2782116" y="3183876"/>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22" name="矩形 21"/>
            <p:cNvSpPr/>
            <p:nvPr/>
          </p:nvSpPr>
          <p:spPr>
            <a:xfrm>
              <a:off x="3137926" y="3289059"/>
              <a:ext cx="1061829"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23" name="TextBox 22"/>
            <p:cNvSpPr txBox="1"/>
            <p:nvPr/>
          </p:nvSpPr>
          <p:spPr>
            <a:xfrm>
              <a:off x="3087782" y="3555240"/>
              <a:ext cx="1215718" cy="796372"/>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nvGrpSpPr>
          <p:cNvPr id="28" name="组合 27"/>
          <p:cNvGrpSpPr/>
          <p:nvPr/>
        </p:nvGrpSpPr>
        <p:grpSpPr>
          <a:xfrm>
            <a:off x="6438914" y="3166678"/>
            <a:ext cx="2345384" cy="2388468"/>
            <a:chOff x="4829186" y="3230756"/>
            <a:chExt cx="1759038" cy="1791351"/>
          </a:xfrm>
        </p:grpSpPr>
        <p:sp>
          <p:nvSpPr>
            <p:cNvPr id="29" name="任意多边形 28"/>
            <p:cNvSpPr/>
            <p:nvPr/>
          </p:nvSpPr>
          <p:spPr>
            <a:xfrm>
              <a:off x="5095766" y="3332446"/>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34" name="椭圆 33"/>
            <p:cNvSpPr/>
            <p:nvPr/>
          </p:nvSpPr>
          <p:spPr>
            <a:xfrm>
              <a:off x="5594669" y="3230756"/>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31" name="矩形 10"/>
            <p:cNvSpPr/>
            <p:nvPr/>
          </p:nvSpPr>
          <p:spPr>
            <a:xfrm>
              <a:off x="4829186" y="3687401"/>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32" name="矩形 31"/>
            <p:cNvSpPr/>
            <p:nvPr/>
          </p:nvSpPr>
          <p:spPr>
            <a:xfrm>
              <a:off x="5195326" y="3803409"/>
              <a:ext cx="1061829"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33" name="TextBox 32"/>
            <p:cNvSpPr txBox="1"/>
            <p:nvPr/>
          </p:nvSpPr>
          <p:spPr>
            <a:xfrm>
              <a:off x="5145181" y="4069590"/>
              <a:ext cx="1215718" cy="796372"/>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nvGrpSpPr>
          <p:cNvPr id="38" name="组合 37"/>
          <p:cNvGrpSpPr/>
          <p:nvPr/>
        </p:nvGrpSpPr>
        <p:grpSpPr>
          <a:xfrm>
            <a:off x="9168341" y="2276873"/>
            <a:ext cx="2345384" cy="2388468"/>
            <a:chOff x="6876256" y="2563403"/>
            <a:chExt cx="1759038" cy="1791351"/>
          </a:xfrm>
        </p:grpSpPr>
        <p:sp>
          <p:nvSpPr>
            <p:cNvPr id="39" name="任意多边形 38"/>
            <p:cNvSpPr/>
            <p:nvPr/>
          </p:nvSpPr>
          <p:spPr>
            <a:xfrm>
              <a:off x="7142836" y="2665093"/>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endParaRPr>
            </a:p>
          </p:txBody>
        </p:sp>
        <p:sp>
          <p:nvSpPr>
            <p:cNvPr id="44" name="椭圆 43"/>
            <p:cNvSpPr/>
            <p:nvPr/>
          </p:nvSpPr>
          <p:spPr>
            <a:xfrm>
              <a:off x="7641739" y="2563403"/>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41" name="矩形 10"/>
            <p:cNvSpPr/>
            <p:nvPr/>
          </p:nvSpPr>
          <p:spPr>
            <a:xfrm>
              <a:off x="6876256" y="3020048"/>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42" name="矩形 41"/>
            <p:cNvSpPr/>
            <p:nvPr/>
          </p:nvSpPr>
          <p:spPr>
            <a:xfrm>
              <a:off x="7271776" y="3146184"/>
              <a:ext cx="1061829"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43" name="TextBox 42"/>
            <p:cNvSpPr txBox="1"/>
            <p:nvPr/>
          </p:nvSpPr>
          <p:spPr>
            <a:xfrm>
              <a:off x="7221631" y="3412365"/>
              <a:ext cx="1215718" cy="796372"/>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4000">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14:bounceEnd="54000">
                                          <p:cBhvr additive="base">
                                            <p:cTn id="11" dur="500" fill="hold"/>
                                            <p:tgtEl>
                                              <p:spTgt spid="18"/>
                                            </p:tgtEl>
                                            <p:attrNameLst>
                                              <p:attrName>ppt_x</p:attrName>
                                            </p:attrNameLst>
                                          </p:cBhvr>
                                          <p:tavLst>
                                            <p:tav tm="0">
                                              <p:val>
                                                <p:strVal val="#ppt_x"/>
                                              </p:val>
                                            </p:tav>
                                            <p:tav tm="100000">
                                              <p:val>
                                                <p:strVal val="#ppt_x"/>
                                              </p:val>
                                            </p:tav>
                                          </p:tavLst>
                                        </p:anim>
                                        <p:anim calcmode="lin" valueType="num" p14:bounceEnd="54000">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nodeType="withEffect" p14:presetBounceEnd="54000">
                                      <p:stCondLst>
                                        <p:cond delay="700"/>
                                      </p:stCondLst>
                                      <p:childTnLst>
                                        <p:set>
                                          <p:cBhvr>
                                            <p:cTn id="17" dur="1" fill="hold">
                                              <p:stCondLst>
                                                <p:cond delay="0"/>
                                              </p:stCondLst>
                                            </p:cTn>
                                            <p:tgtEl>
                                              <p:spTgt spid="28"/>
                                            </p:tgtEl>
                                            <p:attrNameLst>
                                              <p:attrName>style.visibility</p:attrName>
                                            </p:attrNameLst>
                                          </p:cBhvr>
                                          <p:to>
                                            <p:strVal val="visible"/>
                                          </p:to>
                                        </p:set>
                                        <p:anim calcmode="lin" valueType="num" p14:bounceEnd="54000">
                                          <p:cBhvr additive="base">
                                            <p:cTn id="18" dur="500" fill="hold"/>
                                            <p:tgtEl>
                                              <p:spTgt spid="28"/>
                                            </p:tgtEl>
                                            <p:attrNameLst>
                                              <p:attrName>ppt_x</p:attrName>
                                            </p:attrNameLst>
                                          </p:cBhvr>
                                          <p:tavLst>
                                            <p:tav tm="0">
                                              <p:val>
                                                <p:strVal val="#ppt_x"/>
                                              </p:val>
                                            </p:tav>
                                            <p:tav tm="100000">
                                              <p:val>
                                                <p:strVal val="#ppt_x"/>
                                              </p:val>
                                            </p:tav>
                                          </p:tavLst>
                                        </p:anim>
                                        <p:anim calcmode="lin" valueType="num" p14:bounceEnd="54000">
                                          <p:cBhvr additive="base">
                                            <p:cTn id="19" dur="500" fill="hold"/>
                                            <p:tgtEl>
                                              <p:spTgt spid="2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2" presetClass="entr" presetSubtype="1" fill="hold" nodeType="withEffect" p14:presetBounceEnd="54000">
                                      <p:stCondLst>
                                        <p:cond delay="1000"/>
                                      </p:stCondLst>
                                      <p:childTnLst>
                                        <p:set>
                                          <p:cBhvr>
                                            <p:cTn id="24" dur="1" fill="hold">
                                              <p:stCondLst>
                                                <p:cond delay="0"/>
                                              </p:stCondLst>
                                            </p:cTn>
                                            <p:tgtEl>
                                              <p:spTgt spid="38"/>
                                            </p:tgtEl>
                                            <p:attrNameLst>
                                              <p:attrName>style.visibility</p:attrName>
                                            </p:attrNameLst>
                                          </p:cBhvr>
                                          <p:to>
                                            <p:strVal val="visible"/>
                                          </p:to>
                                        </p:set>
                                        <p:anim calcmode="lin" valueType="num" p14:bounceEnd="54000">
                                          <p:cBhvr additive="base">
                                            <p:cTn id="25" dur="500" fill="hold"/>
                                            <p:tgtEl>
                                              <p:spTgt spid="38"/>
                                            </p:tgtEl>
                                            <p:attrNameLst>
                                              <p:attrName>ppt_x</p:attrName>
                                            </p:attrNameLst>
                                          </p:cBhvr>
                                          <p:tavLst>
                                            <p:tav tm="0">
                                              <p:val>
                                                <p:strVal val="#ppt_x"/>
                                              </p:val>
                                            </p:tav>
                                            <p:tav tm="100000">
                                              <p:val>
                                                <p:strVal val="#ppt_x"/>
                                              </p:val>
                                            </p:tav>
                                          </p:tavLst>
                                        </p:anim>
                                        <p:anim calcmode="lin" valueType="num" p14:bounceEnd="54000">
                                          <p:cBhvr additive="base">
                                            <p:cTn id="26" dur="500" fill="hold"/>
                                            <p:tgtEl>
                                              <p:spTgt spid="38"/>
                                            </p:tgtEl>
                                            <p:attrNameLst>
                                              <p:attrName>ppt_y</p:attrName>
                                            </p:attrNameLst>
                                          </p:cBhvr>
                                          <p:tavLst>
                                            <p:tav tm="0">
                                              <p:val>
                                                <p:strVal val="0-#ppt_h/2"/>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nodeType="withEffect">
                                      <p:stCondLst>
                                        <p:cond delay="70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ppt_x"/>
                                              </p:val>
                                            </p:tav>
                                            <p:tav tm="100000">
                                              <p:val>
                                                <p:strVal val="#ppt_x"/>
                                              </p:val>
                                            </p:tav>
                                          </p:tavLst>
                                        </p:anim>
                                        <p:anim calcmode="lin" valueType="num">
                                          <p:cBhvr additive="base">
                                            <p:cTn id="19" dur="500" fill="hold"/>
                                            <p:tgtEl>
                                              <p:spTgt spid="2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2" presetClass="entr" presetSubtype="1" fill="hold" nodeType="withEffect">
                                      <p:stCondLst>
                                        <p:cond delay="100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0-#ppt_h/2"/>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5"/>
          <p:cNvSpPr txBox="1"/>
          <p:nvPr>
            <p:custDataLst>
              <p:tags r:id="rId1"/>
            </p:custDataLst>
          </p:nvPr>
        </p:nvSpPr>
        <p:spPr>
          <a:xfrm>
            <a:off x="4728850" y="1262168"/>
            <a:ext cx="2967479" cy="1446550"/>
          </a:xfrm>
          <a:prstGeom prst="rect">
            <a:avLst/>
          </a:prstGeom>
          <a:noFill/>
        </p:spPr>
        <p:txBody>
          <a:bodyPr wrap="none" rtlCol="0">
            <a:spAutoFit/>
          </a:bodyPr>
          <a:lstStyle/>
          <a:p>
            <a:pPr algn="ctr"/>
            <a:r>
              <a:rPr lang="en-US" altLang="zh-CN" sz="8800" b="1" dirty="0" smtClean="0">
                <a:solidFill>
                  <a:schemeClr val="bg1"/>
                </a:solidFill>
                <a:latin typeface="微软雅黑" panose="020B0503020204020204" pitchFamily="34" charset="-122"/>
                <a:ea typeface="微软雅黑" panose="020B0503020204020204" pitchFamily="34" charset="-122"/>
              </a:rPr>
              <a:t>2018</a:t>
            </a:r>
            <a:endParaRPr lang="zh-CN" altLang="en-US" sz="8800" b="1" dirty="0">
              <a:solidFill>
                <a:schemeClr val="bg1"/>
              </a:solidFill>
              <a:latin typeface="微软雅黑" panose="020B0503020204020204" pitchFamily="34" charset="-122"/>
              <a:ea typeface="微软雅黑" panose="020B0503020204020204" pitchFamily="34" charset="-122"/>
            </a:endParaRPr>
          </a:p>
        </p:txBody>
      </p:sp>
      <p:sp>
        <p:nvSpPr>
          <p:cNvPr id="3" name="PA_文本框 6"/>
          <p:cNvSpPr txBox="1"/>
          <p:nvPr>
            <p:custDataLst>
              <p:tags r:id="rId2"/>
            </p:custDataLst>
          </p:nvPr>
        </p:nvSpPr>
        <p:spPr>
          <a:xfrm>
            <a:off x="3452861" y="2490910"/>
            <a:ext cx="5519461" cy="923330"/>
          </a:xfrm>
          <a:prstGeom prst="rect">
            <a:avLst/>
          </a:prstGeom>
          <a:noFill/>
        </p:spPr>
        <p:txBody>
          <a:bodyPr wrap="none" rtlCol="0">
            <a:spAutoFit/>
          </a:bodyPr>
          <a:lstStyle/>
          <a:p>
            <a:pPr algn="ctr"/>
            <a:r>
              <a:rPr lang="zh-CN" altLang="en-US" sz="5400" b="1" spc="-200" dirty="0" smtClean="0">
                <a:solidFill>
                  <a:schemeClr val="bg1"/>
                </a:solidFill>
              </a:rPr>
              <a:t>感谢您的耐心观看</a:t>
            </a:r>
            <a:endParaRPr lang="zh-CN" altLang="en-US" sz="5400" b="1" spc="-200" dirty="0">
              <a:solidFill>
                <a:schemeClr val="bg1"/>
              </a:solidFill>
            </a:endParaRPr>
          </a:p>
        </p:txBody>
      </p:sp>
      <p:sp>
        <p:nvSpPr>
          <p:cNvPr id="4" name="PA_文本框 16"/>
          <p:cNvSpPr txBox="1"/>
          <p:nvPr>
            <p:custDataLst>
              <p:tags r:id="rId3"/>
            </p:custDataLst>
          </p:nvPr>
        </p:nvSpPr>
        <p:spPr>
          <a:xfrm>
            <a:off x="1801959" y="3457014"/>
            <a:ext cx="8821261" cy="666977"/>
          </a:xfrm>
          <a:prstGeom prst="rect">
            <a:avLst/>
          </a:prstGeom>
          <a:noFill/>
        </p:spPr>
        <p:txBody>
          <a:bodyPr wrap="none" rtlCol="0">
            <a:spAutoFit/>
          </a:bodyPr>
          <a:lstStyle/>
          <a:p>
            <a:pPr algn="ctr"/>
            <a:r>
              <a:rPr lang="en-US" altLang="zh-CN" sz="1865" dirty="0">
                <a:solidFill>
                  <a:schemeClr val="bg1"/>
                </a:solidFill>
              </a:rPr>
              <a:t>Lorem </a:t>
            </a:r>
            <a:r>
              <a:rPr lang="en-US" altLang="zh-CN" sz="1865" dirty="0" err="1">
                <a:solidFill>
                  <a:schemeClr val="bg1"/>
                </a:solidFill>
              </a:rPr>
              <a:t>Lpsum</a:t>
            </a:r>
            <a:r>
              <a:rPr lang="en-US" altLang="zh-CN" sz="1865" dirty="0">
                <a:solidFill>
                  <a:schemeClr val="bg1"/>
                </a:solidFill>
              </a:rPr>
              <a:t> Dolor Sit </a:t>
            </a:r>
            <a:r>
              <a:rPr lang="en-US" altLang="zh-CN" sz="1865" dirty="0" err="1">
                <a:solidFill>
                  <a:schemeClr val="bg1"/>
                </a:solidFill>
              </a:rPr>
              <a:t>Er</a:t>
            </a:r>
            <a:r>
              <a:rPr lang="en-US" altLang="zh-CN" sz="1865" dirty="0">
                <a:solidFill>
                  <a:schemeClr val="bg1"/>
                </a:solidFill>
              </a:rPr>
              <a:t> </a:t>
            </a:r>
            <a:r>
              <a:rPr lang="en-US" altLang="zh-CN" sz="1865" dirty="0" err="1">
                <a:solidFill>
                  <a:schemeClr val="bg1"/>
                </a:solidFill>
              </a:rPr>
              <a:t>Elit</a:t>
            </a:r>
            <a:r>
              <a:rPr lang="en-US" altLang="zh-CN" sz="1865" dirty="0">
                <a:solidFill>
                  <a:schemeClr val="bg1"/>
                </a:solidFill>
              </a:rPr>
              <a:t> </a:t>
            </a:r>
            <a:r>
              <a:rPr lang="en-US" altLang="zh-CN" sz="1865" dirty="0" err="1">
                <a:solidFill>
                  <a:schemeClr val="bg1"/>
                </a:solidFill>
              </a:rPr>
              <a:t>Lamet,conseclitaur</a:t>
            </a:r>
            <a:r>
              <a:rPr lang="en-US" altLang="zh-CN" sz="1865" dirty="0">
                <a:solidFill>
                  <a:schemeClr val="bg1"/>
                </a:solidFill>
              </a:rPr>
              <a:t> </a:t>
            </a:r>
            <a:r>
              <a:rPr lang="en-US" altLang="zh-CN" sz="1865" dirty="0" err="1">
                <a:solidFill>
                  <a:schemeClr val="bg1"/>
                </a:solidFill>
              </a:rPr>
              <a:t>Cillium</a:t>
            </a:r>
            <a:r>
              <a:rPr lang="en-US" altLang="zh-CN" sz="1865" dirty="0">
                <a:solidFill>
                  <a:schemeClr val="bg1"/>
                </a:solidFill>
              </a:rPr>
              <a:t> </a:t>
            </a:r>
            <a:r>
              <a:rPr lang="en-US" altLang="zh-CN" sz="1865" dirty="0" err="1">
                <a:solidFill>
                  <a:schemeClr val="bg1"/>
                </a:solidFill>
              </a:rPr>
              <a:t>Adipisicing</a:t>
            </a:r>
            <a:r>
              <a:rPr lang="en-US" altLang="zh-CN" sz="1865" dirty="0">
                <a:solidFill>
                  <a:schemeClr val="bg1"/>
                </a:solidFill>
              </a:rPr>
              <a:t> </a:t>
            </a:r>
            <a:r>
              <a:rPr lang="en-US" altLang="zh-CN" sz="1865" dirty="0" err="1">
                <a:solidFill>
                  <a:schemeClr val="bg1"/>
                </a:solidFill>
              </a:rPr>
              <a:t>Pecu,sed</a:t>
            </a:r>
            <a:r>
              <a:rPr lang="en-US" altLang="zh-CN" sz="1865" dirty="0">
                <a:solidFill>
                  <a:schemeClr val="bg1"/>
                </a:solidFill>
              </a:rPr>
              <a:t> Do</a:t>
            </a:r>
          </a:p>
          <a:p>
            <a:pPr algn="ctr"/>
            <a:r>
              <a:rPr lang="en-US" altLang="zh-CN" sz="1865" dirty="0" err="1">
                <a:solidFill>
                  <a:schemeClr val="bg1"/>
                </a:solidFill>
              </a:rPr>
              <a:t>Eiusmod</a:t>
            </a:r>
            <a:r>
              <a:rPr lang="en-US" altLang="zh-CN" sz="1865" dirty="0">
                <a:solidFill>
                  <a:schemeClr val="bg1"/>
                </a:solidFill>
              </a:rPr>
              <a:t> </a:t>
            </a:r>
            <a:r>
              <a:rPr lang="en-US" altLang="zh-CN" sz="1865" dirty="0" err="1">
                <a:solidFill>
                  <a:schemeClr val="bg1"/>
                </a:solidFill>
              </a:rPr>
              <a:t>Tempor</a:t>
            </a:r>
            <a:r>
              <a:rPr lang="en-US" altLang="zh-CN" sz="1865" dirty="0">
                <a:solidFill>
                  <a:schemeClr val="bg1"/>
                </a:solidFill>
              </a:rPr>
              <a:t> </a:t>
            </a:r>
            <a:r>
              <a:rPr lang="en-US" altLang="zh-CN" sz="1865" dirty="0" err="1">
                <a:solidFill>
                  <a:schemeClr val="bg1"/>
                </a:solidFill>
              </a:rPr>
              <a:t>Lncididunt</a:t>
            </a:r>
            <a:r>
              <a:rPr lang="en-US" altLang="zh-CN" sz="1865" dirty="0">
                <a:solidFill>
                  <a:schemeClr val="bg1"/>
                </a:solidFill>
              </a:rPr>
              <a:t> </a:t>
            </a:r>
            <a:r>
              <a:rPr lang="en-US" altLang="zh-CN" sz="1865" dirty="0" err="1">
                <a:solidFill>
                  <a:schemeClr val="bg1"/>
                </a:solidFill>
              </a:rPr>
              <a:t>Ut</a:t>
            </a:r>
            <a:r>
              <a:rPr lang="en-US" altLang="zh-CN" sz="1865" dirty="0">
                <a:solidFill>
                  <a:schemeClr val="bg1"/>
                </a:solidFill>
              </a:rPr>
              <a:t> </a:t>
            </a:r>
            <a:r>
              <a:rPr lang="en-US" altLang="zh-CN" sz="1865" dirty="0" err="1">
                <a:solidFill>
                  <a:schemeClr val="bg1"/>
                </a:solidFill>
              </a:rPr>
              <a:t>Labore</a:t>
            </a:r>
            <a:r>
              <a:rPr lang="en-US" altLang="zh-CN" sz="1865" dirty="0">
                <a:solidFill>
                  <a:schemeClr val="bg1"/>
                </a:solidFill>
              </a:rPr>
              <a:t> Et </a:t>
            </a:r>
            <a:r>
              <a:rPr lang="en-US" altLang="zh-CN" sz="1865" dirty="0" err="1">
                <a:solidFill>
                  <a:schemeClr val="bg1"/>
                </a:solidFill>
              </a:rPr>
              <a:t>Dolore</a:t>
            </a:r>
            <a:r>
              <a:rPr lang="en-US" altLang="zh-CN" sz="1865" dirty="0">
                <a:solidFill>
                  <a:schemeClr val="bg1"/>
                </a:solidFill>
              </a:rPr>
              <a:t> Magna.</a:t>
            </a:r>
            <a:endParaRPr lang="zh-CN" altLang="en-US" sz="1865" dirty="0">
              <a:solidFill>
                <a:schemeClr val="bg1"/>
              </a:solidFill>
            </a:endParaRPr>
          </a:p>
        </p:txBody>
      </p:sp>
      <p:sp>
        <p:nvSpPr>
          <p:cNvPr id="6" name="PA_文本框 22"/>
          <p:cNvSpPr txBox="1"/>
          <p:nvPr>
            <p:custDataLst>
              <p:tags r:id="rId4"/>
            </p:custDataLst>
          </p:nvPr>
        </p:nvSpPr>
        <p:spPr>
          <a:xfrm>
            <a:off x="5120461" y="4332950"/>
            <a:ext cx="2184256" cy="379335"/>
          </a:xfrm>
          <a:prstGeom prst="rect">
            <a:avLst/>
          </a:prstGeom>
          <a:noFill/>
        </p:spPr>
        <p:txBody>
          <a:bodyPr wrap="square" rtlCol="0">
            <a:spAutoFit/>
          </a:bodyPr>
          <a:lstStyle/>
          <a:p>
            <a:pPr algn="ctr"/>
            <a:r>
              <a:rPr lang="zh-CN" altLang="en-US" sz="1865" dirty="0">
                <a:solidFill>
                  <a:schemeClr val="bg1"/>
                </a:solidFill>
                <a:latin typeface="微软雅黑" panose="020B0503020204020204" pitchFamily="34" charset="-122"/>
                <a:ea typeface="微软雅黑" panose="020B0503020204020204" pitchFamily="34" charset="-122"/>
              </a:rPr>
              <a:t>讲课人</a:t>
            </a:r>
            <a:r>
              <a:rPr lang="zh-CN" altLang="en-US" sz="1865" dirty="0" smtClean="0">
                <a:solidFill>
                  <a:schemeClr val="bg1"/>
                </a:solidFill>
                <a:latin typeface="微软雅黑" panose="020B0503020204020204" pitchFamily="34" charset="-122"/>
                <a:ea typeface="微软雅黑" panose="020B0503020204020204" pitchFamily="34" charset="-122"/>
              </a:rPr>
              <a:t>：</a:t>
            </a:r>
            <a:endParaRPr lang="zh-CN" altLang="en-US" sz="1865"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76893" y="3504599"/>
            <a:ext cx="2730159" cy="3809524"/>
          </a:xfrm>
          <a:prstGeom prst="rect">
            <a:avLst/>
          </a:prstGeom>
        </p:spPr>
      </p:pic>
      <p:pic>
        <p:nvPicPr>
          <p:cNvPr id="9" name="图片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4367" y="1"/>
            <a:ext cx="3417913" cy="4716720"/>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26965" y="4834735"/>
            <a:ext cx="5111835" cy="231054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3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800" decel="100000"/>
                                        <p:tgtEl>
                                          <p:spTgt spid="2"/>
                                        </p:tgtEl>
                                      </p:cBhvr>
                                    </p:animEffect>
                                    <p:anim calcmode="lin" valueType="num">
                                      <p:cBhvr>
                                        <p:cTn id="24" dur="800" decel="100000" fill="hold"/>
                                        <p:tgtEl>
                                          <p:spTgt spid="2"/>
                                        </p:tgtEl>
                                        <p:attrNameLst>
                                          <p:attrName>style.rotation</p:attrName>
                                        </p:attrNameLst>
                                      </p:cBhvr>
                                      <p:tavLst>
                                        <p:tav tm="0">
                                          <p:val>
                                            <p:fltVal val="-90"/>
                                          </p:val>
                                        </p:tav>
                                        <p:tav tm="100000">
                                          <p:val>
                                            <p:fltVal val="0"/>
                                          </p:val>
                                        </p:tav>
                                      </p:tavLst>
                                    </p:anim>
                                    <p:anim calcmode="lin" valueType="num">
                                      <p:cBhvr>
                                        <p:cTn id="25" dur="800" decel="100000" fill="hold"/>
                                        <p:tgtEl>
                                          <p:spTgt spid="2"/>
                                        </p:tgtEl>
                                        <p:attrNameLst>
                                          <p:attrName>ppt_x</p:attrName>
                                        </p:attrNameLst>
                                      </p:cBhvr>
                                      <p:tavLst>
                                        <p:tav tm="0">
                                          <p:val>
                                            <p:strVal val="#ppt_x+0.4"/>
                                          </p:val>
                                        </p:tav>
                                        <p:tav tm="100000">
                                          <p:val>
                                            <p:strVal val="#ppt_x-0.05"/>
                                          </p:val>
                                        </p:tav>
                                      </p:tavLst>
                                    </p:anim>
                                    <p:anim calcmode="lin" valueType="num">
                                      <p:cBhvr>
                                        <p:cTn id="26" dur="800" decel="100000" fill="hold"/>
                                        <p:tgtEl>
                                          <p:spTgt spid="2"/>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29" fill="hold">
                            <p:stCondLst>
                              <p:cond delay="2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
                                        </p:tgtEl>
                                        <p:attrNameLst>
                                          <p:attrName>ppt_y</p:attrName>
                                        </p:attrNameLst>
                                      </p:cBhvr>
                                      <p:tavLst>
                                        <p:tav tm="0">
                                          <p:val>
                                            <p:strVal val="#ppt_y"/>
                                          </p:val>
                                        </p:tav>
                                        <p:tav tm="100000">
                                          <p:val>
                                            <p:strVal val="#ppt_y"/>
                                          </p:val>
                                        </p:tav>
                                      </p:tavLst>
                                    </p:anim>
                                    <p:anim calcmode="lin" valueType="num">
                                      <p:cBhvr>
                                        <p:cTn id="3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
                                        </p:tgtEl>
                                      </p:cBhvr>
                                    </p:animEffect>
                                  </p:childTnLst>
                                </p:cTn>
                              </p:par>
                            </p:childTnLst>
                          </p:cTn>
                        </p:par>
                        <p:par>
                          <p:cTn id="37" fill="hold">
                            <p:stCondLst>
                              <p:cond delay="1850"/>
                            </p:stCondLst>
                            <p:childTnLst>
                              <p:par>
                                <p:cTn id="38" presetID="42"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1000"/>
                                        <p:tgtEl>
                                          <p:spTgt spid="4"/>
                                        </p:tgtEl>
                                      </p:cBhvr>
                                    </p:animEffect>
                                    <p:anim calcmode="lin" valueType="num">
                                      <p:cBhvr>
                                        <p:cTn id="41" dur="1000" fill="hold"/>
                                        <p:tgtEl>
                                          <p:spTgt spid="4"/>
                                        </p:tgtEl>
                                        <p:attrNameLst>
                                          <p:attrName>ppt_x</p:attrName>
                                        </p:attrNameLst>
                                      </p:cBhvr>
                                      <p:tavLst>
                                        <p:tav tm="0">
                                          <p:val>
                                            <p:strVal val="#ppt_x"/>
                                          </p:val>
                                        </p:tav>
                                        <p:tav tm="100000">
                                          <p:val>
                                            <p:strVal val="#ppt_x"/>
                                          </p:val>
                                        </p:tav>
                                      </p:tavLst>
                                    </p:anim>
                                    <p:anim calcmode="lin" valueType="num">
                                      <p:cBhvr>
                                        <p:cTn id="42" dur="1000" fill="hold"/>
                                        <p:tgtEl>
                                          <p:spTgt spid="4"/>
                                        </p:tgtEl>
                                        <p:attrNameLst>
                                          <p:attrName>ppt_y</p:attrName>
                                        </p:attrNameLst>
                                      </p:cBhvr>
                                      <p:tavLst>
                                        <p:tav tm="0">
                                          <p:val>
                                            <p:strVal val="#ppt_y+.1"/>
                                          </p:val>
                                        </p:tav>
                                        <p:tav tm="100000">
                                          <p:val>
                                            <p:strVal val="#ppt_y"/>
                                          </p:val>
                                        </p:tav>
                                      </p:tavLst>
                                    </p:anim>
                                  </p:childTnLst>
                                </p:cTn>
                              </p:par>
                            </p:childTnLst>
                          </p:cTn>
                        </p:par>
                        <p:par>
                          <p:cTn id="43" fill="hold">
                            <p:stCondLst>
                              <p:cond delay="2850"/>
                            </p:stCondLst>
                            <p:childTnLst>
                              <p:par>
                                <p:cTn id="44" presetID="2" presetClass="entr" presetSubtype="8"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0-#ppt_w/2"/>
                                          </p:val>
                                        </p:tav>
                                        <p:tav tm="100000">
                                          <p:val>
                                            <p:strVal val="#ppt_x"/>
                                          </p:val>
                                        </p:tav>
                                      </p:tavLst>
                                    </p:anim>
                                    <p:anim calcmode="lin" valueType="num">
                                      <p:cBhvr additive="base">
                                        <p:cTn id="4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矩形 2"/>
          <p:cNvSpPr>
            <a:spLocks noChangeArrowheads="1"/>
          </p:cNvSpPr>
          <p:nvPr/>
        </p:nvSpPr>
        <p:spPr bwMode="auto">
          <a:xfrm>
            <a:off x="5427646" y="1364289"/>
            <a:ext cx="6332983" cy="4507776"/>
          </a:xfrm>
          <a:prstGeom prst="rect">
            <a:avLst/>
          </a:prstGeom>
          <a:blipFill dpi="0" rotWithShape="1">
            <a:blip r:embed="rId3"/>
            <a:srcRect/>
            <a:stretch>
              <a:fillRect/>
            </a:stretch>
          </a:blipFill>
          <a:ln>
            <a:noFill/>
          </a:ln>
        </p:spPr>
        <p:txBody>
          <a:bodyPr anchor="ctr"/>
          <a:lstStyle/>
          <a:p>
            <a:pPr algn="ctr" eaLnBrk="1" hangingPunct="1">
              <a:buFont typeface="Arial" panose="020B0604020202020204" pitchFamily="34" charset="0"/>
              <a:buNone/>
            </a:pPr>
            <a:endParaRPr lang="zh-CN" altLang="en-US" sz="2400" dirty="0">
              <a:solidFill>
                <a:srgbClr val="FFFFFF"/>
              </a:solidFill>
            </a:endParaRPr>
          </a:p>
        </p:txBody>
      </p:sp>
      <p:sp>
        <p:nvSpPr>
          <p:cNvPr id="4" name="矩形 3"/>
          <p:cNvSpPr>
            <a:spLocks noChangeArrowheads="1"/>
          </p:cNvSpPr>
          <p:nvPr/>
        </p:nvSpPr>
        <p:spPr bwMode="auto">
          <a:xfrm>
            <a:off x="815413" y="2948947"/>
            <a:ext cx="6695776" cy="2477975"/>
          </a:xfrm>
          <a:prstGeom prst="rect">
            <a:avLst/>
          </a:prstGeom>
          <a:solidFill>
            <a:schemeClr val="accent1"/>
          </a:solidFill>
          <a:ln>
            <a:noFill/>
          </a:ln>
        </p:spPr>
        <p:txBody>
          <a:bodyPr lIns="240000" tIns="144000" rIns="240000" bIns="1440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a:lnSpc>
                <a:spcPct val="130000"/>
              </a:lnSpc>
              <a:spcBef>
                <a:spcPts val="800"/>
              </a:spcBef>
              <a:spcAft>
                <a:spcPts val="800"/>
              </a:spcAft>
              <a:buNone/>
              <a:defRPr/>
            </a:pPr>
            <a:endParaRPr lang="en-US" altLang="zh-CN" sz="1865" dirty="0">
              <a:solidFill>
                <a:srgbClr val="FFFFFF"/>
              </a:solidFill>
              <a:latin typeface="+mn-ea"/>
              <a:ea typeface="+mn-ea"/>
            </a:endParaRPr>
          </a:p>
          <a:p>
            <a:pPr algn="just">
              <a:lnSpc>
                <a:spcPct val="130000"/>
              </a:lnSpc>
              <a:spcBef>
                <a:spcPts val="800"/>
              </a:spcBef>
              <a:spcAft>
                <a:spcPts val="800"/>
              </a:spcAft>
              <a:buNone/>
              <a:defRPr/>
            </a:pPr>
            <a:endParaRPr lang="zh-CN" altLang="en-US" sz="1865" dirty="0">
              <a:solidFill>
                <a:srgbClr val="FFFFFF"/>
              </a:solidFill>
              <a:latin typeface="+mn-ea"/>
              <a:ea typeface="+mn-ea"/>
            </a:endParaRPr>
          </a:p>
        </p:txBody>
      </p:sp>
      <p:sp>
        <p:nvSpPr>
          <p:cNvPr id="5" name="矩形 4"/>
          <p:cNvSpPr/>
          <p:nvPr/>
        </p:nvSpPr>
        <p:spPr>
          <a:xfrm>
            <a:off x="1032406" y="3474915"/>
            <a:ext cx="6023701" cy="707758"/>
          </a:xfrm>
          <a:prstGeom prst="rect">
            <a:avLst/>
          </a:prstGeom>
        </p:spPr>
        <p:txBody>
          <a:bodyPr wrap="square">
            <a:spAutoFit/>
          </a:bodyPr>
          <a:lstStyle/>
          <a:p>
            <a:pPr>
              <a:lnSpc>
                <a:spcPct val="150000"/>
              </a:lnSpc>
            </a:pPr>
            <a:r>
              <a:rPr lang="zh-CN" altLang="en-US" sz="1335" dirty="0">
                <a:solidFill>
                  <a:schemeClr val="bg1"/>
                </a:solidFill>
              </a:rPr>
              <a:t>单击此处添加段落文本，单击此处添加段落文本，单击此处添加段落文本。</a:t>
            </a:r>
            <a:endParaRPr lang="en-US" altLang="zh-CN" sz="1335" dirty="0">
              <a:solidFill>
                <a:schemeClr val="bg1"/>
              </a:solidFill>
            </a:endParaRPr>
          </a:p>
          <a:p>
            <a:pPr>
              <a:lnSpc>
                <a:spcPct val="150000"/>
              </a:lnSpc>
            </a:pPr>
            <a:r>
              <a:rPr lang="zh-CN" altLang="en-US" sz="1335" dirty="0">
                <a:solidFill>
                  <a:schemeClr val="bg1"/>
                </a:solidFill>
              </a:rPr>
              <a:t>单击此处添加段落文本，单击此处添加段落文本，单击此处添加段落文本。</a:t>
            </a:r>
          </a:p>
        </p:txBody>
      </p:sp>
      <p:sp>
        <p:nvSpPr>
          <p:cNvPr id="6" name="矩形 5"/>
          <p:cNvSpPr/>
          <p:nvPr/>
        </p:nvSpPr>
        <p:spPr>
          <a:xfrm>
            <a:off x="1032406" y="4608741"/>
            <a:ext cx="6023701" cy="707758"/>
          </a:xfrm>
          <a:prstGeom prst="rect">
            <a:avLst/>
          </a:prstGeom>
        </p:spPr>
        <p:txBody>
          <a:bodyPr wrap="square">
            <a:spAutoFit/>
          </a:bodyPr>
          <a:lstStyle/>
          <a:p>
            <a:pPr>
              <a:lnSpc>
                <a:spcPct val="150000"/>
              </a:lnSpc>
            </a:pPr>
            <a:r>
              <a:rPr lang="zh-CN" altLang="en-US" sz="1335" dirty="0">
                <a:solidFill>
                  <a:schemeClr val="bg1"/>
                </a:solidFill>
              </a:rPr>
              <a:t>单击此处添加段落文本，单击此处添加段落文本，单击此处添加段落文本。</a:t>
            </a:r>
            <a:endParaRPr lang="en-US" altLang="zh-CN" sz="1335" dirty="0">
              <a:solidFill>
                <a:schemeClr val="bg1"/>
              </a:solidFill>
            </a:endParaRPr>
          </a:p>
          <a:p>
            <a:pPr>
              <a:lnSpc>
                <a:spcPct val="150000"/>
              </a:lnSpc>
            </a:pPr>
            <a:r>
              <a:rPr lang="zh-CN" altLang="en-US" sz="1335" dirty="0">
                <a:solidFill>
                  <a:schemeClr val="bg1"/>
                </a:solidFill>
              </a:rPr>
              <a:t>单击此处添加段落文本，单击此处添加段落文本，单击此处添加段落文本。</a:t>
            </a:r>
          </a:p>
        </p:txBody>
      </p:sp>
      <p:sp>
        <p:nvSpPr>
          <p:cNvPr id="7" name="矩形 6"/>
          <p:cNvSpPr/>
          <p:nvPr/>
        </p:nvSpPr>
        <p:spPr>
          <a:xfrm>
            <a:off x="1064787" y="4213579"/>
            <a:ext cx="1617751" cy="465833"/>
          </a:xfrm>
          <a:prstGeom prst="rect">
            <a:avLst/>
          </a:prstGeom>
        </p:spPr>
        <p:txBody>
          <a:bodyPr wrap="none">
            <a:spAutoFit/>
          </a:bodyPr>
          <a:lstStyle/>
          <a:p>
            <a:pPr algn="just">
              <a:lnSpc>
                <a:spcPct val="130000"/>
              </a:lnSpc>
              <a:spcBef>
                <a:spcPts val="800"/>
              </a:spcBef>
              <a:spcAft>
                <a:spcPts val="800"/>
              </a:spcAft>
              <a:defRPr/>
            </a:pPr>
            <a:r>
              <a:rPr lang="zh-CN" altLang="en-US" sz="1865" b="1" dirty="0">
                <a:solidFill>
                  <a:srgbClr val="FFFFFF"/>
                </a:solidFill>
                <a:latin typeface="微软雅黑" panose="020B0503020204020204" pitchFamily="34" charset="-122"/>
              </a:rPr>
              <a:t>客户开拓能力</a:t>
            </a:r>
            <a:endParaRPr lang="en-US" altLang="zh-CN" sz="1865" b="1" dirty="0">
              <a:solidFill>
                <a:srgbClr val="FFFFFF"/>
              </a:solidFill>
              <a:latin typeface="微软雅黑" panose="020B0503020204020204" pitchFamily="34" charset="-122"/>
            </a:endParaRPr>
          </a:p>
        </p:txBody>
      </p:sp>
      <p:sp>
        <p:nvSpPr>
          <p:cNvPr id="8" name="矩形 7"/>
          <p:cNvSpPr/>
          <p:nvPr/>
        </p:nvSpPr>
        <p:spPr>
          <a:xfrm>
            <a:off x="1064787" y="3044958"/>
            <a:ext cx="1617751" cy="465833"/>
          </a:xfrm>
          <a:prstGeom prst="rect">
            <a:avLst/>
          </a:prstGeom>
        </p:spPr>
        <p:txBody>
          <a:bodyPr wrap="none">
            <a:spAutoFit/>
          </a:bodyPr>
          <a:lstStyle/>
          <a:p>
            <a:pPr algn="just">
              <a:lnSpc>
                <a:spcPct val="130000"/>
              </a:lnSpc>
              <a:spcBef>
                <a:spcPts val="800"/>
              </a:spcBef>
              <a:spcAft>
                <a:spcPts val="800"/>
              </a:spcAft>
              <a:defRPr/>
            </a:pPr>
            <a:r>
              <a:rPr lang="zh-CN" altLang="en-US" sz="1865" b="1" dirty="0">
                <a:solidFill>
                  <a:srgbClr val="FFFFFF"/>
                </a:solidFill>
                <a:latin typeface="微软雅黑" panose="020B0503020204020204" pitchFamily="34" charset="-122"/>
              </a:rPr>
              <a:t>市场感知能力</a:t>
            </a:r>
            <a:endParaRPr lang="en-US" altLang="zh-CN" sz="1865" b="1" dirty="0">
              <a:solidFill>
                <a:srgbClr val="FFFFFF"/>
              </a:solidFill>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par>
                                <p:cTn id="22" presetID="2" presetClass="entr" presetSubtype="8"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任意多边形 19"/>
          <p:cNvSpPr>
            <a:spLocks noChangeArrowheads="1"/>
          </p:cNvSpPr>
          <p:nvPr/>
        </p:nvSpPr>
        <p:spPr bwMode="auto">
          <a:xfrm>
            <a:off x="7210200" y="2158866"/>
            <a:ext cx="1372133" cy="1372133"/>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accent1"/>
          </a:solidFill>
          <a:ln>
            <a:noFill/>
          </a:ln>
        </p:spPr>
        <p:txBody>
          <a:bodyPr lIns="0" tIns="0" rIns="0" bIns="62400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文本</a:t>
            </a:r>
          </a:p>
        </p:txBody>
      </p:sp>
      <p:sp>
        <p:nvSpPr>
          <p:cNvPr id="4" name="任意多边形 20"/>
          <p:cNvSpPr>
            <a:spLocks noChangeArrowheads="1"/>
          </p:cNvSpPr>
          <p:nvPr/>
        </p:nvSpPr>
        <p:spPr bwMode="auto">
          <a:xfrm rot="3600000">
            <a:off x="7940890" y="2581981"/>
            <a:ext cx="1372133" cy="1370540"/>
          </a:xfrm>
          <a:custGeom>
            <a:avLst/>
            <a:gdLst>
              <a:gd name="T0" fmla="*/ 678151 w 1217261"/>
              <a:gd name="T1" fmla="*/ 0 h 1216852"/>
              <a:gd name="T2" fmla="*/ 1245018 w 1217261"/>
              <a:gd name="T3" fmla="*/ 114351 h 1216852"/>
              <a:gd name="T4" fmla="*/ 1366838 w 1217261"/>
              <a:gd name="T5" fmla="*/ 172986 h 1216852"/>
              <a:gd name="T6" fmla="*/ 730030 w 1217261"/>
              <a:gd name="T7" fmla="*/ 1365250 h 1216852"/>
              <a:gd name="T8" fmla="*/ 724200 w 1217261"/>
              <a:gd name="T9" fmla="*/ 1361323 h 1216852"/>
              <a:gd name="T10" fmla="*/ 683418 w 1217261"/>
              <a:gd name="T11" fmla="*/ 1353096 h 1216852"/>
              <a:gd name="T12" fmla="*/ 642638 w 1217261"/>
              <a:gd name="T13" fmla="*/ 1361323 h 1216852"/>
              <a:gd name="T14" fmla="*/ 638801 w 1217261"/>
              <a:gd name="T15" fmla="*/ 1363907 h 1216852"/>
              <a:gd name="T16" fmla="*/ 0 w 1217261"/>
              <a:gd name="T17" fmla="*/ 167915 h 1216852"/>
              <a:gd name="T18" fmla="*/ 111284 w 1217261"/>
              <a:gd name="T19" fmla="*/ 114351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400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文本</a:t>
            </a:r>
          </a:p>
        </p:txBody>
      </p:sp>
      <p:sp>
        <p:nvSpPr>
          <p:cNvPr id="5" name="任意多边形 24"/>
          <p:cNvSpPr>
            <a:spLocks noChangeArrowheads="1"/>
          </p:cNvSpPr>
          <p:nvPr/>
        </p:nvSpPr>
        <p:spPr bwMode="auto">
          <a:xfrm rot="18000000">
            <a:off x="6478715" y="2581183"/>
            <a:ext cx="1372133" cy="1372133"/>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4000" anchor="ctr"/>
          <a:lstStyle/>
          <a:p>
            <a:pPr algn="ctr" eaLnBrk="1" hangingPunct="1"/>
            <a:r>
              <a:rPr lang="zh-CN" altLang="en-US" sz="2400" dirty="0">
                <a:solidFill>
                  <a:srgbClr val="FFFFFF"/>
                </a:solidFill>
                <a:latin typeface="微软雅黑" panose="020B0503020204020204" pitchFamily="34" charset="-122"/>
                <a:ea typeface="微软雅黑" panose="020B0503020204020204" pitchFamily="34" charset="-122"/>
              </a:rPr>
              <a:t>文本</a:t>
            </a:r>
          </a:p>
        </p:txBody>
      </p:sp>
      <p:sp>
        <p:nvSpPr>
          <p:cNvPr id="6" name="任意多边形 31"/>
          <p:cNvSpPr>
            <a:spLocks noChangeArrowheads="1"/>
          </p:cNvSpPr>
          <p:nvPr/>
        </p:nvSpPr>
        <p:spPr bwMode="auto">
          <a:xfrm rot="18255227">
            <a:off x="7964793" y="3394742"/>
            <a:ext cx="1368947" cy="1373727"/>
          </a:xfrm>
          <a:custGeom>
            <a:avLst/>
            <a:gdLst>
              <a:gd name="T0" fmla="*/ 637722 w 1072099"/>
              <a:gd name="T1" fmla="*/ 0 h 1075891"/>
              <a:gd name="T2" fmla="*/ 1363663 w 1072099"/>
              <a:gd name="T3" fmla="*/ 1146430 h 1075891"/>
              <a:gd name="T4" fmla="*/ 1256644 w 1072099"/>
              <a:gd name="T5" fmla="*/ 1208152 h 1075891"/>
              <a:gd name="T6" fmla="*/ 699741 w 1072099"/>
              <a:gd name="T7" fmla="*/ 1364346 h 1075891"/>
              <a:gd name="T8" fmla="*/ 125858 w 1072099"/>
              <a:gd name="T9" fmla="*/ 1292256 h 1075891"/>
              <a:gd name="T10" fmla="*/ 0 w 1072099"/>
              <a:gd name="T11" fmla="*/ 1242764 h 1075891"/>
              <a:gd name="T12" fmla="*/ 546631 w 1072099"/>
              <a:gd name="T13" fmla="*/ 5427 h 1075891"/>
              <a:gd name="T14" fmla="*/ 552736 w 1072099"/>
              <a:gd name="T15" fmla="*/ 8913 h 1075891"/>
              <a:gd name="T16" fmla="*/ 594024 w 1072099"/>
              <a:gd name="T17" fmla="*/ 14100 h 1075891"/>
              <a:gd name="T18" fmla="*/ 634088 w 1072099"/>
              <a:gd name="T19" fmla="*/ 2863 h 10758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2099"/>
              <a:gd name="T31" fmla="*/ 0 h 1075891"/>
              <a:gd name="T32" fmla="*/ 1072099 w 1072099"/>
              <a:gd name="T33" fmla="*/ 1075891 h 10758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lnTo>
                  <a:pt x="501371" y="0"/>
                </a:lnTo>
                <a:close/>
              </a:path>
            </a:pathLst>
          </a:custGeom>
          <a:solidFill>
            <a:schemeClr val="accent1"/>
          </a:solidFill>
          <a:ln>
            <a:noFill/>
          </a:ln>
        </p:spPr>
        <p:txBody>
          <a:bodyPr tIns="62400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文本</a:t>
            </a:r>
          </a:p>
          <a:p>
            <a:pPr algn="ctr" eaLnBrk="1" hangingPunct="1"/>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7" name="任意多边形 35"/>
          <p:cNvSpPr>
            <a:spLocks noChangeArrowheads="1"/>
          </p:cNvSpPr>
          <p:nvPr/>
        </p:nvSpPr>
        <p:spPr bwMode="auto">
          <a:xfrm>
            <a:off x="7210200" y="3848136"/>
            <a:ext cx="1372133" cy="1372133"/>
          </a:xfrm>
          <a:custGeom>
            <a:avLst/>
            <a:gdLst>
              <a:gd name="T0" fmla="*/ 636808 w 1074764"/>
              <a:gd name="T1" fmla="*/ 0 h 1074402"/>
              <a:gd name="T2" fmla="*/ 642638 w 1074764"/>
              <a:gd name="T3" fmla="*/ 3931 h 1074402"/>
              <a:gd name="T4" fmla="*/ 683420 w 1074764"/>
              <a:gd name="T5" fmla="*/ 12168 h 1074402"/>
              <a:gd name="T6" fmla="*/ 724200 w 1074764"/>
              <a:gd name="T7" fmla="*/ 3931 h 1074402"/>
              <a:gd name="T8" fmla="*/ 728037 w 1074764"/>
              <a:gd name="T9" fmla="*/ 1345 h 1074402"/>
              <a:gd name="T10" fmla="*/ 1366838 w 1074764"/>
              <a:gd name="T11" fmla="*/ 1198727 h 1074402"/>
              <a:gd name="T12" fmla="*/ 1255554 w 1074764"/>
              <a:gd name="T13" fmla="*/ 1252353 h 1074402"/>
              <a:gd name="T14" fmla="*/ 688688 w 1074764"/>
              <a:gd name="T15" fmla="*/ 1366837 h 1074402"/>
              <a:gd name="T16" fmla="*/ 121820 w 1074764"/>
              <a:gd name="T17" fmla="*/ 1252353 h 1074402"/>
              <a:gd name="T18" fmla="*/ 0 w 1074764"/>
              <a:gd name="T19" fmla="*/ 1193650 h 10744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4764"/>
              <a:gd name="T31" fmla="*/ 0 h 1074402"/>
              <a:gd name="T32" fmla="*/ 1074764 w 1074764"/>
              <a:gd name="T33" fmla="*/ 1074402 h 10744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lnTo>
                  <a:pt x="500731" y="0"/>
                </a:lnTo>
                <a:close/>
              </a:path>
            </a:pathLst>
          </a:custGeom>
          <a:solidFill>
            <a:schemeClr val="bg1">
              <a:lumMod val="75000"/>
            </a:schemeClr>
          </a:solidFill>
          <a:ln>
            <a:noFill/>
          </a:ln>
        </p:spPr>
        <p:txBody>
          <a:bodyPr tIns="62400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文本</a:t>
            </a:r>
          </a:p>
        </p:txBody>
      </p:sp>
      <p:sp>
        <p:nvSpPr>
          <p:cNvPr id="8" name="任意多边形 39"/>
          <p:cNvSpPr>
            <a:spLocks noChangeArrowheads="1"/>
          </p:cNvSpPr>
          <p:nvPr/>
        </p:nvSpPr>
        <p:spPr bwMode="auto">
          <a:xfrm rot="3332381">
            <a:off x="6457199" y="3391556"/>
            <a:ext cx="1367352" cy="1375320"/>
          </a:xfrm>
          <a:custGeom>
            <a:avLst/>
            <a:gdLst>
              <a:gd name="T0" fmla="*/ 727554 w 1071198"/>
              <a:gd name="T1" fmla="*/ 0 h 1077846"/>
              <a:gd name="T2" fmla="*/ 733060 w 1071198"/>
              <a:gd name="T3" fmla="*/ 4369 h 1077846"/>
              <a:gd name="T4" fmla="*/ 773072 w 1071198"/>
              <a:gd name="T5" fmla="*/ 15743 h 1077846"/>
              <a:gd name="T6" fmla="*/ 814363 w 1071198"/>
              <a:gd name="T7" fmla="*/ 10709 h 1077846"/>
              <a:gd name="T8" fmla="*/ 818388 w 1071198"/>
              <a:gd name="T9" fmla="*/ 8430 h 1077846"/>
              <a:gd name="T10" fmla="*/ 1362075 w 1071198"/>
              <a:gd name="T11" fmla="*/ 1250789 h 1077846"/>
              <a:gd name="T12" fmla="*/ 1246977 w 1071198"/>
              <a:gd name="T13" fmla="*/ 1295556 h 1077846"/>
              <a:gd name="T14" fmla="*/ 673024 w 1071198"/>
              <a:gd name="T15" fmla="*/ 1365531 h 1077846"/>
              <a:gd name="T16" fmla="*/ 116868 w 1071198"/>
              <a:gd name="T17" fmla="*/ 1207435 h 1077846"/>
              <a:gd name="T18" fmla="*/ 0 w 1071198"/>
              <a:gd name="T19" fmla="*/ 1139492 h 10778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1198"/>
              <a:gd name="T31" fmla="*/ 0 h 1077846"/>
              <a:gd name="T32" fmla="*/ 1071198 w 1071198"/>
              <a:gd name="T33" fmla="*/ 1077846 h 10778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lnTo>
                  <a:pt x="572182" y="0"/>
                </a:lnTo>
                <a:close/>
              </a:path>
            </a:pathLst>
          </a:custGeom>
          <a:solidFill>
            <a:schemeClr val="accent1"/>
          </a:solidFill>
          <a:ln>
            <a:noFill/>
          </a:ln>
        </p:spPr>
        <p:txBody>
          <a:bodyPr lIns="0" tIns="624000" rIns="0" bIns="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文本</a:t>
            </a:r>
          </a:p>
        </p:txBody>
      </p:sp>
      <p:sp>
        <p:nvSpPr>
          <p:cNvPr id="9" name="矩形 41"/>
          <p:cNvSpPr>
            <a:spLocks noChangeArrowheads="1"/>
          </p:cNvSpPr>
          <p:nvPr/>
        </p:nvSpPr>
        <p:spPr bwMode="auto">
          <a:xfrm>
            <a:off x="6605096" y="1486346"/>
            <a:ext cx="2400267"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pPr algn="just"/>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sp>
        <p:nvSpPr>
          <p:cNvPr id="10" name="矩形 42"/>
          <p:cNvSpPr>
            <a:spLocks noChangeArrowheads="1"/>
          </p:cNvSpPr>
          <p:nvPr/>
        </p:nvSpPr>
        <p:spPr bwMode="auto">
          <a:xfrm>
            <a:off x="6605096" y="5119870"/>
            <a:ext cx="2400267"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pPr algn="just"/>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sp>
        <p:nvSpPr>
          <p:cNvPr id="11" name="矩形 43"/>
          <p:cNvSpPr>
            <a:spLocks noChangeArrowheads="1"/>
          </p:cNvSpPr>
          <p:nvPr/>
        </p:nvSpPr>
        <p:spPr bwMode="auto">
          <a:xfrm>
            <a:off x="9155721" y="2446453"/>
            <a:ext cx="2400267"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sp>
        <p:nvSpPr>
          <p:cNvPr id="12" name="矩形 44"/>
          <p:cNvSpPr>
            <a:spLocks noChangeArrowheads="1"/>
          </p:cNvSpPr>
          <p:nvPr/>
        </p:nvSpPr>
        <p:spPr bwMode="auto">
          <a:xfrm>
            <a:off x="9155721" y="4266402"/>
            <a:ext cx="2400267"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sp>
        <p:nvSpPr>
          <p:cNvPr id="13" name="矩形 45"/>
          <p:cNvSpPr>
            <a:spLocks noChangeArrowheads="1"/>
          </p:cNvSpPr>
          <p:nvPr/>
        </p:nvSpPr>
        <p:spPr bwMode="auto">
          <a:xfrm>
            <a:off x="4259177" y="2446453"/>
            <a:ext cx="2400267"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pPr algn="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sp>
        <p:nvSpPr>
          <p:cNvPr id="14" name="矩形 46"/>
          <p:cNvSpPr>
            <a:spLocks noChangeArrowheads="1"/>
          </p:cNvSpPr>
          <p:nvPr/>
        </p:nvSpPr>
        <p:spPr bwMode="auto">
          <a:xfrm>
            <a:off x="4259177" y="4266402"/>
            <a:ext cx="2400267"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62400" rIns="120000" bIns="62400" anchor="ctr"/>
          <a:lstStyle/>
          <a:p>
            <a:pPr algn="r"/>
            <a:r>
              <a:rPr lang="zh-CN" altLang="en-US" sz="1600" dirty="0">
                <a:solidFill>
                  <a:schemeClr val="bg1">
                    <a:lumMod val="65000"/>
                  </a:schemeClr>
                </a:solidFill>
                <a:latin typeface="微软雅黑" panose="020B0503020204020204" pitchFamily="34" charset="-122"/>
                <a:ea typeface="微软雅黑" panose="020B0503020204020204" pitchFamily="34" charset="-122"/>
              </a:rPr>
              <a:t>单击此处添加段落文本</a:t>
            </a:r>
          </a:p>
        </p:txBody>
      </p:sp>
      <p:grpSp>
        <p:nvGrpSpPr>
          <p:cNvPr id="15" name="组合 14"/>
          <p:cNvGrpSpPr/>
          <p:nvPr/>
        </p:nvGrpSpPr>
        <p:grpSpPr>
          <a:xfrm>
            <a:off x="1007436" y="1093666"/>
            <a:ext cx="2688299" cy="1685477"/>
            <a:chOff x="6345511" y="712385"/>
            <a:chExt cx="2016224" cy="1264108"/>
          </a:xfrm>
        </p:grpSpPr>
        <p:pic>
          <p:nvPicPr>
            <p:cNvPr id="16"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345511" y="712385"/>
              <a:ext cx="2016224" cy="1264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椭圆 16"/>
            <p:cNvSpPr/>
            <p:nvPr/>
          </p:nvSpPr>
          <p:spPr>
            <a:xfrm>
              <a:off x="6421778" y="749120"/>
              <a:ext cx="405742" cy="4057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grpSp>
      <p:grpSp>
        <p:nvGrpSpPr>
          <p:cNvPr id="18" name="组合 17"/>
          <p:cNvGrpSpPr/>
          <p:nvPr/>
        </p:nvGrpSpPr>
        <p:grpSpPr>
          <a:xfrm>
            <a:off x="1007435" y="2876184"/>
            <a:ext cx="2688299" cy="1721037"/>
            <a:chOff x="6345510" y="2049274"/>
            <a:chExt cx="2016224" cy="1290778"/>
          </a:xfrm>
        </p:grpSpPr>
        <p:pic>
          <p:nvPicPr>
            <p:cNvPr id="19"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345510" y="2049274"/>
              <a:ext cx="2016224" cy="1290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椭圆 19"/>
            <p:cNvSpPr/>
            <p:nvPr/>
          </p:nvSpPr>
          <p:spPr>
            <a:xfrm>
              <a:off x="7861096" y="2139702"/>
              <a:ext cx="405742" cy="4057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grpSp>
      <p:grpSp>
        <p:nvGrpSpPr>
          <p:cNvPr id="21" name="组合 20"/>
          <p:cNvGrpSpPr/>
          <p:nvPr/>
        </p:nvGrpSpPr>
        <p:grpSpPr>
          <a:xfrm>
            <a:off x="1007435" y="4695552"/>
            <a:ext cx="2688299" cy="1691365"/>
            <a:chOff x="6345510" y="3413800"/>
            <a:chExt cx="2016224" cy="1268524"/>
          </a:xfrm>
        </p:grpSpPr>
        <p:pic>
          <p:nvPicPr>
            <p:cNvPr id="22"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345510" y="3413800"/>
              <a:ext cx="2016224" cy="1268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椭圆 22"/>
            <p:cNvSpPr/>
            <p:nvPr/>
          </p:nvSpPr>
          <p:spPr>
            <a:xfrm>
              <a:off x="6421778" y="3498734"/>
              <a:ext cx="405742" cy="4057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1000"/>
                            </p:stCondLst>
                            <p:childTnLst>
                              <p:par>
                                <p:cTn id="49" presetID="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0-#ppt_h/2"/>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1+#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24" name="组合 23"/>
          <p:cNvGrpSpPr/>
          <p:nvPr/>
        </p:nvGrpSpPr>
        <p:grpSpPr>
          <a:xfrm>
            <a:off x="871363" y="2806872"/>
            <a:ext cx="2344317" cy="2236968"/>
            <a:chOff x="570215" y="2889768"/>
            <a:chExt cx="1758238" cy="1677726"/>
          </a:xfrm>
        </p:grpSpPr>
        <p:grpSp>
          <p:nvGrpSpPr>
            <p:cNvPr id="25" name="组合 24"/>
            <p:cNvGrpSpPr/>
            <p:nvPr/>
          </p:nvGrpSpPr>
          <p:grpSpPr>
            <a:xfrm>
              <a:off x="871881" y="3110922"/>
              <a:ext cx="1456572" cy="1456572"/>
              <a:chOff x="1057242" y="2253672"/>
              <a:chExt cx="1456572" cy="1456572"/>
            </a:xfrm>
          </p:grpSpPr>
          <p:sp>
            <p:nvSpPr>
              <p:cNvPr id="27" name="泪滴形 2"/>
              <p:cNvSpPr/>
              <p:nvPr/>
            </p:nvSpPr>
            <p:spPr>
              <a:xfrm rot="8100000">
                <a:off x="1057242" y="2253672"/>
                <a:ext cx="1456572" cy="1456572"/>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TextBox 27"/>
              <p:cNvSpPr txBox="1"/>
              <p:nvPr/>
            </p:nvSpPr>
            <p:spPr>
              <a:xfrm>
                <a:off x="1254614" y="2715138"/>
                <a:ext cx="1061829" cy="623248"/>
              </a:xfrm>
              <a:prstGeom prst="rect">
                <a:avLst/>
              </a:prstGeom>
              <a:noFill/>
            </p:spPr>
            <p:txBody>
              <a:bodyPr wrap="none" rtlCol="0">
                <a:spAutoFit/>
              </a:bodyPr>
              <a:lstStyle/>
              <a:p>
                <a:pPr algn="ctr"/>
                <a:r>
                  <a:rPr lang="zh-CN" altLang="en-US" sz="2400" dirty="0">
                    <a:solidFill>
                      <a:schemeClr val="bg1">
                        <a:lumMod val="65000"/>
                      </a:schemeClr>
                    </a:solidFill>
                  </a:rPr>
                  <a:t>宏观利好</a:t>
                </a:r>
                <a:endParaRPr lang="en-US" altLang="zh-CN" sz="2400" dirty="0">
                  <a:solidFill>
                    <a:schemeClr val="bg1">
                      <a:lumMod val="65000"/>
                    </a:schemeClr>
                  </a:solidFill>
                </a:endParaRPr>
              </a:p>
              <a:p>
                <a:pPr algn="ctr"/>
                <a:r>
                  <a:rPr lang="zh-CN" altLang="en-US" sz="2400" dirty="0">
                    <a:solidFill>
                      <a:schemeClr val="bg1">
                        <a:lumMod val="65000"/>
                      </a:schemeClr>
                    </a:solidFill>
                  </a:rPr>
                  <a:t>表现一</a:t>
                </a:r>
              </a:p>
            </p:txBody>
          </p:sp>
        </p:grpSp>
        <p:sp>
          <p:nvSpPr>
            <p:cNvPr id="26" name="椭圆 25"/>
            <p:cNvSpPr/>
            <p:nvPr/>
          </p:nvSpPr>
          <p:spPr>
            <a:xfrm>
              <a:off x="570215" y="2889768"/>
              <a:ext cx="648072" cy="6480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panose="020B0806030902050204" pitchFamily="34" charset="0"/>
                </a:rPr>
                <a:t>01</a:t>
              </a:r>
              <a:endParaRPr lang="zh-CN" altLang="en-US" sz="2400" dirty="0">
                <a:latin typeface="Impact" panose="020B0806030902050204" pitchFamily="34" charset="0"/>
              </a:endParaRPr>
            </a:p>
          </p:txBody>
        </p:sp>
      </p:grpSp>
      <p:sp>
        <p:nvSpPr>
          <p:cNvPr id="29" name="Rectangle 20"/>
          <p:cNvSpPr>
            <a:spLocks noChangeArrowheads="1"/>
          </p:cNvSpPr>
          <p:nvPr/>
        </p:nvSpPr>
        <p:spPr bwMode="auto">
          <a:xfrm>
            <a:off x="6953870" y="1892829"/>
            <a:ext cx="4479140"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1335" kern="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sp>
        <p:nvSpPr>
          <p:cNvPr id="30" name="Rectangle 20"/>
          <p:cNvSpPr>
            <a:spLocks noChangeArrowheads="1"/>
          </p:cNvSpPr>
          <p:nvPr/>
        </p:nvSpPr>
        <p:spPr bwMode="auto">
          <a:xfrm>
            <a:off x="6993458" y="3216540"/>
            <a:ext cx="4479140"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1335" kern="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sp>
        <p:nvSpPr>
          <p:cNvPr id="31" name="Rectangle 20"/>
          <p:cNvSpPr>
            <a:spLocks noChangeArrowheads="1"/>
          </p:cNvSpPr>
          <p:nvPr/>
        </p:nvSpPr>
        <p:spPr bwMode="auto">
          <a:xfrm>
            <a:off x="6993458" y="4478980"/>
            <a:ext cx="4479140"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1335" kern="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grpSp>
        <p:nvGrpSpPr>
          <p:cNvPr id="32" name="组合 31"/>
          <p:cNvGrpSpPr/>
          <p:nvPr/>
        </p:nvGrpSpPr>
        <p:grpSpPr>
          <a:xfrm>
            <a:off x="2776512" y="2090191"/>
            <a:ext cx="1311207" cy="1210692"/>
            <a:chOff x="2082384" y="2352257"/>
            <a:chExt cx="983405" cy="908019"/>
          </a:xfrm>
        </p:grpSpPr>
        <p:grpSp>
          <p:nvGrpSpPr>
            <p:cNvPr id="33" name="组合 32"/>
            <p:cNvGrpSpPr/>
            <p:nvPr/>
          </p:nvGrpSpPr>
          <p:grpSpPr>
            <a:xfrm>
              <a:off x="2251112" y="2445599"/>
              <a:ext cx="814677" cy="814677"/>
              <a:chOff x="2436472" y="1588348"/>
              <a:chExt cx="814677" cy="814677"/>
            </a:xfrm>
          </p:grpSpPr>
          <p:sp>
            <p:nvSpPr>
              <p:cNvPr id="36" name="泪滴形 2"/>
              <p:cNvSpPr/>
              <p:nvPr/>
            </p:nvSpPr>
            <p:spPr>
              <a:xfrm rot="8100000">
                <a:off x="2436472" y="1588348"/>
                <a:ext cx="814677" cy="814677"/>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TextBox 36"/>
              <p:cNvSpPr txBox="1"/>
              <p:nvPr/>
            </p:nvSpPr>
            <p:spPr>
              <a:xfrm>
                <a:off x="2508965" y="1795583"/>
                <a:ext cx="677108" cy="392415"/>
              </a:xfrm>
              <a:prstGeom prst="rect">
                <a:avLst/>
              </a:prstGeom>
              <a:noFill/>
            </p:spPr>
            <p:txBody>
              <a:bodyPr wrap="none" rtlCol="0">
                <a:spAutoFit/>
              </a:bodyPr>
              <a:lstStyle/>
              <a:p>
                <a:pPr algn="ctr"/>
                <a:r>
                  <a:rPr lang="zh-CN" altLang="en-US" sz="1400" dirty="0">
                    <a:solidFill>
                      <a:schemeClr val="bg1">
                        <a:lumMod val="65000"/>
                      </a:schemeClr>
                    </a:solidFill>
                  </a:rPr>
                  <a:t>宏观利好</a:t>
                </a:r>
              </a:p>
              <a:p>
                <a:pPr algn="ctr"/>
                <a:r>
                  <a:rPr lang="zh-CN" altLang="en-US" sz="1400" dirty="0">
                    <a:solidFill>
                      <a:schemeClr val="bg1">
                        <a:lumMod val="65000"/>
                      </a:schemeClr>
                    </a:solidFill>
                  </a:rPr>
                  <a:t>表现二</a:t>
                </a:r>
              </a:p>
            </p:txBody>
          </p:sp>
        </p:grpSp>
        <p:sp>
          <p:nvSpPr>
            <p:cNvPr id="34" name="椭圆 33"/>
            <p:cNvSpPr/>
            <p:nvPr/>
          </p:nvSpPr>
          <p:spPr>
            <a:xfrm>
              <a:off x="2082384" y="2352257"/>
              <a:ext cx="360041" cy="3600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5" dirty="0">
                <a:latin typeface="Impact" panose="020B0806030902050204" pitchFamily="34" charset="0"/>
              </a:endParaRPr>
            </a:p>
          </p:txBody>
        </p:sp>
        <p:sp>
          <p:nvSpPr>
            <p:cNvPr id="35" name="矩形 34"/>
            <p:cNvSpPr/>
            <p:nvPr/>
          </p:nvSpPr>
          <p:spPr>
            <a:xfrm>
              <a:off x="2111184" y="2388489"/>
              <a:ext cx="298399" cy="253916"/>
            </a:xfrm>
            <a:prstGeom prst="rect">
              <a:avLst/>
            </a:prstGeom>
          </p:spPr>
          <p:txBody>
            <a:bodyPr wrap="none">
              <a:spAutoFit/>
            </a:bodyPr>
            <a:lstStyle/>
            <a:p>
              <a:pPr algn="ctr"/>
              <a:r>
                <a:rPr lang="en-US" altLang="zh-CN" sz="1600" dirty="0">
                  <a:solidFill>
                    <a:schemeClr val="bg1"/>
                  </a:solidFill>
                  <a:latin typeface="Impact" panose="020B0806030902050204" pitchFamily="34" charset="0"/>
                </a:rPr>
                <a:t>02</a:t>
              </a:r>
              <a:endParaRPr lang="zh-CN" altLang="en-US" sz="1600" dirty="0">
                <a:solidFill>
                  <a:schemeClr val="bg1"/>
                </a:solidFill>
                <a:latin typeface="Impact" panose="020B0806030902050204" pitchFamily="34" charset="0"/>
              </a:endParaRPr>
            </a:p>
          </p:txBody>
        </p:sp>
      </p:grpSp>
      <p:grpSp>
        <p:nvGrpSpPr>
          <p:cNvPr id="38" name="组合 37"/>
          <p:cNvGrpSpPr/>
          <p:nvPr/>
        </p:nvGrpSpPr>
        <p:grpSpPr>
          <a:xfrm>
            <a:off x="3943951" y="3182684"/>
            <a:ext cx="1768007" cy="1659765"/>
            <a:chOff x="2957963" y="3171627"/>
            <a:chExt cx="1326005" cy="1244824"/>
          </a:xfrm>
        </p:grpSpPr>
        <p:grpSp>
          <p:nvGrpSpPr>
            <p:cNvPr id="39" name="组合 38"/>
            <p:cNvGrpSpPr/>
            <p:nvPr/>
          </p:nvGrpSpPr>
          <p:grpSpPr>
            <a:xfrm>
              <a:off x="2957963" y="3317952"/>
              <a:ext cx="1098499" cy="1098499"/>
              <a:chOff x="3143323" y="2460701"/>
              <a:chExt cx="1098499" cy="1098499"/>
            </a:xfrm>
          </p:grpSpPr>
          <p:sp>
            <p:nvSpPr>
              <p:cNvPr id="42" name="泪滴形 2"/>
              <p:cNvSpPr/>
              <p:nvPr/>
            </p:nvSpPr>
            <p:spPr>
              <a:xfrm rot="8100000">
                <a:off x="3143323" y="2460701"/>
                <a:ext cx="1098499" cy="1098499"/>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TextBox 42"/>
              <p:cNvSpPr txBox="1"/>
              <p:nvPr/>
            </p:nvSpPr>
            <p:spPr>
              <a:xfrm>
                <a:off x="3302370" y="2767981"/>
                <a:ext cx="855042" cy="500233"/>
              </a:xfrm>
              <a:prstGeom prst="rect">
                <a:avLst/>
              </a:prstGeom>
              <a:noFill/>
            </p:spPr>
            <p:txBody>
              <a:bodyPr wrap="none" rtlCol="0">
                <a:spAutoFit/>
              </a:bodyPr>
              <a:lstStyle/>
              <a:p>
                <a:pPr algn="ctr"/>
                <a:r>
                  <a:rPr lang="zh-CN" altLang="en-US" sz="1865" dirty="0">
                    <a:solidFill>
                      <a:schemeClr val="bg1">
                        <a:lumMod val="65000"/>
                      </a:schemeClr>
                    </a:solidFill>
                  </a:rPr>
                  <a:t>宏观利好</a:t>
                </a:r>
              </a:p>
              <a:p>
                <a:pPr algn="ctr"/>
                <a:r>
                  <a:rPr lang="zh-CN" altLang="en-US" sz="1865" dirty="0">
                    <a:solidFill>
                      <a:schemeClr val="bg1">
                        <a:lumMod val="65000"/>
                      </a:schemeClr>
                    </a:solidFill>
                  </a:rPr>
                  <a:t>表现三</a:t>
                </a:r>
              </a:p>
            </p:txBody>
          </p:sp>
        </p:grpSp>
        <p:sp>
          <p:nvSpPr>
            <p:cNvPr id="40" name="椭圆 39"/>
            <p:cNvSpPr/>
            <p:nvPr/>
          </p:nvSpPr>
          <p:spPr>
            <a:xfrm>
              <a:off x="3779912" y="3171627"/>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矩形 40"/>
            <p:cNvSpPr/>
            <p:nvPr/>
          </p:nvSpPr>
          <p:spPr>
            <a:xfrm>
              <a:off x="3860343" y="3263037"/>
              <a:ext cx="356107" cy="315423"/>
            </a:xfrm>
            <a:prstGeom prst="rect">
              <a:avLst/>
            </a:prstGeom>
          </p:spPr>
          <p:txBody>
            <a:bodyPr wrap="none">
              <a:spAutoFit/>
            </a:bodyPr>
            <a:lstStyle/>
            <a:p>
              <a:pPr algn="ctr"/>
              <a:r>
                <a:rPr lang="en-US" altLang="zh-CN" sz="2135" dirty="0">
                  <a:solidFill>
                    <a:schemeClr val="bg1"/>
                  </a:solidFill>
                  <a:latin typeface="Impact" panose="020B0806030902050204" pitchFamily="34" charset="0"/>
                </a:rPr>
                <a:t>03</a:t>
              </a:r>
              <a:endParaRPr lang="zh-CN" altLang="en-US" sz="2135" dirty="0">
                <a:solidFill>
                  <a:schemeClr val="bg1"/>
                </a:solidFill>
                <a:latin typeface="Impact" panose="020B0806030902050204" pitchFamily="34" charset="0"/>
              </a:endParaRPr>
            </a:p>
          </p:txBody>
        </p:sp>
      </p:grpSp>
      <p:sp>
        <p:nvSpPr>
          <p:cNvPr id="44" name="椭圆 43"/>
          <p:cNvSpPr/>
          <p:nvPr/>
        </p:nvSpPr>
        <p:spPr>
          <a:xfrm>
            <a:off x="6176817" y="2076723"/>
            <a:ext cx="690008" cy="690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01</a:t>
            </a:r>
            <a:endParaRPr lang="zh-CN" altLang="en-US" sz="1600" dirty="0">
              <a:latin typeface="Impact" panose="020B0806030902050204" pitchFamily="34" charset="0"/>
            </a:endParaRPr>
          </a:p>
        </p:txBody>
      </p:sp>
      <p:sp>
        <p:nvSpPr>
          <p:cNvPr id="45" name="椭圆 44"/>
          <p:cNvSpPr/>
          <p:nvPr/>
        </p:nvSpPr>
        <p:spPr>
          <a:xfrm>
            <a:off x="6176817" y="3318352"/>
            <a:ext cx="690008" cy="690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02</a:t>
            </a:r>
            <a:endParaRPr lang="zh-CN" altLang="en-US" sz="1600" dirty="0">
              <a:latin typeface="Impact" panose="020B0806030902050204" pitchFamily="34" charset="0"/>
            </a:endParaRPr>
          </a:p>
        </p:txBody>
      </p:sp>
      <p:sp>
        <p:nvSpPr>
          <p:cNvPr id="47" name="椭圆 46"/>
          <p:cNvSpPr/>
          <p:nvPr/>
        </p:nvSpPr>
        <p:spPr>
          <a:xfrm>
            <a:off x="6187440" y="4559983"/>
            <a:ext cx="690008" cy="690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03</a:t>
            </a:r>
            <a:endParaRPr lang="zh-CN" altLang="en-US" sz="1600" dirty="0">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30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nodeType="withEffect">
                                  <p:stCondLst>
                                    <p:cond delay="6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par>
                          <p:cTn id="14" fill="hold">
                            <p:stCondLst>
                              <p:cond delay="500"/>
                            </p:stCondLst>
                            <p:childTnLst>
                              <p:par>
                                <p:cTn id="15" presetID="35"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style.rotation</p:attrName>
                                        </p:attrNameLst>
                                      </p:cBhvr>
                                      <p:tavLst>
                                        <p:tav tm="0">
                                          <p:val>
                                            <p:fltVal val="720"/>
                                          </p:val>
                                        </p:tav>
                                        <p:tav tm="100000">
                                          <p:val>
                                            <p:fltVal val="0"/>
                                          </p:val>
                                        </p:tav>
                                      </p:tavLst>
                                    </p:anim>
                                    <p:anim calcmode="lin" valueType="num">
                                      <p:cBhvr>
                                        <p:cTn id="19" dur="1000" fill="hold"/>
                                        <p:tgtEl>
                                          <p:spTgt spid="44"/>
                                        </p:tgtEl>
                                        <p:attrNameLst>
                                          <p:attrName>ppt_h</p:attrName>
                                        </p:attrNameLst>
                                      </p:cBhvr>
                                      <p:tavLst>
                                        <p:tav tm="0">
                                          <p:val>
                                            <p:fltVal val="0"/>
                                          </p:val>
                                        </p:tav>
                                        <p:tav tm="100000">
                                          <p:val>
                                            <p:strVal val="#ppt_h"/>
                                          </p:val>
                                        </p:tav>
                                      </p:tavLst>
                                    </p:anim>
                                    <p:anim calcmode="lin" valueType="num">
                                      <p:cBhvr>
                                        <p:cTn id="20" dur="1000" fill="hold"/>
                                        <p:tgtEl>
                                          <p:spTgt spid="44"/>
                                        </p:tgtEl>
                                        <p:attrNameLst>
                                          <p:attrName>ppt_w</p:attrName>
                                        </p:attrNameLst>
                                      </p:cBhvr>
                                      <p:tavLst>
                                        <p:tav tm="0">
                                          <p:val>
                                            <p:fltVal val="0"/>
                                          </p:val>
                                        </p:tav>
                                        <p:tav tm="100000">
                                          <p:val>
                                            <p:strVal val="#ppt_w"/>
                                          </p:val>
                                        </p:tav>
                                      </p:tavLst>
                                    </p:anim>
                                  </p:childTnLst>
                                </p:cTn>
                              </p:par>
                              <p:par>
                                <p:cTn id="21" presetID="35"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style.rotation</p:attrName>
                                        </p:attrNameLst>
                                      </p:cBhvr>
                                      <p:tavLst>
                                        <p:tav tm="0">
                                          <p:val>
                                            <p:fltVal val="720"/>
                                          </p:val>
                                        </p:tav>
                                        <p:tav tm="100000">
                                          <p:val>
                                            <p:fltVal val="0"/>
                                          </p:val>
                                        </p:tav>
                                      </p:tavLst>
                                    </p:anim>
                                    <p:anim calcmode="lin" valueType="num">
                                      <p:cBhvr>
                                        <p:cTn id="25" dur="1000" fill="hold"/>
                                        <p:tgtEl>
                                          <p:spTgt spid="45"/>
                                        </p:tgtEl>
                                        <p:attrNameLst>
                                          <p:attrName>ppt_h</p:attrName>
                                        </p:attrNameLst>
                                      </p:cBhvr>
                                      <p:tavLst>
                                        <p:tav tm="0">
                                          <p:val>
                                            <p:fltVal val="0"/>
                                          </p:val>
                                        </p:tav>
                                        <p:tav tm="100000">
                                          <p:val>
                                            <p:strVal val="#ppt_h"/>
                                          </p:val>
                                        </p:tav>
                                      </p:tavLst>
                                    </p:anim>
                                    <p:anim calcmode="lin" valueType="num">
                                      <p:cBhvr>
                                        <p:cTn id="26" dur="1000" fill="hold"/>
                                        <p:tgtEl>
                                          <p:spTgt spid="45"/>
                                        </p:tgtEl>
                                        <p:attrNameLst>
                                          <p:attrName>ppt_w</p:attrName>
                                        </p:attrNameLst>
                                      </p:cBhvr>
                                      <p:tavLst>
                                        <p:tav tm="0">
                                          <p:val>
                                            <p:fltVal val="0"/>
                                          </p:val>
                                        </p:tav>
                                        <p:tav tm="100000">
                                          <p:val>
                                            <p:strVal val="#ppt_w"/>
                                          </p:val>
                                        </p:tav>
                                      </p:tavLst>
                                    </p:anim>
                                  </p:childTnLst>
                                </p:cTn>
                              </p:par>
                              <p:par>
                                <p:cTn id="27" presetID="35"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1000"/>
                                        <p:tgtEl>
                                          <p:spTgt spid="47"/>
                                        </p:tgtEl>
                                      </p:cBhvr>
                                    </p:animEffect>
                                    <p:anim calcmode="lin" valueType="num">
                                      <p:cBhvr>
                                        <p:cTn id="30" dur="1000" fill="hold"/>
                                        <p:tgtEl>
                                          <p:spTgt spid="47"/>
                                        </p:tgtEl>
                                        <p:attrNameLst>
                                          <p:attrName>style.rotation</p:attrName>
                                        </p:attrNameLst>
                                      </p:cBhvr>
                                      <p:tavLst>
                                        <p:tav tm="0">
                                          <p:val>
                                            <p:fltVal val="720"/>
                                          </p:val>
                                        </p:tav>
                                        <p:tav tm="100000">
                                          <p:val>
                                            <p:fltVal val="0"/>
                                          </p:val>
                                        </p:tav>
                                      </p:tavLst>
                                    </p:anim>
                                    <p:anim calcmode="lin" valueType="num">
                                      <p:cBhvr>
                                        <p:cTn id="31" dur="1000" fill="hold"/>
                                        <p:tgtEl>
                                          <p:spTgt spid="47"/>
                                        </p:tgtEl>
                                        <p:attrNameLst>
                                          <p:attrName>ppt_h</p:attrName>
                                        </p:attrNameLst>
                                      </p:cBhvr>
                                      <p:tavLst>
                                        <p:tav tm="0">
                                          <p:val>
                                            <p:fltVal val="0"/>
                                          </p:val>
                                        </p:tav>
                                        <p:tav tm="100000">
                                          <p:val>
                                            <p:strVal val="#ppt_h"/>
                                          </p:val>
                                        </p:tav>
                                      </p:tavLst>
                                    </p:anim>
                                    <p:anim calcmode="lin" valueType="num">
                                      <p:cBhvr>
                                        <p:cTn id="32" dur="1000" fill="hold"/>
                                        <p:tgtEl>
                                          <p:spTgt spid="47"/>
                                        </p:tgtEl>
                                        <p:attrNameLst>
                                          <p:attrName>ppt_w</p:attrName>
                                        </p:attrNameLst>
                                      </p:cBhvr>
                                      <p:tavLst>
                                        <p:tav tm="0">
                                          <p:val>
                                            <p:fltVal val="0"/>
                                          </p:val>
                                        </p:tav>
                                        <p:tav tm="100000">
                                          <p:val>
                                            <p:strVal val="#ppt_w"/>
                                          </p:val>
                                        </p:tav>
                                      </p:tavLst>
                                    </p:anim>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44" grpId="0" animBg="1"/>
      <p:bldP spid="45" grpId="0" animBg="1"/>
      <p:bldP spid="4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nvPr>
        </p:nvSpPr>
        <p:spPr/>
        <p:txBody>
          <a:bodyPr/>
          <a:lstStyle/>
          <a:p>
            <a:r>
              <a:rPr lang="zh-CN" altLang="en-US" dirty="0"/>
              <a:t>单击此处添加标题</a:t>
            </a:r>
          </a:p>
        </p:txBody>
      </p:sp>
      <p:cxnSp>
        <p:nvCxnSpPr>
          <p:cNvPr id="25" name="直接连接符 24"/>
          <p:cNvCxnSpPr>
            <a:stCxn id="13" idx="1"/>
          </p:cNvCxnSpPr>
          <p:nvPr/>
        </p:nvCxnSpPr>
        <p:spPr>
          <a:xfrm flipV="1">
            <a:off x="1396435" y="2032317"/>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5" idx="1"/>
          </p:cNvCxnSpPr>
          <p:nvPr/>
        </p:nvCxnSpPr>
        <p:spPr>
          <a:xfrm flipV="1">
            <a:off x="3860708" y="2032317"/>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6" idx="1"/>
          </p:cNvCxnSpPr>
          <p:nvPr/>
        </p:nvCxnSpPr>
        <p:spPr>
          <a:xfrm flipV="1">
            <a:off x="6324981" y="2032317"/>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7" idx="1"/>
          </p:cNvCxnSpPr>
          <p:nvPr/>
        </p:nvCxnSpPr>
        <p:spPr>
          <a:xfrm flipV="1">
            <a:off x="8789256" y="2032317"/>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519631" y="1988840"/>
            <a:ext cx="1143262" cy="666786"/>
          </a:xfrm>
          <a:prstGeom prst="rect">
            <a:avLst/>
          </a:prstGeom>
          <a:noFill/>
        </p:spPr>
        <p:txBody>
          <a:bodyPr wrap="none" rtlCol="0">
            <a:spAutoFit/>
          </a:bodyPr>
          <a:lstStyle/>
          <a:p>
            <a:r>
              <a:rPr lang="en-US" altLang="zh-CN" sz="3735" dirty="0">
                <a:solidFill>
                  <a:schemeClr val="accent1"/>
                </a:solidFill>
              </a:rPr>
              <a:t>86%</a:t>
            </a:r>
            <a:endParaRPr lang="zh-CN" altLang="en-US" sz="3735" dirty="0">
              <a:solidFill>
                <a:schemeClr val="accent1"/>
              </a:solidFill>
            </a:endParaRPr>
          </a:p>
        </p:txBody>
      </p:sp>
      <p:sp>
        <p:nvSpPr>
          <p:cNvPr id="31" name="TextBox 30"/>
          <p:cNvSpPr txBox="1"/>
          <p:nvPr/>
        </p:nvSpPr>
        <p:spPr>
          <a:xfrm>
            <a:off x="1477379" y="3084176"/>
            <a:ext cx="2122344" cy="1323183"/>
          </a:xfrm>
          <a:prstGeom prst="rect">
            <a:avLst/>
          </a:prstGeom>
          <a:noFill/>
        </p:spPr>
        <p:txBody>
          <a:bodyPr wrap="square" rtlCol="0">
            <a:spAutoFit/>
          </a:bodyPr>
          <a:lstStyle/>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p:txBody>
      </p:sp>
      <p:sp>
        <p:nvSpPr>
          <p:cNvPr id="33" name="TextBox 32"/>
          <p:cNvSpPr txBox="1"/>
          <p:nvPr/>
        </p:nvSpPr>
        <p:spPr>
          <a:xfrm>
            <a:off x="3963547" y="3084176"/>
            <a:ext cx="2122344" cy="1323183"/>
          </a:xfrm>
          <a:prstGeom prst="rect">
            <a:avLst/>
          </a:prstGeom>
          <a:noFill/>
        </p:spPr>
        <p:txBody>
          <a:bodyPr wrap="square" rtlCol="0">
            <a:spAutoFit/>
          </a:bodyPr>
          <a:lstStyle/>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p:txBody>
      </p:sp>
      <p:sp>
        <p:nvSpPr>
          <p:cNvPr id="34" name="TextBox 33"/>
          <p:cNvSpPr txBox="1"/>
          <p:nvPr/>
        </p:nvSpPr>
        <p:spPr>
          <a:xfrm>
            <a:off x="6373923" y="3102472"/>
            <a:ext cx="2122344" cy="1323183"/>
          </a:xfrm>
          <a:prstGeom prst="rect">
            <a:avLst/>
          </a:prstGeom>
          <a:noFill/>
        </p:spPr>
        <p:txBody>
          <a:bodyPr wrap="square" rtlCol="0">
            <a:spAutoFit/>
          </a:bodyPr>
          <a:lstStyle/>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p:txBody>
      </p:sp>
      <p:sp>
        <p:nvSpPr>
          <p:cNvPr id="35" name="TextBox 34"/>
          <p:cNvSpPr txBox="1"/>
          <p:nvPr/>
        </p:nvSpPr>
        <p:spPr>
          <a:xfrm>
            <a:off x="8870200" y="3084176"/>
            <a:ext cx="2122344" cy="1323183"/>
          </a:xfrm>
          <a:prstGeom prst="rect">
            <a:avLst/>
          </a:prstGeom>
          <a:noFill/>
        </p:spPr>
        <p:txBody>
          <a:bodyPr wrap="square" rtlCol="0">
            <a:spAutoFit/>
          </a:bodyPr>
          <a:lstStyle/>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a:p>
            <a:pPr>
              <a:lnSpc>
                <a:spcPct val="150000"/>
              </a:lnSpc>
            </a:pPr>
            <a:r>
              <a:rPr lang="zh-CN" altLang="en-US" sz="1335" dirty="0">
                <a:solidFill>
                  <a:schemeClr val="bg1">
                    <a:lumMod val="65000"/>
                  </a:schemeClr>
                </a:solidFill>
              </a:rPr>
              <a:t>单击此处添加段落文本</a:t>
            </a:r>
            <a:endParaRPr lang="en-US" altLang="zh-CN" sz="1335" dirty="0">
              <a:solidFill>
                <a:schemeClr val="bg1">
                  <a:lumMod val="65000"/>
                </a:schemeClr>
              </a:solidFill>
            </a:endParaRPr>
          </a:p>
        </p:txBody>
      </p:sp>
      <p:sp>
        <p:nvSpPr>
          <p:cNvPr id="36" name="TextBox 35"/>
          <p:cNvSpPr txBox="1"/>
          <p:nvPr/>
        </p:nvSpPr>
        <p:spPr>
          <a:xfrm>
            <a:off x="4018317" y="2014392"/>
            <a:ext cx="930063" cy="666786"/>
          </a:xfrm>
          <a:prstGeom prst="rect">
            <a:avLst/>
          </a:prstGeom>
          <a:noFill/>
        </p:spPr>
        <p:txBody>
          <a:bodyPr wrap="none" rtlCol="0">
            <a:spAutoFit/>
          </a:bodyPr>
          <a:lstStyle/>
          <a:p>
            <a:r>
              <a:rPr lang="en-US" altLang="zh-CN" sz="3735" dirty="0">
                <a:solidFill>
                  <a:schemeClr val="accent1"/>
                </a:solidFill>
              </a:rPr>
              <a:t>3</a:t>
            </a:r>
            <a:r>
              <a:rPr lang="zh-CN" altLang="en-US" sz="3735" dirty="0">
                <a:solidFill>
                  <a:schemeClr val="accent1"/>
                </a:solidFill>
              </a:rPr>
              <a:t>件</a:t>
            </a:r>
          </a:p>
        </p:txBody>
      </p:sp>
      <p:sp>
        <p:nvSpPr>
          <p:cNvPr id="37" name="TextBox 36"/>
          <p:cNvSpPr txBox="1"/>
          <p:nvPr/>
        </p:nvSpPr>
        <p:spPr>
          <a:xfrm>
            <a:off x="6482069" y="1988840"/>
            <a:ext cx="930063" cy="666786"/>
          </a:xfrm>
          <a:prstGeom prst="rect">
            <a:avLst/>
          </a:prstGeom>
          <a:noFill/>
        </p:spPr>
        <p:txBody>
          <a:bodyPr wrap="none" rtlCol="0">
            <a:spAutoFit/>
          </a:bodyPr>
          <a:lstStyle/>
          <a:p>
            <a:r>
              <a:rPr lang="en-US" altLang="zh-CN" sz="3735" dirty="0">
                <a:solidFill>
                  <a:schemeClr val="accent1"/>
                </a:solidFill>
              </a:rPr>
              <a:t>4</a:t>
            </a:r>
            <a:r>
              <a:rPr lang="zh-CN" altLang="en-US" sz="3735" dirty="0">
                <a:solidFill>
                  <a:schemeClr val="accent1"/>
                </a:solidFill>
              </a:rPr>
              <a:t>项</a:t>
            </a:r>
          </a:p>
        </p:txBody>
      </p:sp>
      <p:sp>
        <p:nvSpPr>
          <p:cNvPr id="38" name="TextBox 37"/>
          <p:cNvSpPr txBox="1"/>
          <p:nvPr/>
        </p:nvSpPr>
        <p:spPr>
          <a:xfrm>
            <a:off x="8939220" y="1988840"/>
            <a:ext cx="1462260" cy="666786"/>
          </a:xfrm>
          <a:prstGeom prst="rect">
            <a:avLst/>
          </a:prstGeom>
          <a:noFill/>
        </p:spPr>
        <p:txBody>
          <a:bodyPr wrap="none" rtlCol="0">
            <a:spAutoFit/>
          </a:bodyPr>
          <a:lstStyle/>
          <a:p>
            <a:r>
              <a:rPr lang="en-US" altLang="zh-CN" sz="3735" dirty="0">
                <a:solidFill>
                  <a:schemeClr val="accent1"/>
                </a:solidFill>
              </a:rPr>
              <a:t>500</a:t>
            </a:r>
            <a:r>
              <a:rPr lang="zh-CN" altLang="en-US" sz="3735" dirty="0">
                <a:solidFill>
                  <a:schemeClr val="accent1"/>
                </a:solidFill>
              </a:rPr>
              <a:t>万</a:t>
            </a:r>
          </a:p>
        </p:txBody>
      </p:sp>
      <p:grpSp>
        <p:nvGrpSpPr>
          <p:cNvPr id="4" name="组合 3"/>
          <p:cNvGrpSpPr/>
          <p:nvPr/>
        </p:nvGrpSpPr>
        <p:grpSpPr>
          <a:xfrm>
            <a:off x="6324981" y="4746168"/>
            <a:ext cx="2203288" cy="411024"/>
            <a:chOff x="4743736" y="3559626"/>
            <a:chExt cx="1652466" cy="308268"/>
          </a:xfrm>
        </p:grpSpPr>
        <p:sp>
          <p:nvSpPr>
            <p:cNvPr id="16" name="圆角矩形 15"/>
            <p:cNvSpPr/>
            <p:nvPr/>
          </p:nvSpPr>
          <p:spPr>
            <a:xfrm>
              <a:off x="4743736" y="3559626"/>
              <a:ext cx="1652466" cy="3082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获奖</a:t>
              </a:r>
            </a:p>
          </p:txBody>
        </p:sp>
        <p:sp>
          <p:nvSpPr>
            <p:cNvPr id="40" name="Freeform 7"/>
            <p:cNvSpPr>
              <a:spLocks noEditPoints="1"/>
            </p:cNvSpPr>
            <p:nvPr/>
          </p:nvSpPr>
          <p:spPr bwMode="auto">
            <a:xfrm>
              <a:off x="4827829" y="3621505"/>
              <a:ext cx="198396" cy="203560"/>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3" name="组合 2"/>
          <p:cNvGrpSpPr/>
          <p:nvPr/>
        </p:nvGrpSpPr>
        <p:grpSpPr>
          <a:xfrm>
            <a:off x="3860708" y="4746168"/>
            <a:ext cx="2203288" cy="411024"/>
            <a:chOff x="2895531" y="3559626"/>
            <a:chExt cx="1652466" cy="308268"/>
          </a:xfrm>
        </p:grpSpPr>
        <p:sp>
          <p:nvSpPr>
            <p:cNvPr id="15" name="圆角矩形 14"/>
            <p:cNvSpPr/>
            <p:nvPr/>
          </p:nvSpPr>
          <p:spPr>
            <a:xfrm>
              <a:off x="2895531" y="3559626"/>
              <a:ext cx="1652466" cy="3082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大事件</a:t>
              </a:r>
            </a:p>
          </p:txBody>
        </p:sp>
        <p:sp>
          <p:nvSpPr>
            <p:cNvPr id="43" name="Freeform 13"/>
            <p:cNvSpPr>
              <a:spLocks noEditPoints="1"/>
            </p:cNvSpPr>
            <p:nvPr/>
          </p:nvSpPr>
          <p:spPr bwMode="auto">
            <a:xfrm>
              <a:off x="2971391" y="3632825"/>
              <a:ext cx="210380" cy="170542"/>
            </a:xfrm>
            <a:custGeom>
              <a:avLst/>
              <a:gdLst>
                <a:gd name="T0" fmla="*/ 234 w 470"/>
                <a:gd name="T1" fmla="*/ 381 h 381"/>
                <a:gd name="T2" fmla="*/ 0 w 470"/>
                <a:gd name="T3" fmla="*/ 119 h 381"/>
                <a:gd name="T4" fmla="*/ 87 w 470"/>
                <a:gd name="T5" fmla="*/ 0 h 381"/>
                <a:gd name="T6" fmla="*/ 380 w 470"/>
                <a:gd name="T7" fmla="*/ 0 h 381"/>
                <a:gd name="T8" fmla="*/ 470 w 470"/>
                <a:gd name="T9" fmla="*/ 119 h 381"/>
                <a:gd name="T10" fmla="*/ 234 w 470"/>
                <a:gd name="T11" fmla="*/ 381 h 381"/>
                <a:gd name="T12" fmla="*/ 300 w 470"/>
                <a:gd name="T13" fmla="*/ 152 h 381"/>
                <a:gd name="T14" fmla="*/ 234 w 470"/>
                <a:gd name="T15" fmla="*/ 161 h 381"/>
                <a:gd name="T16" fmla="*/ 170 w 470"/>
                <a:gd name="T17" fmla="*/ 152 h 381"/>
                <a:gd name="T18" fmla="*/ 234 w 470"/>
                <a:gd name="T19" fmla="*/ 291 h 381"/>
                <a:gd name="T20" fmla="*/ 300 w 470"/>
                <a:gd name="T21" fmla="*/ 152 h 381"/>
                <a:gd name="T22" fmla="*/ 331 w 470"/>
                <a:gd name="T23" fmla="*/ 145 h 381"/>
                <a:gd name="T24" fmla="*/ 267 w 470"/>
                <a:gd name="T25" fmla="*/ 286 h 381"/>
                <a:gd name="T26" fmla="*/ 395 w 470"/>
                <a:gd name="T27" fmla="*/ 135 h 381"/>
                <a:gd name="T28" fmla="*/ 331 w 470"/>
                <a:gd name="T29" fmla="*/ 145 h 381"/>
                <a:gd name="T30" fmla="*/ 203 w 470"/>
                <a:gd name="T31" fmla="*/ 286 h 381"/>
                <a:gd name="T32" fmla="*/ 137 w 470"/>
                <a:gd name="T33" fmla="*/ 145 h 381"/>
                <a:gd name="T34" fmla="*/ 73 w 470"/>
                <a:gd name="T35" fmla="*/ 135 h 381"/>
                <a:gd name="T36" fmla="*/ 203 w 470"/>
                <a:gd name="T37" fmla="*/ 286 h 381"/>
                <a:gd name="T38" fmla="*/ 69 w 470"/>
                <a:gd name="T39" fmla="*/ 104 h 381"/>
                <a:gd name="T40" fmla="*/ 168 w 470"/>
                <a:gd name="T41" fmla="*/ 121 h 381"/>
                <a:gd name="T42" fmla="*/ 170 w 470"/>
                <a:gd name="T43" fmla="*/ 119 h 381"/>
                <a:gd name="T44" fmla="*/ 147 w 470"/>
                <a:gd name="T45" fmla="*/ 119 h 381"/>
                <a:gd name="T46" fmla="*/ 109 w 470"/>
                <a:gd name="T47" fmla="*/ 55 h 381"/>
                <a:gd name="T48" fmla="*/ 69 w 470"/>
                <a:gd name="T49" fmla="*/ 104 h 381"/>
                <a:gd name="T50" fmla="*/ 132 w 470"/>
                <a:gd name="T51" fmla="*/ 45 h 381"/>
                <a:gd name="T52" fmla="*/ 173 w 470"/>
                <a:gd name="T53" fmla="*/ 114 h 381"/>
                <a:gd name="T54" fmla="*/ 220 w 470"/>
                <a:gd name="T55" fmla="*/ 45 h 381"/>
                <a:gd name="T56" fmla="*/ 132 w 470"/>
                <a:gd name="T57" fmla="*/ 45 h 381"/>
                <a:gd name="T58" fmla="*/ 194 w 470"/>
                <a:gd name="T59" fmla="*/ 126 h 381"/>
                <a:gd name="T60" fmla="*/ 234 w 470"/>
                <a:gd name="T61" fmla="*/ 133 h 381"/>
                <a:gd name="T62" fmla="*/ 274 w 470"/>
                <a:gd name="T63" fmla="*/ 126 h 381"/>
                <a:gd name="T64" fmla="*/ 234 w 470"/>
                <a:gd name="T65" fmla="*/ 67 h 381"/>
                <a:gd name="T66" fmla="*/ 194 w 470"/>
                <a:gd name="T67" fmla="*/ 126 h 381"/>
                <a:gd name="T68" fmla="*/ 248 w 470"/>
                <a:gd name="T69" fmla="*/ 45 h 381"/>
                <a:gd name="T70" fmla="*/ 295 w 470"/>
                <a:gd name="T71" fmla="*/ 114 h 381"/>
                <a:gd name="T72" fmla="*/ 338 w 470"/>
                <a:gd name="T73" fmla="*/ 45 h 381"/>
                <a:gd name="T74" fmla="*/ 248 w 470"/>
                <a:gd name="T75" fmla="*/ 45 h 381"/>
                <a:gd name="T76" fmla="*/ 359 w 470"/>
                <a:gd name="T77" fmla="*/ 55 h 381"/>
                <a:gd name="T78" fmla="*/ 321 w 470"/>
                <a:gd name="T79" fmla="*/ 119 h 381"/>
                <a:gd name="T80" fmla="*/ 298 w 470"/>
                <a:gd name="T81" fmla="*/ 119 h 381"/>
                <a:gd name="T82" fmla="*/ 300 w 470"/>
                <a:gd name="T83" fmla="*/ 121 h 381"/>
                <a:gd name="T84" fmla="*/ 399 w 470"/>
                <a:gd name="T85" fmla="*/ 104 h 381"/>
                <a:gd name="T86" fmla="*/ 359 w 470"/>
                <a:gd name="T87" fmla="*/ 55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0" h="381">
                  <a:moveTo>
                    <a:pt x="234" y="381"/>
                  </a:moveTo>
                  <a:lnTo>
                    <a:pt x="0" y="119"/>
                  </a:lnTo>
                  <a:lnTo>
                    <a:pt x="87" y="0"/>
                  </a:lnTo>
                  <a:lnTo>
                    <a:pt x="380" y="0"/>
                  </a:lnTo>
                  <a:lnTo>
                    <a:pt x="470" y="119"/>
                  </a:lnTo>
                  <a:lnTo>
                    <a:pt x="234" y="381"/>
                  </a:lnTo>
                  <a:close/>
                  <a:moveTo>
                    <a:pt x="300" y="152"/>
                  </a:moveTo>
                  <a:lnTo>
                    <a:pt x="234" y="161"/>
                  </a:lnTo>
                  <a:lnTo>
                    <a:pt x="170" y="152"/>
                  </a:lnTo>
                  <a:lnTo>
                    <a:pt x="234" y="291"/>
                  </a:lnTo>
                  <a:lnTo>
                    <a:pt x="300" y="152"/>
                  </a:lnTo>
                  <a:close/>
                  <a:moveTo>
                    <a:pt x="331" y="145"/>
                  </a:moveTo>
                  <a:lnTo>
                    <a:pt x="267" y="286"/>
                  </a:lnTo>
                  <a:lnTo>
                    <a:pt x="395" y="135"/>
                  </a:lnTo>
                  <a:lnTo>
                    <a:pt x="331" y="145"/>
                  </a:lnTo>
                  <a:close/>
                  <a:moveTo>
                    <a:pt x="203" y="286"/>
                  </a:moveTo>
                  <a:lnTo>
                    <a:pt x="137" y="145"/>
                  </a:lnTo>
                  <a:lnTo>
                    <a:pt x="73" y="135"/>
                  </a:lnTo>
                  <a:lnTo>
                    <a:pt x="203" y="286"/>
                  </a:lnTo>
                  <a:close/>
                  <a:moveTo>
                    <a:pt x="69" y="104"/>
                  </a:moveTo>
                  <a:lnTo>
                    <a:pt x="168" y="121"/>
                  </a:lnTo>
                  <a:lnTo>
                    <a:pt x="170" y="119"/>
                  </a:lnTo>
                  <a:lnTo>
                    <a:pt x="147" y="119"/>
                  </a:lnTo>
                  <a:lnTo>
                    <a:pt x="109" y="55"/>
                  </a:lnTo>
                  <a:lnTo>
                    <a:pt x="69" y="104"/>
                  </a:lnTo>
                  <a:close/>
                  <a:moveTo>
                    <a:pt x="132" y="45"/>
                  </a:moveTo>
                  <a:lnTo>
                    <a:pt x="173" y="114"/>
                  </a:lnTo>
                  <a:lnTo>
                    <a:pt x="220" y="45"/>
                  </a:lnTo>
                  <a:lnTo>
                    <a:pt x="132" y="45"/>
                  </a:lnTo>
                  <a:close/>
                  <a:moveTo>
                    <a:pt x="194" y="126"/>
                  </a:moveTo>
                  <a:lnTo>
                    <a:pt x="234" y="133"/>
                  </a:lnTo>
                  <a:lnTo>
                    <a:pt x="274" y="126"/>
                  </a:lnTo>
                  <a:lnTo>
                    <a:pt x="234" y="67"/>
                  </a:lnTo>
                  <a:lnTo>
                    <a:pt x="194" y="126"/>
                  </a:lnTo>
                  <a:close/>
                  <a:moveTo>
                    <a:pt x="248" y="45"/>
                  </a:moveTo>
                  <a:lnTo>
                    <a:pt x="295" y="114"/>
                  </a:lnTo>
                  <a:lnTo>
                    <a:pt x="338" y="45"/>
                  </a:lnTo>
                  <a:lnTo>
                    <a:pt x="248" y="45"/>
                  </a:lnTo>
                  <a:close/>
                  <a:moveTo>
                    <a:pt x="359" y="55"/>
                  </a:moveTo>
                  <a:lnTo>
                    <a:pt x="321" y="119"/>
                  </a:lnTo>
                  <a:lnTo>
                    <a:pt x="298" y="119"/>
                  </a:lnTo>
                  <a:lnTo>
                    <a:pt x="300" y="121"/>
                  </a:lnTo>
                  <a:lnTo>
                    <a:pt x="399" y="104"/>
                  </a:lnTo>
                  <a:lnTo>
                    <a:pt x="359" y="55"/>
                  </a:ln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2" name="组合 1"/>
          <p:cNvGrpSpPr/>
          <p:nvPr/>
        </p:nvGrpSpPr>
        <p:grpSpPr>
          <a:xfrm>
            <a:off x="1396435" y="4746168"/>
            <a:ext cx="2203288" cy="411024"/>
            <a:chOff x="1047326" y="3559626"/>
            <a:chExt cx="1652466" cy="308268"/>
          </a:xfrm>
        </p:grpSpPr>
        <p:sp>
          <p:nvSpPr>
            <p:cNvPr id="13" name="圆角矩形 12"/>
            <p:cNvSpPr/>
            <p:nvPr/>
          </p:nvSpPr>
          <p:spPr>
            <a:xfrm>
              <a:off x="1047326" y="3559626"/>
              <a:ext cx="1652466" cy="3082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计划完成情况</a:t>
              </a:r>
            </a:p>
          </p:txBody>
        </p:sp>
        <p:sp>
          <p:nvSpPr>
            <p:cNvPr id="46" name="Freeform 18"/>
            <p:cNvSpPr>
              <a:spLocks noEditPoints="1"/>
            </p:cNvSpPr>
            <p:nvPr/>
          </p:nvSpPr>
          <p:spPr bwMode="auto">
            <a:xfrm>
              <a:off x="1130198" y="3600747"/>
              <a:ext cx="215851" cy="212145"/>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grpSp>
        <p:nvGrpSpPr>
          <p:cNvPr id="5" name="组合 4"/>
          <p:cNvGrpSpPr/>
          <p:nvPr/>
        </p:nvGrpSpPr>
        <p:grpSpPr>
          <a:xfrm>
            <a:off x="8789256" y="4746168"/>
            <a:ext cx="2203288" cy="411024"/>
            <a:chOff x="6591942" y="3559626"/>
            <a:chExt cx="1652466" cy="308268"/>
          </a:xfrm>
        </p:grpSpPr>
        <p:sp>
          <p:nvSpPr>
            <p:cNvPr id="17" name="圆角矩形 16"/>
            <p:cNvSpPr/>
            <p:nvPr/>
          </p:nvSpPr>
          <p:spPr>
            <a:xfrm>
              <a:off x="6591942" y="3559626"/>
              <a:ext cx="1652466" cy="3082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销售额</a:t>
              </a:r>
            </a:p>
          </p:txBody>
        </p:sp>
        <p:sp>
          <p:nvSpPr>
            <p:cNvPr id="49" name="Freeform 23"/>
            <p:cNvSpPr>
              <a:spLocks noEditPoints="1"/>
            </p:cNvSpPr>
            <p:nvPr/>
          </p:nvSpPr>
          <p:spPr bwMode="auto">
            <a:xfrm>
              <a:off x="6694478" y="3616112"/>
              <a:ext cx="153946" cy="203968"/>
            </a:xfrm>
            <a:custGeom>
              <a:avLst/>
              <a:gdLst>
                <a:gd name="T0" fmla="*/ 9 w 151"/>
                <a:gd name="T1" fmla="*/ 0 h 200"/>
                <a:gd name="T2" fmla="*/ 0 w 151"/>
                <a:gd name="T3" fmla="*/ 191 h 200"/>
                <a:gd name="T4" fmla="*/ 142 w 151"/>
                <a:gd name="T5" fmla="*/ 200 h 200"/>
                <a:gd name="T6" fmla="*/ 151 w 151"/>
                <a:gd name="T7" fmla="*/ 10 h 200"/>
                <a:gd name="T8" fmla="*/ 50 w 151"/>
                <a:gd name="T9" fmla="*/ 161 h 200"/>
                <a:gd name="T10" fmla="*/ 29 w 151"/>
                <a:gd name="T11" fmla="*/ 165 h 200"/>
                <a:gd name="T12" fmla="*/ 24 w 151"/>
                <a:gd name="T13" fmla="*/ 152 h 200"/>
                <a:gd name="T14" fmla="*/ 46 w 151"/>
                <a:gd name="T15" fmla="*/ 148 h 200"/>
                <a:gd name="T16" fmla="*/ 50 w 151"/>
                <a:gd name="T17" fmla="*/ 161 h 200"/>
                <a:gd name="T18" fmla="*/ 46 w 151"/>
                <a:gd name="T19" fmla="*/ 137 h 200"/>
                <a:gd name="T20" fmla="*/ 24 w 151"/>
                <a:gd name="T21" fmla="*/ 133 h 200"/>
                <a:gd name="T22" fmla="*/ 29 w 151"/>
                <a:gd name="T23" fmla="*/ 120 h 200"/>
                <a:gd name="T24" fmla="*/ 50 w 151"/>
                <a:gd name="T25" fmla="*/ 124 h 200"/>
                <a:gd name="T26" fmla="*/ 50 w 151"/>
                <a:gd name="T27" fmla="*/ 105 h 200"/>
                <a:gd name="T28" fmla="*/ 29 w 151"/>
                <a:gd name="T29" fmla="*/ 109 h 200"/>
                <a:gd name="T30" fmla="*/ 24 w 151"/>
                <a:gd name="T31" fmla="*/ 96 h 200"/>
                <a:gd name="T32" fmla="*/ 46 w 151"/>
                <a:gd name="T33" fmla="*/ 92 h 200"/>
                <a:gd name="T34" fmla="*/ 50 w 151"/>
                <a:gd name="T35" fmla="*/ 105 h 200"/>
                <a:gd name="T36" fmla="*/ 83 w 151"/>
                <a:gd name="T37" fmla="*/ 165 h 200"/>
                <a:gd name="T38" fmla="*/ 63 w 151"/>
                <a:gd name="T39" fmla="*/ 161 h 200"/>
                <a:gd name="T40" fmla="*/ 67 w 151"/>
                <a:gd name="T41" fmla="*/ 148 h 200"/>
                <a:gd name="T42" fmla="*/ 88 w 151"/>
                <a:gd name="T43" fmla="*/ 152 h 200"/>
                <a:gd name="T44" fmla="*/ 88 w 151"/>
                <a:gd name="T45" fmla="*/ 133 h 200"/>
                <a:gd name="T46" fmla="*/ 67 w 151"/>
                <a:gd name="T47" fmla="*/ 137 h 200"/>
                <a:gd name="T48" fmla="*/ 63 w 151"/>
                <a:gd name="T49" fmla="*/ 124 h 200"/>
                <a:gd name="T50" fmla="*/ 83 w 151"/>
                <a:gd name="T51" fmla="*/ 120 h 200"/>
                <a:gd name="T52" fmla="*/ 88 w 151"/>
                <a:gd name="T53" fmla="*/ 133 h 200"/>
                <a:gd name="T54" fmla="*/ 83 w 151"/>
                <a:gd name="T55" fmla="*/ 109 h 200"/>
                <a:gd name="T56" fmla="*/ 63 w 151"/>
                <a:gd name="T57" fmla="*/ 105 h 200"/>
                <a:gd name="T58" fmla="*/ 67 w 151"/>
                <a:gd name="T59" fmla="*/ 92 h 200"/>
                <a:gd name="T60" fmla="*/ 88 w 151"/>
                <a:gd name="T61" fmla="*/ 96 h 200"/>
                <a:gd name="T62" fmla="*/ 128 w 151"/>
                <a:gd name="T63" fmla="*/ 161 h 200"/>
                <a:gd name="T64" fmla="*/ 104 w 151"/>
                <a:gd name="T65" fmla="*/ 164 h 200"/>
                <a:gd name="T66" fmla="*/ 99 w 151"/>
                <a:gd name="T67" fmla="*/ 152 h 200"/>
                <a:gd name="T68" fmla="*/ 123 w 151"/>
                <a:gd name="T69" fmla="*/ 148 h 200"/>
                <a:gd name="T70" fmla="*/ 128 w 151"/>
                <a:gd name="T71" fmla="*/ 161 h 200"/>
                <a:gd name="T72" fmla="*/ 123 w 151"/>
                <a:gd name="T73" fmla="*/ 136 h 200"/>
                <a:gd name="T74" fmla="*/ 99 w 151"/>
                <a:gd name="T75" fmla="*/ 133 h 200"/>
                <a:gd name="T76" fmla="*/ 104 w 151"/>
                <a:gd name="T77" fmla="*/ 120 h 200"/>
                <a:gd name="T78" fmla="*/ 128 w 151"/>
                <a:gd name="T79" fmla="*/ 124 h 200"/>
                <a:gd name="T80" fmla="*/ 128 w 151"/>
                <a:gd name="T81" fmla="*/ 105 h 200"/>
                <a:gd name="T82" fmla="*/ 104 w 151"/>
                <a:gd name="T83" fmla="*/ 108 h 200"/>
                <a:gd name="T84" fmla="*/ 99 w 151"/>
                <a:gd name="T85" fmla="*/ 96 h 200"/>
                <a:gd name="T86" fmla="*/ 123 w 151"/>
                <a:gd name="T87" fmla="*/ 92 h 200"/>
                <a:gd name="T88" fmla="*/ 128 w 151"/>
                <a:gd name="T89" fmla="*/ 105 h 200"/>
                <a:gd name="T90" fmla="*/ 103 w 151"/>
                <a:gd name="T91" fmla="*/ 72 h 200"/>
                <a:gd name="T92" fmla="*/ 103 w 151"/>
                <a:gd name="T93" fmla="*/ 56 h 200"/>
                <a:gd name="T94" fmla="*/ 130 w 151"/>
                <a:gd name="T95" fmla="*/ 63 h 200"/>
                <a:gd name="T96" fmla="*/ 136 w 151"/>
                <a:gd name="T97" fmla="*/ 42 h 200"/>
                <a:gd name="T98" fmla="*/ 22 w 151"/>
                <a:gd name="T99" fmla="*/ 48 h 200"/>
                <a:gd name="T100" fmla="*/ 16 w 151"/>
                <a:gd name="T101" fmla="*/ 23 h 200"/>
                <a:gd name="T102" fmla="*/ 129 w 151"/>
                <a:gd name="T103" fmla="*/ 16 h 200"/>
                <a:gd name="T104" fmla="*/ 136 w 151"/>
                <a:gd name="T105" fmla="*/ 42 h 200"/>
                <a:gd name="T106" fmla="*/ 120 w 151"/>
                <a:gd name="T107" fmla="*/ 23 h 200"/>
                <a:gd name="T108" fmla="*/ 124 w 151"/>
                <a:gd name="T109" fmla="*/ 45 h 200"/>
                <a:gd name="T110" fmla="*/ 127 w 151"/>
                <a:gd name="T111" fmla="*/ 2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 h="200">
                  <a:moveTo>
                    <a:pt x="142" y="0"/>
                  </a:moveTo>
                  <a:cubicBezTo>
                    <a:pt x="9" y="0"/>
                    <a:pt x="9" y="0"/>
                    <a:pt x="9" y="0"/>
                  </a:cubicBezTo>
                  <a:cubicBezTo>
                    <a:pt x="4" y="0"/>
                    <a:pt x="0" y="4"/>
                    <a:pt x="0" y="10"/>
                  </a:cubicBezTo>
                  <a:cubicBezTo>
                    <a:pt x="0" y="191"/>
                    <a:pt x="0" y="191"/>
                    <a:pt x="0" y="191"/>
                  </a:cubicBezTo>
                  <a:cubicBezTo>
                    <a:pt x="0" y="196"/>
                    <a:pt x="4" y="200"/>
                    <a:pt x="9" y="200"/>
                  </a:cubicBezTo>
                  <a:cubicBezTo>
                    <a:pt x="142" y="200"/>
                    <a:pt x="142" y="200"/>
                    <a:pt x="142" y="200"/>
                  </a:cubicBezTo>
                  <a:cubicBezTo>
                    <a:pt x="147" y="200"/>
                    <a:pt x="151" y="196"/>
                    <a:pt x="151" y="191"/>
                  </a:cubicBezTo>
                  <a:cubicBezTo>
                    <a:pt x="151" y="10"/>
                    <a:pt x="151" y="10"/>
                    <a:pt x="151" y="10"/>
                  </a:cubicBezTo>
                  <a:cubicBezTo>
                    <a:pt x="151" y="4"/>
                    <a:pt x="147" y="0"/>
                    <a:pt x="142" y="0"/>
                  </a:cubicBezTo>
                  <a:close/>
                  <a:moveTo>
                    <a:pt x="50" y="161"/>
                  </a:moveTo>
                  <a:cubicBezTo>
                    <a:pt x="50" y="163"/>
                    <a:pt x="48" y="165"/>
                    <a:pt x="46" y="165"/>
                  </a:cubicBezTo>
                  <a:cubicBezTo>
                    <a:pt x="29" y="165"/>
                    <a:pt x="29" y="165"/>
                    <a:pt x="29" y="165"/>
                  </a:cubicBezTo>
                  <a:cubicBezTo>
                    <a:pt x="26" y="165"/>
                    <a:pt x="24" y="163"/>
                    <a:pt x="24" y="161"/>
                  </a:cubicBezTo>
                  <a:cubicBezTo>
                    <a:pt x="24" y="152"/>
                    <a:pt x="24" y="152"/>
                    <a:pt x="24" y="152"/>
                  </a:cubicBezTo>
                  <a:cubicBezTo>
                    <a:pt x="24" y="150"/>
                    <a:pt x="26" y="148"/>
                    <a:pt x="29" y="148"/>
                  </a:cubicBezTo>
                  <a:cubicBezTo>
                    <a:pt x="46" y="148"/>
                    <a:pt x="46" y="148"/>
                    <a:pt x="46" y="148"/>
                  </a:cubicBezTo>
                  <a:cubicBezTo>
                    <a:pt x="48" y="148"/>
                    <a:pt x="50" y="150"/>
                    <a:pt x="50" y="152"/>
                  </a:cubicBezTo>
                  <a:lnTo>
                    <a:pt x="50" y="161"/>
                  </a:lnTo>
                  <a:close/>
                  <a:moveTo>
                    <a:pt x="50" y="133"/>
                  </a:moveTo>
                  <a:cubicBezTo>
                    <a:pt x="50" y="135"/>
                    <a:pt x="48" y="137"/>
                    <a:pt x="46" y="137"/>
                  </a:cubicBezTo>
                  <a:cubicBezTo>
                    <a:pt x="29" y="137"/>
                    <a:pt x="29" y="137"/>
                    <a:pt x="29" y="137"/>
                  </a:cubicBezTo>
                  <a:cubicBezTo>
                    <a:pt x="26" y="137"/>
                    <a:pt x="24" y="135"/>
                    <a:pt x="24" y="133"/>
                  </a:cubicBezTo>
                  <a:cubicBezTo>
                    <a:pt x="24" y="124"/>
                    <a:pt x="24" y="124"/>
                    <a:pt x="24" y="124"/>
                  </a:cubicBezTo>
                  <a:cubicBezTo>
                    <a:pt x="24" y="122"/>
                    <a:pt x="26" y="120"/>
                    <a:pt x="29" y="120"/>
                  </a:cubicBezTo>
                  <a:cubicBezTo>
                    <a:pt x="46" y="120"/>
                    <a:pt x="46" y="120"/>
                    <a:pt x="46" y="120"/>
                  </a:cubicBezTo>
                  <a:cubicBezTo>
                    <a:pt x="48" y="120"/>
                    <a:pt x="50" y="122"/>
                    <a:pt x="50" y="124"/>
                  </a:cubicBezTo>
                  <a:lnTo>
                    <a:pt x="50" y="133"/>
                  </a:lnTo>
                  <a:close/>
                  <a:moveTo>
                    <a:pt x="50" y="105"/>
                  </a:moveTo>
                  <a:cubicBezTo>
                    <a:pt x="50" y="107"/>
                    <a:pt x="48" y="109"/>
                    <a:pt x="46" y="109"/>
                  </a:cubicBezTo>
                  <a:cubicBezTo>
                    <a:pt x="29" y="109"/>
                    <a:pt x="29" y="109"/>
                    <a:pt x="29" y="109"/>
                  </a:cubicBezTo>
                  <a:cubicBezTo>
                    <a:pt x="26" y="109"/>
                    <a:pt x="24" y="107"/>
                    <a:pt x="24" y="105"/>
                  </a:cubicBezTo>
                  <a:cubicBezTo>
                    <a:pt x="24" y="96"/>
                    <a:pt x="24" y="96"/>
                    <a:pt x="24" y="96"/>
                  </a:cubicBezTo>
                  <a:cubicBezTo>
                    <a:pt x="24" y="94"/>
                    <a:pt x="26" y="92"/>
                    <a:pt x="29" y="92"/>
                  </a:cubicBezTo>
                  <a:cubicBezTo>
                    <a:pt x="46" y="92"/>
                    <a:pt x="46" y="92"/>
                    <a:pt x="46" y="92"/>
                  </a:cubicBezTo>
                  <a:cubicBezTo>
                    <a:pt x="48" y="92"/>
                    <a:pt x="50" y="94"/>
                    <a:pt x="50" y="96"/>
                  </a:cubicBezTo>
                  <a:lnTo>
                    <a:pt x="50" y="105"/>
                  </a:lnTo>
                  <a:close/>
                  <a:moveTo>
                    <a:pt x="88" y="161"/>
                  </a:moveTo>
                  <a:cubicBezTo>
                    <a:pt x="88" y="163"/>
                    <a:pt x="86" y="165"/>
                    <a:pt x="83" y="165"/>
                  </a:cubicBezTo>
                  <a:cubicBezTo>
                    <a:pt x="67" y="165"/>
                    <a:pt x="67" y="165"/>
                    <a:pt x="67" y="165"/>
                  </a:cubicBezTo>
                  <a:cubicBezTo>
                    <a:pt x="65" y="165"/>
                    <a:pt x="63" y="163"/>
                    <a:pt x="63" y="161"/>
                  </a:cubicBezTo>
                  <a:cubicBezTo>
                    <a:pt x="63" y="152"/>
                    <a:pt x="63" y="152"/>
                    <a:pt x="63" y="152"/>
                  </a:cubicBezTo>
                  <a:cubicBezTo>
                    <a:pt x="63" y="150"/>
                    <a:pt x="65" y="148"/>
                    <a:pt x="67" y="148"/>
                  </a:cubicBezTo>
                  <a:cubicBezTo>
                    <a:pt x="83" y="148"/>
                    <a:pt x="83" y="148"/>
                    <a:pt x="83" y="148"/>
                  </a:cubicBezTo>
                  <a:cubicBezTo>
                    <a:pt x="86" y="148"/>
                    <a:pt x="88" y="150"/>
                    <a:pt x="88" y="152"/>
                  </a:cubicBezTo>
                  <a:lnTo>
                    <a:pt x="88" y="161"/>
                  </a:lnTo>
                  <a:close/>
                  <a:moveTo>
                    <a:pt x="88" y="133"/>
                  </a:moveTo>
                  <a:cubicBezTo>
                    <a:pt x="88" y="135"/>
                    <a:pt x="86" y="137"/>
                    <a:pt x="83" y="137"/>
                  </a:cubicBezTo>
                  <a:cubicBezTo>
                    <a:pt x="67" y="137"/>
                    <a:pt x="67" y="137"/>
                    <a:pt x="67" y="137"/>
                  </a:cubicBezTo>
                  <a:cubicBezTo>
                    <a:pt x="65" y="137"/>
                    <a:pt x="63" y="135"/>
                    <a:pt x="63" y="133"/>
                  </a:cubicBezTo>
                  <a:cubicBezTo>
                    <a:pt x="63" y="124"/>
                    <a:pt x="63" y="124"/>
                    <a:pt x="63" y="124"/>
                  </a:cubicBezTo>
                  <a:cubicBezTo>
                    <a:pt x="63" y="122"/>
                    <a:pt x="65" y="120"/>
                    <a:pt x="67" y="120"/>
                  </a:cubicBezTo>
                  <a:cubicBezTo>
                    <a:pt x="83" y="120"/>
                    <a:pt x="83" y="120"/>
                    <a:pt x="83" y="120"/>
                  </a:cubicBezTo>
                  <a:cubicBezTo>
                    <a:pt x="86" y="120"/>
                    <a:pt x="88" y="122"/>
                    <a:pt x="88" y="124"/>
                  </a:cubicBezTo>
                  <a:lnTo>
                    <a:pt x="88" y="133"/>
                  </a:lnTo>
                  <a:close/>
                  <a:moveTo>
                    <a:pt x="88" y="105"/>
                  </a:moveTo>
                  <a:cubicBezTo>
                    <a:pt x="88" y="107"/>
                    <a:pt x="86" y="109"/>
                    <a:pt x="83" y="109"/>
                  </a:cubicBezTo>
                  <a:cubicBezTo>
                    <a:pt x="67" y="109"/>
                    <a:pt x="67" y="109"/>
                    <a:pt x="67" y="109"/>
                  </a:cubicBezTo>
                  <a:cubicBezTo>
                    <a:pt x="65" y="109"/>
                    <a:pt x="63" y="107"/>
                    <a:pt x="63" y="105"/>
                  </a:cubicBezTo>
                  <a:cubicBezTo>
                    <a:pt x="63" y="96"/>
                    <a:pt x="63" y="96"/>
                    <a:pt x="63" y="96"/>
                  </a:cubicBezTo>
                  <a:cubicBezTo>
                    <a:pt x="63" y="94"/>
                    <a:pt x="65" y="92"/>
                    <a:pt x="67" y="92"/>
                  </a:cubicBezTo>
                  <a:cubicBezTo>
                    <a:pt x="83" y="92"/>
                    <a:pt x="83" y="92"/>
                    <a:pt x="83" y="92"/>
                  </a:cubicBezTo>
                  <a:cubicBezTo>
                    <a:pt x="86" y="92"/>
                    <a:pt x="88" y="94"/>
                    <a:pt x="88" y="96"/>
                  </a:cubicBezTo>
                  <a:lnTo>
                    <a:pt x="88" y="105"/>
                  </a:lnTo>
                  <a:close/>
                  <a:moveTo>
                    <a:pt x="128" y="161"/>
                  </a:moveTo>
                  <a:cubicBezTo>
                    <a:pt x="128" y="163"/>
                    <a:pt x="125" y="164"/>
                    <a:pt x="123" y="164"/>
                  </a:cubicBezTo>
                  <a:cubicBezTo>
                    <a:pt x="104" y="164"/>
                    <a:pt x="104" y="164"/>
                    <a:pt x="104" y="164"/>
                  </a:cubicBezTo>
                  <a:cubicBezTo>
                    <a:pt x="102" y="164"/>
                    <a:pt x="99" y="163"/>
                    <a:pt x="99" y="161"/>
                  </a:cubicBezTo>
                  <a:cubicBezTo>
                    <a:pt x="99" y="152"/>
                    <a:pt x="99" y="152"/>
                    <a:pt x="99" y="152"/>
                  </a:cubicBezTo>
                  <a:cubicBezTo>
                    <a:pt x="99" y="150"/>
                    <a:pt x="102" y="148"/>
                    <a:pt x="104" y="148"/>
                  </a:cubicBezTo>
                  <a:cubicBezTo>
                    <a:pt x="123" y="148"/>
                    <a:pt x="123" y="148"/>
                    <a:pt x="123" y="148"/>
                  </a:cubicBezTo>
                  <a:cubicBezTo>
                    <a:pt x="125" y="148"/>
                    <a:pt x="128" y="150"/>
                    <a:pt x="128" y="152"/>
                  </a:cubicBezTo>
                  <a:lnTo>
                    <a:pt x="128" y="161"/>
                  </a:lnTo>
                  <a:close/>
                  <a:moveTo>
                    <a:pt x="128" y="133"/>
                  </a:moveTo>
                  <a:cubicBezTo>
                    <a:pt x="128" y="135"/>
                    <a:pt x="125" y="136"/>
                    <a:pt x="123" y="136"/>
                  </a:cubicBezTo>
                  <a:cubicBezTo>
                    <a:pt x="104" y="136"/>
                    <a:pt x="104" y="136"/>
                    <a:pt x="104" y="136"/>
                  </a:cubicBezTo>
                  <a:cubicBezTo>
                    <a:pt x="102" y="136"/>
                    <a:pt x="99" y="135"/>
                    <a:pt x="99" y="133"/>
                  </a:cubicBezTo>
                  <a:cubicBezTo>
                    <a:pt x="99" y="124"/>
                    <a:pt x="99" y="124"/>
                    <a:pt x="99" y="124"/>
                  </a:cubicBezTo>
                  <a:cubicBezTo>
                    <a:pt x="99" y="122"/>
                    <a:pt x="102" y="120"/>
                    <a:pt x="104" y="120"/>
                  </a:cubicBezTo>
                  <a:cubicBezTo>
                    <a:pt x="123" y="120"/>
                    <a:pt x="123" y="120"/>
                    <a:pt x="123" y="120"/>
                  </a:cubicBezTo>
                  <a:cubicBezTo>
                    <a:pt x="125" y="120"/>
                    <a:pt x="128" y="122"/>
                    <a:pt x="128" y="124"/>
                  </a:cubicBezTo>
                  <a:lnTo>
                    <a:pt x="128" y="133"/>
                  </a:lnTo>
                  <a:close/>
                  <a:moveTo>
                    <a:pt x="128" y="105"/>
                  </a:moveTo>
                  <a:cubicBezTo>
                    <a:pt x="128" y="107"/>
                    <a:pt x="125" y="108"/>
                    <a:pt x="123" y="108"/>
                  </a:cubicBezTo>
                  <a:cubicBezTo>
                    <a:pt x="104" y="108"/>
                    <a:pt x="104" y="108"/>
                    <a:pt x="104" y="108"/>
                  </a:cubicBezTo>
                  <a:cubicBezTo>
                    <a:pt x="102" y="108"/>
                    <a:pt x="99" y="107"/>
                    <a:pt x="99" y="105"/>
                  </a:cubicBezTo>
                  <a:cubicBezTo>
                    <a:pt x="99" y="96"/>
                    <a:pt x="99" y="96"/>
                    <a:pt x="99" y="96"/>
                  </a:cubicBezTo>
                  <a:cubicBezTo>
                    <a:pt x="99" y="94"/>
                    <a:pt x="102" y="92"/>
                    <a:pt x="104" y="92"/>
                  </a:cubicBezTo>
                  <a:cubicBezTo>
                    <a:pt x="123" y="92"/>
                    <a:pt x="123" y="92"/>
                    <a:pt x="123" y="92"/>
                  </a:cubicBezTo>
                  <a:cubicBezTo>
                    <a:pt x="125" y="92"/>
                    <a:pt x="128" y="94"/>
                    <a:pt x="128" y="96"/>
                  </a:cubicBezTo>
                  <a:lnTo>
                    <a:pt x="128" y="105"/>
                  </a:lnTo>
                  <a:close/>
                  <a:moveTo>
                    <a:pt x="126" y="72"/>
                  </a:moveTo>
                  <a:cubicBezTo>
                    <a:pt x="103" y="72"/>
                    <a:pt x="103" y="72"/>
                    <a:pt x="103" y="72"/>
                  </a:cubicBezTo>
                  <a:cubicBezTo>
                    <a:pt x="100" y="72"/>
                    <a:pt x="99" y="67"/>
                    <a:pt x="99" y="63"/>
                  </a:cubicBezTo>
                  <a:cubicBezTo>
                    <a:pt x="99" y="60"/>
                    <a:pt x="100" y="56"/>
                    <a:pt x="103" y="56"/>
                  </a:cubicBezTo>
                  <a:cubicBezTo>
                    <a:pt x="126" y="56"/>
                    <a:pt x="126" y="56"/>
                    <a:pt x="126" y="56"/>
                  </a:cubicBezTo>
                  <a:cubicBezTo>
                    <a:pt x="128" y="56"/>
                    <a:pt x="130" y="60"/>
                    <a:pt x="130" y="63"/>
                  </a:cubicBezTo>
                  <a:cubicBezTo>
                    <a:pt x="130" y="67"/>
                    <a:pt x="128" y="72"/>
                    <a:pt x="126" y="72"/>
                  </a:cubicBezTo>
                  <a:close/>
                  <a:moveTo>
                    <a:pt x="136" y="42"/>
                  </a:moveTo>
                  <a:cubicBezTo>
                    <a:pt x="136" y="45"/>
                    <a:pt x="133" y="48"/>
                    <a:pt x="129" y="48"/>
                  </a:cubicBezTo>
                  <a:cubicBezTo>
                    <a:pt x="22" y="48"/>
                    <a:pt x="22" y="48"/>
                    <a:pt x="22" y="48"/>
                  </a:cubicBezTo>
                  <a:cubicBezTo>
                    <a:pt x="19" y="48"/>
                    <a:pt x="16" y="45"/>
                    <a:pt x="16" y="42"/>
                  </a:cubicBezTo>
                  <a:cubicBezTo>
                    <a:pt x="16" y="23"/>
                    <a:pt x="16" y="23"/>
                    <a:pt x="16" y="23"/>
                  </a:cubicBezTo>
                  <a:cubicBezTo>
                    <a:pt x="16" y="19"/>
                    <a:pt x="19" y="16"/>
                    <a:pt x="22" y="16"/>
                  </a:cubicBezTo>
                  <a:cubicBezTo>
                    <a:pt x="129" y="16"/>
                    <a:pt x="129" y="16"/>
                    <a:pt x="129" y="16"/>
                  </a:cubicBezTo>
                  <a:cubicBezTo>
                    <a:pt x="133" y="16"/>
                    <a:pt x="136" y="19"/>
                    <a:pt x="136" y="23"/>
                  </a:cubicBezTo>
                  <a:lnTo>
                    <a:pt x="136" y="42"/>
                  </a:lnTo>
                  <a:close/>
                  <a:moveTo>
                    <a:pt x="124" y="20"/>
                  </a:moveTo>
                  <a:cubicBezTo>
                    <a:pt x="122" y="20"/>
                    <a:pt x="120" y="21"/>
                    <a:pt x="120" y="23"/>
                  </a:cubicBezTo>
                  <a:cubicBezTo>
                    <a:pt x="120" y="42"/>
                    <a:pt x="120" y="42"/>
                    <a:pt x="120" y="42"/>
                  </a:cubicBezTo>
                  <a:cubicBezTo>
                    <a:pt x="120" y="44"/>
                    <a:pt x="122" y="45"/>
                    <a:pt x="124" y="45"/>
                  </a:cubicBezTo>
                  <a:cubicBezTo>
                    <a:pt x="126" y="45"/>
                    <a:pt x="127" y="44"/>
                    <a:pt x="127" y="42"/>
                  </a:cubicBezTo>
                  <a:cubicBezTo>
                    <a:pt x="127" y="23"/>
                    <a:pt x="127" y="23"/>
                    <a:pt x="127" y="23"/>
                  </a:cubicBezTo>
                  <a:cubicBezTo>
                    <a:pt x="127" y="21"/>
                    <a:pt x="126" y="20"/>
                    <a:pt x="124" y="2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fltVal val="0"/>
                                          </p:val>
                                        </p:tav>
                                        <p:tav tm="100000">
                                          <p:val>
                                            <p:strVal val="#ppt_h"/>
                                          </p:val>
                                        </p:tav>
                                      </p:tavLst>
                                    </p:anim>
                                    <p:animEffect transition="in" filter="fade">
                                      <p:cBhvr>
                                        <p:cTn id="18" dur="500"/>
                                        <p:tgtEl>
                                          <p:spTgt spid="27"/>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up)">
                                      <p:cBhvr>
                                        <p:cTn id="41" dur="500"/>
                                        <p:tgtEl>
                                          <p:spTgt spid="33"/>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4"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down)">
                                      <p:cBhvr>
                                        <p:cTn id="50" dur="500"/>
                                        <p:tgtEl>
                                          <p:spTgt spid="29"/>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up)">
                                      <p:cBhvr>
                                        <p:cTn id="60" dur="500"/>
                                        <p:tgtEl>
                                          <p:spTgt spid="34"/>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4"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down)">
                                      <p:cBhvr>
                                        <p:cTn id="69" dur="500"/>
                                        <p:tgtEl>
                                          <p:spTgt spid="3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childTnLst>
                          </p:cTn>
                        </p:par>
                        <p:par>
                          <p:cTn id="76" fill="hold">
                            <p:stCondLst>
                              <p:cond delay="7500"/>
                            </p:stCondLst>
                            <p:childTnLst>
                              <p:par>
                                <p:cTn id="77" presetID="22" presetClass="entr" presetSubtype="1"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up)">
                                      <p:cBhvr>
                                        <p:cTn id="7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3" grpId="0"/>
      <p:bldP spid="34" grpId="0"/>
      <p:bldP spid="35" grpId="0"/>
      <p:bldP spid="36" grpId="0"/>
      <p:bldP spid="37"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1425" y="1316765"/>
            <a:ext cx="5128927" cy="2318627"/>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5638" y="3660627"/>
            <a:ext cx="5128927" cy="2318627"/>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等腰三角形 24"/>
          <p:cNvSpPr/>
          <p:nvPr/>
        </p:nvSpPr>
        <p:spPr>
          <a:xfrm rot="5400000">
            <a:off x="6022272" y="2390960"/>
            <a:ext cx="262144" cy="22598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grpSp>
        <p:nvGrpSpPr>
          <p:cNvPr id="26" name="组合 25"/>
          <p:cNvGrpSpPr/>
          <p:nvPr/>
        </p:nvGrpSpPr>
        <p:grpSpPr>
          <a:xfrm>
            <a:off x="6592655" y="1694223"/>
            <a:ext cx="4591909" cy="1370483"/>
            <a:chOff x="5220072" y="1203598"/>
            <a:chExt cx="3443932" cy="1027862"/>
          </a:xfrm>
        </p:grpSpPr>
        <p:sp>
          <p:nvSpPr>
            <p:cNvPr id="27" name="TextBox 26"/>
            <p:cNvSpPr txBox="1"/>
            <p:nvPr/>
          </p:nvSpPr>
          <p:spPr>
            <a:xfrm>
              <a:off x="5220072" y="1203598"/>
              <a:ext cx="1931058" cy="377075"/>
            </a:xfrm>
            <a:prstGeom prst="rect">
              <a:avLst/>
            </a:prstGeom>
            <a:noFill/>
          </p:spPr>
          <p:txBody>
            <a:bodyPr wrap="none" rtlCol="0">
              <a:spAutoFit/>
            </a:bodyPr>
            <a:lstStyle/>
            <a:p>
              <a:r>
                <a:rPr lang="zh-CN" altLang="en-US" sz="2665" b="1" dirty="0">
                  <a:solidFill>
                    <a:schemeClr val="accent1"/>
                  </a:solidFill>
                </a:rPr>
                <a:t>培训学习内容一</a:t>
              </a:r>
            </a:p>
          </p:txBody>
        </p:sp>
        <p:sp>
          <p:nvSpPr>
            <p:cNvPr id="28" name="TextBox 27"/>
            <p:cNvSpPr txBox="1"/>
            <p:nvPr/>
          </p:nvSpPr>
          <p:spPr>
            <a:xfrm>
              <a:off x="5220072" y="1608212"/>
              <a:ext cx="3443932" cy="623248"/>
            </a:xfrm>
            <a:prstGeom prst="rect">
              <a:avLst/>
            </a:prstGeom>
            <a:noFill/>
          </p:spPr>
          <p:txBody>
            <a:bodyPr wrap="square" rtlCol="0">
              <a:spAutoFit/>
            </a:bodyPr>
            <a:lstStyle/>
            <a:p>
              <a:pPr>
                <a:lnSpc>
                  <a:spcPct val="150000"/>
                </a:lnSpc>
              </a:pPr>
              <a:r>
                <a:rPr lang="zh-CN" altLang="en-US" sz="1600" dirty="0">
                  <a:solidFill>
                    <a:schemeClr val="bg1">
                      <a:lumMod val="65000"/>
                    </a:schemeClr>
                  </a:solidFill>
                </a:rPr>
                <a:t>单击此处添加段落文本，单击此处添加段落文本，单击此处添加段落文本，单击此处添加段落文本。</a:t>
              </a:r>
            </a:p>
          </p:txBody>
        </p:sp>
      </p:grpSp>
      <p:sp>
        <p:nvSpPr>
          <p:cNvPr id="29" name="等腰三角形 28"/>
          <p:cNvSpPr/>
          <p:nvPr/>
        </p:nvSpPr>
        <p:spPr>
          <a:xfrm rot="16200000" flipH="1">
            <a:off x="5811572" y="4838019"/>
            <a:ext cx="262144" cy="22598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grpSp>
        <p:nvGrpSpPr>
          <p:cNvPr id="30" name="组合 29"/>
          <p:cNvGrpSpPr/>
          <p:nvPr/>
        </p:nvGrpSpPr>
        <p:grpSpPr>
          <a:xfrm>
            <a:off x="1103446" y="4141282"/>
            <a:ext cx="4591909" cy="1370483"/>
            <a:chOff x="5220072" y="1203598"/>
            <a:chExt cx="3443932" cy="1027862"/>
          </a:xfrm>
        </p:grpSpPr>
        <p:sp>
          <p:nvSpPr>
            <p:cNvPr id="31" name="TextBox 30"/>
            <p:cNvSpPr txBox="1"/>
            <p:nvPr/>
          </p:nvSpPr>
          <p:spPr>
            <a:xfrm>
              <a:off x="6709203" y="1203598"/>
              <a:ext cx="1931058" cy="377075"/>
            </a:xfrm>
            <a:prstGeom prst="rect">
              <a:avLst/>
            </a:prstGeom>
            <a:noFill/>
          </p:spPr>
          <p:txBody>
            <a:bodyPr wrap="none" rtlCol="0">
              <a:spAutoFit/>
            </a:bodyPr>
            <a:lstStyle/>
            <a:p>
              <a:pPr algn="r"/>
              <a:r>
                <a:rPr lang="zh-CN" altLang="en-US" sz="2665" b="1" dirty="0">
                  <a:solidFill>
                    <a:schemeClr val="accent1"/>
                  </a:solidFill>
                </a:rPr>
                <a:t>培训学习内容二</a:t>
              </a:r>
            </a:p>
          </p:txBody>
        </p:sp>
        <p:sp>
          <p:nvSpPr>
            <p:cNvPr id="32" name="TextBox 31"/>
            <p:cNvSpPr txBox="1"/>
            <p:nvPr/>
          </p:nvSpPr>
          <p:spPr>
            <a:xfrm>
              <a:off x="5220072" y="1608212"/>
              <a:ext cx="3443932" cy="623248"/>
            </a:xfrm>
            <a:prstGeom prst="rect">
              <a:avLst/>
            </a:prstGeom>
            <a:noFill/>
          </p:spPr>
          <p:txBody>
            <a:bodyPr wrap="square" rtlCol="0">
              <a:spAutoFit/>
            </a:bodyPr>
            <a:lstStyle/>
            <a:p>
              <a:pPr algn="r">
                <a:lnSpc>
                  <a:spcPct val="150000"/>
                </a:lnSpc>
              </a:pPr>
              <a:r>
                <a:rPr lang="zh-CN" altLang="en-US" sz="1600" dirty="0">
                  <a:solidFill>
                    <a:schemeClr val="bg1">
                      <a:lumMod val="65000"/>
                    </a:schemeClr>
                  </a:solidFill>
                </a:rPr>
                <a:t>单击此处添加段落文本，单击此处添加段落文本，单击此处添加段落文本，单击此处添加段落文本。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1+#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22" presetClass="entr" presetSubtype="2"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right)">
                                      <p:cBhvr>
                                        <p:cTn id="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cxnSp>
        <p:nvCxnSpPr>
          <p:cNvPr id="4" name="直接连接符 3"/>
          <p:cNvCxnSpPr/>
          <p:nvPr/>
        </p:nvCxnSpPr>
        <p:spPr>
          <a:xfrm>
            <a:off x="1618877" y="1448005"/>
            <a:ext cx="0" cy="38404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818658" y="1867278"/>
            <a:ext cx="800219" cy="338554"/>
          </a:xfrm>
          <a:prstGeom prst="rect">
            <a:avLst/>
          </a:prstGeom>
          <a:noFill/>
        </p:spPr>
        <p:txBody>
          <a:bodyPr wrap="none" rtlCol="0">
            <a:spAutoFit/>
          </a:bodyPr>
          <a:lstStyle/>
          <a:p>
            <a:pPr algn="r"/>
            <a:r>
              <a:rPr lang="zh-CN" altLang="en-US" sz="1600" dirty="0">
                <a:solidFill>
                  <a:schemeClr val="bg1">
                    <a:lumMod val="65000"/>
                  </a:schemeClr>
                </a:solidFill>
              </a:rPr>
              <a:t>业务一</a:t>
            </a:r>
          </a:p>
        </p:txBody>
      </p:sp>
      <p:sp>
        <p:nvSpPr>
          <p:cNvPr id="8" name="TextBox 7"/>
          <p:cNvSpPr txBox="1"/>
          <p:nvPr/>
        </p:nvSpPr>
        <p:spPr>
          <a:xfrm>
            <a:off x="811608" y="2673043"/>
            <a:ext cx="800219" cy="338554"/>
          </a:xfrm>
          <a:prstGeom prst="rect">
            <a:avLst/>
          </a:prstGeom>
          <a:noFill/>
        </p:spPr>
        <p:txBody>
          <a:bodyPr wrap="none" rtlCol="0">
            <a:spAutoFit/>
          </a:bodyPr>
          <a:lstStyle/>
          <a:p>
            <a:pPr algn="r"/>
            <a:r>
              <a:rPr lang="zh-CN" altLang="en-US" sz="1600" dirty="0">
                <a:solidFill>
                  <a:schemeClr val="bg1">
                    <a:lumMod val="65000"/>
                  </a:schemeClr>
                </a:solidFill>
              </a:rPr>
              <a:t>业务二</a:t>
            </a:r>
          </a:p>
        </p:txBody>
      </p:sp>
      <p:sp>
        <p:nvSpPr>
          <p:cNvPr id="9" name="TextBox 8"/>
          <p:cNvSpPr txBox="1"/>
          <p:nvPr/>
        </p:nvSpPr>
        <p:spPr>
          <a:xfrm>
            <a:off x="818658" y="3473132"/>
            <a:ext cx="800219" cy="338554"/>
          </a:xfrm>
          <a:prstGeom prst="rect">
            <a:avLst/>
          </a:prstGeom>
          <a:noFill/>
        </p:spPr>
        <p:txBody>
          <a:bodyPr wrap="none" rtlCol="0">
            <a:spAutoFit/>
          </a:bodyPr>
          <a:lstStyle/>
          <a:p>
            <a:pPr algn="r"/>
            <a:r>
              <a:rPr lang="zh-CN" altLang="en-US" sz="1600" dirty="0">
                <a:solidFill>
                  <a:schemeClr val="bg1">
                    <a:lumMod val="65000"/>
                  </a:schemeClr>
                </a:solidFill>
              </a:rPr>
              <a:t>业务三</a:t>
            </a:r>
          </a:p>
        </p:txBody>
      </p:sp>
      <p:sp>
        <p:nvSpPr>
          <p:cNvPr id="10" name="TextBox 9"/>
          <p:cNvSpPr txBox="1"/>
          <p:nvPr/>
        </p:nvSpPr>
        <p:spPr>
          <a:xfrm>
            <a:off x="825709" y="4337228"/>
            <a:ext cx="800219" cy="338554"/>
          </a:xfrm>
          <a:prstGeom prst="rect">
            <a:avLst/>
          </a:prstGeom>
          <a:noFill/>
        </p:spPr>
        <p:txBody>
          <a:bodyPr wrap="none" rtlCol="0">
            <a:spAutoFit/>
          </a:bodyPr>
          <a:lstStyle/>
          <a:p>
            <a:pPr algn="r"/>
            <a:r>
              <a:rPr lang="zh-CN" altLang="en-US" sz="1600" dirty="0">
                <a:solidFill>
                  <a:schemeClr val="bg1">
                    <a:lumMod val="65000"/>
                  </a:schemeClr>
                </a:solidFill>
              </a:rPr>
              <a:t>业务四</a:t>
            </a:r>
          </a:p>
        </p:txBody>
      </p:sp>
      <p:sp>
        <p:nvSpPr>
          <p:cNvPr id="11" name="矩形 10"/>
          <p:cNvSpPr/>
          <p:nvPr/>
        </p:nvSpPr>
        <p:spPr>
          <a:xfrm>
            <a:off x="1625928" y="1771267"/>
            <a:ext cx="2880320"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1625928" y="2059299"/>
            <a:ext cx="4383477"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a:off x="1625928" y="2603359"/>
            <a:ext cx="2191739"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矩形 21"/>
          <p:cNvSpPr/>
          <p:nvPr/>
        </p:nvSpPr>
        <p:spPr>
          <a:xfrm>
            <a:off x="1625928" y="2891391"/>
            <a:ext cx="3264363"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625928" y="3435451"/>
            <a:ext cx="3552395"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矩形 24"/>
          <p:cNvSpPr/>
          <p:nvPr/>
        </p:nvSpPr>
        <p:spPr>
          <a:xfrm>
            <a:off x="1625928" y="3723483"/>
            <a:ext cx="3936437"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矩形 26"/>
          <p:cNvSpPr/>
          <p:nvPr/>
        </p:nvSpPr>
        <p:spPr>
          <a:xfrm>
            <a:off x="1625928" y="4267544"/>
            <a:ext cx="2688299"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矩形 27"/>
          <p:cNvSpPr/>
          <p:nvPr/>
        </p:nvSpPr>
        <p:spPr>
          <a:xfrm>
            <a:off x="1625928" y="4555576"/>
            <a:ext cx="4992555" cy="288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TextBox 28"/>
          <p:cNvSpPr txBox="1"/>
          <p:nvPr/>
        </p:nvSpPr>
        <p:spPr>
          <a:xfrm>
            <a:off x="4565666" y="1682611"/>
            <a:ext cx="595035" cy="338554"/>
          </a:xfrm>
          <a:prstGeom prst="rect">
            <a:avLst/>
          </a:prstGeom>
          <a:noFill/>
        </p:spPr>
        <p:txBody>
          <a:bodyPr wrap="none" rtlCol="0">
            <a:spAutoFit/>
          </a:bodyPr>
          <a:lstStyle/>
          <a:p>
            <a:pPr algn="r"/>
            <a:r>
              <a:rPr lang="en-US" altLang="zh-CN" sz="1600" dirty="0">
                <a:solidFill>
                  <a:schemeClr val="bg1">
                    <a:lumMod val="65000"/>
                  </a:schemeClr>
                </a:solidFill>
              </a:rPr>
              <a:t>60%</a:t>
            </a:r>
            <a:endParaRPr lang="zh-CN" altLang="en-US" sz="1600" dirty="0">
              <a:solidFill>
                <a:schemeClr val="bg1">
                  <a:lumMod val="65000"/>
                </a:schemeClr>
              </a:solidFill>
            </a:endParaRPr>
          </a:p>
        </p:txBody>
      </p:sp>
      <p:sp>
        <p:nvSpPr>
          <p:cNvPr id="30" name="TextBox 29"/>
          <p:cNvSpPr txBox="1"/>
          <p:nvPr/>
        </p:nvSpPr>
        <p:spPr>
          <a:xfrm>
            <a:off x="6068824" y="2051943"/>
            <a:ext cx="595035" cy="338554"/>
          </a:xfrm>
          <a:prstGeom prst="rect">
            <a:avLst/>
          </a:prstGeom>
          <a:noFill/>
        </p:spPr>
        <p:txBody>
          <a:bodyPr wrap="none" rtlCol="0">
            <a:spAutoFit/>
          </a:bodyPr>
          <a:lstStyle/>
          <a:p>
            <a:pPr algn="r"/>
            <a:r>
              <a:rPr lang="en-US" altLang="zh-CN" sz="1600" dirty="0">
                <a:solidFill>
                  <a:schemeClr val="accent1"/>
                </a:solidFill>
              </a:rPr>
              <a:t>80%</a:t>
            </a:r>
            <a:endParaRPr lang="zh-CN" altLang="en-US" sz="1600" dirty="0">
              <a:solidFill>
                <a:schemeClr val="accent1"/>
              </a:solidFill>
            </a:endParaRPr>
          </a:p>
        </p:txBody>
      </p:sp>
      <p:sp>
        <p:nvSpPr>
          <p:cNvPr id="31" name="TextBox 30"/>
          <p:cNvSpPr txBox="1"/>
          <p:nvPr/>
        </p:nvSpPr>
        <p:spPr>
          <a:xfrm>
            <a:off x="6723277" y="4488272"/>
            <a:ext cx="595035" cy="338554"/>
          </a:xfrm>
          <a:prstGeom prst="rect">
            <a:avLst/>
          </a:prstGeom>
          <a:noFill/>
        </p:spPr>
        <p:txBody>
          <a:bodyPr wrap="none" rtlCol="0">
            <a:spAutoFit/>
          </a:bodyPr>
          <a:lstStyle/>
          <a:p>
            <a:pPr algn="r"/>
            <a:r>
              <a:rPr lang="en-US" altLang="zh-CN" sz="1600" dirty="0">
                <a:solidFill>
                  <a:schemeClr val="accent1"/>
                </a:solidFill>
              </a:rPr>
              <a:t>95%</a:t>
            </a:r>
            <a:endParaRPr lang="zh-CN" altLang="en-US" sz="1600" dirty="0">
              <a:solidFill>
                <a:schemeClr val="accent1"/>
              </a:solidFill>
            </a:endParaRPr>
          </a:p>
        </p:txBody>
      </p:sp>
      <p:sp>
        <p:nvSpPr>
          <p:cNvPr id="32" name="TextBox 31"/>
          <p:cNvSpPr txBox="1"/>
          <p:nvPr/>
        </p:nvSpPr>
        <p:spPr>
          <a:xfrm>
            <a:off x="4373645" y="4226894"/>
            <a:ext cx="595035" cy="338554"/>
          </a:xfrm>
          <a:prstGeom prst="rect">
            <a:avLst/>
          </a:prstGeom>
          <a:noFill/>
        </p:spPr>
        <p:txBody>
          <a:bodyPr wrap="none" rtlCol="0">
            <a:spAutoFit/>
          </a:bodyPr>
          <a:lstStyle/>
          <a:p>
            <a:pPr algn="r"/>
            <a:r>
              <a:rPr lang="en-US" altLang="zh-CN" sz="1600" dirty="0">
                <a:solidFill>
                  <a:schemeClr val="bg1">
                    <a:lumMod val="65000"/>
                  </a:schemeClr>
                </a:solidFill>
              </a:rPr>
              <a:t>56%</a:t>
            </a:r>
            <a:endParaRPr lang="zh-CN" altLang="en-US" sz="1600" dirty="0">
              <a:solidFill>
                <a:schemeClr val="bg1">
                  <a:lumMod val="65000"/>
                </a:schemeClr>
              </a:solidFill>
            </a:endParaRPr>
          </a:p>
        </p:txBody>
      </p:sp>
      <p:sp>
        <p:nvSpPr>
          <p:cNvPr id="33" name="TextBox 32"/>
          <p:cNvSpPr txBox="1"/>
          <p:nvPr/>
        </p:nvSpPr>
        <p:spPr>
          <a:xfrm>
            <a:off x="5237741" y="3394800"/>
            <a:ext cx="595035" cy="338554"/>
          </a:xfrm>
          <a:prstGeom prst="rect">
            <a:avLst/>
          </a:prstGeom>
          <a:noFill/>
        </p:spPr>
        <p:txBody>
          <a:bodyPr wrap="none" rtlCol="0">
            <a:spAutoFit/>
          </a:bodyPr>
          <a:lstStyle/>
          <a:p>
            <a:pPr algn="r"/>
            <a:r>
              <a:rPr lang="en-US" altLang="zh-CN" sz="1600" dirty="0">
                <a:solidFill>
                  <a:schemeClr val="bg1">
                    <a:lumMod val="65000"/>
                  </a:schemeClr>
                </a:solidFill>
              </a:rPr>
              <a:t>70%</a:t>
            </a:r>
            <a:endParaRPr lang="zh-CN" altLang="en-US" sz="1600" dirty="0">
              <a:solidFill>
                <a:schemeClr val="bg1">
                  <a:lumMod val="65000"/>
                </a:schemeClr>
              </a:solidFill>
            </a:endParaRPr>
          </a:p>
        </p:txBody>
      </p:sp>
      <p:sp>
        <p:nvSpPr>
          <p:cNvPr id="34" name="TextBox 33"/>
          <p:cNvSpPr txBox="1"/>
          <p:nvPr/>
        </p:nvSpPr>
        <p:spPr>
          <a:xfrm>
            <a:off x="3877085" y="2562708"/>
            <a:ext cx="595035" cy="338554"/>
          </a:xfrm>
          <a:prstGeom prst="rect">
            <a:avLst/>
          </a:prstGeom>
          <a:noFill/>
        </p:spPr>
        <p:txBody>
          <a:bodyPr wrap="none" rtlCol="0">
            <a:spAutoFit/>
          </a:bodyPr>
          <a:lstStyle/>
          <a:p>
            <a:pPr algn="r"/>
            <a:r>
              <a:rPr lang="en-US" altLang="zh-CN" sz="1600" dirty="0">
                <a:solidFill>
                  <a:schemeClr val="bg1">
                    <a:lumMod val="65000"/>
                  </a:schemeClr>
                </a:solidFill>
              </a:rPr>
              <a:t>40%</a:t>
            </a:r>
            <a:endParaRPr lang="zh-CN" altLang="en-US" sz="1600" dirty="0">
              <a:solidFill>
                <a:schemeClr val="bg1">
                  <a:lumMod val="65000"/>
                </a:schemeClr>
              </a:solidFill>
            </a:endParaRPr>
          </a:p>
        </p:txBody>
      </p:sp>
      <p:sp>
        <p:nvSpPr>
          <p:cNvPr id="35" name="TextBox 34"/>
          <p:cNvSpPr txBox="1"/>
          <p:nvPr/>
        </p:nvSpPr>
        <p:spPr>
          <a:xfrm>
            <a:off x="5680637" y="3691480"/>
            <a:ext cx="595035" cy="338554"/>
          </a:xfrm>
          <a:prstGeom prst="rect">
            <a:avLst/>
          </a:prstGeom>
          <a:noFill/>
        </p:spPr>
        <p:txBody>
          <a:bodyPr wrap="none" rtlCol="0">
            <a:spAutoFit/>
          </a:bodyPr>
          <a:lstStyle/>
          <a:p>
            <a:pPr algn="r"/>
            <a:r>
              <a:rPr lang="en-US" altLang="zh-CN" sz="1600" dirty="0">
                <a:solidFill>
                  <a:schemeClr val="accent1"/>
                </a:solidFill>
              </a:rPr>
              <a:t>75%</a:t>
            </a:r>
            <a:endParaRPr lang="zh-CN" altLang="en-US" sz="1600" dirty="0">
              <a:solidFill>
                <a:schemeClr val="accent1"/>
              </a:solidFill>
            </a:endParaRPr>
          </a:p>
        </p:txBody>
      </p:sp>
      <p:sp>
        <p:nvSpPr>
          <p:cNvPr id="36" name="TextBox 35"/>
          <p:cNvSpPr txBox="1"/>
          <p:nvPr/>
        </p:nvSpPr>
        <p:spPr>
          <a:xfrm>
            <a:off x="4965224" y="2857708"/>
            <a:ext cx="595035" cy="338554"/>
          </a:xfrm>
          <a:prstGeom prst="rect">
            <a:avLst/>
          </a:prstGeom>
          <a:noFill/>
        </p:spPr>
        <p:txBody>
          <a:bodyPr wrap="none" rtlCol="0">
            <a:spAutoFit/>
          </a:bodyPr>
          <a:lstStyle/>
          <a:p>
            <a:pPr algn="r"/>
            <a:r>
              <a:rPr lang="en-US" altLang="zh-CN" sz="1600" dirty="0">
                <a:solidFill>
                  <a:schemeClr val="accent1"/>
                </a:solidFill>
              </a:rPr>
              <a:t>65%</a:t>
            </a:r>
            <a:endParaRPr lang="zh-CN" altLang="en-US" sz="1600" dirty="0">
              <a:solidFill>
                <a:schemeClr val="accent1"/>
              </a:solidFill>
            </a:endParaRPr>
          </a:p>
        </p:txBody>
      </p:sp>
      <p:grpSp>
        <p:nvGrpSpPr>
          <p:cNvPr id="3" name="组合 2"/>
          <p:cNvGrpSpPr/>
          <p:nvPr/>
        </p:nvGrpSpPr>
        <p:grpSpPr>
          <a:xfrm>
            <a:off x="2577365" y="5384435"/>
            <a:ext cx="1236127" cy="297454"/>
            <a:chOff x="1933023" y="4038332"/>
            <a:chExt cx="927095" cy="223091"/>
          </a:xfrm>
        </p:grpSpPr>
        <p:sp>
          <p:nvSpPr>
            <p:cNvPr id="58" name="矩形 57"/>
            <p:cNvSpPr/>
            <p:nvPr/>
          </p:nvSpPr>
          <p:spPr>
            <a:xfrm>
              <a:off x="1933023" y="4104824"/>
              <a:ext cx="368875"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0" name="TextBox 59"/>
            <p:cNvSpPr txBox="1"/>
            <p:nvPr/>
          </p:nvSpPr>
          <p:spPr>
            <a:xfrm>
              <a:off x="2335696" y="4038332"/>
              <a:ext cx="524422" cy="223091"/>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335" dirty="0">
                  <a:solidFill>
                    <a:schemeClr val="bg1">
                      <a:lumMod val="65000"/>
                    </a:schemeClr>
                  </a:solidFill>
                </a:rPr>
                <a:t>计划数</a:t>
              </a:r>
            </a:p>
          </p:txBody>
        </p:sp>
      </p:grpSp>
      <p:grpSp>
        <p:nvGrpSpPr>
          <p:cNvPr id="5" name="组合 4"/>
          <p:cNvGrpSpPr/>
          <p:nvPr/>
        </p:nvGrpSpPr>
        <p:grpSpPr>
          <a:xfrm>
            <a:off x="4260332" y="5404954"/>
            <a:ext cx="1279961" cy="297454"/>
            <a:chOff x="3195248" y="4053721"/>
            <a:chExt cx="959971" cy="223091"/>
          </a:xfrm>
        </p:grpSpPr>
        <p:sp>
          <p:nvSpPr>
            <p:cNvPr id="59" name="矩形 58"/>
            <p:cNvSpPr/>
            <p:nvPr/>
          </p:nvSpPr>
          <p:spPr>
            <a:xfrm>
              <a:off x="3195248" y="4104824"/>
              <a:ext cx="368875" cy="1440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1" name="TextBox 60"/>
            <p:cNvSpPr txBox="1"/>
            <p:nvPr/>
          </p:nvSpPr>
          <p:spPr>
            <a:xfrm>
              <a:off x="3630797" y="4053721"/>
              <a:ext cx="524422" cy="223091"/>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335" dirty="0">
                  <a:solidFill>
                    <a:schemeClr val="accent1"/>
                  </a:solidFill>
                </a:rPr>
                <a:t>实际数</a:t>
              </a:r>
            </a:p>
          </p:txBody>
        </p:sp>
      </p:grpSp>
      <p:pic>
        <p:nvPicPr>
          <p:cNvPr id="1026" name="Picture 2" descr="C:\Users\MDG\Desktop\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413" b="7293"/>
          <a:stretch>
            <a:fillRect/>
          </a:stretch>
        </p:blipFill>
        <p:spPr bwMode="auto">
          <a:xfrm>
            <a:off x="7566810" y="1796819"/>
            <a:ext cx="3705863" cy="1685608"/>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1028" name="Picture 4" descr="C:\Users\MDG\Desktop\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118" b="9780"/>
          <a:stretch>
            <a:fillRect/>
          </a:stretch>
        </p:blipFill>
        <p:spPr bwMode="auto">
          <a:xfrm>
            <a:off x="7574714" y="3627472"/>
            <a:ext cx="3705863" cy="172174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par>
                                <p:cTn id="29" presetID="22" presetClass="entr" presetSubtype="8" fill="hold" grpId="0" nodeType="withEffect">
                                  <p:stCondLst>
                                    <p:cond delay="20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par>
                                <p:cTn id="32" presetID="22" presetClass="entr" presetSubtype="8" fill="hold" grpId="0" nodeType="withEffect">
                                  <p:stCondLst>
                                    <p:cond delay="40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animEffect transition="in" filter="fade">
                                      <p:cBhvr>
                                        <p:cTn id="48" dur="500"/>
                                        <p:tgtEl>
                                          <p:spTgt spid="3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fill="hold"/>
                                        <p:tgtEl>
                                          <p:spTgt spid="33"/>
                                        </p:tgtEl>
                                        <p:attrNameLst>
                                          <p:attrName>ppt_w</p:attrName>
                                        </p:attrNameLst>
                                      </p:cBhvr>
                                      <p:tavLst>
                                        <p:tav tm="0">
                                          <p:val>
                                            <p:fltVal val="0"/>
                                          </p:val>
                                        </p:tav>
                                        <p:tav tm="100000">
                                          <p:val>
                                            <p:strVal val="#ppt_w"/>
                                          </p:val>
                                        </p:tav>
                                      </p:tavLst>
                                    </p:anim>
                                    <p:anim calcmode="lin" valueType="num">
                                      <p:cBhvr>
                                        <p:cTn id="52" dur="500" fill="hold"/>
                                        <p:tgtEl>
                                          <p:spTgt spid="33"/>
                                        </p:tgtEl>
                                        <p:attrNameLst>
                                          <p:attrName>ppt_h</p:attrName>
                                        </p:attrNameLst>
                                      </p:cBhvr>
                                      <p:tavLst>
                                        <p:tav tm="0">
                                          <p:val>
                                            <p:fltVal val="0"/>
                                          </p:val>
                                        </p:tav>
                                        <p:tav tm="100000">
                                          <p:val>
                                            <p:strVal val="#ppt_h"/>
                                          </p:val>
                                        </p:tav>
                                      </p:tavLst>
                                    </p:anim>
                                    <p:animEffect transition="in" filter="fade">
                                      <p:cBhvr>
                                        <p:cTn id="53" dur="500"/>
                                        <p:tgtEl>
                                          <p:spTgt spid="33"/>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fltVal val="0"/>
                                          </p:val>
                                        </p:tav>
                                        <p:tav tm="100000">
                                          <p:val>
                                            <p:strVal val="#ppt_h"/>
                                          </p:val>
                                        </p:tav>
                                      </p:tavLst>
                                    </p:anim>
                                    <p:animEffect transition="in" filter="fade">
                                      <p:cBhvr>
                                        <p:cTn id="58" dur="500"/>
                                        <p:tgtEl>
                                          <p:spTgt spid="32"/>
                                        </p:tgtEl>
                                      </p:cBhvr>
                                    </p:animEffect>
                                  </p:childTnLst>
                                </p:cTn>
                              </p:par>
                            </p:childTnLst>
                          </p:cTn>
                        </p:par>
                        <p:par>
                          <p:cTn id="59" fill="hold">
                            <p:stCondLst>
                              <p:cond delay="2000"/>
                            </p:stCondLst>
                            <p:childTnLst>
                              <p:par>
                                <p:cTn id="60" presetID="22" presetClass="entr" presetSubtype="8"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par>
                                <p:cTn id="63" presetID="22" presetClass="entr" presetSubtype="8" fill="hold" grpId="0" nodeType="withEffect">
                                  <p:stCondLst>
                                    <p:cond delay="20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par>
                                <p:cTn id="66" presetID="22" presetClass="entr" presetSubtype="8" fill="hold" grpId="0" nodeType="withEffect">
                                  <p:stCondLst>
                                    <p:cond delay="40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par>
                                <p:cTn id="69" presetID="22" presetClass="entr" presetSubtype="8" fill="hold" grpId="0" nodeType="withEffect">
                                  <p:stCondLst>
                                    <p:cond delay="60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Effect transition="in" filter="fade">
                                      <p:cBhvr>
                                        <p:cTn id="77" dur="500"/>
                                        <p:tgtEl>
                                          <p:spTgt spid="3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36"/>
                                        </p:tgtEl>
                                        <p:attrNameLst>
                                          <p:attrName>style.visibility</p:attrName>
                                        </p:attrNameLst>
                                      </p:cBhvr>
                                      <p:to>
                                        <p:strVal val="visible"/>
                                      </p:to>
                                    </p:set>
                                    <p:anim calcmode="lin" valueType="num">
                                      <p:cBhvr>
                                        <p:cTn id="80" dur="500" fill="hold"/>
                                        <p:tgtEl>
                                          <p:spTgt spid="36"/>
                                        </p:tgtEl>
                                        <p:attrNameLst>
                                          <p:attrName>ppt_w</p:attrName>
                                        </p:attrNameLst>
                                      </p:cBhvr>
                                      <p:tavLst>
                                        <p:tav tm="0">
                                          <p:val>
                                            <p:fltVal val="0"/>
                                          </p:val>
                                        </p:tav>
                                        <p:tav tm="100000">
                                          <p:val>
                                            <p:strVal val="#ppt_w"/>
                                          </p:val>
                                        </p:tav>
                                      </p:tavLst>
                                    </p:anim>
                                    <p:anim calcmode="lin" valueType="num">
                                      <p:cBhvr>
                                        <p:cTn id="81" dur="500" fill="hold"/>
                                        <p:tgtEl>
                                          <p:spTgt spid="36"/>
                                        </p:tgtEl>
                                        <p:attrNameLst>
                                          <p:attrName>ppt_h</p:attrName>
                                        </p:attrNameLst>
                                      </p:cBhvr>
                                      <p:tavLst>
                                        <p:tav tm="0">
                                          <p:val>
                                            <p:fltVal val="0"/>
                                          </p:val>
                                        </p:tav>
                                        <p:tav tm="100000">
                                          <p:val>
                                            <p:strVal val="#ppt_h"/>
                                          </p:val>
                                        </p:tav>
                                      </p:tavLst>
                                    </p:anim>
                                    <p:animEffect transition="in" filter="fade">
                                      <p:cBhvr>
                                        <p:cTn id="82" dur="500"/>
                                        <p:tgtEl>
                                          <p:spTgt spid="36"/>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ppt_w</p:attrName>
                                        </p:attrNameLst>
                                      </p:cBhvr>
                                      <p:tavLst>
                                        <p:tav tm="0">
                                          <p:val>
                                            <p:fltVal val="0"/>
                                          </p:val>
                                        </p:tav>
                                        <p:tav tm="100000">
                                          <p:val>
                                            <p:strVal val="#ppt_w"/>
                                          </p:val>
                                        </p:tav>
                                      </p:tavLst>
                                    </p:anim>
                                    <p:anim calcmode="lin" valueType="num">
                                      <p:cBhvr>
                                        <p:cTn id="86" dur="500" fill="hold"/>
                                        <p:tgtEl>
                                          <p:spTgt spid="35"/>
                                        </p:tgtEl>
                                        <p:attrNameLst>
                                          <p:attrName>ppt_h</p:attrName>
                                        </p:attrNameLst>
                                      </p:cBhvr>
                                      <p:tavLst>
                                        <p:tav tm="0">
                                          <p:val>
                                            <p:fltVal val="0"/>
                                          </p:val>
                                        </p:tav>
                                        <p:tav tm="100000">
                                          <p:val>
                                            <p:strVal val="#ppt_h"/>
                                          </p:val>
                                        </p:tav>
                                      </p:tavLst>
                                    </p:anim>
                                    <p:animEffect transition="in" filter="fade">
                                      <p:cBhvr>
                                        <p:cTn id="87" dur="500"/>
                                        <p:tgtEl>
                                          <p:spTgt spid="3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childTnLst>
                          </p:cTn>
                        </p:par>
                        <p:par>
                          <p:cTn id="93" fill="hold">
                            <p:stCondLst>
                              <p:cond delay="3000"/>
                            </p:stCondLst>
                            <p:childTnLst>
                              <p:par>
                                <p:cTn id="94" presetID="10" presetClass="entr" presetSubtype="0" fill="hold" nodeType="after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fade">
                                      <p:cBhvr>
                                        <p:cTn id="96" dur="500"/>
                                        <p:tgtEl>
                                          <p:spTgt spid="3"/>
                                        </p:tgtEl>
                                      </p:cBhvr>
                                    </p:animEffect>
                                  </p:childTnLst>
                                </p:cTn>
                              </p:par>
                              <p:par>
                                <p:cTn id="97" presetID="10" presetClass="entr" presetSubtype="0" fill="hold" nodeType="withEffect">
                                  <p:stCondLst>
                                    <p:cond delay="0"/>
                                  </p:stCondLst>
                                  <p:childTnLst>
                                    <p:set>
                                      <p:cBhvr>
                                        <p:cTn id="98" dur="1" fill="hold">
                                          <p:stCondLst>
                                            <p:cond delay="0"/>
                                          </p:stCondLst>
                                        </p:cTn>
                                        <p:tgtEl>
                                          <p:spTgt spid="5"/>
                                        </p:tgtEl>
                                        <p:attrNameLst>
                                          <p:attrName>style.visibility</p:attrName>
                                        </p:attrNameLst>
                                      </p:cBhvr>
                                      <p:to>
                                        <p:strVal val="visible"/>
                                      </p:to>
                                    </p:set>
                                    <p:animEffect transition="in" filter="fade">
                                      <p:cBhvr>
                                        <p:cTn id="99" dur="500"/>
                                        <p:tgtEl>
                                          <p:spTgt spid="5"/>
                                        </p:tgtEl>
                                      </p:cBhvr>
                                    </p:animEffect>
                                  </p:childTnLst>
                                </p:cTn>
                              </p:par>
                            </p:childTnLst>
                          </p:cTn>
                        </p:par>
                        <p:par>
                          <p:cTn id="100" fill="hold">
                            <p:stCondLst>
                              <p:cond delay="3500"/>
                            </p:stCondLst>
                            <p:childTnLst>
                              <p:par>
                                <p:cTn id="101" presetID="2" presetClass="entr" presetSubtype="1" fill="hold" nodeType="afterEffect">
                                  <p:stCondLst>
                                    <p:cond delay="0"/>
                                  </p:stCondLst>
                                  <p:childTnLst>
                                    <p:set>
                                      <p:cBhvr>
                                        <p:cTn id="102" dur="1" fill="hold">
                                          <p:stCondLst>
                                            <p:cond delay="0"/>
                                          </p:stCondLst>
                                        </p:cTn>
                                        <p:tgtEl>
                                          <p:spTgt spid="1026"/>
                                        </p:tgtEl>
                                        <p:attrNameLst>
                                          <p:attrName>style.visibility</p:attrName>
                                        </p:attrNameLst>
                                      </p:cBhvr>
                                      <p:to>
                                        <p:strVal val="visible"/>
                                      </p:to>
                                    </p:set>
                                    <p:anim calcmode="lin" valueType="num">
                                      <p:cBhvr additive="base">
                                        <p:cTn id="103" dur="500" fill="hold"/>
                                        <p:tgtEl>
                                          <p:spTgt spid="1026"/>
                                        </p:tgtEl>
                                        <p:attrNameLst>
                                          <p:attrName>ppt_x</p:attrName>
                                        </p:attrNameLst>
                                      </p:cBhvr>
                                      <p:tavLst>
                                        <p:tav tm="0">
                                          <p:val>
                                            <p:strVal val="#ppt_x"/>
                                          </p:val>
                                        </p:tav>
                                        <p:tav tm="100000">
                                          <p:val>
                                            <p:strVal val="#ppt_x"/>
                                          </p:val>
                                        </p:tav>
                                      </p:tavLst>
                                    </p:anim>
                                    <p:anim calcmode="lin" valueType="num">
                                      <p:cBhvr additive="base">
                                        <p:cTn id="104" dur="500" fill="hold"/>
                                        <p:tgtEl>
                                          <p:spTgt spid="1026"/>
                                        </p:tgtEl>
                                        <p:attrNameLst>
                                          <p:attrName>ppt_y</p:attrName>
                                        </p:attrNameLst>
                                      </p:cBhvr>
                                      <p:tavLst>
                                        <p:tav tm="0">
                                          <p:val>
                                            <p:strVal val="0-#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1028"/>
                                        </p:tgtEl>
                                        <p:attrNameLst>
                                          <p:attrName>style.visibility</p:attrName>
                                        </p:attrNameLst>
                                      </p:cBhvr>
                                      <p:to>
                                        <p:strVal val="visible"/>
                                      </p:to>
                                    </p:set>
                                    <p:anim calcmode="lin" valueType="num">
                                      <p:cBhvr additive="base">
                                        <p:cTn id="107" dur="500" fill="hold"/>
                                        <p:tgtEl>
                                          <p:spTgt spid="1028"/>
                                        </p:tgtEl>
                                        <p:attrNameLst>
                                          <p:attrName>ppt_x</p:attrName>
                                        </p:attrNameLst>
                                      </p:cBhvr>
                                      <p:tavLst>
                                        <p:tav tm="0">
                                          <p:val>
                                            <p:strVal val="#ppt_x"/>
                                          </p:val>
                                        </p:tav>
                                        <p:tav tm="100000">
                                          <p:val>
                                            <p:strVal val="#ppt_x"/>
                                          </p:val>
                                        </p:tav>
                                      </p:tavLst>
                                    </p:anim>
                                    <p:anim calcmode="lin" valueType="num">
                                      <p:cBhvr additive="base">
                                        <p:cTn id="108"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12" grpId="0" animBg="1"/>
      <p:bldP spid="21" grpId="0" animBg="1"/>
      <p:bldP spid="22" grpId="0" animBg="1"/>
      <p:bldP spid="24" grpId="0" animBg="1"/>
      <p:bldP spid="25" grpId="0" animBg="1"/>
      <p:bldP spid="27" grpId="0" animBg="1"/>
      <p:bldP spid="28" grpId="0" animBg="1"/>
      <p:bldP spid="29" grpId="0"/>
      <p:bldP spid="30" grpId="0"/>
      <p:bldP spid="31" grpId="0"/>
      <p:bldP spid="32" grpId="0"/>
      <p:bldP spid="33" grpId="0"/>
      <p:bldP spid="34" grpId="0"/>
      <p:bldP spid="35" grpId="0"/>
      <p:bldP spid="36"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zoOPfAs1fkegZ1XWEMJB4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F.0EoqWKAUiRp6bwLw4mW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OU5hr3Ip00.fAzN5jTThD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3lQHV04eYUWkkGoaBq9lP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I.LabUtT20Sy8MitHJcPb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FgxB5GzJDk6_cIrl8hTq4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g.lR_RjMrUqDgo9cq777u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BQxP19Tlx0q.RzOS9NSJPQ"/>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rN3Jeptlc0O9S89k6gpm4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zdoKvR_s20S_sEfbKhL.0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Yy2.9NDdq0awgENrsag0x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XqCU6BnzzEaxHyR2P7sRf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mvhPMlS9IkmDLlZJ4IdkYA"/>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0mmTYgZfoEeREJ7SzWlpk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gLyPsgjVEi2TSbCO3u1Y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a1op3NQH50uuDgmzRYEQ6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VdDWp4IluEmyF2WAC0hUH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BzXdAeC0e0yZM9FqXyqiUw"/>
</p:tagLst>
</file>

<file path=ppt/theme/theme1.xml><?xml version="1.0" encoding="utf-8"?>
<a:theme xmlns:a="http://schemas.openxmlformats.org/drawingml/2006/main" name="Office 主题">
  <a:themeElements>
    <a:clrScheme name="自定义 586">
      <a:dk1>
        <a:sysClr val="windowText" lastClr="000000"/>
      </a:dk1>
      <a:lt1>
        <a:sysClr val="window" lastClr="FFFFFF"/>
      </a:lt1>
      <a:dk2>
        <a:srgbClr val="937DAB"/>
      </a:dk2>
      <a:lt2>
        <a:srgbClr val="E7E6E6"/>
      </a:lt2>
      <a:accent1>
        <a:srgbClr val="7030A0"/>
      </a:accent1>
      <a:accent2>
        <a:srgbClr val="937DAB"/>
      </a:accent2>
      <a:accent3>
        <a:srgbClr val="7030A0"/>
      </a:accent3>
      <a:accent4>
        <a:srgbClr val="937DAB"/>
      </a:accent4>
      <a:accent5>
        <a:srgbClr val="7030A0"/>
      </a:accent5>
      <a:accent6>
        <a:srgbClr val="937DAB"/>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2427</Words>
  <Application>Microsoft Office PowerPoint</Application>
  <PresentationFormat>自定义</PresentationFormat>
  <Paragraphs>492</Paragraphs>
  <Slides>35</Slides>
  <Notes>30</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ThinK For H</cp:lastModifiedBy>
  <cp:revision>16</cp:revision>
  <dcterms:created xsi:type="dcterms:W3CDTF">2015-05-05T08:02:00Z</dcterms:created>
  <dcterms:modified xsi:type="dcterms:W3CDTF">2018-05-26T04:33:39Z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