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8" r:id="rId3"/>
    <p:sldId id="277" r:id="rId4"/>
    <p:sldId id="256" r:id="rId5"/>
    <p:sldId id="274" r:id="rId6"/>
    <p:sldId id="273" r:id="rId7"/>
    <p:sldId id="278" r:id="rId8"/>
    <p:sldId id="259" r:id="rId9"/>
    <p:sldId id="283" r:id="rId10"/>
    <p:sldId id="260" r:id="rId11"/>
    <p:sldId id="279" r:id="rId12"/>
    <p:sldId id="261" r:id="rId13"/>
    <p:sldId id="262" r:id="rId14"/>
    <p:sldId id="280" r:id="rId15"/>
    <p:sldId id="263" r:id="rId16"/>
    <p:sldId id="264" r:id="rId17"/>
    <p:sldId id="281" r:id="rId18"/>
    <p:sldId id="266" r:id="rId19"/>
    <p:sldId id="267" r:id="rId20"/>
    <p:sldId id="268" r:id="rId21"/>
    <p:sldId id="269" r:id="rId22"/>
    <p:sldId id="265" r:id="rId23"/>
    <p:sldId id="270" r:id="rId24"/>
    <p:sldId id="271" r:id="rId25"/>
    <p:sldId id="282" r:id="rId26"/>
    <p:sldId id="275" r:id="rId27"/>
    <p:sldId id="272" r:id="rId28"/>
    <p:sldId id="276" r:id="rId29"/>
    <p:sldId id="28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559B"/>
    <a:srgbClr val="360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98" autoAdjust="0"/>
    <p:restoredTop sz="94465" autoAdjust="0"/>
  </p:normalViewPr>
  <p:slideViewPr>
    <p:cSldViewPr snapToGrid="0">
      <p:cViewPr varScale="1">
        <p:scale>
          <a:sx n="93" d="100"/>
          <a:sy n="93" d="100"/>
        </p:scale>
        <p:origin x="96" y="22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2391E1-1AB5-4E83-AA8C-FBD08C5D1FA5}"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02775C-DABD-4A3D-8E19-B09579BFB4B0}" type="slidenum">
              <a:rPr lang="zh-CN" altLang="en-US" smtClean="0"/>
              <a:t>‹#›</a:t>
            </a:fld>
            <a:endParaRPr lang="zh-CN" altLang="en-US"/>
          </a:p>
        </p:txBody>
      </p:sp>
    </p:spTree>
    <p:extLst>
      <p:ext uri="{BB962C8B-B14F-4D97-AF65-F5344CB8AC3E}">
        <p14:creationId xmlns:p14="http://schemas.microsoft.com/office/powerpoint/2010/main" val="1803554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a:t>
            </a:fld>
            <a:endParaRPr lang="zh-CN" altLang="en-US"/>
          </a:p>
        </p:txBody>
      </p:sp>
    </p:spTree>
    <p:extLst>
      <p:ext uri="{BB962C8B-B14F-4D97-AF65-F5344CB8AC3E}">
        <p14:creationId xmlns:p14="http://schemas.microsoft.com/office/powerpoint/2010/main" val="3825525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10</a:t>
            </a:fld>
            <a:endParaRPr lang="zh-CN" altLang="en-US"/>
          </a:p>
        </p:txBody>
      </p:sp>
    </p:spTree>
    <p:extLst>
      <p:ext uri="{BB962C8B-B14F-4D97-AF65-F5344CB8AC3E}">
        <p14:creationId xmlns:p14="http://schemas.microsoft.com/office/powerpoint/2010/main" val="2790015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11</a:t>
            </a:fld>
            <a:endParaRPr lang="zh-CN" altLang="en-US"/>
          </a:p>
        </p:txBody>
      </p:sp>
    </p:spTree>
    <p:extLst>
      <p:ext uri="{BB962C8B-B14F-4D97-AF65-F5344CB8AC3E}">
        <p14:creationId xmlns:p14="http://schemas.microsoft.com/office/powerpoint/2010/main" val="2080833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12</a:t>
            </a:fld>
            <a:endParaRPr lang="zh-CN" altLang="en-US"/>
          </a:p>
        </p:txBody>
      </p:sp>
    </p:spTree>
    <p:extLst>
      <p:ext uri="{BB962C8B-B14F-4D97-AF65-F5344CB8AC3E}">
        <p14:creationId xmlns:p14="http://schemas.microsoft.com/office/powerpoint/2010/main" val="1804894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13</a:t>
            </a:fld>
            <a:endParaRPr lang="zh-CN" altLang="en-US"/>
          </a:p>
        </p:txBody>
      </p:sp>
    </p:spTree>
    <p:extLst>
      <p:ext uri="{BB962C8B-B14F-4D97-AF65-F5344CB8AC3E}">
        <p14:creationId xmlns:p14="http://schemas.microsoft.com/office/powerpoint/2010/main" val="4231424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14</a:t>
            </a:fld>
            <a:endParaRPr lang="zh-CN" altLang="en-US"/>
          </a:p>
        </p:txBody>
      </p:sp>
    </p:spTree>
    <p:extLst>
      <p:ext uri="{BB962C8B-B14F-4D97-AF65-F5344CB8AC3E}">
        <p14:creationId xmlns:p14="http://schemas.microsoft.com/office/powerpoint/2010/main" val="17958418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15</a:t>
            </a:fld>
            <a:endParaRPr lang="zh-CN" altLang="en-US"/>
          </a:p>
        </p:txBody>
      </p:sp>
    </p:spTree>
    <p:extLst>
      <p:ext uri="{BB962C8B-B14F-4D97-AF65-F5344CB8AC3E}">
        <p14:creationId xmlns:p14="http://schemas.microsoft.com/office/powerpoint/2010/main" val="1998095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16</a:t>
            </a:fld>
            <a:endParaRPr lang="zh-CN" altLang="en-US"/>
          </a:p>
        </p:txBody>
      </p:sp>
    </p:spTree>
    <p:extLst>
      <p:ext uri="{BB962C8B-B14F-4D97-AF65-F5344CB8AC3E}">
        <p14:creationId xmlns:p14="http://schemas.microsoft.com/office/powerpoint/2010/main" val="1732384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17</a:t>
            </a:fld>
            <a:endParaRPr lang="zh-CN" altLang="en-US"/>
          </a:p>
        </p:txBody>
      </p:sp>
    </p:spTree>
    <p:extLst>
      <p:ext uri="{BB962C8B-B14F-4D97-AF65-F5344CB8AC3E}">
        <p14:creationId xmlns:p14="http://schemas.microsoft.com/office/powerpoint/2010/main" val="262468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18</a:t>
            </a:fld>
            <a:endParaRPr lang="zh-CN" altLang="en-US"/>
          </a:p>
        </p:txBody>
      </p:sp>
    </p:spTree>
    <p:extLst>
      <p:ext uri="{BB962C8B-B14F-4D97-AF65-F5344CB8AC3E}">
        <p14:creationId xmlns:p14="http://schemas.microsoft.com/office/powerpoint/2010/main" val="8134045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19</a:t>
            </a:fld>
            <a:endParaRPr lang="zh-CN" altLang="en-US"/>
          </a:p>
        </p:txBody>
      </p:sp>
    </p:spTree>
    <p:extLst>
      <p:ext uri="{BB962C8B-B14F-4D97-AF65-F5344CB8AC3E}">
        <p14:creationId xmlns:p14="http://schemas.microsoft.com/office/powerpoint/2010/main" val="3458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a:t>
            </a:fld>
            <a:endParaRPr lang="zh-CN" altLang="en-US"/>
          </a:p>
        </p:txBody>
      </p:sp>
    </p:spTree>
    <p:extLst>
      <p:ext uri="{BB962C8B-B14F-4D97-AF65-F5344CB8AC3E}">
        <p14:creationId xmlns:p14="http://schemas.microsoft.com/office/powerpoint/2010/main" val="191065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20</a:t>
            </a:fld>
            <a:endParaRPr lang="zh-CN" altLang="en-US"/>
          </a:p>
        </p:txBody>
      </p:sp>
    </p:spTree>
    <p:extLst>
      <p:ext uri="{BB962C8B-B14F-4D97-AF65-F5344CB8AC3E}">
        <p14:creationId xmlns:p14="http://schemas.microsoft.com/office/powerpoint/2010/main" val="3510555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21</a:t>
            </a:fld>
            <a:endParaRPr lang="zh-CN" altLang="en-US"/>
          </a:p>
        </p:txBody>
      </p:sp>
    </p:spTree>
    <p:extLst>
      <p:ext uri="{BB962C8B-B14F-4D97-AF65-F5344CB8AC3E}">
        <p14:creationId xmlns:p14="http://schemas.microsoft.com/office/powerpoint/2010/main" val="1705782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22</a:t>
            </a:fld>
            <a:endParaRPr lang="zh-CN" altLang="en-US"/>
          </a:p>
        </p:txBody>
      </p:sp>
    </p:spTree>
    <p:extLst>
      <p:ext uri="{BB962C8B-B14F-4D97-AF65-F5344CB8AC3E}">
        <p14:creationId xmlns:p14="http://schemas.microsoft.com/office/powerpoint/2010/main" val="4203812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23</a:t>
            </a:fld>
            <a:endParaRPr lang="zh-CN" altLang="en-US"/>
          </a:p>
        </p:txBody>
      </p:sp>
    </p:spTree>
    <p:extLst>
      <p:ext uri="{BB962C8B-B14F-4D97-AF65-F5344CB8AC3E}">
        <p14:creationId xmlns:p14="http://schemas.microsoft.com/office/powerpoint/2010/main" val="3618631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24</a:t>
            </a:fld>
            <a:endParaRPr lang="zh-CN" altLang="en-US"/>
          </a:p>
        </p:txBody>
      </p:sp>
    </p:spTree>
    <p:extLst>
      <p:ext uri="{BB962C8B-B14F-4D97-AF65-F5344CB8AC3E}">
        <p14:creationId xmlns:p14="http://schemas.microsoft.com/office/powerpoint/2010/main" val="14796217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25</a:t>
            </a:fld>
            <a:endParaRPr lang="zh-CN" altLang="en-US"/>
          </a:p>
        </p:txBody>
      </p:sp>
    </p:spTree>
    <p:extLst>
      <p:ext uri="{BB962C8B-B14F-4D97-AF65-F5344CB8AC3E}">
        <p14:creationId xmlns:p14="http://schemas.microsoft.com/office/powerpoint/2010/main" val="19955253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26</a:t>
            </a:fld>
            <a:endParaRPr lang="zh-CN" altLang="en-US"/>
          </a:p>
        </p:txBody>
      </p:sp>
    </p:spTree>
    <p:extLst>
      <p:ext uri="{BB962C8B-B14F-4D97-AF65-F5344CB8AC3E}">
        <p14:creationId xmlns:p14="http://schemas.microsoft.com/office/powerpoint/2010/main" val="42117318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27</a:t>
            </a:fld>
            <a:endParaRPr lang="zh-CN" altLang="en-US"/>
          </a:p>
        </p:txBody>
      </p:sp>
    </p:spTree>
    <p:extLst>
      <p:ext uri="{BB962C8B-B14F-4D97-AF65-F5344CB8AC3E}">
        <p14:creationId xmlns:p14="http://schemas.microsoft.com/office/powerpoint/2010/main" val="10863671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28</a:t>
            </a:fld>
            <a:endParaRPr lang="zh-CN" altLang="en-US"/>
          </a:p>
        </p:txBody>
      </p:sp>
    </p:spTree>
    <p:extLst>
      <p:ext uri="{BB962C8B-B14F-4D97-AF65-F5344CB8AC3E}">
        <p14:creationId xmlns:p14="http://schemas.microsoft.com/office/powerpoint/2010/main" val="38113499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0702775C-DABD-4A3D-8E19-B09579BFB4B0}" type="slidenum">
              <a:rPr lang="zh-CN" altLang="en-US" smtClean="0"/>
              <a:t>29</a:t>
            </a:fld>
            <a:endParaRPr lang="zh-CN" altLang="en-US"/>
          </a:p>
        </p:txBody>
      </p:sp>
    </p:spTree>
    <p:extLst>
      <p:ext uri="{BB962C8B-B14F-4D97-AF65-F5344CB8AC3E}">
        <p14:creationId xmlns:p14="http://schemas.microsoft.com/office/powerpoint/2010/main" val="1307989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3</a:t>
            </a:fld>
            <a:endParaRPr lang="zh-CN" altLang="en-US"/>
          </a:p>
        </p:txBody>
      </p:sp>
    </p:spTree>
    <p:extLst>
      <p:ext uri="{BB962C8B-B14F-4D97-AF65-F5344CB8AC3E}">
        <p14:creationId xmlns:p14="http://schemas.microsoft.com/office/powerpoint/2010/main" val="2129386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4</a:t>
            </a:fld>
            <a:endParaRPr lang="zh-CN" altLang="en-US"/>
          </a:p>
        </p:txBody>
      </p:sp>
    </p:spTree>
    <p:extLst>
      <p:ext uri="{BB962C8B-B14F-4D97-AF65-F5344CB8AC3E}">
        <p14:creationId xmlns:p14="http://schemas.microsoft.com/office/powerpoint/2010/main" val="2695117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5</a:t>
            </a:fld>
            <a:endParaRPr lang="zh-CN" altLang="en-US"/>
          </a:p>
        </p:txBody>
      </p:sp>
    </p:spTree>
    <p:extLst>
      <p:ext uri="{BB962C8B-B14F-4D97-AF65-F5344CB8AC3E}">
        <p14:creationId xmlns:p14="http://schemas.microsoft.com/office/powerpoint/2010/main" val="3317322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6</a:t>
            </a:fld>
            <a:endParaRPr lang="zh-CN" altLang="en-US"/>
          </a:p>
        </p:txBody>
      </p:sp>
    </p:spTree>
    <p:extLst>
      <p:ext uri="{BB962C8B-B14F-4D97-AF65-F5344CB8AC3E}">
        <p14:creationId xmlns:p14="http://schemas.microsoft.com/office/powerpoint/2010/main" val="1492782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7</a:t>
            </a:fld>
            <a:endParaRPr lang="zh-CN" altLang="en-US"/>
          </a:p>
        </p:txBody>
      </p:sp>
    </p:spTree>
    <p:extLst>
      <p:ext uri="{BB962C8B-B14F-4D97-AF65-F5344CB8AC3E}">
        <p14:creationId xmlns:p14="http://schemas.microsoft.com/office/powerpoint/2010/main" val="236536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8</a:t>
            </a:fld>
            <a:endParaRPr lang="zh-CN" altLang="en-US"/>
          </a:p>
        </p:txBody>
      </p:sp>
    </p:spTree>
    <p:extLst>
      <p:ext uri="{BB962C8B-B14F-4D97-AF65-F5344CB8AC3E}">
        <p14:creationId xmlns:p14="http://schemas.microsoft.com/office/powerpoint/2010/main" val="1896115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02775C-DABD-4A3D-8E19-B09579BFB4B0}" type="slidenum">
              <a:rPr lang="zh-CN" altLang="en-US" smtClean="0"/>
              <a:t>9</a:t>
            </a:fld>
            <a:endParaRPr lang="zh-CN" altLang="en-US"/>
          </a:p>
        </p:txBody>
      </p:sp>
    </p:spTree>
    <p:extLst>
      <p:ext uri="{BB962C8B-B14F-4D97-AF65-F5344CB8AC3E}">
        <p14:creationId xmlns:p14="http://schemas.microsoft.com/office/powerpoint/2010/main" val="2413307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90344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1178607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1329979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849025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3598753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3972878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2605992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777396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49148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271732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0E67717-47C7-4BEE-BD4C-9014603B28F0}"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BF201D-13CE-4C30-9B2F-33CCF2E8800F}" type="slidenum">
              <a:rPr lang="zh-CN" altLang="en-US" smtClean="0"/>
              <a:t>‹#›</a:t>
            </a:fld>
            <a:endParaRPr lang="zh-CN" altLang="en-US"/>
          </a:p>
        </p:txBody>
      </p:sp>
    </p:spTree>
    <p:extLst>
      <p:ext uri="{BB962C8B-B14F-4D97-AF65-F5344CB8AC3E}">
        <p14:creationId xmlns:p14="http://schemas.microsoft.com/office/powerpoint/2010/main" val="4181155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E67717-47C7-4BEE-BD4C-9014603B28F0}" type="datetimeFigureOut">
              <a:rPr lang="zh-CN" altLang="en-US" smtClean="0"/>
              <a:t>2019/3/11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BF201D-13CE-4C30-9B2F-33CCF2E8800F}" type="slidenum">
              <a:rPr lang="zh-CN" altLang="en-US" smtClean="0"/>
              <a:t>‹#›</a:t>
            </a:fld>
            <a:endParaRPr lang="zh-CN" altLang="en-US"/>
          </a:p>
        </p:txBody>
      </p:sp>
      <p:sp>
        <p:nvSpPr>
          <p:cNvPr id="8" name="矩形 7"/>
          <p:cNvSpPr/>
          <p:nvPr userDrawn="1"/>
        </p:nvSpPr>
        <p:spPr>
          <a:xfrm>
            <a:off x="12254" y="0"/>
            <a:ext cx="12179746" cy="6858000"/>
          </a:xfrm>
          <a:prstGeom prst="rect">
            <a:avLst/>
          </a:prstGeom>
          <a:solidFill>
            <a:srgbClr val="FFECE5">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rotWithShape="1">
          <a:blip r:embed="rId13" cstate="print">
            <a:extLst>
              <a:ext uri="{28A0092B-C50C-407E-A947-70E740481C1C}">
                <a14:useLocalDpi xmlns:a14="http://schemas.microsoft.com/office/drawing/2010/main" val="0"/>
              </a:ext>
            </a:extLst>
          </a:blip>
          <a:srcRect r="49740" b="13305"/>
          <a:stretch/>
        </p:blipFill>
        <p:spPr>
          <a:xfrm>
            <a:off x="9104970" y="-315912"/>
            <a:ext cx="4497659" cy="1786164"/>
          </a:xfrm>
          <a:prstGeom prst="rect">
            <a:avLst/>
          </a:prstGeom>
        </p:spPr>
      </p:pic>
      <p:pic>
        <p:nvPicPr>
          <p:cNvPr id="10" name="图片 9"/>
          <p:cNvPicPr>
            <a:picLocks noChangeAspect="1"/>
          </p:cNvPicPr>
          <p:nvPr userDrawn="1"/>
        </p:nvPicPr>
        <p:blipFill rotWithShape="1">
          <a:blip r:embed="rId14" cstate="print">
            <a:extLst>
              <a:ext uri="{28A0092B-C50C-407E-A947-70E740481C1C}">
                <a14:useLocalDpi xmlns:a14="http://schemas.microsoft.com/office/drawing/2010/main" val="0"/>
              </a:ext>
            </a:extLst>
          </a:blip>
          <a:srcRect r="33527" b="78349"/>
          <a:stretch/>
        </p:blipFill>
        <p:spPr>
          <a:xfrm>
            <a:off x="4243906" y="4693497"/>
            <a:ext cx="7918923" cy="2164504"/>
          </a:xfrm>
          <a:prstGeom prst="rect">
            <a:avLst/>
          </a:prstGeom>
        </p:spPr>
      </p:pic>
      <p:pic>
        <p:nvPicPr>
          <p:cNvPr id="15" name="Picture 4" descr="C:\Documents and Settings\Administrator\桌面\logo源文件（黄+六字）.png"/>
          <p:cNvPicPr>
            <a:picLocks noChangeAspect="1" noChangeArrowheads="1"/>
          </p:cNvPicPr>
          <p:nvPr userDrawn="1"/>
        </p:nvPicPr>
        <p:blipFill>
          <a:blip r:embed="rId15"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84966" y="5405226"/>
            <a:ext cx="805950" cy="83180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userDrawn="1"/>
        </p:nvPicPr>
        <p:blipFill rotWithShape="1">
          <a:blip r:embed="rId16">
            <a:extLst>
              <a:ext uri="{28A0092B-C50C-407E-A947-70E740481C1C}">
                <a14:useLocalDpi xmlns:a14="http://schemas.microsoft.com/office/drawing/2010/main" val="0"/>
              </a:ext>
            </a:extLst>
          </a:blip>
          <a:srcRect t="27541" b="10820"/>
          <a:stretch/>
        </p:blipFill>
        <p:spPr>
          <a:xfrm>
            <a:off x="12254" y="1888760"/>
            <a:ext cx="12150575" cy="4969239"/>
          </a:xfrm>
          <a:prstGeom prst="rect">
            <a:avLst/>
          </a:prstGeom>
        </p:spPr>
      </p:pic>
      <p:pic>
        <p:nvPicPr>
          <p:cNvPr id="12" name="图片 11"/>
          <p:cNvPicPr>
            <a:picLocks noChangeAspect="1"/>
          </p:cNvPicPr>
          <p:nvPr userDrawn="1"/>
        </p:nvPicPr>
        <p:blipFill rotWithShape="1">
          <a:blip r:embed="rId16">
            <a:extLst>
              <a:ext uri="{28A0092B-C50C-407E-A947-70E740481C1C}">
                <a14:useLocalDpi xmlns:a14="http://schemas.microsoft.com/office/drawing/2010/main" val="0"/>
              </a:ext>
            </a:extLst>
          </a:blip>
          <a:srcRect t="27541"/>
          <a:stretch/>
        </p:blipFill>
        <p:spPr>
          <a:xfrm flipV="1">
            <a:off x="12254" y="20248"/>
            <a:ext cx="12150575" cy="4969238"/>
          </a:xfrm>
          <a:prstGeom prst="rect">
            <a:avLst/>
          </a:prstGeom>
        </p:spPr>
      </p:pic>
    </p:spTree>
    <p:extLst>
      <p:ext uri="{BB962C8B-B14F-4D97-AF65-F5344CB8AC3E}">
        <p14:creationId xmlns:p14="http://schemas.microsoft.com/office/powerpoint/2010/main" val="866813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9.png"/><Relationship Id="rId3" Type="http://schemas.openxmlformats.org/officeDocument/2006/relationships/slideLayout" Target="../slideLayouts/slideLayout2.xml"/><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png"/><Relationship Id="rId11" Type="http://schemas.openxmlformats.org/officeDocument/2006/relationships/image" Target="../media/image2.png"/><Relationship Id="rId5" Type="http://schemas.openxmlformats.org/officeDocument/2006/relationships/image" Target="../media/image4.jp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file:///C:\Users\Administrator\AppData\Local\Temp\SoEasy\56E18CBAEF5D608E2018D3EE0652F478.png" TargetMode="Externa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12254" y="0"/>
            <a:ext cx="12179745" cy="6858000"/>
          </a:xfrm>
          <a:prstGeom prst="rect">
            <a:avLst/>
          </a:prstGeom>
          <a:solidFill>
            <a:srgbClr val="FFECE5">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27541"/>
          <a:stretch/>
        </p:blipFill>
        <p:spPr>
          <a:xfrm flipV="1">
            <a:off x="-39032" y="-15256"/>
            <a:ext cx="12231031" cy="4969238"/>
          </a:xfrm>
          <a:prstGeom prst="rect">
            <a:avLst/>
          </a:prstGeom>
        </p:spPr>
      </p:pic>
      <p:sp>
        <p:nvSpPr>
          <p:cNvPr id="43" name="矩形 42"/>
          <p:cNvSpPr/>
          <p:nvPr/>
        </p:nvSpPr>
        <p:spPr>
          <a:xfrm>
            <a:off x="-39032" y="-15256"/>
            <a:ext cx="12231032" cy="6873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p:cNvPicPr>
            <a:picLocks noChangeAspect="1"/>
          </p:cNvPicPr>
          <p:nvPr/>
        </p:nvPicPr>
        <p:blipFill rotWithShape="1">
          <a:blip r:embed="rId6">
            <a:extLst>
              <a:ext uri="{28A0092B-C50C-407E-A947-70E740481C1C}">
                <a14:useLocalDpi xmlns:a14="http://schemas.microsoft.com/office/drawing/2010/main" val="0"/>
              </a:ext>
            </a:extLst>
          </a:blip>
          <a:srcRect r="72973" b="15376"/>
          <a:stretch/>
        </p:blipFill>
        <p:spPr>
          <a:xfrm>
            <a:off x="-291409" y="-310766"/>
            <a:ext cx="3353923" cy="2415337"/>
          </a:xfrm>
          <a:prstGeom prst="rect">
            <a:avLst/>
          </a:prstGeom>
        </p:spPr>
      </p:pic>
      <p:pic>
        <p:nvPicPr>
          <p:cNvPr id="14" name="图片 13"/>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t="27541"/>
          <a:stretch/>
        </p:blipFill>
        <p:spPr>
          <a:xfrm flipV="1">
            <a:off x="8438" y="137144"/>
            <a:ext cx="12231031" cy="4969238"/>
          </a:xfrm>
          <a:prstGeom prst="rect">
            <a:avLst/>
          </a:prstGeom>
        </p:spPr>
      </p:pic>
      <p:pic>
        <p:nvPicPr>
          <p:cNvPr id="5" name="图片 4"/>
          <p:cNvPicPr>
            <a:picLocks noChangeAspect="1"/>
          </p:cNvPicPr>
          <p:nvPr/>
        </p:nvPicPr>
        <p:blipFill>
          <a:blip r:embed="rId9">
            <a:extLst>
              <a:ext uri="{28A0092B-C50C-407E-A947-70E740481C1C}">
                <a14:useLocalDpi xmlns:a14="http://schemas.microsoft.com/office/drawing/2010/main" val="0"/>
              </a:ext>
            </a:extLst>
          </a:blip>
          <a:srcRect r="72971"/>
          <a:stretch>
            <a:fillRect/>
          </a:stretch>
        </p:blipFill>
        <p:spPr bwMode="auto">
          <a:xfrm>
            <a:off x="9758906" y="2688575"/>
            <a:ext cx="2519363"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604603" y="2294982"/>
            <a:ext cx="9940289" cy="1200329"/>
          </a:xfrm>
          <a:prstGeom prst="rect">
            <a:avLst/>
          </a:prstGeom>
          <a:noFill/>
        </p:spPr>
        <p:txBody>
          <a:bodyPr wrap="square">
            <a:spAutoFit/>
          </a:bodyPr>
          <a:lstStyle/>
          <a:p>
            <a:pPr algn="r" eaLnBrk="1" fontAlgn="auto" hangingPunct="1">
              <a:spcBef>
                <a:spcPts val="0"/>
              </a:spcBef>
              <a:spcAft>
                <a:spcPts val="0"/>
              </a:spcAft>
              <a:defRPr/>
            </a:pPr>
            <a:r>
              <a:rPr lang="zh-CN" altLang="en-US"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七彩教师说课动态</a:t>
            </a:r>
            <a:r>
              <a:rPr lang="en-US" altLang="zh-CN"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PPT </a:t>
            </a:r>
          </a:p>
        </p:txBody>
      </p:sp>
      <p:pic>
        <p:nvPicPr>
          <p:cNvPr id="8" name="图片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3237875" y="5773783"/>
            <a:ext cx="1918006" cy="123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40"/>
          <p:cNvPicPr>
            <a:picLocks noChangeAspect="1"/>
          </p:cNvPicPr>
          <p:nvPr/>
        </p:nvPicPr>
        <p:blipFill rotWithShape="1">
          <a:blip r:embed="rId11" cstate="print">
            <a:extLst>
              <a:ext uri="{28A0092B-C50C-407E-A947-70E740481C1C}">
                <a14:useLocalDpi xmlns:a14="http://schemas.microsoft.com/office/drawing/2010/main" val="0"/>
              </a:ext>
            </a:extLst>
          </a:blip>
          <a:srcRect r="33527" b="78349"/>
          <a:stretch/>
        </p:blipFill>
        <p:spPr>
          <a:xfrm>
            <a:off x="7621146" y="5004000"/>
            <a:ext cx="4618323" cy="1854000"/>
          </a:xfrm>
          <a:prstGeom prst="rect">
            <a:avLst/>
          </a:prstGeom>
        </p:spPr>
      </p:pic>
      <p:pic>
        <p:nvPicPr>
          <p:cNvPr id="40" name="图片 3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88489" y="3018531"/>
            <a:ext cx="11647714" cy="1730864"/>
          </a:xfrm>
          <a:prstGeom prst="rect">
            <a:avLst/>
          </a:prstGeom>
        </p:spPr>
      </p:pic>
      <p:pic>
        <p:nvPicPr>
          <p:cNvPr id="45" name="儿童歌曲 - 唐诗联唱背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304800" y="7168766"/>
            <a:ext cx="609600" cy="609600"/>
          </a:xfrm>
          <a:prstGeom prst="rect">
            <a:avLst/>
          </a:prstGeom>
        </p:spPr>
      </p:pic>
      <p:pic>
        <p:nvPicPr>
          <p:cNvPr id="12" name="图片 11"/>
          <p:cNvPicPr>
            <a:picLocks noChangeAspect="1"/>
          </p:cNvPicPr>
          <p:nvPr/>
        </p:nvPicPr>
        <p:blipFill rotWithShape="1">
          <a:blip r:embed="rId11" cstate="print">
            <a:extLst>
              <a:ext uri="{28A0092B-C50C-407E-A947-70E740481C1C}">
                <a14:useLocalDpi xmlns:a14="http://schemas.microsoft.com/office/drawing/2010/main" val="0"/>
              </a:ext>
            </a:extLst>
          </a:blip>
          <a:srcRect r="33527" b="78349"/>
          <a:stretch/>
        </p:blipFill>
        <p:spPr>
          <a:xfrm flipH="1">
            <a:off x="-77832" y="5060161"/>
            <a:ext cx="4452079" cy="1787262"/>
          </a:xfrm>
          <a:prstGeom prst="rect">
            <a:avLst/>
          </a:prstGeom>
        </p:spPr>
      </p:pic>
      <p:sp>
        <p:nvSpPr>
          <p:cNvPr id="6" name="文本框 5"/>
          <p:cNvSpPr txBox="1">
            <a:spLocks noChangeArrowheads="1"/>
          </p:cNvSpPr>
          <p:nvPr/>
        </p:nvSpPr>
        <p:spPr bwMode="auto">
          <a:xfrm>
            <a:off x="4875501" y="6204962"/>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rgbClr val="F73BDC"/>
                </a:solidFill>
                <a:latin typeface="方正卡通简体" panose="03000509000000000000" pitchFamily="65" charset="-122"/>
                <a:ea typeface="方正卡通简体" panose="03000509000000000000" pitchFamily="65" charset="-122"/>
              </a:rPr>
              <a:t>授课人：成长营</a:t>
            </a:r>
          </a:p>
        </p:txBody>
      </p:sp>
    </p:spTree>
    <p:extLst>
      <p:ext uri="{BB962C8B-B14F-4D97-AF65-F5344CB8AC3E}">
        <p14:creationId xmlns:p14="http://schemas.microsoft.com/office/powerpoint/2010/main" val="349877666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
                                        </p:tgtEl>
                                      </p:cBhvr>
                                    </p:cmd>
                                  </p:childTnLst>
                                </p:cTn>
                              </p:par>
                            </p:childTnLst>
                          </p:cTn>
                        </p:par>
                        <p:par>
                          <p:cTn id="7" fill="hold">
                            <p:stCondLst>
                              <p:cond delay="500"/>
                            </p:stCondLst>
                            <p:childTnLst>
                              <p:par>
                                <p:cTn id="8" presetID="22" presetClass="entr" presetSubtype="8" fill="hold" nodeType="after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left)">
                                      <p:cBhvr>
                                        <p:cTn id="10" dur="500"/>
                                        <p:tgtEl>
                                          <p:spTgt spid="40"/>
                                        </p:tgtEl>
                                      </p:cBhvr>
                                    </p:animEffect>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by="(-#ppt_w*2)" calcmode="lin" valueType="num">
                                      <p:cBhvr rctx="PPT">
                                        <p:cTn id="14" dur="500" autoRev="1" fill="hold">
                                          <p:stCondLst>
                                            <p:cond delay="0"/>
                                          </p:stCondLst>
                                        </p:cTn>
                                        <p:tgtEl>
                                          <p:spTgt spid="7"/>
                                        </p:tgtEl>
                                        <p:attrNameLst>
                                          <p:attrName>ppt_w</p:attrName>
                                        </p:attrNameLst>
                                      </p:cBhvr>
                                    </p:anim>
                                    <p:anim by="(#ppt_w*0.50)" calcmode="lin" valueType="num">
                                      <p:cBhvr>
                                        <p:cTn id="15" dur="500" decel="50000" autoRev="1" fill="hold">
                                          <p:stCondLst>
                                            <p:cond delay="0"/>
                                          </p:stCondLst>
                                        </p:cTn>
                                        <p:tgtEl>
                                          <p:spTgt spid="7"/>
                                        </p:tgtEl>
                                        <p:attrNameLst>
                                          <p:attrName>ppt_x</p:attrName>
                                        </p:attrNameLst>
                                      </p:cBhvr>
                                    </p:anim>
                                    <p:anim from="(-#ppt_h/2)" to="(#ppt_y)" calcmode="lin" valueType="num">
                                      <p:cBhvr>
                                        <p:cTn id="16" dur="1000" fill="hold">
                                          <p:stCondLst>
                                            <p:cond delay="0"/>
                                          </p:stCondLst>
                                        </p:cTn>
                                        <p:tgtEl>
                                          <p:spTgt spid="7"/>
                                        </p:tgtEl>
                                        <p:attrNameLst>
                                          <p:attrName>ppt_y</p:attrName>
                                        </p:attrNameLst>
                                      </p:cBhvr>
                                    </p:anim>
                                    <p:animRot by="21600000">
                                      <p:cBhvr>
                                        <p:cTn id="17" dur="1000" fill="hold">
                                          <p:stCondLst>
                                            <p:cond delay="0"/>
                                          </p:stCondLst>
                                        </p:cTn>
                                        <p:tgtEl>
                                          <p:spTgt spid="7"/>
                                        </p:tgtEl>
                                        <p:attrNameLst>
                                          <p:attrName>r</p:attrName>
                                        </p:attrNameLst>
                                      </p:cBhvr>
                                    </p:animRo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5000"/>
                            </p:stCondLst>
                            <p:childTnLst>
                              <p:par>
                                <p:cTn id="33" presetID="42"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3">
                <p:cTn id="38" repeatCount="indefinite" fill="hold" display="0">
                  <p:stCondLst>
                    <p:cond delay="indefinite"/>
                  </p:stCondLst>
                  <p:endCondLst>
                    <p:cond evt="onStopAudio" delay="0">
                      <p:tgtEl>
                        <p:sldTgt/>
                      </p:tgtEl>
                    </p:cond>
                  </p:endCondLst>
                </p:cTn>
                <p:tgtEl>
                  <p:spTgt spid="45"/>
                </p:tgtEl>
              </p:cMediaNode>
            </p:audio>
          </p:childTnLst>
        </p:cTn>
      </p:par>
    </p:tnLst>
    <p:bldLst>
      <p:bldP spid="7"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Oval 78"/>
          <p:cNvSpPr/>
          <p:nvPr/>
        </p:nvSpPr>
        <p:spPr>
          <a:xfrm>
            <a:off x="1182432" y="2479333"/>
            <a:ext cx="320492" cy="320492"/>
          </a:xfrm>
          <a:prstGeom prst="ellipse">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nvGrpSpPr>
          <p:cNvPr id="216" name="Group 79"/>
          <p:cNvGrpSpPr/>
          <p:nvPr/>
        </p:nvGrpSpPr>
        <p:grpSpPr>
          <a:xfrm>
            <a:off x="1576694" y="2205295"/>
            <a:ext cx="1956003" cy="1001310"/>
            <a:chOff x="8472610" y="2010060"/>
            <a:chExt cx="1956003" cy="1001310"/>
          </a:xfrm>
        </p:grpSpPr>
        <p:sp>
          <p:nvSpPr>
            <p:cNvPr id="217" name="TextBox 80"/>
            <p:cNvSpPr txBox="1"/>
            <p:nvPr/>
          </p:nvSpPr>
          <p:spPr>
            <a:xfrm>
              <a:off x="8472610" y="2010060"/>
              <a:ext cx="1800493" cy="438133"/>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218" name="Rectangle 81"/>
            <p:cNvSpPr/>
            <p:nvPr/>
          </p:nvSpPr>
          <p:spPr>
            <a:xfrm>
              <a:off x="8508023" y="2365039"/>
              <a:ext cx="1920590" cy="646331"/>
            </a:xfrm>
            <a:prstGeom prst="rect">
              <a:avLst/>
            </a:prstGeom>
          </p:spPr>
          <p:txBody>
            <a:bodyPr wrap="square">
              <a:spAutoFit/>
            </a:bodyPr>
            <a:lstStyle/>
            <a:p>
              <a:pP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sp>
        <p:nvSpPr>
          <p:cNvPr id="219" name="Oval 82"/>
          <p:cNvSpPr/>
          <p:nvPr/>
        </p:nvSpPr>
        <p:spPr>
          <a:xfrm>
            <a:off x="1182432" y="3532799"/>
            <a:ext cx="320492" cy="320492"/>
          </a:xfrm>
          <a:prstGeom prst="ellipse">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nvGrpSpPr>
          <p:cNvPr id="220" name="Group 83"/>
          <p:cNvGrpSpPr/>
          <p:nvPr/>
        </p:nvGrpSpPr>
        <p:grpSpPr>
          <a:xfrm>
            <a:off x="1576445" y="3184947"/>
            <a:ext cx="1956252" cy="1075124"/>
            <a:chOff x="8472361" y="1936246"/>
            <a:chExt cx="1956252" cy="1075124"/>
          </a:xfrm>
        </p:grpSpPr>
        <p:sp>
          <p:nvSpPr>
            <p:cNvPr id="221" name="TextBox 84"/>
            <p:cNvSpPr txBox="1"/>
            <p:nvPr/>
          </p:nvSpPr>
          <p:spPr>
            <a:xfrm>
              <a:off x="8472361" y="1936246"/>
              <a:ext cx="1800493" cy="438133"/>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222" name="Rectangle 85"/>
            <p:cNvSpPr/>
            <p:nvPr/>
          </p:nvSpPr>
          <p:spPr>
            <a:xfrm>
              <a:off x="8508023" y="2365039"/>
              <a:ext cx="1920590" cy="646331"/>
            </a:xfrm>
            <a:prstGeom prst="rect">
              <a:avLst/>
            </a:prstGeom>
          </p:spPr>
          <p:txBody>
            <a:bodyPr wrap="square">
              <a:spAutoFit/>
            </a:bodyPr>
            <a:lstStyle/>
            <a:p>
              <a:pP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sp>
        <p:nvSpPr>
          <p:cNvPr id="223" name="Oval 86"/>
          <p:cNvSpPr/>
          <p:nvPr/>
        </p:nvSpPr>
        <p:spPr>
          <a:xfrm>
            <a:off x="3750732" y="2479333"/>
            <a:ext cx="320492" cy="320492"/>
          </a:xfrm>
          <a:prstGeom prst="ellipse">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nvGrpSpPr>
          <p:cNvPr id="224" name="Group 87"/>
          <p:cNvGrpSpPr/>
          <p:nvPr/>
        </p:nvGrpSpPr>
        <p:grpSpPr>
          <a:xfrm>
            <a:off x="4162882" y="2205294"/>
            <a:ext cx="1938115" cy="1001311"/>
            <a:chOff x="8490498" y="2010059"/>
            <a:chExt cx="1938115" cy="1001311"/>
          </a:xfrm>
        </p:grpSpPr>
        <p:sp>
          <p:nvSpPr>
            <p:cNvPr id="225" name="TextBox 88"/>
            <p:cNvSpPr txBox="1"/>
            <p:nvPr/>
          </p:nvSpPr>
          <p:spPr>
            <a:xfrm>
              <a:off x="8490498" y="2010059"/>
              <a:ext cx="1800493" cy="438133"/>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226" name="Rectangle 89"/>
            <p:cNvSpPr/>
            <p:nvPr/>
          </p:nvSpPr>
          <p:spPr>
            <a:xfrm>
              <a:off x="8508023" y="2365039"/>
              <a:ext cx="1920590" cy="646331"/>
            </a:xfrm>
            <a:prstGeom prst="rect">
              <a:avLst/>
            </a:prstGeom>
          </p:spPr>
          <p:txBody>
            <a:bodyPr wrap="square">
              <a:spAutoFit/>
            </a:bodyPr>
            <a:lstStyle/>
            <a:p>
              <a:pP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sp>
        <p:nvSpPr>
          <p:cNvPr id="227" name="Oval 90"/>
          <p:cNvSpPr/>
          <p:nvPr/>
        </p:nvSpPr>
        <p:spPr>
          <a:xfrm>
            <a:off x="3750732" y="3532799"/>
            <a:ext cx="320492" cy="320492"/>
          </a:xfrm>
          <a:prstGeom prst="ellipse">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nvGrpSpPr>
          <p:cNvPr id="228" name="Group 91"/>
          <p:cNvGrpSpPr/>
          <p:nvPr/>
        </p:nvGrpSpPr>
        <p:grpSpPr>
          <a:xfrm>
            <a:off x="4179076" y="3241440"/>
            <a:ext cx="1921921" cy="1018631"/>
            <a:chOff x="8506692" y="1992739"/>
            <a:chExt cx="1921921" cy="1018631"/>
          </a:xfrm>
        </p:grpSpPr>
        <p:sp>
          <p:nvSpPr>
            <p:cNvPr id="229" name="TextBox 92"/>
            <p:cNvSpPr txBox="1"/>
            <p:nvPr/>
          </p:nvSpPr>
          <p:spPr>
            <a:xfrm>
              <a:off x="8506692" y="1992739"/>
              <a:ext cx="1800493" cy="438133"/>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230" name="Rectangle 93"/>
            <p:cNvSpPr/>
            <p:nvPr/>
          </p:nvSpPr>
          <p:spPr>
            <a:xfrm>
              <a:off x="8508023" y="2365039"/>
              <a:ext cx="1920590" cy="646331"/>
            </a:xfrm>
            <a:prstGeom prst="rect">
              <a:avLst/>
            </a:prstGeom>
          </p:spPr>
          <p:txBody>
            <a:bodyPr wrap="square">
              <a:spAutoFit/>
            </a:bodyPr>
            <a:lstStyle/>
            <a:p>
              <a:pP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sp>
        <p:nvSpPr>
          <p:cNvPr id="231" name="Oval 94"/>
          <p:cNvSpPr/>
          <p:nvPr/>
        </p:nvSpPr>
        <p:spPr>
          <a:xfrm>
            <a:off x="1182432" y="4586265"/>
            <a:ext cx="320492" cy="320492"/>
          </a:xfrm>
          <a:prstGeom prst="ellipse">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nvGrpSpPr>
          <p:cNvPr id="232" name="Group 95"/>
          <p:cNvGrpSpPr/>
          <p:nvPr/>
        </p:nvGrpSpPr>
        <p:grpSpPr>
          <a:xfrm>
            <a:off x="1507594" y="4258248"/>
            <a:ext cx="2025103" cy="1055289"/>
            <a:chOff x="8403510" y="1956081"/>
            <a:chExt cx="2025103" cy="1055289"/>
          </a:xfrm>
        </p:grpSpPr>
        <p:sp>
          <p:nvSpPr>
            <p:cNvPr id="233" name="TextBox 96"/>
            <p:cNvSpPr txBox="1"/>
            <p:nvPr/>
          </p:nvSpPr>
          <p:spPr>
            <a:xfrm>
              <a:off x="8403510" y="1956081"/>
              <a:ext cx="1800493" cy="438133"/>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234" name="Rectangle 97"/>
            <p:cNvSpPr/>
            <p:nvPr/>
          </p:nvSpPr>
          <p:spPr>
            <a:xfrm>
              <a:off x="8508023" y="2365039"/>
              <a:ext cx="1920590" cy="646331"/>
            </a:xfrm>
            <a:prstGeom prst="rect">
              <a:avLst/>
            </a:prstGeom>
          </p:spPr>
          <p:txBody>
            <a:bodyPr wrap="square">
              <a:spAutoFit/>
            </a:bodyPr>
            <a:lstStyle/>
            <a:p>
              <a:pP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235" name="Group 3"/>
          <p:cNvGrpSpPr/>
          <p:nvPr/>
        </p:nvGrpSpPr>
        <p:grpSpPr>
          <a:xfrm>
            <a:off x="6547497" y="1855067"/>
            <a:ext cx="4807875" cy="5002933"/>
            <a:chOff x="6531732" y="1844629"/>
            <a:chExt cx="4807875" cy="5002933"/>
          </a:xfrm>
        </p:grpSpPr>
        <p:grpSp>
          <p:nvGrpSpPr>
            <p:cNvPr id="236" name="Group 98"/>
            <p:cNvGrpSpPr/>
            <p:nvPr/>
          </p:nvGrpSpPr>
          <p:grpSpPr>
            <a:xfrm>
              <a:off x="8211059" y="3333470"/>
              <a:ext cx="1495699" cy="3514092"/>
              <a:chOff x="8211059" y="3333470"/>
              <a:chExt cx="1495699" cy="3514092"/>
            </a:xfrm>
          </p:grpSpPr>
          <p:sp>
            <p:nvSpPr>
              <p:cNvPr id="272" name="Oval 5"/>
              <p:cNvSpPr>
                <a:spLocks noChangeArrowheads="1"/>
              </p:cNvSpPr>
              <p:nvPr/>
            </p:nvSpPr>
            <p:spPr bwMode="auto">
              <a:xfrm>
                <a:off x="8311636" y="3445476"/>
                <a:ext cx="1247305" cy="1248066"/>
              </a:xfrm>
              <a:prstGeom prst="ellipse">
                <a:avLst/>
              </a:prstGeom>
              <a:solidFill>
                <a:srgbClr val="44546A">
                  <a:lumMod val="20000"/>
                  <a:lumOff val="8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3" name="Freeform 9"/>
              <p:cNvSpPr>
                <a:spLocks noEditPoints="1"/>
              </p:cNvSpPr>
              <p:nvPr/>
            </p:nvSpPr>
            <p:spPr bwMode="auto">
              <a:xfrm>
                <a:off x="8211059" y="333347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rgbClr val="5C5C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4" name="Rectangle 10"/>
              <p:cNvSpPr>
                <a:spLocks noChangeArrowheads="1"/>
              </p:cNvSpPr>
              <p:nvPr/>
            </p:nvSpPr>
            <p:spPr bwMode="auto">
              <a:xfrm>
                <a:off x="8780233" y="562921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5" name="Rectangle 11"/>
              <p:cNvSpPr>
                <a:spLocks noChangeArrowheads="1"/>
              </p:cNvSpPr>
              <p:nvPr/>
            </p:nvSpPr>
            <p:spPr bwMode="auto">
              <a:xfrm>
                <a:off x="8780233" y="562921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6" name="Rectangle 12"/>
              <p:cNvSpPr>
                <a:spLocks noChangeArrowheads="1"/>
              </p:cNvSpPr>
              <p:nvPr/>
            </p:nvSpPr>
            <p:spPr bwMode="auto">
              <a:xfrm>
                <a:off x="8470883" y="6174765"/>
                <a:ext cx="970718" cy="672797"/>
              </a:xfrm>
              <a:prstGeom prst="rect">
                <a:avLst/>
              </a:pr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7" name="Rectangle 13"/>
              <p:cNvSpPr>
                <a:spLocks noChangeArrowheads="1"/>
              </p:cNvSpPr>
              <p:nvPr/>
            </p:nvSpPr>
            <p:spPr bwMode="auto">
              <a:xfrm>
                <a:off x="8470883" y="617476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8" name="Freeform 14"/>
              <p:cNvSpPr>
                <a:spLocks/>
              </p:cNvSpPr>
              <p:nvPr/>
            </p:nvSpPr>
            <p:spPr bwMode="auto">
              <a:xfrm>
                <a:off x="8221727" y="510270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9" name="Rectangle 15"/>
              <p:cNvSpPr>
                <a:spLocks noChangeArrowheads="1"/>
              </p:cNvSpPr>
              <p:nvPr/>
            </p:nvSpPr>
            <p:spPr bwMode="auto">
              <a:xfrm>
                <a:off x="8762708" y="4954890"/>
                <a:ext cx="371067" cy="1053009"/>
              </a:xfrm>
              <a:prstGeom prst="rect">
                <a:avLst/>
              </a:prstGeom>
              <a:solidFill>
                <a:srgbClr val="5C5C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0" name="Rectangle 16"/>
              <p:cNvSpPr>
                <a:spLocks noChangeArrowheads="1"/>
              </p:cNvSpPr>
              <p:nvPr/>
            </p:nvSpPr>
            <p:spPr bwMode="auto">
              <a:xfrm>
                <a:off x="8762708" y="495489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1" name="Freeform 17"/>
              <p:cNvSpPr>
                <a:spLocks/>
              </p:cNvSpPr>
              <p:nvPr/>
            </p:nvSpPr>
            <p:spPr bwMode="auto">
              <a:xfrm>
                <a:off x="8854142" y="485812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2" name="Freeform 18"/>
              <p:cNvSpPr>
                <a:spLocks/>
              </p:cNvSpPr>
              <p:nvPr/>
            </p:nvSpPr>
            <p:spPr bwMode="auto">
              <a:xfrm>
                <a:off x="9344834" y="567035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3" name="Freeform 19"/>
              <p:cNvSpPr>
                <a:spLocks/>
              </p:cNvSpPr>
              <p:nvPr/>
            </p:nvSpPr>
            <p:spPr bwMode="auto">
              <a:xfrm>
                <a:off x="8839665" y="510270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4" name="Rectangle 20"/>
              <p:cNvSpPr>
                <a:spLocks noChangeArrowheads="1"/>
              </p:cNvSpPr>
              <p:nvPr/>
            </p:nvSpPr>
            <p:spPr bwMode="auto">
              <a:xfrm>
                <a:off x="9441601" y="662736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5" name="Rectangle 21"/>
              <p:cNvSpPr>
                <a:spLocks noChangeArrowheads="1"/>
              </p:cNvSpPr>
              <p:nvPr/>
            </p:nvSpPr>
            <p:spPr bwMode="auto">
              <a:xfrm>
                <a:off x="9441601" y="662736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6" name="Freeform 22"/>
              <p:cNvSpPr>
                <a:spLocks/>
              </p:cNvSpPr>
              <p:nvPr/>
            </p:nvSpPr>
            <p:spPr bwMode="auto">
              <a:xfrm>
                <a:off x="9441601" y="629058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7" name="Freeform 23"/>
              <p:cNvSpPr>
                <a:spLocks/>
              </p:cNvSpPr>
              <p:nvPr/>
            </p:nvSpPr>
            <p:spPr bwMode="auto">
              <a:xfrm>
                <a:off x="8955480" y="618924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8" name="Freeform 24"/>
              <p:cNvSpPr>
                <a:spLocks/>
              </p:cNvSpPr>
              <p:nvPr/>
            </p:nvSpPr>
            <p:spPr bwMode="auto">
              <a:xfrm>
                <a:off x="8955480" y="612676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89" name="Freeform 25"/>
              <p:cNvSpPr>
                <a:spLocks noEditPoints="1"/>
              </p:cNvSpPr>
              <p:nvPr/>
            </p:nvSpPr>
            <p:spPr bwMode="auto">
              <a:xfrm>
                <a:off x="8955480" y="531376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0" name="Freeform 26"/>
              <p:cNvSpPr>
                <a:spLocks noEditPoints="1"/>
              </p:cNvSpPr>
              <p:nvPr/>
            </p:nvSpPr>
            <p:spPr bwMode="auto">
              <a:xfrm>
                <a:off x="9465221" y="588522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1" name="Freeform 27"/>
              <p:cNvSpPr>
                <a:spLocks noEditPoints="1"/>
              </p:cNvSpPr>
              <p:nvPr/>
            </p:nvSpPr>
            <p:spPr bwMode="auto">
              <a:xfrm>
                <a:off x="9393599" y="583417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2" name="Freeform 28"/>
              <p:cNvSpPr>
                <a:spLocks/>
              </p:cNvSpPr>
              <p:nvPr/>
            </p:nvSpPr>
            <p:spPr bwMode="auto">
              <a:xfrm>
                <a:off x="8854142" y="485812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3" name="Freeform 29"/>
              <p:cNvSpPr>
                <a:spLocks/>
              </p:cNvSpPr>
              <p:nvPr/>
            </p:nvSpPr>
            <p:spPr bwMode="auto">
              <a:xfrm>
                <a:off x="8854142" y="516061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4" name="Freeform 30"/>
              <p:cNvSpPr>
                <a:spLocks/>
              </p:cNvSpPr>
              <p:nvPr/>
            </p:nvSpPr>
            <p:spPr bwMode="auto">
              <a:xfrm>
                <a:off x="8872428" y="576255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5" name="Freeform 31"/>
              <p:cNvSpPr>
                <a:spLocks/>
              </p:cNvSpPr>
              <p:nvPr/>
            </p:nvSpPr>
            <p:spPr bwMode="auto">
              <a:xfrm>
                <a:off x="8854142" y="546158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6" name="Freeform 32"/>
              <p:cNvSpPr>
                <a:spLocks/>
              </p:cNvSpPr>
              <p:nvPr/>
            </p:nvSpPr>
            <p:spPr bwMode="auto">
              <a:xfrm>
                <a:off x="8872428" y="487564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7" name="Freeform 33"/>
              <p:cNvSpPr>
                <a:spLocks/>
              </p:cNvSpPr>
              <p:nvPr/>
            </p:nvSpPr>
            <p:spPr bwMode="auto">
              <a:xfrm>
                <a:off x="8872428" y="518042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8" name="Freeform 34"/>
              <p:cNvSpPr>
                <a:spLocks/>
              </p:cNvSpPr>
              <p:nvPr/>
            </p:nvSpPr>
            <p:spPr bwMode="auto">
              <a:xfrm>
                <a:off x="9004245" y="517890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99" name="Freeform 35"/>
              <p:cNvSpPr>
                <a:spLocks/>
              </p:cNvSpPr>
              <p:nvPr/>
            </p:nvSpPr>
            <p:spPr bwMode="auto">
              <a:xfrm>
                <a:off x="8890714" y="578236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0" name="Freeform 36"/>
              <p:cNvSpPr>
                <a:spLocks/>
              </p:cNvSpPr>
              <p:nvPr/>
            </p:nvSpPr>
            <p:spPr bwMode="auto">
              <a:xfrm>
                <a:off x="8872428" y="548291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1" name="Freeform 37"/>
              <p:cNvSpPr>
                <a:spLocks/>
              </p:cNvSpPr>
              <p:nvPr/>
            </p:nvSpPr>
            <p:spPr bwMode="auto">
              <a:xfrm>
                <a:off x="9000435" y="548139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2" name="Freeform 38"/>
              <p:cNvSpPr>
                <a:spLocks/>
              </p:cNvSpPr>
              <p:nvPr/>
            </p:nvSpPr>
            <p:spPr bwMode="auto">
              <a:xfrm>
                <a:off x="9011102" y="578083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3" name="Rectangle 39"/>
              <p:cNvSpPr>
                <a:spLocks noChangeArrowheads="1"/>
              </p:cNvSpPr>
              <p:nvPr/>
            </p:nvSpPr>
            <p:spPr bwMode="auto">
              <a:xfrm>
                <a:off x="8394689" y="6512306"/>
                <a:ext cx="1108631" cy="335256"/>
              </a:xfrm>
              <a:prstGeom prst="rect">
                <a:avLst/>
              </a:prstGeom>
              <a:solidFill>
                <a:srgbClr val="5C5C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4" name="Freeform 40"/>
              <p:cNvSpPr>
                <a:spLocks/>
              </p:cNvSpPr>
              <p:nvPr/>
            </p:nvSpPr>
            <p:spPr bwMode="auto">
              <a:xfrm>
                <a:off x="8886905" y="566883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5" name="Freeform 41"/>
              <p:cNvSpPr>
                <a:spLocks/>
              </p:cNvSpPr>
              <p:nvPr/>
            </p:nvSpPr>
            <p:spPr bwMode="auto">
              <a:xfrm>
                <a:off x="8917383" y="597513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6" name="Freeform 42"/>
              <p:cNvSpPr>
                <a:spLocks/>
              </p:cNvSpPr>
              <p:nvPr/>
            </p:nvSpPr>
            <p:spPr bwMode="auto">
              <a:xfrm>
                <a:off x="8905191" y="506689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7" name="Freeform 43"/>
              <p:cNvSpPr>
                <a:spLocks/>
              </p:cNvSpPr>
              <p:nvPr/>
            </p:nvSpPr>
            <p:spPr bwMode="auto">
              <a:xfrm>
                <a:off x="8221727" y="510270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8" name="Freeform 44"/>
              <p:cNvSpPr>
                <a:spLocks/>
              </p:cNvSpPr>
              <p:nvPr/>
            </p:nvSpPr>
            <p:spPr bwMode="auto">
              <a:xfrm>
                <a:off x="8704800" y="508670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09" name="Freeform 45"/>
              <p:cNvSpPr>
                <a:spLocks/>
              </p:cNvSpPr>
              <p:nvPr/>
            </p:nvSpPr>
            <p:spPr bwMode="auto">
              <a:xfrm>
                <a:off x="8967671" y="540748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237" name="Group 137"/>
            <p:cNvGrpSpPr/>
            <p:nvPr/>
          </p:nvGrpSpPr>
          <p:grpSpPr>
            <a:xfrm>
              <a:off x="6531732" y="1844629"/>
              <a:ext cx="4807875" cy="2905297"/>
              <a:chOff x="6531732" y="1844629"/>
              <a:chExt cx="4807875" cy="2905297"/>
            </a:xfrm>
          </p:grpSpPr>
          <p:sp>
            <p:nvSpPr>
              <p:cNvPr id="247" name="Freeform 6"/>
              <p:cNvSpPr>
                <a:spLocks/>
              </p:cNvSpPr>
              <p:nvPr/>
            </p:nvSpPr>
            <p:spPr bwMode="auto">
              <a:xfrm>
                <a:off x="7025473" y="224693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8" name="Freeform 7"/>
              <p:cNvSpPr>
                <a:spLocks/>
              </p:cNvSpPr>
              <p:nvPr/>
            </p:nvSpPr>
            <p:spPr bwMode="auto">
              <a:xfrm>
                <a:off x="7218245" y="239246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9" name="Freeform 8"/>
              <p:cNvSpPr>
                <a:spLocks noEditPoints="1"/>
              </p:cNvSpPr>
              <p:nvPr/>
            </p:nvSpPr>
            <p:spPr bwMode="auto">
              <a:xfrm>
                <a:off x="6859368" y="211740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7" y="416"/>
                      <a:pt x="2017" y="416"/>
                      <a:pt x="2017"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0" name="Oval 141"/>
              <p:cNvSpPr>
                <a:spLocks noChangeArrowheads="1"/>
              </p:cNvSpPr>
              <p:nvPr/>
            </p:nvSpPr>
            <p:spPr bwMode="auto">
              <a:xfrm>
                <a:off x="8412975" y="1862916"/>
                <a:ext cx="1045389" cy="1045389"/>
              </a:xfrm>
              <a:prstGeom prst="ellipse">
                <a:avLst/>
              </a:prstGeom>
              <a:solidFill>
                <a:srgbClr val="F39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1" name="Freeform 142"/>
              <p:cNvSpPr>
                <a:spLocks noEditPoints="1"/>
              </p:cNvSpPr>
              <p:nvPr/>
            </p:nvSpPr>
            <p:spPr bwMode="auto">
              <a:xfrm>
                <a:off x="8394689" y="1844629"/>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rgbClr val="F39C11">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2" name="Freeform 143"/>
              <p:cNvSpPr>
                <a:spLocks/>
              </p:cNvSpPr>
              <p:nvPr/>
            </p:nvSpPr>
            <p:spPr bwMode="auto">
              <a:xfrm>
                <a:off x="9670947" y="238713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rgbClr val="E237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3" name="Freeform 144"/>
              <p:cNvSpPr>
                <a:spLocks noEditPoints="1"/>
              </p:cNvSpPr>
              <p:nvPr/>
            </p:nvSpPr>
            <p:spPr bwMode="auto">
              <a:xfrm>
                <a:off x="9651136" y="236960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rgbClr val="E23761">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4" name="Oval 145"/>
              <p:cNvSpPr>
                <a:spLocks noChangeArrowheads="1"/>
              </p:cNvSpPr>
              <p:nvPr/>
            </p:nvSpPr>
            <p:spPr bwMode="auto">
              <a:xfrm>
                <a:off x="10275931" y="3686251"/>
                <a:ext cx="1045389" cy="1045389"/>
              </a:xfrm>
              <a:prstGeom prst="ellipse">
                <a:avLst/>
              </a:prstGeom>
              <a:solidFill>
                <a:srgbClr val="4454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5" name="Freeform 146"/>
              <p:cNvSpPr>
                <a:spLocks noEditPoints="1"/>
              </p:cNvSpPr>
              <p:nvPr/>
            </p:nvSpPr>
            <p:spPr bwMode="auto">
              <a:xfrm>
                <a:off x="10258407" y="366872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rgbClr val="44546A">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6" name="Freeform 147"/>
              <p:cNvSpPr>
                <a:spLocks/>
              </p:cNvSpPr>
              <p:nvPr/>
            </p:nvSpPr>
            <p:spPr bwMode="auto">
              <a:xfrm>
                <a:off x="7054427" y="238713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rgbClr val="82B7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7" name="Freeform 148"/>
              <p:cNvSpPr>
                <a:spLocks noEditPoints="1"/>
              </p:cNvSpPr>
              <p:nvPr/>
            </p:nvSpPr>
            <p:spPr bwMode="auto">
              <a:xfrm>
                <a:off x="7034615" y="236960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rgbClr val="82B732">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8" name="Oval 149"/>
              <p:cNvSpPr>
                <a:spLocks noChangeArrowheads="1"/>
              </p:cNvSpPr>
              <p:nvPr/>
            </p:nvSpPr>
            <p:spPr bwMode="auto">
              <a:xfrm>
                <a:off x="6549257" y="3686251"/>
                <a:ext cx="1045389" cy="1045389"/>
              </a:xfrm>
              <a:prstGeom prst="ellipse">
                <a:avLst/>
              </a:prstGeom>
              <a:solidFill>
                <a:srgbClr val="00A3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59" name="Freeform 150"/>
              <p:cNvSpPr>
                <a:spLocks noEditPoints="1"/>
              </p:cNvSpPr>
              <p:nvPr/>
            </p:nvSpPr>
            <p:spPr bwMode="auto">
              <a:xfrm>
                <a:off x="6531732" y="366872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rgbClr val="00A39E">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0" name="Freeform 151"/>
              <p:cNvSpPr>
                <a:spLocks noEditPoints="1"/>
              </p:cNvSpPr>
              <p:nvPr/>
            </p:nvSpPr>
            <p:spPr bwMode="auto">
              <a:xfrm>
                <a:off x="10416891" y="334794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1" name="Freeform 152"/>
              <p:cNvSpPr>
                <a:spLocks/>
              </p:cNvSpPr>
              <p:nvPr/>
            </p:nvSpPr>
            <p:spPr bwMode="auto">
              <a:xfrm>
                <a:off x="10389461" y="358719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2" name="Freeform 153"/>
              <p:cNvSpPr>
                <a:spLocks/>
              </p:cNvSpPr>
              <p:nvPr/>
            </p:nvSpPr>
            <p:spPr bwMode="auto">
              <a:xfrm>
                <a:off x="10995207" y="332585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3" name="Freeform 154"/>
              <p:cNvSpPr>
                <a:spLocks noEditPoints="1"/>
              </p:cNvSpPr>
              <p:nvPr/>
            </p:nvSpPr>
            <p:spPr bwMode="auto">
              <a:xfrm>
                <a:off x="9560465" y="211512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4" name="Freeform 155"/>
              <p:cNvSpPr>
                <a:spLocks/>
              </p:cNvSpPr>
              <p:nvPr/>
            </p:nvSpPr>
            <p:spPr bwMode="auto">
              <a:xfrm>
                <a:off x="9535320" y="268505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5" name="Freeform 156"/>
              <p:cNvSpPr>
                <a:spLocks/>
              </p:cNvSpPr>
              <p:nvPr/>
            </p:nvSpPr>
            <p:spPr bwMode="auto">
              <a:xfrm>
                <a:off x="9795144" y="207016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6" name="Freeform 157"/>
              <p:cNvSpPr>
                <a:spLocks noEditPoints="1"/>
              </p:cNvSpPr>
              <p:nvPr/>
            </p:nvSpPr>
            <p:spPr bwMode="auto">
              <a:xfrm>
                <a:off x="6864702" y="334794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7" name="Freeform 158"/>
              <p:cNvSpPr>
                <a:spLocks/>
              </p:cNvSpPr>
              <p:nvPr/>
            </p:nvSpPr>
            <p:spPr bwMode="auto">
              <a:xfrm>
                <a:off x="7436161" y="358719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8" name="Freeform 159"/>
              <p:cNvSpPr>
                <a:spLocks/>
              </p:cNvSpPr>
              <p:nvPr/>
            </p:nvSpPr>
            <p:spPr bwMode="auto">
              <a:xfrm>
                <a:off x="6821271" y="332585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69" name="Freeform 160"/>
              <p:cNvSpPr>
                <a:spLocks noEditPoints="1"/>
              </p:cNvSpPr>
              <p:nvPr/>
            </p:nvSpPr>
            <p:spPr bwMode="auto">
              <a:xfrm>
                <a:off x="8048766" y="211512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0" name="Freeform 161"/>
              <p:cNvSpPr>
                <a:spLocks/>
              </p:cNvSpPr>
              <p:nvPr/>
            </p:nvSpPr>
            <p:spPr bwMode="auto">
              <a:xfrm>
                <a:off x="8290302" y="268505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71" name="Freeform 162"/>
              <p:cNvSpPr>
                <a:spLocks/>
              </p:cNvSpPr>
              <p:nvPr/>
            </p:nvSpPr>
            <p:spPr bwMode="auto">
              <a:xfrm>
                <a:off x="8027431" y="207168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rgbClr val="44546A"/>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238" name="Freeform 163"/>
            <p:cNvSpPr>
              <a:spLocks noEditPoints="1"/>
            </p:cNvSpPr>
            <p:nvPr/>
          </p:nvSpPr>
          <p:spPr bwMode="auto">
            <a:xfrm>
              <a:off x="7406066" y="2654484"/>
              <a:ext cx="454880" cy="46411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239" name="Freeform 164"/>
            <p:cNvSpPr>
              <a:spLocks noEditPoints="1"/>
            </p:cNvSpPr>
            <p:nvPr/>
          </p:nvSpPr>
          <p:spPr bwMode="auto">
            <a:xfrm>
              <a:off x="6845943" y="397711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240" name="Freeform 165"/>
            <p:cNvSpPr>
              <a:spLocks noEditPoints="1"/>
            </p:cNvSpPr>
            <p:nvPr/>
          </p:nvSpPr>
          <p:spPr bwMode="auto">
            <a:xfrm>
              <a:off x="8663976" y="2109973"/>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241" name="Freeform 166"/>
            <p:cNvSpPr>
              <a:spLocks noEditPoints="1"/>
            </p:cNvSpPr>
            <p:nvPr/>
          </p:nvSpPr>
          <p:spPr bwMode="auto">
            <a:xfrm>
              <a:off x="10091002" y="2647343"/>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242" name="Freeform 167"/>
            <p:cNvSpPr>
              <a:spLocks noEditPoints="1"/>
            </p:cNvSpPr>
            <p:nvPr/>
          </p:nvSpPr>
          <p:spPr bwMode="auto">
            <a:xfrm>
              <a:off x="10578030" y="4044005"/>
              <a:ext cx="494134" cy="323265"/>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nvGrpSpPr>
            <p:cNvPr id="243" name="Group 168"/>
            <p:cNvGrpSpPr/>
            <p:nvPr/>
          </p:nvGrpSpPr>
          <p:grpSpPr>
            <a:xfrm>
              <a:off x="8535064" y="3851016"/>
              <a:ext cx="839294" cy="419646"/>
              <a:chOff x="7938232" y="3636521"/>
              <a:chExt cx="1635545" cy="817771"/>
            </a:xfrm>
          </p:grpSpPr>
          <p:sp>
            <p:nvSpPr>
              <p:cNvPr id="244" name="Freeform 226"/>
              <p:cNvSpPr>
                <a:spLocks/>
              </p:cNvSpPr>
              <p:nvPr/>
            </p:nvSpPr>
            <p:spPr bwMode="auto">
              <a:xfrm>
                <a:off x="7938232" y="3636521"/>
                <a:ext cx="431783" cy="817771"/>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solidFill>
                <a:srgbClr val="5C5C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5" name="Freeform 227"/>
              <p:cNvSpPr>
                <a:spLocks/>
              </p:cNvSpPr>
              <p:nvPr/>
            </p:nvSpPr>
            <p:spPr bwMode="auto">
              <a:xfrm>
                <a:off x="8458336" y="3636521"/>
                <a:ext cx="412157" cy="817771"/>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solidFill>
                <a:srgbClr val="5C5C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46" name="Freeform 228"/>
              <p:cNvSpPr>
                <a:spLocks noEditPoints="1"/>
              </p:cNvSpPr>
              <p:nvPr/>
            </p:nvSpPr>
            <p:spPr bwMode="auto">
              <a:xfrm>
                <a:off x="8948999" y="3636521"/>
                <a:ext cx="624778" cy="817771"/>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solidFill>
                <a:srgbClr val="5C5C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grpSp>
        <p:nvGrpSpPr>
          <p:cNvPr id="107" name="组合 106"/>
          <p:cNvGrpSpPr/>
          <p:nvPr/>
        </p:nvGrpSpPr>
        <p:grpSpPr>
          <a:xfrm>
            <a:off x="1243323" y="89943"/>
            <a:ext cx="1443249" cy="1798564"/>
            <a:chOff x="1243323" y="89943"/>
            <a:chExt cx="1443249" cy="1798564"/>
          </a:xfrm>
        </p:grpSpPr>
        <p:grpSp>
          <p:nvGrpSpPr>
            <p:cNvPr id="108" name="组合 107"/>
            <p:cNvGrpSpPr/>
            <p:nvPr/>
          </p:nvGrpSpPr>
          <p:grpSpPr>
            <a:xfrm>
              <a:off x="1243323" y="89943"/>
              <a:ext cx="1443249" cy="1798564"/>
              <a:chOff x="484353" y="1054134"/>
              <a:chExt cx="1249837" cy="1557536"/>
            </a:xfrm>
          </p:grpSpPr>
          <p:cxnSp>
            <p:nvCxnSpPr>
              <p:cNvPr id="110" name="直接连接符 109"/>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111" name="椭圆 110"/>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矩形 108"/>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学情</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状况</a:t>
              </a:r>
            </a:p>
          </p:txBody>
        </p:sp>
      </p:grpSp>
    </p:spTree>
    <p:extLst>
      <p:ext uri="{BB962C8B-B14F-4D97-AF65-F5344CB8AC3E}">
        <p14:creationId xmlns:p14="http://schemas.microsoft.com/office/powerpoint/2010/main" val="1068675220"/>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5"/>
                                        </p:tgtEl>
                                        <p:attrNameLst>
                                          <p:attrName>style.visibility</p:attrName>
                                        </p:attrNameLst>
                                      </p:cBhvr>
                                      <p:to>
                                        <p:strVal val="visible"/>
                                      </p:to>
                                    </p:set>
                                    <p:animEffect transition="in" filter="fade">
                                      <p:cBhvr>
                                        <p:cTn id="7" dur="1000"/>
                                        <p:tgtEl>
                                          <p:spTgt spid="235"/>
                                        </p:tgtEl>
                                      </p:cBhvr>
                                    </p:animEffect>
                                    <p:anim calcmode="lin" valueType="num">
                                      <p:cBhvr>
                                        <p:cTn id="8" dur="1000" fill="hold"/>
                                        <p:tgtEl>
                                          <p:spTgt spid="235"/>
                                        </p:tgtEl>
                                        <p:attrNameLst>
                                          <p:attrName>ppt_x</p:attrName>
                                        </p:attrNameLst>
                                      </p:cBhvr>
                                      <p:tavLst>
                                        <p:tav tm="0">
                                          <p:val>
                                            <p:strVal val="#ppt_x"/>
                                          </p:val>
                                        </p:tav>
                                        <p:tav tm="100000">
                                          <p:val>
                                            <p:strVal val="#ppt_x"/>
                                          </p:val>
                                        </p:tav>
                                      </p:tavLst>
                                    </p:anim>
                                    <p:anim calcmode="lin" valueType="num">
                                      <p:cBhvr>
                                        <p:cTn id="9" dur="1000" fill="hold"/>
                                        <p:tgtEl>
                                          <p:spTgt spid="2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15"/>
                                        </p:tgtEl>
                                        <p:attrNameLst>
                                          <p:attrName>style.visibility</p:attrName>
                                        </p:attrNameLst>
                                      </p:cBhvr>
                                      <p:to>
                                        <p:strVal val="visible"/>
                                      </p:to>
                                    </p:set>
                                    <p:anim calcmode="lin" valueType="num">
                                      <p:cBhvr>
                                        <p:cTn id="13" dur="500" fill="hold"/>
                                        <p:tgtEl>
                                          <p:spTgt spid="215"/>
                                        </p:tgtEl>
                                        <p:attrNameLst>
                                          <p:attrName>ppt_w</p:attrName>
                                        </p:attrNameLst>
                                      </p:cBhvr>
                                      <p:tavLst>
                                        <p:tav tm="0">
                                          <p:val>
                                            <p:fltVal val="0"/>
                                          </p:val>
                                        </p:tav>
                                        <p:tav tm="100000">
                                          <p:val>
                                            <p:strVal val="#ppt_w"/>
                                          </p:val>
                                        </p:tav>
                                      </p:tavLst>
                                    </p:anim>
                                    <p:anim calcmode="lin" valueType="num">
                                      <p:cBhvr>
                                        <p:cTn id="14" dur="500" fill="hold"/>
                                        <p:tgtEl>
                                          <p:spTgt spid="215"/>
                                        </p:tgtEl>
                                        <p:attrNameLst>
                                          <p:attrName>ppt_h</p:attrName>
                                        </p:attrNameLst>
                                      </p:cBhvr>
                                      <p:tavLst>
                                        <p:tav tm="0">
                                          <p:val>
                                            <p:fltVal val="0"/>
                                          </p:val>
                                        </p:tav>
                                        <p:tav tm="100000">
                                          <p:val>
                                            <p:strVal val="#ppt_h"/>
                                          </p:val>
                                        </p:tav>
                                      </p:tavLst>
                                    </p:anim>
                                    <p:animEffect transition="in" filter="fade">
                                      <p:cBhvr>
                                        <p:cTn id="15" dur="500"/>
                                        <p:tgtEl>
                                          <p:spTgt spid="215"/>
                                        </p:tgtEl>
                                      </p:cBhvr>
                                    </p:animEffect>
                                  </p:childTnLst>
                                </p:cTn>
                              </p:par>
                              <p:par>
                                <p:cTn id="16" presetID="12" presetClass="entr" presetSubtype="8" fill="hold" nodeType="withEffect">
                                  <p:stCondLst>
                                    <p:cond delay="0"/>
                                  </p:stCondLst>
                                  <p:childTnLst>
                                    <p:set>
                                      <p:cBhvr>
                                        <p:cTn id="17" dur="1" fill="hold">
                                          <p:stCondLst>
                                            <p:cond delay="0"/>
                                          </p:stCondLst>
                                        </p:cTn>
                                        <p:tgtEl>
                                          <p:spTgt spid="216"/>
                                        </p:tgtEl>
                                        <p:attrNameLst>
                                          <p:attrName>style.visibility</p:attrName>
                                        </p:attrNameLst>
                                      </p:cBhvr>
                                      <p:to>
                                        <p:strVal val="visible"/>
                                      </p:to>
                                    </p:set>
                                    <p:anim calcmode="lin" valueType="num">
                                      <p:cBhvr additive="base">
                                        <p:cTn id="18" dur="500"/>
                                        <p:tgtEl>
                                          <p:spTgt spid="216"/>
                                        </p:tgtEl>
                                        <p:attrNameLst>
                                          <p:attrName>ppt_x</p:attrName>
                                        </p:attrNameLst>
                                      </p:cBhvr>
                                      <p:tavLst>
                                        <p:tav tm="0">
                                          <p:val>
                                            <p:strVal val="#ppt_x-#ppt_w*1.125000"/>
                                          </p:val>
                                        </p:tav>
                                        <p:tav tm="100000">
                                          <p:val>
                                            <p:strVal val="#ppt_x"/>
                                          </p:val>
                                        </p:tav>
                                      </p:tavLst>
                                    </p:anim>
                                    <p:animEffect transition="in" filter="wipe(right)">
                                      <p:cBhvr>
                                        <p:cTn id="19" dur="500"/>
                                        <p:tgtEl>
                                          <p:spTgt spid="2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23"/>
                                        </p:tgtEl>
                                        <p:attrNameLst>
                                          <p:attrName>style.visibility</p:attrName>
                                        </p:attrNameLst>
                                      </p:cBhvr>
                                      <p:to>
                                        <p:strVal val="visible"/>
                                      </p:to>
                                    </p:set>
                                    <p:anim calcmode="lin" valueType="num">
                                      <p:cBhvr>
                                        <p:cTn id="23" dur="500" fill="hold"/>
                                        <p:tgtEl>
                                          <p:spTgt spid="223"/>
                                        </p:tgtEl>
                                        <p:attrNameLst>
                                          <p:attrName>ppt_w</p:attrName>
                                        </p:attrNameLst>
                                      </p:cBhvr>
                                      <p:tavLst>
                                        <p:tav tm="0">
                                          <p:val>
                                            <p:fltVal val="0"/>
                                          </p:val>
                                        </p:tav>
                                        <p:tav tm="100000">
                                          <p:val>
                                            <p:strVal val="#ppt_w"/>
                                          </p:val>
                                        </p:tav>
                                      </p:tavLst>
                                    </p:anim>
                                    <p:anim calcmode="lin" valueType="num">
                                      <p:cBhvr>
                                        <p:cTn id="24" dur="500" fill="hold"/>
                                        <p:tgtEl>
                                          <p:spTgt spid="223"/>
                                        </p:tgtEl>
                                        <p:attrNameLst>
                                          <p:attrName>ppt_h</p:attrName>
                                        </p:attrNameLst>
                                      </p:cBhvr>
                                      <p:tavLst>
                                        <p:tav tm="0">
                                          <p:val>
                                            <p:fltVal val="0"/>
                                          </p:val>
                                        </p:tav>
                                        <p:tav tm="100000">
                                          <p:val>
                                            <p:strVal val="#ppt_h"/>
                                          </p:val>
                                        </p:tav>
                                      </p:tavLst>
                                    </p:anim>
                                    <p:animEffect transition="in" filter="fade">
                                      <p:cBhvr>
                                        <p:cTn id="25" dur="500"/>
                                        <p:tgtEl>
                                          <p:spTgt spid="223"/>
                                        </p:tgtEl>
                                      </p:cBhvr>
                                    </p:animEffect>
                                  </p:childTnLst>
                                </p:cTn>
                              </p:par>
                              <p:par>
                                <p:cTn id="26" presetID="12" presetClass="entr" presetSubtype="8" fill="hold" nodeType="withEffect">
                                  <p:stCondLst>
                                    <p:cond delay="0"/>
                                  </p:stCondLst>
                                  <p:childTnLst>
                                    <p:set>
                                      <p:cBhvr>
                                        <p:cTn id="27" dur="1" fill="hold">
                                          <p:stCondLst>
                                            <p:cond delay="0"/>
                                          </p:stCondLst>
                                        </p:cTn>
                                        <p:tgtEl>
                                          <p:spTgt spid="224"/>
                                        </p:tgtEl>
                                        <p:attrNameLst>
                                          <p:attrName>style.visibility</p:attrName>
                                        </p:attrNameLst>
                                      </p:cBhvr>
                                      <p:to>
                                        <p:strVal val="visible"/>
                                      </p:to>
                                    </p:set>
                                    <p:anim calcmode="lin" valueType="num">
                                      <p:cBhvr additive="base">
                                        <p:cTn id="28" dur="500"/>
                                        <p:tgtEl>
                                          <p:spTgt spid="224"/>
                                        </p:tgtEl>
                                        <p:attrNameLst>
                                          <p:attrName>ppt_x</p:attrName>
                                        </p:attrNameLst>
                                      </p:cBhvr>
                                      <p:tavLst>
                                        <p:tav tm="0">
                                          <p:val>
                                            <p:strVal val="#ppt_x-#ppt_w*1.125000"/>
                                          </p:val>
                                        </p:tav>
                                        <p:tav tm="100000">
                                          <p:val>
                                            <p:strVal val="#ppt_x"/>
                                          </p:val>
                                        </p:tav>
                                      </p:tavLst>
                                    </p:anim>
                                    <p:animEffect transition="in" filter="wipe(right)">
                                      <p:cBhvr>
                                        <p:cTn id="29" dur="500"/>
                                        <p:tgtEl>
                                          <p:spTgt spid="22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19"/>
                                        </p:tgtEl>
                                        <p:attrNameLst>
                                          <p:attrName>style.visibility</p:attrName>
                                        </p:attrNameLst>
                                      </p:cBhvr>
                                      <p:to>
                                        <p:strVal val="visible"/>
                                      </p:to>
                                    </p:set>
                                    <p:anim calcmode="lin" valueType="num">
                                      <p:cBhvr>
                                        <p:cTn id="33" dur="500" fill="hold"/>
                                        <p:tgtEl>
                                          <p:spTgt spid="219"/>
                                        </p:tgtEl>
                                        <p:attrNameLst>
                                          <p:attrName>ppt_w</p:attrName>
                                        </p:attrNameLst>
                                      </p:cBhvr>
                                      <p:tavLst>
                                        <p:tav tm="0">
                                          <p:val>
                                            <p:fltVal val="0"/>
                                          </p:val>
                                        </p:tav>
                                        <p:tav tm="100000">
                                          <p:val>
                                            <p:strVal val="#ppt_w"/>
                                          </p:val>
                                        </p:tav>
                                      </p:tavLst>
                                    </p:anim>
                                    <p:anim calcmode="lin" valueType="num">
                                      <p:cBhvr>
                                        <p:cTn id="34" dur="500" fill="hold"/>
                                        <p:tgtEl>
                                          <p:spTgt spid="219"/>
                                        </p:tgtEl>
                                        <p:attrNameLst>
                                          <p:attrName>ppt_h</p:attrName>
                                        </p:attrNameLst>
                                      </p:cBhvr>
                                      <p:tavLst>
                                        <p:tav tm="0">
                                          <p:val>
                                            <p:fltVal val="0"/>
                                          </p:val>
                                        </p:tav>
                                        <p:tav tm="100000">
                                          <p:val>
                                            <p:strVal val="#ppt_h"/>
                                          </p:val>
                                        </p:tav>
                                      </p:tavLst>
                                    </p:anim>
                                    <p:animEffect transition="in" filter="fade">
                                      <p:cBhvr>
                                        <p:cTn id="35" dur="500"/>
                                        <p:tgtEl>
                                          <p:spTgt spid="219"/>
                                        </p:tgtEl>
                                      </p:cBhvr>
                                    </p:animEffect>
                                  </p:childTnLst>
                                </p:cTn>
                              </p:par>
                              <p:par>
                                <p:cTn id="36" presetID="12" presetClass="entr" presetSubtype="8" fill="hold" nodeType="withEffect">
                                  <p:stCondLst>
                                    <p:cond delay="0"/>
                                  </p:stCondLst>
                                  <p:childTnLst>
                                    <p:set>
                                      <p:cBhvr>
                                        <p:cTn id="37" dur="1" fill="hold">
                                          <p:stCondLst>
                                            <p:cond delay="0"/>
                                          </p:stCondLst>
                                        </p:cTn>
                                        <p:tgtEl>
                                          <p:spTgt spid="220"/>
                                        </p:tgtEl>
                                        <p:attrNameLst>
                                          <p:attrName>style.visibility</p:attrName>
                                        </p:attrNameLst>
                                      </p:cBhvr>
                                      <p:to>
                                        <p:strVal val="visible"/>
                                      </p:to>
                                    </p:set>
                                    <p:anim calcmode="lin" valueType="num">
                                      <p:cBhvr additive="base">
                                        <p:cTn id="38" dur="500"/>
                                        <p:tgtEl>
                                          <p:spTgt spid="220"/>
                                        </p:tgtEl>
                                        <p:attrNameLst>
                                          <p:attrName>ppt_x</p:attrName>
                                        </p:attrNameLst>
                                      </p:cBhvr>
                                      <p:tavLst>
                                        <p:tav tm="0">
                                          <p:val>
                                            <p:strVal val="#ppt_x-#ppt_w*1.125000"/>
                                          </p:val>
                                        </p:tav>
                                        <p:tav tm="100000">
                                          <p:val>
                                            <p:strVal val="#ppt_x"/>
                                          </p:val>
                                        </p:tav>
                                      </p:tavLst>
                                    </p:anim>
                                    <p:animEffect transition="in" filter="wipe(right)">
                                      <p:cBhvr>
                                        <p:cTn id="39" dur="500"/>
                                        <p:tgtEl>
                                          <p:spTgt spid="220"/>
                                        </p:tgtEl>
                                      </p:cBhvr>
                                    </p:animEffect>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227"/>
                                        </p:tgtEl>
                                        <p:attrNameLst>
                                          <p:attrName>style.visibility</p:attrName>
                                        </p:attrNameLst>
                                      </p:cBhvr>
                                      <p:to>
                                        <p:strVal val="visible"/>
                                      </p:to>
                                    </p:set>
                                    <p:anim calcmode="lin" valueType="num">
                                      <p:cBhvr>
                                        <p:cTn id="43" dur="500" fill="hold"/>
                                        <p:tgtEl>
                                          <p:spTgt spid="227"/>
                                        </p:tgtEl>
                                        <p:attrNameLst>
                                          <p:attrName>ppt_w</p:attrName>
                                        </p:attrNameLst>
                                      </p:cBhvr>
                                      <p:tavLst>
                                        <p:tav tm="0">
                                          <p:val>
                                            <p:fltVal val="0"/>
                                          </p:val>
                                        </p:tav>
                                        <p:tav tm="100000">
                                          <p:val>
                                            <p:strVal val="#ppt_w"/>
                                          </p:val>
                                        </p:tav>
                                      </p:tavLst>
                                    </p:anim>
                                    <p:anim calcmode="lin" valueType="num">
                                      <p:cBhvr>
                                        <p:cTn id="44" dur="500" fill="hold"/>
                                        <p:tgtEl>
                                          <p:spTgt spid="227"/>
                                        </p:tgtEl>
                                        <p:attrNameLst>
                                          <p:attrName>ppt_h</p:attrName>
                                        </p:attrNameLst>
                                      </p:cBhvr>
                                      <p:tavLst>
                                        <p:tav tm="0">
                                          <p:val>
                                            <p:fltVal val="0"/>
                                          </p:val>
                                        </p:tav>
                                        <p:tav tm="100000">
                                          <p:val>
                                            <p:strVal val="#ppt_h"/>
                                          </p:val>
                                        </p:tav>
                                      </p:tavLst>
                                    </p:anim>
                                    <p:animEffect transition="in" filter="fade">
                                      <p:cBhvr>
                                        <p:cTn id="45" dur="500"/>
                                        <p:tgtEl>
                                          <p:spTgt spid="227"/>
                                        </p:tgtEl>
                                      </p:cBhvr>
                                    </p:animEffect>
                                  </p:childTnLst>
                                </p:cTn>
                              </p:par>
                              <p:par>
                                <p:cTn id="46" presetID="12" presetClass="entr" presetSubtype="8" fill="hold" nodeType="withEffect">
                                  <p:stCondLst>
                                    <p:cond delay="0"/>
                                  </p:stCondLst>
                                  <p:childTnLst>
                                    <p:set>
                                      <p:cBhvr>
                                        <p:cTn id="47" dur="1" fill="hold">
                                          <p:stCondLst>
                                            <p:cond delay="0"/>
                                          </p:stCondLst>
                                        </p:cTn>
                                        <p:tgtEl>
                                          <p:spTgt spid="228"/>
                                        </p:tgtEl>
                                        <p:attrNameLst>
                                          <p:attrName>style.visibility</p:attrName>
                                        </p:attrNameLst>
                                      </p:cBhvr>
                                      <p:to>
                                        <p:strVal val="visible"/>
                                      </p:to>
                                    </p:set>
                                    <p:anim calcmode="lin" valueType="num">
                                      <p:cBhvr additive="base">
                                        <p:cTn id="48" dur="500"/>
                                        <p:tgtEl>
                                          <p:spTgt spid="228"/>
                                        </p:tgtEl>
                                        <p:attrNameLst>
                                          <p:attrName>ppt_x</p:attrName>
                                        </p:attrNameLst>
                                      </p:cBhvr>
                                      <p:tavLst>
                                        <p:tav tm="0">
                                          <p:val>
                                            <p:strVal val="#ppt_x-#ppt_w*1.125000"/>
                                          </p:val>
                                        </p:tav>
                                        <p:tav tm="100000">
                                          <p:val>
                                            <p:strVal val="#ppt_x"/>
                                          </p:val>
                                        </p:tav>
                                      </p:tavLst>
                                    </p:anim>
                                    <p:animEffect transition="in" filter="wipe(right)">
                                      <p:cBhvr>
                                        <p:cTn id="49" dur="500"/>
                                        <p:tgtEl>
                                          <p:spTgt spid="228"/>
                                        </p:tgtEl>
                                      </p:cBhvr>
                                    </p:animEffect>
                                  </p:childTnLst>
                                </p:cTn>
                              </p:par>
                            </p:childTnLst>
                          </p:cTn>
                        </p:par>
                        <p:par>
                          <p:cTn id="50" fill="hold">
                            <p:stCondLst>
                              <p:cond delay="3000"/>
                            </p:stCondLst>
                            <p:childTnLst>
                              <p:par>
                                <p:cTn id="51" presetID="53" presetClass="entr" presetSubtype="16" fill="hold" grpId="0" nodeType="afterEffect">
                                  <p:stCondLst>
                                    <p:cond delay="0"/>
                                  </p:stCondLst>
                                  <p:childTnLst>
                                    <p:set>
                                      <p:cBhvr>
                                        <p:cTn id="52" dur="1" fill="hold">
                                          <p:stCondLst>
                                            <p:cond delay="0"/>
                                          </p:stCondLst>
                                        </p:cTn>
                                        <p:tgtEl>
                                          <p:spTgt spid="231"/>
                                        </p:tgtEl>
                                        <p:attrNameLst>
                                          <p:attrName>style.visibility</p:attrName>
                                        </p:attrNameLst>
                                      </p:cBhvr>
                                      <p:to>
                                        <p:strVal val="visible"/>
                                      </p:to>
                                    </p:set>
                                    <p:anim calcmode="lin" valueType="num">
                                      <p:cBhvr>
                                        <p:cTn id="53" dur="500" fill="hold"/>
                                        <p:tgtEl>
                                          <p:spTgt spid="231"/>
                                        </p:tgtEl>
                                        <p:attrNameLst>
                                          <p:attrName>ppt_w</p:attrName>
                                        </p:attrNameLst>
                                      </p:cBhvr>
                                      <p:tavLst>
                                        <p:tav tm="0">
                                          <p:val>
                                            <p:fltVal val="0"/>
                                          </p:val>
                                        </p:tav>
                                        <p:tav tm="100000">
                                          <p:val>
                                            <p:strVal val="#ppt_w"/>
                                          </p:val>
                                        </p:tav>
                                      </p:tavLst>
                                    </p:anim>
                                    <p:anim calcmode="lin" valueType="num">
                                      <p:cBhvr>
                                        <p:cTn id="54" dur="500" fill="hold"/>
                                        <p:tgtEl>
                                          <p:spTgt spid="231"/>
                                        </p:tgtEl>
                                        <p:attrNameLst>
                                          <p:attrName>ppt_h</p:attrName>
                                        </p:attrNameLst>
                                      </p:cBhvr>
                                      <p:tavLst>
                                        <p:tav tm="0">
                                          <p:val>
                                            <p:fltVal val="0"/>
                                          </p:val>
                                        </p:tav>
                                        <p:tav tm="100000">
                                          <p:val>
                                            <p:strVal val="#ppt_h"/>
                                          </p:val>
                                        </p:tav>
                                      </p:tavLst>
                                    </p:anim>
                                    <p:animEffect transition="in" filter="fade">
                                      <p:cBhvr>
                                        <p:cTn id="55" dur="500"/>
                                        <p:tgtEl>
                                          <p:spTgt spid="231"/>
                                        </p:tgtEl>
                                      </p:cBhvr>
                                    </p:animEffect>
                                  </p:childTnLst>
                                </p:cTn>
                              </p:par>
                              <p:par>
                                <p:cTn id="56" presetID="12" presetClass="entr" presetSubtype="8" fill="hold" nodeType="withEffect">
                                  <p:stCondLst>
                                    <p:cond delay="0"/>
                                  </p:stCondLst>
                                  <p:childTnLst>
                                    <p:set>
                                      <p:cBhvr>
                                        <p:cTn id="57" dur="1" fill="hold">
                                          <p:stCondLst>
                                            <p:cond delay="0"/>
                                          </p:stCondLst>
                                        </p:cTn>
                                        <p:tgtEl>
                                          <p:spTgt spid="232"/>
                                        </p:tgtEl>
                                        <p:attrNameLst>
                                          <p:attrName>style.visibility</p:attrName>
                                        </p:attrNameLst>
                                      </p:cBhvr>
                                      <p:to>
                                        <p:strVal val="visible"/>
                                      </p:to>
                                    </p:set>
                                    <p:anim calcmode="lin" valueType="num">
                                      <p:cBhvr additive="base">
                                        <p:cTn id="58" dur="500"/>
                                        <p:tgtEl>
                                          <p:spTgt spid="232"/>
                                        </p:tgtEl>
                                        <p:attrNameLst>
                                          <p:attrName>ppt_x</p:attrName>
                                        </p:attrNameLst>
                                      </p:cBhvr>
                                      <p:tavLst>
                                        <p:tav tm="0">
                                          <p:val>
                                            <p:strVal val="#ppt_x-#ppt_w*1.125000"/>
                                          </p:val>
                                        </p:tav>
                                        <p:tav tm="100000">
                                          <p:val>
                                            <p:strVal val="#ppt_x"/>
                                          </p:val>
                                        </p:tav>
                                      </p:tavLst>
                                    </p:anim>
                                    <p:animEffect transition="in" filter="wipe(right)">
                                      <p:cBhvr>
                                        <p:cTn id="59" dur="500"/>
                                        <p:tgtEl>
                                          <p:spTgt spid="232"/>
                                        </p:tgtEl>
                                      </p:cBhvr>
                                    </p:animEffect>
                                  </p:childTnLst>
                                </p:cTn>
                              </p:par>
                            </p:childTnLst>
                          </p:cTn>
                        </p:par>
                      </p:childTnLst>
                    </p:cTn>
                  </p:par>
                  <p:par>
                    <p:cTn id="60" fill="hold">
                      <p:stCondLst>
                        <p:cond delay="indefinite"/>
                      </p:stCondLst>
                      <p:childTnLst>
                        <p:par>
                          <p:cTn id="61" fill="hold">
                            <p:stCondLst>
                              <p:cond delay="0"/>
                            </p:stCondLst>
                            <p:childTnLst>
                              <p:par>
                                <p:cTn id="62" presetID="17" presetClass="entr" presetSubtype="10" fill="hold" nodeType="clickEffect">
                                  <p:stCondLst>
                                    <p:cond delay="0"/>
                                  </p:stCondLst>
                                  <p:childTnLst>
                                    <p:set>
                                      <p:cBhvr>
                                        <p:cTn id="63" dur="1" fill="hold">
                                          <p:stCondLst>
                                            <p:cond delay="0"/>
                                          </p:stCondLst>
                                        </p:cTn>
                                        <p:tgtEl>
                                          <p:spTgt spid="107"/>
                                        </p:tgtEl>
                                        <p:attrNameLst>
                                          <p:attrName>style.visibility</p:attrName>
                                        </p:attrNameLst>
                                      </p:cBhvr>
                                      <p:to>
                                        <p:strVal val="visible"/>
                                      </p:to>
                                    </p:set>
                                    <p:anim calcmode="lin" valueType="num">
                                      <p:cBhvr>
                                        <p:cTn id="64" dur="500" fill="hold"/>
                                        <p:tgtEl>
                                          <p:spTgt spid="107"/>
                                        </p:tgtEl>
                                        <p:attrNameLst>
                                          <p:attrName>ppt_w</p:attrName>
                                        </p:attrNameLst>
                                      </p:cBhvr>
                                      <p:tavLst>
                                        <p:tav tm="0">
                                          <p:val>
                                            <p:fltVal val="0"/>
                                          </p:val>
                                        </p:tav>
                                        <p:tav tm="100000">
                                          <p:val>
                                            <p:strVal val="#ppt_w"/>
                                          </p:val>
                                        </p:tav>
                                      </p:tavLst>
                                    </p:anim>
                                    <p:anim calcmode="lin" valueType="num">
                                      <p:cBhvr>
                                        <p:cTn id="65" dur="500" fill="hold"/>
                                        <p:tgtEl>
                                          <p:spTgt spid="10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 grpId="0" animBg="1"/>
      <p:bldP spid="219" grpId="0" animBg="1"/>
      <p:bldP spid="223" grpId="0" animBg="1"/>
      <p:bldP spid="227" grpId="0" animBg="1"/>
      <p:bldP spid="2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27541"/>
          <a:stretch/>
        </p:blipFill>
        <p:spPr>
          <a:xfrm flipV="1">
            <a:off x="-39032" y="-15256"/>
            <a:ext cx="12231031" cy="4969238"/>
          </a:xfrm>
          <a:prstGeom prst="rect">
            <a:avLst/>
          </a:prstGeom>
        </p:spPr>
      </p:pic>
      <p:sp>
        <p:nvSpPr>
          <p:cNvPr id="5" name="矩形 4"/>
          <p:cNvSpPr/>
          <p:nvPr/>
        </p:nvSpPr>
        <p:spPr>
          <a:xfrm>
            <a:off x="4523334" y="2055224"/>
            <a:ext cx="3947316" cy="1200329"/>
          </a:xfrm>
          <a:prstGeom prst="rect">
            <a:avLst/>
          </a:prstGeom>
          <a:noFill/>
        </p:spPr>
        <p:txBody>
          <a:bodyPr wrap="square">
            <a:spAutoFit/>
          </a:bodyPr>
          <a:lstStyle/>
          <a:p>
            <a:pPr algn="r">
              <a:defRPr/>
            </a:pPr>
            <a:r>
              <a:rPr lang="zh-CN" altLang="en-US"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教学理念</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479" y="2928591"/>
            <a:ext cx="11647714" cy="1730864"/>
          </a:xfrm>
          <a:prstGeom prst="rect">
            <a:avLst/>
          </a:prstGeom>
        </p:spPr>
      </p:pic>
      <p:sp>
        <p:nvSpPr>
          <p:cNvPr id="8" name="椭圆 7"/>
          <p:cNvSpPr/>
          <p:nvPr/>
        </p:nvSpPr>
        <p:spPr>
          <a:xfrm>
            <a:off x="3338285" y="2065382"/>
            <a:ext cx="1175658" cy="1190171"/>
          </a:xfrm>
          <a:prstGeom prst="ellipse">
            <a:avLst/>
          </a:prstGeom>
          <a:solidFill>
            <a:srgbClr val="DB55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t>3</a:t>
            </a:r>
            <a:endParaRPr lang="zh-CN" altLang="en-US" sz="4800" b="1" dirty="0"/>
          </a:p>
        </p:txBody>
      </p:sp>
    </p:spTree>
    <p:extLst>
      <p:ext uri="{BB962C8B-B14F-4D97-AF65-F5344CB8AC3E}">
        <p14:creationId xmlns:p14="http://schemas.microsoft.com/office/powerpoint/2010/main" val="368856742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Group 3"/>
          <p:cNvGrpSpPr/>
          <p:nvPr/>
        </p:nvGrpSpPr>
        <p:grpSpPr>
          <a:xfrm>
            <a:off x="4665731" y="1724939"/>
            <a:ext cx="2860538" cy="5166121"/>
            <a:chOff x="4665731" y="1530069"/>
            <a:chExt cx="2860538" cy="5166121"/>
          </a:xfrm>
        </p:grpSpPr>
        <p:sp>
          <p:nvSpPr>
            <p:cNvPr id="104" name="Freeform 5"/>
            <p:cNvSpPr>
              <a:spLocks/>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5" name="Freeform 6"/>
            <p:cNvSpPr>
              <a:spLocks/>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6" name="Freeform 7"/>
            <p:cNvSpPr>
              <a:spLocks/>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7" name="Freeform 8"/>
            <p:cNvSpPr>
              <a:spLocks/>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8" name="Freeform 9"/>
            <p:cNvSpPr>
              <a:spLocks/>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9" name="Freeform 10"/>
            <p:cNvSpPr>
              <a:spLocks/>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0" name="Freeform 11"/>
            <p:cNvSpPr>
              <a:spLocks/>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1" name="Freeform 12"/>
            <p:cNvSpPr>
              <a:spLocks/>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2" name="Rectangle 13"/>
            <p:cNvSpPr>
              <a:spLocks noChangeArrowheads="1"/>
            </p:cNvSpPr>
            <p:nvPr/>
          </p:nvSpPr>
          <p:spPr bwMode="auto">
            <a:xfrm>
              <a:off x="5939271" y="1632584"/>
              <a:ext cx="348942" cy="314442"/>
            </a:xfrm>
            <a:prstGeom prst="rect">
              <a:avLst/>
            </a:pr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3" name="Freeform 14"/>
            <p:cNvSpPr>
              <a:spLocks/>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4" name="Freeform 15"/>
            <p:cNvSpPr>
              <a:spLocks/>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5" name="Freeform 16"/>
            <p:cNvSpPr>
              <a:spLocks/>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6" name="Freeform 56"/>
            <p:cNvSpPr>
              <a:spLocks/>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7"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8" name="Freeform 58"/>
            <p:cNvSpPr>
              <a:spLocks/>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9"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0" name="Freeform 60"/>
            <p:cNvSpPr>
              <a:spLocks/>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1" name="Freeform 61"/>
            <p:cNvSpPr>
              <a:spLocks/>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2" name="Freeform 62"/>
            <p:cNvSpPr>
              <a:spLocks/>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3" name="Freeform 63"/>
            <p:cNvSpPr>
              <a:spLocks/>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4" name="Freeform 64"/>
            <p:cNvSpPr>
              <a:spLocks/>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5" name="Freeform 65"/>
            <p:cNvSpPr>
              <a:spLocks/>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6" name="Freeform 78"/>
            <p:cNvSpPr>
              <a:spLocks/>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7" name="Freeform 79"/>
            <p:cNvSpPr>
              <a:spLocks/>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8" name="Freeform 80"/>
            <p:cNvSpPr>
              <a:spLocks/>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29" name="Group 4"/>
          <p:cNvGrpSpPr/>
          <p:nvPr/>
        </p:nvGrpSpPr>
        <p:grpSpPr>
          <a:xfrm>
            <a:off x="7665253" y="2678124"/>
            <a:ext cx="3033214" cy="1781382"/>
            <a:chOff x="7665253" y="2483254"/>
            <a:chExt cx="3033214" cy="1781382"/>
          </a:xfrm>
        </p:grpSpPr>
        <p:sp>
          <p:nvSpPr>
            <p:cNvPr id="130" name="TextBox 82"/>
            <p:cNvSpPr txBox="1"/>
            <p:nvPr/>
          </p:nvSpPr>
          <p:spPr>
            <a:xfrm>
              <a:off x="7665253" y="2483254"/>
              <a:ext cx="1579278" cy="369332"/>
            </a:xfrm>
            <a:prstGeom prst="rect">
              <a:avLst/>
            </a:prstGeom>
            <a:noFill/>
          </p:spPr>
          <p:txBody>
            <a:bodyPr wrap="none" rtlCol="0">
              <a:spAutoFit/>
            </a:bodyPr>
            <a:lstStyle/>
            <a:p>
              <a:r>
                <a:rPr lang="zh-CN" altLang="en-US" b="1" dirty="0">
                  <a:solidFill>
                    <a:srgbClr val="00A39E"/>
                  </a:solidFill>
                  <a:latin typeface="Arial" panose="020B0604020202020204" pitchFamily="34" charset="0"/>
                  <a:cs typeface="Arial" panose="020B0604020202020204" pitchFamily="34" charset="0"/>
                </a:rPr>
                <a:t>教育指导思想</a:t>
              </a:r>
            </a:p>
          </p:txBody>
        </p:sp>
        <p:sp>
          <p:nvSpPr>
            <p:cNvPr id="131" name="Rectangle 83"/>
            <p:cNvSpPr/>
            <p:nvPr/>
          </p:nvSpPr>
          <p:spPr>
            <a:xfrm>
              <a:off x="7665253" y="2821484"/>
              <a:ext cx="3033214" cy="1443152"/>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a:p>
              <a:pPr algn="r">
                <a:lnSpc>
                  <a:spcPct val="150000"/>
                </a:lnSpc>
                <a:defRPr/>
              </a:pP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132" name="Group 17"/>
          <p:cNvGrpSpPr/>
          <p:nvPr/>
        </p:nvGrpSpPr>
        <p:grpSpPr>
          <a:xfrm>
            <a:off x="1358936" y="1827454"/>
            <a:ext cx="3033214" cy="951603"/>
            <a:chOff x="1358936" y="1632584"/>
            <a:chExt cx="3033214" cy="951603"/>
          </a:xfrm>
        </p:grpSpPr>
        <p:sp>
          <p:nvSpPr>
            <p:cNvPr id="133" name="TextBox 84"/>
            <p:cNvSpPr txBox="1"/>
            <p:nvPr/>
          </p:nvSpPr>
          <p:spPr>
            <a:xfrm>
              <a:off x="2811844" y="1632584"/>
              <a:ext cx="1579278" cy="369332"/>
            </a:xfrm>
            <a:prstGeom prst="rect">
              <a:avLst/>
            </a:prstGeom>
            <a:noFill/>
          </p:spPr>
          <p:txBody>
            <a:bodyPr wrap="none" rtlCol="0">
              <a:spAutoFit/>
            </a:bodyPr>
            <a:lstStyle/>
            <a:p>
              <a:pPr algn="r"/>
              <a:r>
                <a:rPr lang="zh-CN" altLang="en-US" b="1" dirty="0">
                  <a:solidFill>
                    <a:srgbClr val="82B732"/>
                  </a:solidFill>
                  <a:latin typeface="Arial" panose="020B0604020202020204" pitchFamily="34" charset="0"/>
                  <a:cs typeface="Arial" panose="020B0604020202020204" pitchFamily="34" charset="0"/>
                </a:rPr>
                <a:t>教育指导思想</a:t>
              </a:r>
            </a:p>
          </p:txBody>
        </p:sp>
        <p:sp>
          <p:nvSpPr>
            <p:cNvPr id="134" name="Rectangle 85"/>
            <p:cNvSpPr/>
            <p:nvPr/>
          </p:nvSpPr>
          <p:spPr>
            <a:xfrm>
              <a:off x="1358936" y="1970814"/>
              <a:ext cx="3033214"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135" name="Group 18"/>
          <p:cNvGrpSpPr/>
          <p:nvPr/>
        </p:nvGrpSpPr>
        <p:grpSpPr>
          <a:xfrm>
            <a:off x="1358936" y="3538651"/>
            <a:ext cx="3033214" cy="1781382"/>
            <a:chOff x="1358936" y="3343781"/>
            <a:chExt cx="3033214" cy="1781382"/>
          </a:xfrm>
        </p:grpSpPr>
        <p:sp>
          <p:nvSpPr>
            <p:cNvPr id="136" name="TextBox 86"/>
            <p:cNvSpPr txBox="1"/>
            <p:nvPr/>
          </p:nvSpPr>
          <p:spPr>
            <a:xfrm>
              <a:off x="2811844" y="3343781"/>
              <a:ext cx="1579278" cy="369332"/>
            </a:xfrm>
            <a:prstGeom prst="rect">
              <a:avLst/>
            </a:prstGeom>
            <a:noFill/>
          </p:spPr>
          <p:txBody>
            <a:bodyPr wrap="none" rtlCol="0">
              <a:spAutoFit/>
            </a:bodyPr>
            <a:lstStyle/>
            <a:p>
              <a:pPr algn="r"/>
              <a:r>
                <a:rPr lang="zh-CN" altLang="en-US" b="1" dirty="0">
                  <a:solidFill>
                    <a:srgbClr val="F39C11"/>
                  </a:solidFill>
                  <a:latin typeface="Arial" panose="020B0604020202020204" pitchFamily="34" charset="0"/>
                  <a:cs typeface="Arial" panose="020B0604020202020204" pitchFamily="34" charset="0"/>
                </a:rPr>
                <a:t>教育指导思想</a:t>
              </a:r>
            </a:p>
          </p:txBody>
        </p:sp>
        <p:sp>
          <p:nvSpPr>
            <p:cNvPr id="137" name="Rectangle 87"/>
            <p:cNvSpPr/>
            <p:nvPr/>
          </p:nvSpPr>
          <p:spPr>
            <a:xfrm>
              <a:off x="1358936" y="3682011"/>
              <a:ext cx="3033214" cy="1443152"/>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a:p>
              <a:pPr algn="r">
                <a:lnSpc>
                  <a:spcPct val="150000"/>
                </a:lnSpc>
                <a:defRPr/>
              </a:pP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42" name="组合 41"/>
          <p:cNvGrpSpPr/>
          <p:nvPr/>
        </p:nvGrpSpPr>
        <p:grpSpPr>
          <a:xfrm>
            <a:off x="1243323" y="89943"/>
            <a:ext cx="1443249" cy="1798564"/>
            <a:chOff x="1243323" y="89943"/>
            <a:chExt cx="1443249" cy="1798564"/>
          </a:xfrm>
        </p:grpSpPr>
        <p:grpSp>
          <p:nvGrpSpPr>
            <p:cNvPr id="43" name="组合 42"/>
            <p:cNvGrpSpPr/>
            <p:nvPr/>
          </p:nvGrpSpPr>
          <p:grpSpPr>
            <a:xfrm>
              <a:off x="1243323" y="89943"/>
              <a:ext cx="1443249" cy="1798564"/>
              <a:chOff x="484353" y="1054134"/>
              <a:chExt cx="1249837" cy="1557536"/>
            </a:xfrm>
          </p:grpSpPr>
          <p:cxnSp>
            <p:nvCxnSpPr>
              <p:cNvPr id="45" name="直接连接符 44"/>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矩形 43"/>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理念</a:t>
              </a:r>
            </a:p>
          </p:txBody>
        </p:sp>
      </p:grpSp>
    </p:spTree>
    <p:extLst>
      <p:ext uri="{BB962C8B-B14F-4D97-AF65-F5344CB8AC3E}">
        <p14:creationId xmlns:p14="http://schemas.microsoft.com/office/powerpoint/2010/main" val="330245755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anim calcmode="lin" valueType="num">
                                      <p:cBhvr>
                                        <p:cTn id="13" dur="1000" fill="hold"/>
                                        <p:tgtEl>
                                          <p:spTgt spid="103"/>
                                        </p:tgtEl>
                                        <p:attrNameLst>
                                          <p:attrName>ppt_x</p:attrName>
                                        </p:attrNameLst>
                                      </p:cBhvr>
                                      <p:tavLst>
                                        <p:tav tm="0">
                                          <p:val>
                                            <p:strVal val="#ppt_x"/>
                                          </p:val>
                                        </p:tav>
                                        <p:tav tm="100000">
                                          <p:val>
                                            <p:strVal val="#ppt_x"/>
                                          </p:val>
                                        </p:tav>
                                      </p:tavLst>
                                    </p:anim>
                                    <p:anim calcmode="lin" valueType="num">
                                      <p:cBhvr>
                                        <p:cTn id="14" dur="1000" fill="hold"/>
                                        <p:tgtEl>
                                          <p:spTgt spid="10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29"/>
                                        </p:tgtEl>
                                        <p:attrNameLst>
                                          <p:attrName>style.visibility</p:attrName>
                                        </p:attrNameLst>
                                      </p:cBhvr>
                                      <p:to>
                                        <p:strVal val="visible"/>
                                      </p:to>
                                    </p:set>
                                    <p:animEffect transition="in" filter="fade">
                                      <p:cBhvr>
                                        <p:cTn id="18" dur="500"/>
                                        <p:tgtEl>
                                          <p:spTgt spid="129"/>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32"/>
                                        </p:tgtEl>
                                        <p:attrNameLst>
                                          <p:attrName>style.visibility</p:attrName>
                                        </p:attrNameLst>
                                      </p:cBhvr>
                                      <p:to>
                                        <p:strVal val="visible"/>
                                      </p:to>
                                    </p:set>
                                    <p:animEffect transition="in" filter="fade">
                                      <p:cBhvr>
                                        <p:cTn id="22" dur="500"/>
                                        <p:tgtEl>
                                          <p:spTgt spid="132"/>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135"/>
                                        </p:tgtEl>
                                        <p:attrNameLst>
                                          <p:attrName>style.visibility</p:attrName>
                                        </p:attrNameLst>
                                      </p:cBhvr>
                                      <p:to>
                                        <p:strVal val="visible"/>
                                      </p:to>
                                    </p:set>
                                    <p:animEffect transition="in" filter="fade">
                                      <p:cBhvr>
                                        <p:cTn id="26"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3"/>
          <p:cNvGrpSpPr/>
          <p:nvPr/>
        </p:nvGrpSpPr>
        <p:grpSpPr>
          <a:xfrm>
            <a:off x="2988905" y="2072470"/>
            <a:ext cx="6408028" cy="3604123"/>
            <a:chOff x="2891986" y="2136053"/>
            <a:chExt cx="6408028" cy="3604123"/>
          </a:xfrm>
        </p:grpSpPr>
        <p:sp>
          <p:nvSpPr>
            <p:cNvPr id="50" name="Rectangle 231"/>
            <p:cNvSpPr>
              <a:spLocks noChangeArrowheads="1"/>
            </p:cNvSpPr>
            <p:nvPr/>
          </p:nvSpPr>
          <p:spPr bwMode="auto">
            <a:xfrm>
              <a:off x="7474653" y="2136053"/>
              <a:ext cx="1620173" cy="735700"/>
            </a:xfrm>
            <a:prstGeom prst="rect">
              <a:avLst/>
            </a:pr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 name="Freeform 232"/>
            <p:cNvSpPr>
              <a:spLocks/>
            </p:cNvSpPr>
            <p:nvPr/>
          </p:nvSpPr>
          <p:spPr bwMode="auto">
            <a:xfrm>
              <a:off x="6885018" y="2136053"/>
              <a:ext cx="589635" cy="981232"/>
            </a:xfrm>
            <a:custGeom>
              <a:avLst/>
              <a:gdLst>
                <a:gd name="T0" fmla="*/ 658 w 658"/>
                <a:gd name="T1" fmla="*/ 0 h 1095"/>
                <a:gd name="T2" fmla="*/ 0 w 658"/>
                <a:gd name="T3" fmla="*/ 1015 h 1095"/>
                <a:gd name="T4" fmla="*/ 85 w 658"/>
                <a:gd name="T5" fmla="*/ 1095 h 1095"/>
                <a:gd name="T6" fmla="*/ 658 w 658"/>
                <a:gd name="T7" fmla="*/ 821 h 1095"/>
                <a:gd name="T8" fmla="*/ 658 w 658"/>
                <a:gd name="T9" fmla="*/ 0 h 1095"/>
              </a:gdLst>
              <a:ahLst/>
              <a:cxnLst>
                <a:cxn ang="0">
                  <a:pos x="T0" y="T1"/>
                </a:cxn>
                <a:cxn ang="0">
                  <a:pos x="T2" y="T3"/>
                </a:cxn>
                <a:cxn ang="0">
                  <a:pos x="T4" y="T5"/>
                </a:cxn>
                <a:cxn ang="0">
                  <a:pos x="T6" y="T7"/>
                </a:cxn>
                <a:cxn ang="0">
                  <a:pos x="T8" y="T9"/>
                </a:cxn>
              </a:cxnLst>
              <a:rect l="0" t="0" r="r" b="b"/>
              <a:pathLst>
                <a:path w="658" h="1095">
                  <a:moveTo>
                    <a:pt x="658" y="0"/>
                  </a:moveTo>
                  <a:lnTo>
                    <a:pt x="0" y="1015"/>
                  </a:lnTo>
                  <a:lnTo>
                    <a:pt x="85" y="1095"/>
                  </a:lnTo>
                  <a:lnTo>
                    <a:pt x="658" y="821"/>
                  </a:lnTo>
                  <a:lnTo>
                    <a:pt x="658" y="0"/>
                  </a:lnTo>
                  <a:close/>
                </a:path>
              </a:pathLst>
            </a:custGeom>
            <a:solidFill>
              <a:srgbClr val="00A39E">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 name="Rectangle 233"/>
            <p:cNvSpPr>
              <a:spLocks noChangeArrowheads="1"/>
            </p:cNvSpPr>
            <p:nvPr/>
          </p:nvSpPr>
          <p:spPr bwMode="auto">
            <a:xfrm>
              <a:off x="3112427" y="2136053"/>
              <a:ext cx="1622841" cy="735700"/>
            </a:xfrm>
            <a:prstGeom prst="rect">
              <a:avLst/>
            </a:pr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 name="Freeform 234"/>
            <p:cNvSpPr>
              <a:spLocks/>
            </p:cNvSpPr>
            <p:nvPr/>
          </p:nvSpPr>
          <p:spPr bwMode="auto">
            <a:xfrm>
              <a:off x="4735268" y="2136053"/>
              <a:ext cx="588739" cy="981232"/>
            </a:xfrm>
            <a:custGeom>
              <a:avLst/>
              <a:gdLst>
                <a:gd name="T0" fmla="*/ 0 w 657"/>
                <a:gd name="T1" fmla="*/ 0 h 1095"/>
                <a:gd name="T2" fmla="*/ 657 w 657"/>
                <a:gd name="T3" fmla="*/ 1015 h 1095"/>
                <a:gd name="T4" fmla="*/ 572 w 657"/>
                <a:gd name="T5" fmla="*/ 1095 h 1095"/>
                <a:gd name="T6" fmla="*/ 0 w 657"/>
                <a:gd name="T7" fmla="*/ 821 h 1095"/>
                <a:gd name="T8" fmla="*/ 0 w 657"/>
                <a:gd name="T9" fmla="*/ 0 h 1095"/>
              </a:gdLst>
              <a:ahLst/>
              <a:cxnLst>
                <a:cxn ang="0">
                  <a:pos x="T0" y="T1"/>
                </a:cxn>
                <a:cxn ang="0">
                  <a:pos x="T2" y="T3"/>
                </a:cxn>
                <a:cxn ang="0">
                  <a:pos x="T4" y="T5"/>
                </a:cxn>
                <a:cxn ang="0">
                  <a:pos x="T6" y="T7"/>
                </a:cxn>
                <a:cxn ang="0">
                  <a:pos x="T8" y="T9"/>
                </a:cxn>
              </a:cxnLst>
              <a:rect l="0" t="0" r="r" b="b"/>
              <a:pathLst>
                <a:path w="657" h="1095">
                  <a:moveTo>
                    <a:pt x="0" y="0"/>
                  </a:moveTo>
                  <a:lnTo>
                    <a:pt x="657" y="1015"/>
                  </a:lnTo>
                  <a:lnTo>
                    <a:pt x="572" y="1095"/>
                  </a:lnTo>
                  <a:lnTo>
                    <a:pt x="0" y="821"/>
                  </a:lnTo>
                  <a:lnTo>
                    <a:pt x="0" y="0"/>
                  </a:lnTo>
                  <a:close/>
                </a:path>
              </a:pathLst>
            </a:custGeom>
            <a:solidFill>
              <a:srgbClr val="00A39E">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 name="Rectangle 235"/>
            <p:cNvSpPr>
              <a:spLocks noChangeArrowheads="1"/>
            </p:cNvSpPr>
            <p:nvPr/>
          </p:nvSpPr>
          <p:spPr bwMode="auto">
            <a:xfrm>
              <a:off x="7461212" y="5005372"/>
              <a:ext cx="1622841" cy="734804"/>
            </a:xfrm>
            <a:prstGeom prst="rect">
              <a:avLst/>
            </a:pr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 name="Freeform 236"/>
            <p:cNvSpPr>
              <a:spLocks/>
            </p:cNvSpPr>
            <p:nvPr/>
          </p:nvSpPr>
          <p:spPr bwMode="auto">
            <a:xfrm>
              <a:off x="6874265" y="4758944"/>
              <a:ext cx="586947" cy="981232"/>
            </a:xfrm>
            <a:custGeom>
              <a:avLst/>
              <a:gdLst>
                <a:gd name="T0" fmla="*/ 655 w 655"/>
                <a:gd name="T1" fmla="*/ 1095 h 1095"/>
                <a:gd name="T2" fmla="*/ 0 w 655"/>
                <a:gd name="T3" fmla="*/ 83 h 1095"/>
                <a:gd name="T4" fmla="*/ 83 w 655"/>
                <a:gd name="T5" fmla="*/ 0 h 1095"/>
                <a:gd name="T6" fmla="*/ 655 w 655"/>
                <a:gd name="T7" fmla="*/ 275 h 1095"/>
                <a:gd name="T8" fmla="*/ 655 w 655"/>
                <a:gd name="T9" fmla="*/ 1095 h 1095"/>
              </a:gdLst>
              <a:ahLst/>
              <a:cxnLst>
                <a:cxn ang="0">
                  <a:pos x="T0" y="T1"/>
                </a:cxn>
                <a:cxn ang="0">
                  <a:pos x="T2" y="T3"/>
                </a:cxn>
                <a:cxn ang="0">
                  <a:pos x="T4" y="T5"/>
                </a:cxn>
                <a:cxn ang="0">
                  <a:pos x="T6" y="T7"/>
                </a:cxn>
                <a:cxn ang="0">
                  <a:pos x="T8" y="T9"/>
                </a:cxn>
              </a:cxnLst>
              <a:rect l="0" t="0" r="r" b="b"/>
              <a:pathLst>
                <a:path w="655" h="1095">
                  <a:moveTo>
                    <a:pt x="655" y="1095"/>
                  </a:moveTo>
                  <a:lnTo>
                    <a:pt x="0" y="83"/>
                  </a:lnTo>
                  <a:lnTo>
                    <a:pt x="83" y="0"/>
                  </a:lnTo>
                  <a:lnTo>
                    <a:pt x="655" y="275"/>
                  </a:lnTo>
                  <a:lnTo>
                    <a:pt x="655" y="1095"/>
                  </a:lnTo>
                  <a:close/>
                </a:path>
              </a:pathLst>
            </a:custGeom>
            <a:solidFill>
              <a:srgbClr val="F39C11">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 name="Rectangle 237"/>
            <p:cNvSpPr>
              <a:spLocks noChangeArrowheads="1"/>
            </p:cNvSpPr>
            <p:nvPr/>
          </p:nvSpPr>
          <p:spPr bwMode="auto">
            <a:xfrm>
              <a:off x="3101674" y="5005372"/>
              <a:ext cx="1622841" cy="734804"/>
            </a:xfrm>
            <a:prstGeom prst="rect">
              <a:avLst/>
            </a:pr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 name="Freeform 238"/>
            <p:cNvSpPr>
              <a:spLocks/>
            </p:cNvSpPr>
            <p:nvPr/>
          </p:nvSpPr>
          <p:spPr bwMode="auto">
            <a:xfrm>
              <a:off x="4724515" y="4758944"/>
              <a:ext cx="588739" cy="981232"/>
            </a:xfrm>
            <a:custGeom>
              <a:avLst/>
              <a:gdLst>
                <a:gd name="T0" fmla="*/ 0 w 657"/>
                <a:gd name="T1" fmla="*/ 1095 h 1095"/>
                <a:gd name="T2" fmla="*/ 657 w 657"/>
                <a:gd name="T3" fmla="*/ 83 h 1095"/>
                <a:gd name="T4" fmla="*/ 572 w 657"/>
                <a:gd name="T5" fmla="*/ 0 h 1095"/>
                <a:gd name="T6" fmla="*/ 0 w 657"/>
                <a:gd name="T7" fmla="*/ 275 h 1095"/>
                <a:gd name="T8" fmla="*/ 0 w 657"/>
                <a:gd name="T9" fmla="*/ 1095 h 1095"/>
              </a:gdLst>
              <a:ahLst/>
              <a:cxnLst>
                <a:cxn ang="0">
                  <a:pos x="T0" y="T1"/>
                </a:cxn>
                <a:cxn ang="0">
                  <a:pos x="T2" y="T3"/>
                </a:cxn>
                <a:cxn ang="0">
                  <a:pos x="T4" y="T5"/>
                </a:cxn>
                <a:cxn ang="0">
                  <a:pos x="T6" y="T7"/>
                </a:cxn>
                <a:cxn ang="0">
                  <a:pos x="T8" y="T9"/>
                </a:cxn>
              </a:cxnLst>
              <a:rect l="0" t="0" r="r" b="b"/>
              <a:pathLst>
                <a:path w="657" h="1095">
                  <a:moveTo>
                    <a:pt x="0" y="1095"/>
                  </a:moveTo>
                  <a:lnTo>
                    <a:pt x="657" y="83"/>
                  </a:lnTo>
                  <a:lnTo>
                    <a:pt x="572" y="0"/>
                  </a:lnTo>
                  <a:lnTo>
                    <a:pt x="0" y="275"/>
                  </a:lnTo>
                  <a:lnTo>
                    <a:pt x="0" y="1095"/>
                  </a:lnTo>
                  <a:close/>
                </a:path>
              </a:pathLst>
            </a:custGeom>
            <a:solidFill>
              <a:srgbClr val="F39C11">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 name="Oval 239"/>
            <p:cNvSpPr>
              <a:spLocks noChangeArrowheads="1"/>
            </p:cNvSpPr>
            <p:nvPr/>
          </p:nvSpPr>
          <p:spPr bwMode="auto">
            <a:xfrm>
              <a:off x="4900151" y="2740026"/>
              <a:ext cx="2385425" cy="2385425"/>
            </a:xfrm>
            <a:prstGeom prst="ellipse">
              <a:avLst/>
            </a:prstGeom>
            <a:solidFill>
              <a:srgbClr val="E23761">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0" name="Oval 240"/>
            <p:cNvSpPr>
              <a:spLocks noChangeArrowheads="1"/>
            </p:cNvSpPr>
            <p:nvPr/>
          </p:nvSpPr>
          <p:spPr bwMode="auto">
            <a:xfrm>
              <a:off x="5196761" y="3036635"/>
              <a:ext cx="1793997" cy="1794893"/>
            </a:xfrm>
            <a:prstGeom prst="ellipse">
              <a:avLst/>
            </a:pr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1" name="Freeform 245"/>
            <p:cNvSpPr>
              <a:spLocks/>
            </p:cNvSpPr>
            <p:nvPr/>
          </p:nvSpPr>
          <p:spPr bwMode="auto">
            <a:xfrm>
              <a:off x="5425267" y="3208687"/>
              <a:ext cx="1655101" cy="1711556"/>
            </a:xfrm>
            <a:custGeom>
              <a:avLst/>
              <a:gdLst>
                <a:gd name="T0" fmla="*/ 632 w 781"/>
                <a:gd name="T1" fmla="*/ 0 h 808"/>
                <a:gd name="T2" fmla="*/ 582 w 781"/>
                <a:gd name="T3" fmla="*/ 10 h 808"/>
                <a:gd name="T4" fmla="*/ 741 w 781"/>
                <a:gd name="T5" fmla="*/ 342 h 808"/>
                <a:gd name="T6" fmla="*/ 741 w 781"/>
                <a:gd name="T7" fmla="*/ 342 h 808"/>
                <a:gd name="T8" fmla="*/ 315 w 781"/>
                <a:gd name="T9" fmla="*/ 769 h 808"/>
                <a:gd name="T10" fmla="*/ 50 w 781"/>
                <a:gd name="T11" fmla="*/ 676 h 808"/>
                <a:gd name="T12" fmla="*/ 50 w 781"/>
                <a:gd name="T13" fmla="*/ 676 h 808"/>
                <a:gd name="T14" fmla="*/ 0 w 781"/>
                <a:gd name="T15" fmla="*/ 686 h 808"/>
                <a:gd name="T16" fmla="*/ 18 w 781"/>
                <a:gd name="T17" fmla="*/ 702 h 808"/>
                <a:gd name="T18" fmla="*/ 315 w 781"/>
                <a:gd name="T19" fmla="*/ 808 h 808"/>
                <a:gd name="T20" fmla="*/ 781 w 781"/>
                <a:gd name="T21" fmla="*/ 342 h 808"/>
                <a:gd name="T22" fmla="*/ 632 w 781"/>
                <a:gd name="T23"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1" h="808">
                  <a:moveTo>
                    <a:pt x="632" y="0"/>
                  </a:moveTo>
                  <a:cubicBezTo>
                    <a:pt x="582" y="10"/>
                    <a:pt x="582" y="10"/>
                    <a:pt x="582" y="10"/>
                  </a:cubicBezTo>
                  <a:cubicBezTo>
                    <a:pt x="679" y="88"/>
                    <a:pt x="741" y="208"/>
                    <a:pt x="741" y="342"/>
                  </a:cubicBezTo>
                  <a:cubicBezTo>
                    <a:pt x="741" y="342"/>
                    <a:pt x="741" y="342"/>
                    <a:pt x="741" y="342"/>
                  </a:cubicBezTo>
                  <a:cubicBezTo>
                    <a:pt x="741" y="578"/>
                    <a:pt x="551" y="769"/>
                    <a:pt x="315" y="769"/>
                  </a:cubicBezTo>
                  <a:cubicBezTo>
                    <a:pt x="215" y="769"/>
                    <a:pt x="122" y="734"/>
                    <a:pt x="50" y="676"/>
                  </a:cubicBezTo>
                  <a:cubicBezTo>
                    <a:pt x="50" y="676"/>
                    <a:pt x="50" y="676"/>
                    <a:pt x="50" y="676"/>
                  </a:cubicBezTo>
                  <a:cubicBezTo>
                    <a:pt x="0" y="686"/>
                    <a:pt x="0" y="686"/>
                    <a:pt x="0" y="686"/>
                  </a:cubicBezTo>
                  <a:cubicBezTo>
                    <a:pt x="6" y="691"/>
                    <a:pt x="12" y="696"/>
                    <a:pt x="18" y="702"/>
                  </a:cubicBezTo>
                  <a:cubicBezTo>
                    <a:pt x="99" y="768"/>
                    <a:pt x="202" y="808"/>
                    <a:pt x="315" y="808"/>
                  </a:cubicBezTo>
                  <a:cubicBezTo>
                    <a:pt x="573" y="808"/>
                    <a:pt x="781" y="600"/>
                    <a:pt x="781" y="342"/>
                  </a:cubicBezTo>
                  <a:cubicBezTo>
                    <a:pt x="781" y="207"/>
                    <a:pt x="724" y="85"/>
                    <a:pt x="6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2" name="Freeform 246"/>
            <p:cNvSpPr>
              <a:spLocks/>
            </p:cNvSpPr>
            <p:nvPr/>
          </p:nvSpPr>
          <p:spPr bwMode="auto">
            <a:xfrm>
              <a:off x="5105359" y="2945233"/>
              <a:ext cx="1650621" cy="1707971"/>
            </a:xfrm>
            <a:custGeom>
              <a:avLst/>
              <a:gdLst>
                <a:gd name="T0" fmla="*/ 466 w 779"/>
                <a:gd name="T1" fmla="*/ 0 h 806"/>
                <a:gd name="T2" fmla="*/ 0 w 779"/>
                <a:gd name="T3" fmla="*/ 466 h 806"/>
                <a:gd name="T4" fmla="*/ 126 w 779"/>
                <a:gd name="T5" fmla="*/ 785 h 806"/>
                <a:gd name="T6" fmla="*/ 147 w 779"/>
                <a:gd name="T7" fmla="*/ 806 h 806"/>
                <a:gd name="T8" fmla="*/ 196 w 779"/>
                <a:gd name="T9" fmla="*/ 796 h 806"/>
                <a:gd name="T10" fmla="*/ 158 w 779"/>
                <a:gd name="T11" fmla="*/ 761 h 806"/>
                <a:gd name="T12" fmla="*/ 40 w 779"/>
                <a:gd name="T13" fmla="*/ 466 h 806"/>
                <a:gd name="T14" fmla="*/ 40 w 779"/>
                <a:gd name="T15" fmla="*/ 466 h 806"/>
                <a:gd name="T16" fmla="*/ 466 w 779"/>
                <a:gd name="T17" fmla="*/ 40 h 806"/>
                <a:gd name="T18" fmla="*/ 606 w 779"/>
                <a:gd name="T19" fmla="*/ 64 h 806"/>
                <a:gd name="T20" fmla="*/ 729 w 779"/>
                <a:gd name="T21" fmla="*/ 131 h 806"/>
                <a:gd name="T22" fmla="*/ 729 w 779"/>
                <a:gd name="T23" fmla="*/ 131 h 806"/>
                <a:gd name="T24" fmla="*/ 779 w 779"/>
                <a:gd name="T25" fmla="*/ 121 h 806"/>
                <a:gd name="T26" fmla="*/ 732 w 779"/>
                <a:gd name="T27" fmla="*/ 83 h 806"/>
                <a:gd name="T28" fmla="*/ 676 w 779"/>
                <a:gd name="T29" fmla="*/ 50 h 806"/>
                <a:gd name="T30" fmla="*/ 466 w 779"/>
                <a:gd name="T31" fmla="*/ 0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806">
                  <a:moveTo>
                    <a:pt x="466" y="0"/>
                  </a:moveTo>
                  <a:cubicBezTo>
                    <a:pt x="209" y="0"/>
                    <a:pt x="0" y="209"/>
                    <a:pt x="0" y="466"/>
                  </a:cubicBezTo>
                  <a:cubicBezTo>
                    <a:pt x="0" y="590"/>
                    <a:pt x="48" y="702"/>
                    <a:pt x="126" y="785"/>
                  </a:cubicBezTo>
                  <a:cubicBezTo>
                    <a:pt x="133" y="792"/>
                    <a:pt x="140" y="799"/>
                    <a:pt x="147" y="806"/>
                  </a:cubicBezTo>
                  <a:cubicBezTo>
                    <a:pt x="196" y="796"/>
                    <a:pt x="196" y="796"/>
                    <a:pt x="196" y="796"/>
                  </a:cubicBezTo>
                  <a:cubicBezTo>
                    <a:pt x="183" y="785"/>
                    <a:pt x="170" y="773"/>
                    <a:pt x="158" y="761"/>
                  </a:cubicBezTo>
                  <a:cubicBezTo>
                    <a:pt x="85" y="684"/>
                    <a:pt x="40" y="581"/>
                    <a:pt x="40" y="466"/>
                  </a:cubicBezTo>
                  <a:cubicBezTo>
                    <a:pt x="40" y="466"/>
                    <a:pt x="40" y="466"/>
                    <a:pt x="40" y="466"/>
                  </a:cubicBezTo>
                  <a:cubicBezTo>
                    <a:pt x="40" y="231"/>
                    <a:pt x="231" y="40"/>
                    <a:pt x="466" y="40"/>
                  </a:cubicBezTo>
                  <a:cubicBezTo>
                    <a:pt x="515" y="40"/>
                    <a:pt x="563" y="48"/>
                    <a:pt x="606" y="64"/>
                  </a:cubicBezTo>
                  <a:cubicBezTo>
                    <a:pt x="651" y="79"/>
                    <a:pt x="693" y="102"/>
                    <a:pt x="729" y="131"/>
                  </a:cubicBezTo>
                  <a:cubicBezTo>
                    <a:pt x="729" y="131"/>
                    <a:pt x="729" y="131"/>
                    <a:pt x="729" y="131"/>
                  </a:cubicBezTo>
                  <a:cubicBezTo>
                    <a:pt x="779" y="121"/>
                    <a:pt x="779" y="121"/>
                    <a:pt x="779" y="121"/>
                  </a:cubicBezTo>
                  <a:cubicBezTo>
                    <a:pt x="764" y="107"/>
                    <a:pt x="748" y="95"/>
                    <a:pt x="732" y="83"/>
                  </a:cubicBezTo>
                  <a:cubicBezTo>
                    <a:pt x="714" y="71"/>
                    <a:pt x="696" y="60"/>
                    <a:pt x="676" y="50"/>
                  </a:cubicBezTo>
                  <a:cubicBezTo>
                    <a:pt x="613" y="18"/>
                    <a:pt x="542" y="0"/>
                    <a:pt x="466"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3" name="Rectangle 247"/>
            <p:cNvSpPr>
              <a:spLocks noChangeArrowheads="1"/>
            </p:cNvSpPr>
            <p:nvPr/>
          </p:nvSpPr>
          <p:spPr bwMode="auto">
            <a:xfrm>
              <a:off x="7677173" y="3538453"/>
              <a:ext cx="1622841" cy="733908"/>
            </a:xfrm>
            <a:prstGeom prst="rect">
              <a:avLst/>
            </a:pr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4" name="Freeform 248"/>
            <p:cNvSpPr>
              <a:spLocks/>
            </p:cNvSpPr>
            <p:nvPr/>
          </p:nvSpPr>
          <p:spPr bwMode="auto">
            <a:xfrm>
              <a:off x="7285576" y="3538453"/>
              <a:ext cx="391597" cy="733908"/>
            </a:xfrm>
            <a:custGeom>
              <a:avLst/>
              <a:gdLst>
                <a:gd name="T0" fmla="*/ 437 w 437"/>
                <a:gd name="T1" fmla="*/ 0 h 819"/>
                <a:gd name="T2" fmla="*/ 0 w 437"/>
                <a:gd name="T3" fmla="*/ 355 h 819"/>
                <a:gd name="T4" fmla="*/ 0 w 437"/>
                <a:gd name="T5" fmla="*/ 511 h 819"/>
                <a:gd name="T6" fmla="*/ 437 w 437"/>
                <a:gd name="T7" fmla="*/ 819 h 819"/>
                <a:gd name="T8" fmla="*/ 437 w 437"/>
                <a:gd name="T9" fmla="*/ 0 h 819"/>
              </a:gdLst>
              <a:ahLst/>
              <a:cxnLst>
                <a:cxn ang="0">
                  <a:pos x="T0" y="T1"/>
                </a:cxn>
                <a:cxn ang="0">
                  <a:pos x="T2" y="T3"/>
                </a:cxn>
                <a:cxn ang="0">
                  <a:pos x="T4" y="T5"/>
                </a:cxn>
                <a:cxn ang="0">
                  <a:pos x="T6" y="T7"/>
                </a:cxn>
                <a:cxn ang="0">
                  <a:pos x="T8" y="T9"/>
                </a:cxn>
              </a:cxnLst>
              <a:rect l="0" t="0" r="r" b="b"/>
              <a:pathLst>
                <a:path w="437" h="819">
                  <a:moveTo>
                    <a:pt x="437" y="0"/>
                  </a:moveTo>
                  <a:lnTo>
                    <a:pt x="0" y="355"/>
                  </a:lnTo>
                  <a:lnTo>
                    <a:pt x="0" y="511"/>
                  </a:lnTo>
                  <a:lnTo>
                    <a:pt x="437" y="819"/>
                  </a:lnTo>
                  <a:lnTo>
                    <a:pt x="437" y="0"/>
                  </a:lnTo>
                  <a:close/>
                </a:path>
              </a:pathLst>
            </a:custGeom>
            <a:solidFill>
              <a:srgbClr val="82B732">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5" name="Rectangle 249"/>
            <p:cNvSpPr>
              <a:spLocks noChangeArrowheads="1"/>
            </p:cNvSpPr>
            <p:nvPr/>
          </p:nvSpPr>
          <p:spPr bwMode="auto">
            <a:xfrm>
              <a:off x="2891986" y="3538453"/>
              <a:ext cx="1622841" cy="733908"/>
            </a:xfrm>
            <a:prstGeom prst="rect">
              <a:avLst/>
            </a:pr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6" name="Freeform 250"/>
            <p:cNvSpPr>
              <a:spLocks/>
            </p:cNvSpPr>
            <p:nvPr/>
          </p:nvSpPr>
          <p:spPr bwMode="auto">
            <a:xfrm>
              <a:off x="4514827" y="3538453"/>
              <a:ext cx="393389" cy="733908"/>
            </a:xfrm>
            <a:custGeom>
              <a:avLst/>
              <a:gdLst>
                <a:gd name="T0" fmla="*/ 0 w 439"/>
                <a:gd name="T1" fmla="*/ 0 h 819"/>
                <a:gd name="T2" fmla="*/ 439 w 439"/>
                <a:gd name="T3" fmla="*/ 355 h 819"/>
                <a:gd name="T4" fmla="*/ 439 w 439"/>
                <a:gd name="T5" fmla="*/ 511 h 819"/>
                <a:gd name="T6" fmla="*/ 0 w 439"/>
                <a:gd name="T7" fmla="*/ 819 h 819"/>
                <a:gd name="T8" fmla="*/ 0 w 439"/>
                <a:gd name="T9" fmla="*/ 0 h 819"/>
              </a:gdLst>
              <a:ahLst/>
              <a:cxnLst>
                <a:cxn ang="0">
                  <a:pos x="T0" y="T1"/>
                </a:cxn>
                <a:cxn ang="0">
                  <a:pos x="T2" y="T3"/>
                </a:cxn>
                <a:cxn ang="0">
                  <a:pos x="T4" y="T5"/>
                </a:cxn>
                <a:cxn ang="0">
                  <a:pos x="T6" y="T7"/>
                </a:cxn>
                <a:cxn ang="0">
                  <a:pos x="T8" y="T9"/>
                </a:cxn>
              </a:cxnLst>
              <a:rect l="0" t="0" r="r" b="b"/>
              <a:pathLst>
                <a:path w="439" h="819">
                  <a:moveTo>
                    <a:pt x="0" y="0"/>
                  </a:moveTo>
                  <a:lnTo>
                    <a:pt x="439" y="355"/>
                  </a:lnTo>
                  <a:lnTo>
                    <a:pt x="439" y="511"/>
                  </a:lnTo>
                  <a:lnTo>
                    <a:pt x="0" y="819"/>
                  </a:lnTo>
                  <a:lnTo>
                    <a:pt x="0" y="0"/>
                  </a:lnTo>
                  <a:close/>
                </a:path>
              </a:pathLst>
            </a:custGeom>
            <a:solidFill>
              <a:srgbClr val="82B732">
                <a:lumMod val="75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nvGrpSpPr>
            <p:cNvPr id="67" name="Group 48"/>
            <p:cNvGrpSpPr/>
            <p:nvPr/>
          </p:nvGrpSpPr>
          <p:grpSpPr>
            <a:xfrm>
              <a:off x="5565530" y="3640200"/>
              <a:ext cx="1117100" cy="558549"/>
              <a:chOff x="7938232" y="3636521"/>
              <a:chExt cx="1635545" cy="817771"/>
            </a:xfrm>
            <a:solidFill>
              <a:srgbClr val="FCFCFC"/>
            </a:solidFill>
          </p:grpSpPr>
          <p:sp>
            <p:nvSpPr>
              <p:cNvPr id="74" name="Freeform 226"/>
              <p:cNvSpPr>
                <a:spLocks/>
              </p:cNvSpPr>
              <p:nvPr/>
            </p:nvSpPr>
            <p:spPr bwMode="auto">
              <a:xfrm>
                <a:off x="7938232" y="3636521"/>
                <a:ext cx="431783" cy="817771"/>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5" name="Freeform 227"/>
              <p:cNvSpPr>
                <a:spLocks/>
              </p:cNvSpPr>
              <p:nvPr/>
            </p:nvSpPr>
            <p:spPr bwMode="auto">
              <a:xfrm>
                <a:off x="8458336" y="3636521"/>
                <a:ext cx="412157" cy="817771"/>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6" name="Freeform 228"/>
              <p:cNvSpPr>
                <a:spLocks noEditPoints="1"/>
              </p:cNvSpPr>
              <p:nvPr/>
            </p:nvSpPr>
            <p:spPr bwMode="auto">
              <a:xfrm>
                <a:off x="8948999" y="3636521"/>
                <a:ext cx="624778" cy="817771"/>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68" name="TextBox 59"/>
            <p:cNvSpPr txBox="1"/>
            <p:nvPr/>
          </p:nvSpPr>
          <p:spPr>
            <a:xfrm>
              <a:off x="7849150" y="2319237"/>
              <a:ext cx="1114408" cy="369332"/>
            </a:xfrm>
            <a:prstGeom prst="rect">
              <a:avLst/>
            </a:prstGeom>
            <a:noFill/>
          </p:spPr>
          <p:txBody>
            <a:bodyPr wrap="none" rtlCol="0">
              <a:spAutoFit/>
            </a:bodyPr>
            <a:lstStyle/>
            <a:p>
              <a:pPr lvl="0" algn="ctr">
                <a:defRPr/>
              </a:pPr>
              <a:r>
                <a:rPr lang="zh-CN" altLang="en-US" b="1" kern="0" dirty="0">
                  <a:solidFill>
                    <a:schemeClr val="bg1"/>
                  </a:solidFill>
                  <a:latin typeface="黑体" panose="02010609060101010101" pitchFamily="49" charset="-122"/>
                  <a:ea typeface="黑体" panose="02010609060101010101" pitchFamily="49" charset="-122"/>
                  <a:cs typeface="Arial" panose="020B0604020202020204" pitchFamily="34" charset="0"/>
                </a:rPr>
                <a:t>教学理念</a:t>
              </a:r>
              <a:endParaRPr lang="en-GB" altLang="zh-CN" b="1" kern="0" dirty="0">
                <a:solidFill>
                  <a:schemeClr val="bg1"/>
                </a:solidFill>
                <a:latin typeface="黑体" panose="02010609060101010101" pitchFamily="49" charset="-122"/>
                <a:ea typeface="黑体" panose="02010609060101010101" pitchFamily="49" charset="-122"/>
                <a:cs typeface="Arial" panose="020B0604020202020204" pitchFamily="34" charset="0"/>
              </a:endParaRPr>
            </a:p>
          </p:txBody>
        </p:sp>
        <p:sp>
          <p:nvSpPr>
            <p:cNvPr id="69" name="TextBox 60"/>
            <p:cNvSpPr txBox="1"/>
            <p:nvPr/>
          </p:nvSpPr>
          <p:spPr>
            <a:xfrm>
              <a:off x="7849150" y="5188108"/>
              <a:ext cx="1114408" cy="369332"/>
            </a:xfrm>
            <a:prstGeom prst="rect">
              <a:avLst/>
            </a:prstGeom>
            <a:noFill/>
          </p:spPr>
          <p:txBody>
            <a:bodyPr wrap="none" rtlCol="0">
              <a:spAutoFit/>
            </a:bodyPr>
            <a:lstStyle/>
            <a:p>
              <a:pPr lvl="0" algn="ctr">
                <a:defRPr/>
              </a:pPr>
              <a:r>
                <a:rPr lang="zh-CN" altLang="en-US" b="1" kern="0" dirty="0">
                  <a:solidFill>
                    <a:schemeClr val="bg1"/>
                  </a:solidFill>
                  <a:latin typeface="黑体" panose="02010609060101010101" pitchFamily="49" charset="-122"/>
                  <a:ea typeface="黑体" panose="02010609060101010101" pitchFamily="49" charset="-122"/>
                  <a:cs typeface="Arial" panose="020B0604020202020204" pitchFamily="34" charset="0"/>
                </a:rPr>
                <a:t>教学理念</a:t>
              </a:r>
              <a:endParaRPr lang="en-GB" altLang="zh-CN" b="1" kern="0" dirty="0">
                <a:solidFill>
                  <a:schemeClr val="bg1"/>
                </a:solidFill>
                <a:latin typeface="黑体" panose="02010609060101010101" pitchFamily="49" charset="-122"/>
                <a:ea typeface="黑体" panose="02010609060101010101" pitchFamily="49" charset="-122"/>
                <a:cs typeface="Arial" panose="020B0604020202020204" pitchFamily="34" charset="0"/>
              </a:endParaRPr>
            </a:p>
          </p:txBody>
        </p:sp>
        <p:sp>
          <p:nvSpPr>
            <p:cNvPr id="70" name="TextBox 61"/>
            <p:cNvSpPr txBox="1"/>
            <p:nvPr/>
          </p:nvSpPr>
          <p:spPr>
            <a:xfrm>
              <a:off x="3251999" y="2302757"/>
              <a:ext cx="1217001" cy="400110"/>
            </a:xfrm>
            <a:prstGeom prst="rect">
              <a:avLst/>
            </a:prstGeom>
            <a:noFill/>
          </p:spPr>
          <p:txBody>
            <a:bodyPr wrap="none" rtlCol="0">
              <a:spAutoFit/>
            </a:bodyPr>
            <a:lstStyle/>
            <a:p>
              <a:pPr lvl="0" algn="ctr">
                <a:defRPr/>
              </a:pPr>
              <a:r>
                <a:rPr lang="zh-CN" altLang="en-US" sz="2000" b="1" kern="0" dirty="0">
                  <a:solidFill>
                    <a:schemeClr val="bg1"/>
                  </a:solidFill>
                  <a:latin typeface="黑体" panose="02010609060101010101" pitchFamily="49" charset="-122"/>
                  <a:ea typeface="黑体" panose="02010609060101010101" pitchFamily="49" charset="-122"/>
                  <a:cs typeface="Arial" panose="020B0604020202020204" pitchFamily="34" charset="0"/>
                </a:rPr>
                <a:t>教学理念</a:t>
              </a:r>
              <a:endParaRPr lang="en-GB" altLang="zh-CN" sz="2000" b="1" kern="0" dirty="0">
                <a:solidFill>
                  <a:schemeClr val="bg1"/>
                </a:solidFill>
                <a:latin typeface="黑体" panose="02010609060101010101" pitchFamily="49" charset="-122"/>
                <a:ea typeface="黑体" panose="02010609060101010101" pitchFamily="49" charset="-122"/>
                <a:cs typeface="Arial" panose="020B0604020202020204" pitchFamily="34" charset="0"/>
              </a:endParaRPr>
            </a:p>
          </p:txBody>
        </p:sp>
        <p:sp>
          <p:nvSpPr>
            <p:cNvPr id="71" name="TextBox 62"/>
            <p:cNvSpPr txBox="1"/>
            <p:nvPr/>
          </p:nvSpPr>
          <p:spPr>
            <a:xfrm>
              <a:off x="3250957" y="5171628"/>
              <a:ext cx="1114408" cy="369332"/>
            </a:xfrm>
            <a:prstGeom prst="rect">
              <a:avLst/>
            </a:prstGeom>
            <a:noFill/>
          </p:spPr>
          <p:txBody>
            <a:bodyPr wrap="none" rtlCol="0">
              <a:spAutoFit/>
            </a:bodyPr>
            <a:lstStyle/>
            <a:p>
              <a:pPr lvl="0" algn="ctr">
                <a:defRPr/>
              </a:pPr>
              <a:r>
                <a:rPr lang="zh-CN" altLang="en-US" b="1" kern="0" dirty="0">
                  <a:solidFill>
                    <a:schemeClr val="bg1"/>
                  </a:solidFill>
                  <a:latin typeface="黑体" panose="02010609060101010101" pitchFamily="49" charset="-122"/>
                  <a:ea typeface="黑体" panose="02010609060101010101" pitchFamily="49" charset="-122"/>
                  <a:cs typeface="Arial" panose="020B0604020202020204" pitchFamily="34" charset="0"/>
                </a:rPr>
                <a:t>教学理念</a:t>
              </a:r>
              <a:endParaRPr lang="en-GB" altLang="zh-CN" b="1" kern="0" dirty="0">
                <a:solidFill>
                  <a:schemeClr val="bg1"/>
                </a:solidFill>
                <a:latin typeface="黑体" panose="02010609060101010101" pitchFamily="49" charset="-122"/>
                <a:ea typeface="黑体" panose="02010609060101010101" pitchFamily="49" charset="-122"/>
                <a:cs typeface="Arial" panose="020B0604020202020204" pitchFamily="34" charset="0"/>
              </a:endParaRPr>
            </a:p>
          </p:txBody>
        </p:sp>
        <p:sp>
          <p:nvSpPr>
            <p:cNvPr id="72" name="TextBox 63"/>
            <p:cNvSpPr txBox="1"/>
            <p:nvPr/>
          </p:nvSpPr>
          <p:spPr>
            <a:xfrm>
              <a:off x="3088561" y="3699714"/>
              <a:ext cx="1217001" cy="400110"/>
            </a:xfrm>
            <a:prstGeom prst="rect">
              <a:avLst/>
            </a:prstGeom>
            <a:noFill/>
          </p:spPr>
          <p:txBody>
            <a:bodyPr wrap="none" rtlCol="0">
              <a:spAutoFit/>
            </a:bodyPr>
            <a:lstStyle/>
            <a:p>
              <a:pPr lvl="0" algn="ctr">
                <a:defRPr/>
              </a:pPr>
              <a:r>
                <a:rPr lang="zh-CN" altLang="en-US" sz="2000" b="1" kern="0" dirty="0">
                  <a:solidFill>
                    <a:schemeClr val="bg1"/>
                  </a:solidFill>
                  <a:latin typeface="黑体" panose="02010609060101010101" pitchFamily="49" charset="-122"/>
                  <a:ea typeface="黑体" panose="02010609060101010101" pitchFamily="49" charset="-122"/>
                  <a:cs typeface="Arial" panose="020B0604020202020204" pitchFamily="34" charset="0"/>
                </a:rPr>
                <a:t>教学理念</a:t>
              </a:r>
              <a:endParaRPr lang="en-GB" altLang="zh-CN" sz="2000" b="1" kern="0" dirty="0">
                <a:solidFill>
                  <a:schemeClr val="bg1"/>
                </a:solidFill>
                <a:latin typeface="黑体" panose="02010609060101010101" pitchFamily="49" charset="-122"/>
                <a:ea typeface="黑体" panose="02010609060101010101" pitchFamily="49" charset="-122"/>
                <a:cs typeface="Arial" panose="020B0604020202020204" pitchFamily="34" charset="0"/>
              </a:endParaRPr>
            </a:p>
          </p:txBody>
        </p:sp>
        <p:sp>
          <p:nvSpPr>
            <p:cNvPr id="73" name="TextBox 64"/>
            <p:cNvSpPr txBox="1"/>
            <p:nvPr/>
          </p:nvSpPr>
          <p:spPr>
            <a:xfrm>
              <a:off x="8059312" y="3754828"/>
              <a:ext cx="1114408" cy="369332"/>
            </a:xfrm>
            <a:prstGeom prst="rect">
              <a:avLst/>
            </a:prstGeom>
            <a:noFill/>
          </p:spPr>
          <p:txBody>
            <a:bodyPr wrap="none" rtlCol="0">
              <a:spAutoFit/>
            </a:bodyPr>
            <a:lstStyle/>
            <a:p>
              <a:pPr lvl="0" algn="ctr">
                <a:defRPr/>
              </a:pPr>
              <a:r>
                <a:rPr lang="zh-CN" altLang="en-US" b="1" kern="0" dirty="0">
                  <a:solidFill>
                    <a:schemeClr val="bg1"/>
                  </a:solidFill>
                  <a:latin typeface="黑体" panose="02010609060101010101" pitchFamily="49" charset="-122"/>
                  <a:ea typeface="黑体" panose="02010609060101010101" pitchFamily="49" charset="-122"/>
                  <a:cs typeface="Arial" panose="020B0604020202020204" pitchFamily="34" charset="0"/>
                </a:rPr>
                <a:t>教学理念</a:t>
              </a:r>
              <a:endParaRPr lang="en-GB" altLang="zh-CN" b="1" kern="0" dirty="0">
                <a:solidFill>
                  <a:schemeClr val="bg1"/>
                </a:solidFill>
                <a:latin typeface="黑体" panose="02010609060101010101" pitchFamily="49" charset="-122"/>
                <a:ea typeface="黑体" panose="02010609060101010101" pitchFamily="49" charset="-122"/>
                <a:cs typeface="Arial" panose="020B0604020202020204" pitchFamily="34" charset="0"/>
              </a:endParaRPr>
            </a:p>
          </p:txBody>
        </p:sp>
      </p:grpSp>
      <p:sp>
        <p:nvSpPr>
          <p:cNvPr id="77" name="Rectangle 65"/>
          <p:cNvSpPr/>
          <p:nvPr/>
        </p:nvSpPr>
        <p:spPr>
          <a:xfrm>
            <a:off x="9314013" y="2117154"/>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78" name="Rectangle 66"/>
          <p:cNvSpPr/>
          <p:nvPr/>
        </p:nvSpPr>
        <p:spPr>
          <a:xfrm>
            <a:off x="9314013" y="4986025"/>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79" name="Rectangle 67"/>
          <p:cNvSpPr/>
          <p:nvPr/>
        </p:nvSpPr>
        <p:spPr>
          <a:xfrm>
            <a:off x="750648" y="2117154"/>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80" name="Rectangle 68"/>
          <p:cNvSpPr/>
          <p:nvPr/>
        </p:nvSpPr>
        <p:spPr>
          <a:xfrm>
            <a:off x="750648" y="4986025"/>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81" name="Rectangle 69"/>
          <p:cNvSpPr/>
          <p:nvPr/>
        </p:nvSpPr>
        <p:spPr>
          <a:xfrm>
            <a:off x="540700" y="3551589"/>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82" name="Rectangle 70"/>
          <p:cNvSpPr/>
          <p:nvPr/>
        </p:nvSpPr>
        <p:spPr>
          <a:xfrm>
            <a:off x="9459984" y="3551589"/>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nvGrpSpPr>
          <p:cNvPr id="40" name="组合 39"/>
          <p:cNvGrpSpPr/>
          <p:nvPr/>
        </p:nvGrpSpPr>
        <p:grpSpPr>
          <a:xfrm>
            <a:off x="1243323" y="89943"/>
            <a:ext cx="1443249" cy="1798564"/>
            <a:chOff x="1243323" y="89943"/>
            <a:chExt cx="1443249" cy="1798564"/>
          </a:xfrm>
        </p:grpSpPr>
        <p:grpSp>
          <p:nvGrpSpPr>
            <p:cNvPr id="41" name="组合 40"/>
            <p:cNvGrpSpPr/>
            <p:nvPr/>
          </p:nvGrpSpPr>
          <p:grpSpPr>
            <a:xfrm>
              <a:off x="1243323" y="89943"/>
              <a:ext cx="1443249" cy="1798564"/>
              <a:chOff x="484353" y="1054134"/>
              <a:chExt cx="1249837" cy="1557536"/>
            </a:xfrm>
          </p:grpSpPr>
          <p:cxnSp>
            <p:nvCxnSpPr>
              <p:cNvPr id="43" name="直接连接符 42"/>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理念</a:t>
              </a:r>
            </a:p>
          </p:txBody>
        </p:sp>
      </p:grpSp>
    </p:spTree>
    <p:extLst>
      <p:ext uri="{BB962C8B-B14F-4D97-AF65-F5344CB8AC3E}">
        <p14:creationId xmlns:p14="http://schemas.microsoft.com/office/powerpoint/2010/main" val="32722628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0" presetClass="entr" presetSubtype="0" decel="10000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1000" fill="hold"/>
                                        <p:tgtEl>
                                          <p:spTgt spid="49"/>
                                        </p:tgtEl>
                                        <p:attrNameLst>
                                          <p:attrName>ppt_w</p:attrName>
                                        </p:attrNameLst>
                                      </p:cBhvr>
                                      <p:tavLst>
                                        <p:tav tm="0">
                                          <p:val>
                                            <p:strVal val="#ppt_w+.3"/>
                                          </p:val>
                                        </p:tav>
                                        <p:tav tm="100000">
                                          <p:val>
                                            <p:strVal val="#ppt_w"/>
                                          </p:val>
                                        </p:tav>
                                      </p:tavLst>
                                    </p:anim>
                                    <p:anim calcmode="lin" valueType="num">
                                      <p:cBhvr>
                                        <p:cTn id="13" dur="1000" fill="hold"/>
                                        <p:tgtEl>
                                          <p:spTgt spid="49"/>
                                        </p:tgtEl>
                                        <p:attrNameLst>
                                          <p:attrName>ppt_h</p:attrName>
                                        </p:attrNameLst>
                                      </p:cBhvr>
                                      <p:tavLst>
                                        <p:tav tm="0">
                                          <p:val>
                                            <p:strVal val="#ppt_h"/>
                                          </p:val>
                                        </p:tav>
                                        <p:tav tm="100000">
                                          <p:val>
                                            <p:strVal val="#ppt_h"/>
                                          </p:val>
                                        </p:tav>
                                      </p:tavLst>
                                    </p:anim>
                                    <p:animEffect transition="in" filter="fade">
                                      <p:cBhvr>
                                        <p:cTn id="14" dur="1000"/>
                                        <p:tgtEl>
                                          <p:spTgt spid="49"/>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fade">
                                      <p:cBhvr>
                                        <p:cTn id="18" dur="500"/>
                                        <p:tgtEl>
                                          <p:spTgt spid="79"/>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80"/>
                                        </p:tgtEl>
                                        <p:attrNameLst>
                                          <p:attrName>style.visibility</p:attrName>
                                        </p:attrNameLst>
                                      </p:cBhvr>
                                      <p:to>
                                        <p:strVal val="visible"/>
                                      </p:to>
                                    </p:set>
                                    <p:animEffect transition="in" filter="fade">
                                      <p:cBhvr>
                                        <p:cTn id="26" dur="500"/>
                                        <p:tgtEl>
                                          <p:spTgt spid="80"/>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Effect transition="in" filter="fade">
                                      <p:cBhvr>
                                        <p:cTn id="30" dur="500"/>
                                        <p:tgtEl>
                                          <p:spTgt spid="77"/>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fade">
                                      <p:cBhvr>
                                        <p:cTn id="34" dur="500"/>
                                        <p:tgtEl>
                                          <p:spTgt spid="82"/>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fade">
                                      <p:cBhvr>
                                        <p:cTn id="38"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27541"/>
          <a:stretch/>
        </p:blipFill>
        <p:spPr>
          <a:xfrm flipV="1">
            <a:off x="-39032" y="-15256"/>
            <a:ext cx="12231031" cy="4969238"/>
          </a:xfrm>
          <a:prstGeom prst="rect">
            <a:avLst/>
          </a:prstGeom>
        </p:spPr>
      </p:pic>
      <p:sp>
        <p:nvSpPr>
          <p:cNvPr id="5" name="矩形 4"/>
          <p:cNvSpPr/>
          <p:nvPr/>
        </p:nvSpPr>
        <p:spPr>
          <a:xfrm>
            <a:off x="4523334" y="2055224"/>
            <a:ext cx="3947316" cy="1200329"/>
          </a:xfrm>
          <a:prstGeom prst="rect">
            <a:avLst/>
          </a:prstGeom>
          <a:noFill/>
        </p:spPr>
        <p:txBody>
          <a:bodyPr wrap="square">
            <a:spAutoFit/>
          </a:bodyPr>
          <a:lstStyle/>
          <a:p>
            <a:pPr algn="r">
              <a:defRPr/>
            </a:pPr>
            <a:r>
              <a:rPr lang="zh-CN" altLang="en-US"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教学教法</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479" y="2928591"/>
            <a:ext cx="11647714" cy="1730864"/>
          </a:xfrm>
          <a:prstGeom prst="rect">
            <a:avLst/>
          </a:prstGeom>
        </p:spPr>
      </p:pic>
      <p:sp>
        <p:nvSpPr>
          <p:cNvPr id="8" name="椭圆 7"/>
          <p:cNvSpPr/>
          <p:nvPr/>
        </p:nvSpPr>
        <p:spPr>
          <a:xfrm>
            <a:off x="3338285" y="2065382"/>
            <a:ext cx="1175658" cy="1190171"/>
          </a:xfrm>
          <a:prstGeom prst="ellipse">
            <a:avLst/>
          </a:prstGeom>
          <a:solidFill>
            <a:srgbClr val="DB55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t>4</a:t>
            </a:r>
            <a:endParaRPr lang="zh-CN" altLang="en-US" sz="4800" b="1" dirty="0"/>
          </a:p>
        </p:txBody>
      </p:sp>
    </p:spTree>
    <p:extLst>
      <p:ext uri="{BB962C8B-B14F-4D97-AF65-F5344CB8AC3E}">
        <p14:creationId xmlns:p14="http://schemas.microsoft.com/office/powerpoint/2010/main" val="22749275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
          <p:cNvGrpSpPr/>
          <p:nvPr/>
        </p:nvGrpSpPr>
        <p:grpSpPr>
          <a:xfrm>
            <a:off x="4454935" y="2486586"/>
            <a:ext cx="3282129" cy="2879859"/>
            <a:chOff x="4454935" y="2216766"/>
            <a:chExt cx="3282129" cy="2879859"/>
          </a:xfrm>
        </p:grpSpPr>
        <p:sp>
          <p:nvSpPr>
            <p:cNvPr id="37" name="Freeform 5"/>
            <p:cNvSpPr>
              <a:spLocks/>
            </p:cNvSpPr>
            <p:nvPr/>
          </p:nvSpPr>
          <p:spPr bwMode="auto">
            <a:xfrm>
              <a:off x="4475536" y="2216766"/>
              <a:ext cx="3261526" cy="2848414"/>
            </a:xfrm>
            <a:custGeom>
              <a:avLst/>
              <a:gdLst>
                <a:gd name="T0" fmla="*/ 1199 w 1272"/>
                <a:gd name="T1" fmla="*/ 585 h 1111"/>
                <a:gd name="T2" fmla="*/ 1228 w 1272"/>
                <a:gd name="T3" fmla="*/ 365 h 1111"/>
                <a:gd name="T4" fmla="*/ 1070 w 1272"/>
                <a:gd name="T5" fmla="*/ 234 h 1111"/>
                <a:gd name="T6" fmla="*/ 845 w 1272"/>
                <a:gd name="T7" fmla="*/ 20 h 1111"/>
                <a:gd name="T8" fmla="*/ 603 w 1272"/>
                <a:gd name="T9" fmla="*/ 59 h 1111"/>
                <a:gd name="T10" fmla="*/ 469 w 1272"/>
                <a:gd name="T11" fmla="*/ 46 h 1111"/>
                <a:gd name="T12" fmla="*/ 381 w 1272"/>
                <a:gd name="T13" fmla="*/ 111 h 1111"/>
                <a:gd name="T14" fmla="*/ 198 w 1272"/>
                <a:gd name="T15" fmla="*/ 161 h 1111"/>
                <a:gd name="T16" fmla="*/ 108 w 1272"/>
                <a:gd name="T17" fmla="*/ 317 h 1111"/>
                <a:gd name="T18" fmla="*/ 5 w 1272"/>
                <a:gd name="T19" fmla="*/ 433 h 1111"/>
                <a:gd name="T20" fmla="*/ 33 w 1272"/>
                <a:gd name="T21" fmla="*/ 534 h 1111"/>
                <a:gd name="T22" fmla="*/ 38 w 1272"/>
                <a:gd name="T23" fmla="*/ 670 h 1111"/>
                <a:gd name="T24" fmla="*/ 319 w 1272"/>
                <a:gd name="T25" fmla="*/ 771 h 1111"/>
                <a:gd name="T26" fmla="*/ 344 w 1272"/>
                <a:gd name="T27" fmla="*/ 759 h 1111"/>
                <a:gd name="T28" fmla="*/ 349 w 1272"/>
                <a:gd name="T29" fmla="*/ 773 h 1111"/>
                <a:gd name="T30" fmla="*/ 630 w 1272"/>
                <a:gd name="T31" fmla="*/ 874 h 1111"/>
                <a:gd name="T32" fmla="*/ 641 w 1272"/>
                <a:gd name="T33" fmla="*/ 869 h 1111"/>
                <a:gd name="T34" fmla="*/ 768 w 1272"/>
                <a:gd name="T35" fmla="*/ 901 h 1111"/>
                <a:gd name="T36" fmla="*/ 790 w 1272"/>
                <a:gd name="T37" fmla="*/ 955 h 1111"/>
                <a:gd name="T38" fmla="*/ 1000 w 1272"/>
                <a:gd name="T39" fmla="*/ 1111 h 1111"/>
                <a:gd name="T40" fmla="*/ 1037 w 1272"/>
                <a:gd name="T41" fmla="*/ 1077 h 1111"/>
                <a:gd name="T42" fmla="*/ 1036 w 1272"/>
                <a:gd name="T43" fmla="*/ 1076 h 1111"/>
                <a:gd name="T44" fmla="*/ 906 w 1272"/>
                <a:gd name="T45" fmla="*/ 901 h 1111"/>
                <a:gd name="T46" fmla="*/ 907 w 1272"/>
                <a:gd name="T47" fmla="*/ 893 h 1111"/>
                <a:gd name="T48" fmla="*/ 1106 w 1272"/>
                <a:gd name="T49" fmla="*/ 904 h 1111"/>
                <a:gd name="T50" fmla="*/ 1228 w 1272"/>
                <a:gd name="T51" fmla="*/ 632 h 1111"/>
                <a:gd name="T52" fmla="*/ 1199 w 1272"/>
                <a:gd name="T53" fmla="*/ 585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2" h="1111">
                  <a:moveTo>
                    <a:pt x="1199" y="585"/>
                  </a:moveTo>
                  <a:cubicBezTo>
                    <a:pt x="1249" y="533"/>
                    <a:pt x="1263" y="446"/>
                    <a:pt x="1228" y="365"/>
                  </a:cubicBezTo>
                  <a:cubicBezTo>
                    <a:pt x="1197" y="291"/>
                    <a:pt x="1135" y="243"/>
                    <a:pt x="1070" y="234"/>
                  </a:cubicBezTo>
                  <a:cubicBezTo>
                    <a:pt x="1083" y="144"/>
                    <a:pt x="985" y="49"/>
                    <a:pt x="845" y="20"/>
                  </a:cubicBezTo>
                  <a:cubicBezTo>
                    <a:pt x="749" y="0"/>
                    <a:pt x="657" y="17"/>
                    <a:pt x="603" y="59"/>
                  </a:cubicBezTo>
                  <a:cubicBezTo>
                    <a:pt x="563" y="37"/>
                    <a:pt x="515" y="31"/>
                    <a:pt x="469" y="46"/>
                  </a:cubicBezTo>
                  <a:cubicBezTo>
                    <a:pt x="432" y="58"/>
                    <a:pt x="401" y="82"/>
                    <a:pt x="381" y="111"/>
                  </a:cubicBezTo>
                  <a:cubicBezTo>
                    <a:pt x="323" y="99"/>
                    <a:pt x="255" y="116"/>
                    <a:pt x="198" y="161"/>
                  </a:cubicBezTo>
                  <a:cubicBezTo>
                    <a:pt x="144" y="203"/>
                    <a:pt x="113" y="261"/>
                    <a:pt x="108" y="317"/>
                  </a:cubicBezTo>
                  <a:cubicBezTo>
                    <a:pt x="54" y="331"/>
                    <a:pt x="12" y="375"/>
                    <a:pt x="5" y="433"/>
                  </a:cubicBezTo>
                  <a:cubicBezTo>
                    <a:pt x="0" y="470"/>
                    <a:pt x="11" y="506"/>
                    <a:pt x="33" y="534"/>
                  </a:cubicBezTo>
                  <a:cubicBezTo>
                    <a:pt x="19" y="578"/>
                    <a:pt x="20" y="625"/>
                    <a:pt x="38" y="670"/>
                  </a:cubicBezTo>
                  <a:cubicBezTo>
                    <a:pt x="82" y="773"/>
                    <a:pt x="208" y="818"/>
                    <a:pt x="319" y="771"/>
                  </a:cubicBezTo>
                  <a:cubicBezTo>
                    <a:pt x="327" y="767"/>
                    <a:pt x="336" y="763"/>
                    <a:pt x="344" y="759"/>
                  </a:cubicBezTo>
                  <a:cubicBezTo>
                    <a:pt x="346" y="763"/>
                    <a:pt x="347" y="768"/>
                    <a:pt x="349" y="773"/>
                  </a:cubicBezTo>
                  <a:cubicBezTo>
                    <a:pt x="393" y="876"/>
                    <a:pt x="519" y="921"/>
                    <a:pt x="630" y="874"/>
                  </a:cubicBezTo>
                  <a:cubicBezTo>
                    <a:pt x="633" y="873"/>
                    <a:pt x="637" y="871"/>
                    <a:pt x="641" y="869"/>
                  </a:cubicBezTo>
                  <a:cubicBezTo>
                    <a:pt x="671" y="902"/>
                    <a:pt x="721" y="916"/>
                    <a:pt x="768" y="901"/>
                  </a:cubicBezTo>
                  <a:cubicBezTo>
                    <a:pt x="774" y="920"/>
                    <a:pt x="781" y="938"/>
                    <a:pt x="790" y="955"/>
                  </a:cubicBezTo>
                  <a:cubicBezTo>
                    <a:pt x="837" y="1044"/>
                    <a:pt x="918" y="1100"/>
                    <a:pt x="1000" y="1111"/>
                  </a:cubicBezTo>
                  <a:cubicBezTo>
                    <a:pt x="1037" y="1077"/>
                    <a:pt x="1037" y="1077"/>
                    <a:pt x="1037" y="1077"/>
                  </a:cubicBezTo>
                  <a:cubicBezTo>
                    <a:pt x="1037" y="1077"/>
                    <a:pt x="1036" y="1076"/>
                    <a:pt x="1036" y="1076"/>
                  </a:cubicBezTo>
                  <a:cubicBezTo>
                    <a:pt x="961" y="1053"/>
                    <a:pt x="906" y="983"/>
                    <a:pt x="906" y="901"/>
                  </a:cubicBezTo>
                  <a:cubicBezTo>
                    <a:pt x="906" y="898"/>
                    <a:pt x="906" y="896"/>
                    <a:pt x="907" y="893"/>
                  </a:cubicBezTo>
                  <a:cubicBezTo>
                    <a:pt x="964" y="927"/>
                    <a:pt x="1038" y="933"/>
                    <a:pt x="1106" y="904"/>
                  </a:cubicBezTo>
                  <a:cubicBezTo>
                    <a:pt x="1217" y="857"/>
                    <a:pt x="1272" y="735"/>
                    <a:pt x="1228" y="632"/>
                  </a:cubicBezTo>
                  <a:cubicBezTo>
                    <a:pt x="1220" y="614"/>
                    <a:pt x="1211" y="599"/>
                    <a:pt x="1199" y="585"/>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 name="Freeform 6"/>
            <p:cNvSpPr>
              <a:spLocks/>
            </p:cNvSpPr>
            <p:nvPr/>
          </p:nvSpPr>
          <p:spPr bwMode="auto">
            <a:xfrm>
              <a:off x="5123939" y="3195875"/>
              <a:ext cx="2613125" cy="1869306"/>
            </a:xfrm>
            <a:custGeom>
              <a:avLst/>
              <a:gdLst>
                <a:gd name="T0" fmla="*/ 853 w 1019"/>
                <a:gd name="T1" fmla="*/ 522 h 729"/>
                <a:gd name="T2" fmla="*/ 975 w 1019"/>
                <a:gd name="T3" fmla="*/ 250 h 729"/>
                <a:gd name="T4" fmla="*/ 946 w 1019"/>
                <a:gd name="T5" fmla="*/ 203 h 729"/>
                <a:gd name="T6" fmla="*/ 991 w 1019"/>
                <a:gd name="T7" fmla="*/ 110 h 729"/>
                <a:gd name="T8" fmla="*/ 580 w 1019"/>
                <a:gd name="T9" fmla="*/ 105 h 729"/>
                <a:gd name="T10" fmla="*/ 524 w 1019"/>
                <a:gd name="T11" fmla="*/ 258 h 729"/>
                <a:gd name="T12" fmla="*/ 505 w 1019"/>
                <a:gd name="T13" fmla="*/ 253 h 729"/>
                <a:gd name="T14" fmla="*/ 0 w 1019"/>
                <a:gd name="T15" fmla="*/ 406 h 729"/>
                <a:gd name="T16" fmla="*/ 66 w 1019"/>
                <a:gd name="T17" fmla="*/ 389 h 729"/>
                <a:gd name="T18" fmla="*/ 91 w 1019"/>
                <a:gd name="T19" fmla="*/ 377 h 729"/>
                <a:gd name="T20" fmla="*/ 96 w 1019"/>
                <a:gd name="T21" fmla="*/ 391 h 729"/>
                <a:gd name="T22" fmla="*/ 377 w 1019"/>
                <a:gd name="T23" fmla="*/ 492 h 729"/>
                <a:gd name="T24" fmla="*/ 388 w 1019"/>
                <a:gd name="T25" fmla="*/ 487 h 729"/>
                <a:gd name="T26" fmla="*/ 515 w 1019"/>
                <a:gd name="T27" fmla="*/ 519 h 729"/>
                <a:gd name="T28" fmla="*/ 537 w 1019"/>
                <a:gd name="T29" fmla="*/ 573 h 729"/>
                <a:gd name="T30" fmla="*/ 747 w 1019"/>
                <a:gd name="T31" fmla="*/ 729 h 729"/>
                <a:gd name="T32" fmla="*/ 784 w 1019"/>
                <a:gd name="T33" fmla="*/ 695 h 729"/>
                <a:gd name="T34" fmla="*/ 783 w 1019"/>
                <a:gd name="T35" fmla="*/ 694 h 729"/>
                <a:gd name="T36" fmla="*/ 653 w 1019"/>
                <a:gd name="T37" fmla="*/ 519 h 729"/>
                <a:gd name="T38" fmla="*/ 654 w 1019"/>
                <a:gd name="T39" fmla="*/ 511 h 729"/>
                <a:gd name="T40" fmla="*/ 853 w 1019"/>
                <a:gd name="T41" fmla="*/ 52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729">
                  <a:moveTo>
                    <a:pt x="853" y="522"/>
                  </a:moveTo>
                  <a:cubicBezTo>
                    <a:pt x="964" y="475"/>
                    <a:pt x="1019" y="353"/>
                    <a:pt x="975" y="250"/>
                  </a:cubicBezTo>
                  <a:cubicBezTo>
                    <a:pt x="967" y="232"/>
                    <a:pt x="958" y="217"/>
                    <a:pt x="946" y="203"/>
                  </a:cubicBezTo>
                  <a:cubicBezTo>
                    <a:pt x="969" y="178"/>
                    <a:pt x="985" y="146"/>
                    <a:pt x="991" y="110"/>
                  </a:cubicBezTo>
                  <a:cubicBezTo>
                    <a:pt x="851" y="5"/>
                    <a:pt x="673" y="0"/>
                    <a:pt x="580" y="105"/>
                  </a:cubicBezTo>
                  <a:cubicBezTo>
                    <a:pt x="543" y="147"/>
                    <a:pt x="524" y="200"/>
                    <a:pt x="524" y="258"/>
                  </a:cubicBezTo>
                  <a:cubicBezTo>
                    <a:pt x="518" y="256"/>
                    <a:pt x="511" y="255"/>
                    <a:pt x="505" y="253"/>
                  </a:cubicBezTo>
                  <a:cubicBezTo>
                    <a:pt x="294" y="202"/>
                    <a:pt x="90" y="270"/>
                    <a:pt x="0" y="406"/>
                  </a:cubicBezTo>
                  <a:cubicBezTo>
                    <a:pt x="22" y="404"/>
                    <a:pt x="44" y="398"/>
                    <a:pt x="66" y="389"/>
                  </a:cubicBezTo>
                  <a:cubicBezTo>
                    <a:pt x="74" y="385"/>
                    <a:pt x="83" y="381"/>
                    <a:pt x="91" y="377"/>
                  </a:cubicBezTo>
                  <a:cubicBezTo>
                    <a:pt x="93" y="381"/>
                    <a:pt x="94" y="386"/>
                    <a:pt x="96" y="391"/>
                  </a:cubicBezTo>
                  <a:cubicBezTo>
                    <a:pt x="140" y="494"/>
                    <a:pt x="266" y="539"/>
                    <a:pt x="377" y="492"/>
                  </a:cubicBezTo>
                  <a:cubicBezTo>
                    <a:pt x="380" y="491"/>
                    <a:pt x="384" y="489"/>
                    <a:pt x="388" y="487"/>
                  </a:cubicBezTo>
                  <a:cubicBezTo>
                    <a:pt x="418" y="520"/>
                    <a:pt x="468" y="534"/>
                    <a:pt x="515" y="519"/>
                  </a:cubicBezTo>
                  <a:cubicBezTo>
                    <a:pt x="521" y="538"/>
                    <a:pt x="528" y="556"/>
                    <a:pt x="537" y="573"/>
                  </a:cubicBezTo>
                  <a:cubicBezTo>
                    <a:pt x="584" y="662"/>
                    <a:pt x="665" y="718"/>
                    <a:pt x="747" y="729"/>
                  </a:cubicBezTo>
                  <a:cubicBezTo>
                    <a:pt x="784" y="695"/>
                    <a:pt x="784" y="695"/>
                    <a:pt x="784" y="695"/>
                  </a:cubicBezTo>
                  <a:cubicBezTo>
                    <a:pt x="784" y="695"/>
                    <a:pt x="783" y="694"/>
                    <a:pt x="783" y="694"/>
                  </a:cubicBezTo>
                  <a:cubicBezTo>
                    <a:pt x="708" y="671"/>
                    <a:pt x="653" y="601"/>
                    <a:pt x="653" y="519"/>
                  </a:cubicBezTo>
                  <a:cubicBezTo>
                    <a:pt x="653" y="516"/>
                    <a:pt x="653" y="514"/>
                    <a:pt x="654" y="511"/>
                  </a:cubicBezTo>
                  <a:cubicBezTo>
                    <a:pt x="711" y="545"/>
                    <a:pt x="785" y="551"/>
                    <a:pt x="853" y="522"/>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 name="Freeform 7"/>
            <p:cNvSpPr>
              <a:spLocks/>
            </p:cNvSpPr>
            <p:nvPr/>
          </p:nvSpPr>
          <p:spPr bwMode="auto">
            <a:xfrm>
              <a:off x="5065387" y="3240330"/>
              <a:ext cx="2632641" cy="1856295"/>
            </a:xfrm>
            <a:custGeom>
              <a:avLst/>
              <a:gdLst>
                <a:gd name="T0" fmla="*/ 881 w 1027"/>
                <a:gd name="T1" fmla="*/ 515 h 724"/>
                <a:gd name="T2" fmla="*/ 1008 w 1027"/>
                <a:gd name="T3" fmla="*/ 228 h 724"/>
                <a:gd name="T4" fmla="*/ 969 w 1027"/>
                <a:gd name="T5" fmla="*/ 186 h 724"/>
                <a:gd name="T6" fmla="*/ 1025 w 1027"/>
                <a:gd name="T7" fmla="*/ 95 h 724"/>
                <a:gd name="T8" fmla="*/ 1021 w 1027"/>
                <a:gd name="T9" fmla="*/ 84 h 724"/>
                <a:gd name="T10" fmla="*/ 680 w 1027"/>
                <a:gd name="T11" fmla="*/ 20 h 724"/>
                <a:gd name="T12" fmla="*/ 550 w 1027"/>
                <a:gd name="T13" fmla="*/ 155 h 724"/>
                <a:gd name="T14" fmla="*/ 547 w 1027"/>
                <a:gd name="T15" fmla="*/ 241 h 724"/>
                <a:gd name="T16" fmla="*/ 531 w 1027"/>
                <a:gd name="T17" fmla="*/ 225 h 724"/>
                <a:gd name="T18" fmla="*/ 168 w 1027"/>
                <a:gd name="T19" fmla="*/ 254 h 724"/>
                <a:gd name="T20" fmla="*/ 0 w 1027"/>
                <a:gd name="T21" fmla="*/ 403 h 724"/>
                <a:gd name="T22" fmla="*/ 93 w 1027"/>
                <a:gd name="T23" fmla="*/ 383 h 724"/>
                <a:gd name="T24" fmla="*/ 114 w 1027"/>
                <a:gd name="T25" fmla="*/ 360 h 724"/>
                <a:gd name="T26" fmla="*/ 109 w 1027"/>
                <a:gd name="T27" fmla="*/ 378 h 724"/>
                <a:gd name="T28" fmla="*/ 309 w 1027"/>
                <a:gd name="T29" fmla="*/ 505 h 724"/>
                <a:gd name="T30" fmla="*/ 404 w 1027"/>
                <a:gd name="T31" fmla="*/ 486 h 724"/>
                <a:gd name="T32" fmla="*/ 411 w 1027"/>
                <a:gd name="T33" fmla="*/ 470 h 724"/>
                <a:gd name="T34" fmla="*/ 499 w 1027"/>
                <a:gd name="T35" fmla="*/ 520 h 724"/>
                <a:gd name="T36" fmla="*/ 538 w 1027"/>
                <a:gd name="T37" fmla="*/ 502 h 724"/>
                <a:gd name="T38" fmla="*/ 550 w 1027"/>
                <a:gd name="T39" fmla="*/ 562 h 724"/>
                <a:gd name="T40" fmla="*/ 774 w 1027"/>
                <a:gd name="T41" fmla="*/ 724 h 724"/>
                <a:gd name="T42" fmla="*/ 815 w 1027"/>
                <a:gd name="T43" fmla="*/ 670 h 724"/>
                <a:gd name="T44" fmla="*/ 811 w 1027"/>
                <a:gd name="T45" fmla="*/ 667 h 724"/>
                <a:gd name="T46" fmla="*/ 722 w 1027"/>
                <a:gd name="T47" fmla="*/ 605 h 724"/>
                <a:gd name="T48" fmla="*/ 688 w 1027"/>
                <a:gd name="T49" fmla="*/ 495 h 724"/>
                <a:gd name="T50" fmla="*/ 671 w 1027"/>
                <a:gd name="T51" fmla="*/ 504 h 724"/>
                <a:gd name="T52" fmla="*/ 881 w 1027"/>
                <a:gd name="T53" fmla="*/ 515 h 724"/>
                <a:gd name="T54" fmla="*/ 872 w 1027"/>
                <a:gd name="T55" fmla="*/ 494 h 724"/>
                <a:gd name="T56" fmla="*/ 682 w 1027"/>
                <a:gd name="T57" fmla="*/ 485 h 724"/>
                <a:gd name="T58" fmla="*/ 665 w 1027"/>
                <a:gd name="T59" fmla="*/ 494 h 724"/>
                <a:gd name="T60" fmla="*/ 704 w 1027"/>
                <a:gd name="T61" fmla="*/ 618 h 724"/>
                <a:gd name="T62" fmla="*/ 806 w 1027"/>
                <a:gd name="T63" fmla="*/ 677 h 724"/>
                <a:gd name="T64" fmla="*/ 800 w 1027"/>
                <a:gd name="T65" fmla="*/ 687 h 724"/>
                <a:gd name="T66" fmla="*/ 800 w 1027"/>
                <a:gd name="T67" fmla="*/ 670 h 724"/>
                <a:gd name="T68" fmla="*/ 770 w 1027"/>
                <a:gd name="T69" fmla="*/ 712 h 724"/>
                <a:gd name="T70" fmla="*/ 570 w 1027"/>
                <a:gd name="T71" fmla="*/ 551 h 724"/>
                <a:gd name="T72" fmla="*/ 545 w 1027"/>
                <a:gd name="T73" fmla="*/ 488 h 724"/>
                <a:gd name="T74" fmla="*/ 499 w 1027"/>
                <a:gd name="T75" fmla="*/ 497 h 724"/>
                <a:gd name="T76" fmla="*/ 414 w 1027"/>
                <a:gd name="T77" fmla="*/ 456 h 724"/>
                <a:gd name="T78" fmla="*/ 395 w 1027"/>
                <a:gd name="T79" fmla="*/ 465 h 724"/>
                <a:gd name="T80" fmla="*/ 309 w 1027"/>
                <a:gd name="T81" fmla="*/ 483 h 724"/>
                <a:gd name="T82" fmla="*/ 130 w 1027"/>
                <a:gd name="T83" fmla="*/ 369 h 724"/>
                <a:gd name="T84" fmla="*/ 120 w 1027"/>
                <a:gd name="T85" fmla="*/ 343 h 724"/>
                <a:gd name="T86" fmla="*/ 84 w 1027"/>
                <a:gd name="T87" fmla="*/ 362 h 724"/>
                <a:gd name="T88" fmla="*/ 23 w 1027"/>
                <a:gd name="T89" fmla="*/ 389 h 724"/>
                <a:gd name="T90" fmla="*/ 178 w 1027"/>
                <a:gd name="T91" fmla="*/ 275 h 724"/>
                <a:gd name="T92" fmla="*/ 526 w 1027"/>
                <a:gd name="T93" fmla="*/ 247 h 724"/>
                <a:gd name="T94" fmla="*/ 558 w 1027"/>
                <a:gd name="T95" fmla="*/ 256 h 724"/>
                <a:gd name="T96" fmla="*/ 572 w 1027"/>
                <a:gd name="T97" fmla="*/ 162 h 724"/>
                <a:gd name="T98" fmla="*/ 689 w 1027"/>
                <a:gd name="T99" fmla="*/ 41 h 724"/>
                <a:gd name="T100" fmla="*/ 1007 w 1027"/>
                <a:gd name="T101" fmla="*/ 102 h 724"/>
                <a:gd name="T102" fmla="*/ 1003 w 1027"/>
                <a:gd name="T103" fmla="*/ 91 h 724"/>
                <a:gd name="T104" fmla="*/ 954 w 1027"/>
                <a:gd name="T105" fmla="*/ 185 h 724"/>
                <a:gd name="T106" fmla="*/ 987 w 1027"/>
                <a:gd name="T107" fmla="*/ 237 h 724"/>
                <a:gd name="T108" fmla="*/ 872 w 1027"/>
                <a:gd name="T109" fmla="*/ 49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27" h="724">
                  <a:moveTo>
                    <a:pt x="876" y="505"/>
                  </a:moveTo>
                  <a:cubicBezTo>
                    <a:pt x="881" y="515"/>
                    <a:pt x="881" y="515"/>
                    <a:pt x="881" y="515"/>
                  </a:cubicBezTo>
                  <a:cubicBezTo>
                    <a:pt x="970" y="478"/>
                    <a:pt x="1024" y="394"/>
                    <a:pt x="1024" y="307"/>
                  </a:cubicBezTo>
                  <a:cubicBezTo>
                    <a:pt x="1024" y="281"/>
                    <a:pt x="1019" y="254"/>
                    <a:pt x="1008" y="228"/>
                  </a:cubicBezTo>
                  <a:cubicBezTo>
                    <a:pt x="1000" y="210"/>
                    <a:pt x="990" y="193"/>
                    <a:pt x="978" y="178"/>
                  </a:cubicBezTo>
                  <a:cubicBezTo>
                    <a:pt x="969" y="186"/>
                    <a:pt x="969" y="186"/>
                    <a:pt x="969" y="186"/>
                  </a:cubicBezTo>
                  <a:cubicBezTo>
                    <a:pt x="977" y="194"/>
                    <a:pt x="977" y="194"/>
                    <a:pt x="977" y="194"/>
                  </a:cubicBezTo>
                  <a:cubicBezTo>
                    <a:pt x="1002" y="167"/>
                    <a:pt x="1019" y="133"/>
                    <a:pt x="1025" y="95"/>
                  </a:cubicBezTo>
                  <a:cubicBezTo>
                    <a:pt x="1027" y="88"/>
                    <a:pt x="1027" y="88"/>
                    <a:pt x="1027" y="88"/>
                  </a:cubicBezTo>
                  <a:cubicBezTo>
                    <a:pt x="1021" y="84"/>
                    <a:pt x="1021" y="84"/>
                    <a:pt x="1021" y="84"/>
                  </a:cubicBezTo>
                  <a:cubicBezTo>
                    <a:pt x="947" y="29"/>
                    <a:pt x="863" y="0"/>
                    <a:pt x="785" y="0"/>
                  </a:cubicBezTo>
                  <a:cubicBezTo>
                    <a:pt x="748" y="0"/>
                    <a:pt x="712" y="7"/>
                    <a:pt x="680" y="20"/>
                  </a:cubicBezTo>
                  <a:cubicBezTo>
                    <a:pt x="648" y="33"/>
                    <a:pt x="618" y="53"/>
                    <a:pt x="594" y="80"/>
                  </a:cubicBezTo>
                  <a:cubicBezTo>
                    <a:pt x="575" y="102"/>
                    <a:pt x="560" y="127"/>
                    <a:pt x="550" y="155"/>
                  </a:cubicBezTo>
                  <a:cubicBezTo>
                    <a:pt x="540" y="182"/>
                    <a:pt x="536" y="211"/>
                    <a:pt x="535" y="241"/>
                  </a:cubicBezTo>
                  <a:cubicBezTo>
                    <a:pt x="547" y="241"/>
                    <a:pt x="547" y="241"/>
                    <a:pt x="547" y="241"/>
                  </a:cubicBezTo>
                  <a:cubicBezTo>
                    <a:pt x="550" y="230"/>
                    <a:pt x="550" y="230"/>
                    <a:pt x="550" y="230"/>
                  </a:cubicBezTo>
                  <a:cubicBezTo>
                    <a:pt x="543" y="228"/>
                    <a:pt x="537" y="227"/>
                    <a:pt x="531" y="225"/>
                  </a:cubicBezTo>
                  <a:cubicBezTo>
                    <a:pt x="482" y="213"/>
                    <a:pt x="434" y="208"/>
                    <a:pt x="388" y="208"/>
                  </a:cubicBezTo>
                  <a:cubicBezTo>
                    <a:pt x="308" y="208"/>
                    <a:pt x="233" y="224"/>
                    <a:pt x="168" y="254"/>
                  </a:cubicBezTo>
                  <a:cubicBezTo>
                    <a:pt x="103" y="284"/>
                    <a:pt x="50" y="328"/>
                    <a:pt x="13" y="383"/>
                  </a:cubicBezTo>
                  <a:cubicBezTo>
                    <a:pt x="0" y="403"/>
                    <a:pt x="0" y="403"/>
                    <a:pt x="0" y="403"/>
                  </a:cubicBezTo>
                  <a:cubicBezTo>
                    <a:pt x="24" y="401"/>
                    <a:pt x="24" y="401"/>
                    <a:pt x="24" y="401"/>
                  </a:cubicBezTo>
                  <a:cubicBezTo>
                    <a:pt x="47" y="398"/>
                    <a:pt x="70" y="392"/>
                    <a:pt x="93" y="383"/>
                  </a:cubicBezTo>
                  <a:cubicBezTo>
                    <a:pt x="102" y="379"/>
                    <a:pt x="111" y="374"/>
                    <a:pt x="120" y="369"/>
                  </a:cubicBezTo>
                  <a:cubicBezTo>
                    <a:pt x="114" y="360"/>
                    <a:pt x="114" y="360"/>
                    <a:pt x="114" y="360"/>
                  </a:cubicBezTo>
                  <a:cubicBezTo>
                    <a:pt x="103" y="363"/>
                    <a:pt x="103" y="363"/>
                    <a:pt x="103" y="363"/>
                  </a:cubicBezTo>
                  <a:cubicBezTo>
                    <a:pt x="105" y="368"/>
                    <a:pt x="107" y="373"/>
                    <a:pt x="109" y="378"/>
                  </a:cubicBezTo>
                  <a:cubicBezTo>
                    <a:pt x="126" y="418"/>
                    <a:pt x="154" y="450"/>
                    <a:pt x="190" y="472"/>
                  </a:cubicBezTo>
                  <a:cubicBezTo>
                    <a:pt x="225" y="494"/>
                    <a:pt x="266" y="505"/>
                    <a:pt x="309" y="505"/>
                  </a:cubicBezTo>
                  <a:cubicBezTo>
                    <a:pt x="341" y="505"/>
                    <a:pt x="373" y="499"/>
                    <a:pt x="404" y="486"/>
                  </a:cubicBezTo>
                  <a:cubicBezTo>
                    <a:pt x="404" y="486"/>
                    <a:pt x="404" y="486"/>
                    <a:pt x="404" y="486"/>
                  </a:cubicBezTo>
                  <a:cubicBezTo>
                    <a:pt x="408" y="484"/>
                    <a:pt x="412" y="482"/>
                    <a:pt x="416" y="480"/>
                  </a:cubicBezTo>
                  <a:cubicBezTo>
                    <a:pt x="411" y="470"/>
                    <a:pt x="411" y="470"/>
                    <a:pt x="411" y="470"/>
                  </a:cubicBezTo>
                  <a:cubicBezTo>
                    <a:pt x="402" y="478"/>
                    <a:pt x="402" y="478"/>
                    <a:pt x="402" y="478"/>
                  </a:cubicBezTo>
                  <a:cubicBezTo>
                    <a:pt x="427" y="505"/>
                    <a:pt x="462" y="520"/>
                    <a:pt x="499" y="520"/>
                  </a:cubicBezTo>
                  <a:cubicBezTo>
                    <a:pt x="513" y="520"/>
                    <a:pt x="527" y="518"/>
                    <a:pt x="541" y="513"/>
                  </a:cubicBezTo>
                  <a:cubicBezTo>
                    <a:pt x="538" y="502"/>
                    <a:pt x="538" y="502"/>
                    <a:pt x="538" y="502"/>
                  </a:cubicBezTo>
                  <a:cubicBezTo>
                    <a:pt x="527" y="506"/>
                    <a:pt x="527" y="506"/>
                    <a:pt x="527" y="506"/>
                  </a:cubicBezTo>
                  <a:cubicBezTo>
                    <a:pt x="533" y="525"/>
                    <a:pt x="541" y="543"/>
                    <a:pt x="550" y="562"/>
                  </a:cubicBezTo>
                  <a:cubicBezTo>
                    <a:pt x="599" y="653"/>
                    <a:pt x="682" y="712"/>
                    <a:pt x="769" y="723"/>
                  </a:cubicBezTo>
                  <a:cubicBezTo>
                    <a:pt x="774" y="724"/>
                    <a:pt x="774" y="724"/>
                    <a:pt x="774" y="724"/>
                  </a:cubicBezTo>
                  <a:cubicBezTo>
                    <a:pt x="824" y="678"/>
                    <a:pt x="824" y="678"/>
                    <a:pt x="824" y="678"/>
                  </a:cubicBezTo>
                  <a:cubicBezTo>
                    <a:pt x="815" y="670"/>
                    <a:pt x="815" y="670"/>
                    <a:pt x="815" y="670"/>
                  </a:cubicBezTo>
                  <a:cubicBezTo>
                    <a:pt x="815" y="670"/>
                    <a:pt x="814" y="669"/>
                    <a:pt x="813" y="668"/>
                  </a:cubicBezTo>
                  <a:cubicBezTo>
                    <a:pt x="811" y="667"/>
                    <a:pt x="811" y="667"/>
                    <a:pt x="811" y="667"/>
                  </a:cubicBezTo>
                  <a:cubicBezTo>
                    <a:pt x="809" y="666"/>
                    <a:pt x="809" y="666"/>
                    <a:pt x="809" y="666"/>
                  </a:cubicBezTo>
                  <a:cubicBezTo>
                    <a:pt x="774" y="655"/>
                    <a:pt x="744" y="633"/>
                    <a:pt x="722" y="605"/>
                  </a:cubicBezTo>
                  <a:cubicBezTo>
                    <a:pt x="700" y="576"/>
                    <a:pt x="688" y="540"/>
                    <a:pt x="688" y="502"/>
                  </a:cubicBezTo>
                  <a:cubicBezTo>
                    <a:pt x="688" y="500"/>
                    <a:pt x="688" y="497"/>
                    <a:pt x="688" y="495"/>
                  </a:cubicBezTo>
                  <a:cubicBezTo>
                    <a:pt x="677" y="494"/>
                    <a:pt x="677" y="494"/>
                    <a:pt x="677" y="494"/>
                  </a:cubicBezTo>
                  <a:cubicBezTo>
                    <a:pt x="671" y="504"/>
                    <a:pt x="671" y="504"/>
                    <a:pt x="671" y="504"/>
                  </a:cubicBezTo>
                  <a:cubicBezTo>
                    <a:pt x="705" y="524"/>
                    <a:pt x="745" y="535"/>
                    <a:pt x="786" y="535"/>
                  </a:cubicBezTo>
                  <a:cubicBezTo>
                    <a:pt x="817" y="535"/>
                    <a:pt x="850" y="529"/>
                    <a:pt x="881" y="515"/>
                  </a:cubicBezTo>
                  <a:cubicBezTo>
                    <a:pt x="876" y="505"/>
                    <a:pt x="876" y="505"/>
                    <a:pt x="876" y="505"/>
                  </a:cubicBezTo>
                  <a:cubicBezTo>
                    <a:pt x="872" y="494"/>
                    <a:pt x="872" y="494"/>
                    <a:pt x="872" y="494"/>
                  </a:cubicBezTo>
                  <a:cubicBezTo>
                    <a:pt x="844" y="506"/>
                    <a:pt x="814" y="512"/>
                    <a:pt x="786" y="512"/>
                  </a:cubicBezTo>
                  <a:cubicBezTo>
                    <a:pt x="749" y="512"/>
                    <a:pt x="713" y="502"/>
                    <a:pt x="682" y="485"/>
                  </a:cubicBezTo>
                  <a:cubicBezTo>
                    <a:pt x="666" y="475"/>
                    <a:pt x="666" y="475"/>
                    <a:pt x="666" y="475"/>
                  </a:cubicBezTo>
                  <a:cubicBezTo>
                    <a:pt x="665" y="494"/>
                    <a:pt x="665" y="494"/>
                    <a:pt x="665" y="494"/>
                  </a:cubicBezTo>
                  <a:cubicBezTo>
                    <a:pt x="665" y="496"/>
                    <a:pt x="665" y="499"/>
                    <a:pt x="665" y="502"/>
                  </a:cubicBezTo>
                  <a:cubicBezTo>
                    <a:pt x="665" y="545"/>
                    <a:pt x="679" y="586"/>
                    <a:pt x="704" y="618"/>
                  </a:cubicBezTo>
                  <a:cubicBezTo>
                    <a:pt x="728" y="651"/>
                    <a:pt x="762" y="676"/>
                    <a:pt x="802" y="688"/>
                  </a:cubicBezTo>
                  <a:cubicBezTo>
                    <a:pt x="806" y="677"/>
                    <a:pt x="806" y="677"/>
                    <a:pt x="806" y="677"/>
                  </a:cubicBezTo>
                  <a:cubicBezTo>
                    <a:pt x="798" y="685"/>
                    <a:pt x="798" y="685"/>
                    <a:pt x="798" y="685"/>
                  </a:cubicBezTo>
                  <a:cubicBezTo>
                    <a:pt x="798" y="686"/>
                    <a:pt x="799" y="686"/>
                    <a:pt x="800" y="687"/>
                  </a:cubicBezTo>
                  <a:cubicBezTo>
                    <a:pt x="807" y="678"/>
                    <a:pt x="807" y="678"/>
                    <a:pt x="807" y="678"/>
                  </a:cubicBezTo>
                  <a:cubicBezTo>
                    <a:pt x="800" y="670"/>
                    <a:pt x="800" y="670"/>
                    <a:pt x="800" y="670"/>
                  </a:cubicBezTo>
                  <a:cubicBezTo>
                    <a:pt x="762" y="703"/>
                    <a:pt x="762" y="703"/>
                    <a:pt x="762" y="703"/>
                  </a:cubicBezTo>
                  <a:cubicBezTo>
                    <a:pt x="770" y="712"/>
                    <a:pt x="770" y="712"/>
                    <a:pt x="770" y="712"/>
                  </a:cubicBezTo>
                  <a:cubicBezTo>
                    <a:pt x="772" y="701"/>
                    <a:pt x="772" y="701"/>
                    <a:pt x="772" y="701"/>
                  </a:cubicBezTo>
                  <a:cubicBezTo>
                    <a:pt x="694" y="691"/>
                    <a:pt x="615" y="637"/>
                    <a:pt x="570" y="551"/>
                  </a:cubicBezTo>
                  <a:cubicBezTo>
                    <a:pt x="561" y="534"/>
                    <a:pt x="554" y="516"/>
                    <a:pt x="549" y="499"/>
                  </a:cubicBezTo>
                  <a:cubicBezTo>
                    <a:pt x="545" y="488"/>
                    <a:pt x="545" y="488"/>
                    <a:pt x="545" y="488"/>
                  </a:cubicBezTo>
                  <a:cubicBezTo>
                    <a:pt x="535" y="491"/>
                    <a:pt x="535" y="491"/>
                    <a:pt x="535" y="491"/>
                  </a:cubicBezTo>
                  <a:cubicBezTo>
                    <a:pt x="523" y="495"/>
                    <a:pt x="511" y="497"/>
                    <a:pt x="499" y="497"/>
                  </a:cubicBezTo>
                  <a:cubicBezTo>
                    <a:pt x="468" y="497"/>
                    <a:pt x="439" y="484"/>
                    <a:pt x="419" y="463"/>
                  </a:cubicBezTo>
                  <a:cubicBezTo>
                    <a:pt x="414" y="456"/>
                    <a:pt x="414" y="456"/>
                    <a:pt x="414" y="456"/>
                  </a:cubicBezTo>
                  <a:cubicBezTo>
                    <a:pt x="406" y="460"/>
                    <a:pt x="406" y="460"/>
                    <a:pt x="406" y="460"/>
                  </a:cubicBezTo>
                  <a:cubicBezTo>
                    <a:pt x="402" y="462"/>
                    <a:pt x="399" y="463"/>
                    <a:pt x="395" y="465"/>
                  </a:cubicBezTo>
                  <a:cubicBezTo>
                    <a:pt x="395" y="465"/>
                    <a:pt x="395" y="465"/>
                    <a:pt x="395" y="465"/>
                  </a:cubicBezTo>
                  <a:cubicBezTo>
                    <a:pt x="367" y="477"/>
                    <a:pt x="338" y="483"/>
                    <a:pt x="309" y="483"/>
                  </a:cubicBezTo>
                  <a:cubicBezTo>
                    <a:pt x="270" y="483"/>
                    <a:pt x="233" y="472"/>
                    <a:pt x="202" y="453"/>
                  </a:cubicBezTo>
                  <a:cubicBezTo>
                    <a:pt x="170" y="433"/>
                    <a:pt x="145" y="405"/>
                    <a:pt x="130" y="369"/>
                  </a:cubicBezTo>
                  <a:cubicBezTo>
                    <a:pt x="128" y="365"/>
                    <a:pt x="126" y="361"/>
                    <a:pt x="125" y="356"/>
                  </a:cubicBezTo>
                  <a:cubicBezTo>
                    <a:pt x="120" y="343"/>
                    <a:pt x="120" y="343"/>
                    <a:pt x="120" y="343"/>
                  </a:cubicBezTo>
                  <a:cubicBezTo>
                    <a:pt x="108" y="350"/>
                    <a:pt x="108" y="350"/>
                    <a:pt x="108" y="350"/>
                  </a:cubicBezTo>
                  <a:cubicBezTo>
                    <a:pt x="101" y="354"/>
                    <a:pt x="93" y="358"/>
                    <a:pt x="84" y="362"/>
                  </a:cubicBezTo>
                  <a:cubicBezTo>
                    <a:pt x="64" y="370"/>
                    <a:pt x="42" y="376"/>
                    <a:pt x="21" y="378"/>
                  </a:cubicBezTo>
                  <a:cubicBezTo>
                    <a:pt x="23" y="389"/>
                    <a:pt x="23" y="389"/>
                    <a:pt x="23" y="389"/>
                  </a:cubicBezTo>
                  <a:cubicBezTo>
                    <a:pt x="32" y="396"/>
                    <a:pt x="32" y="396"/>
                    <a:pt x="32" y="396"/>
                  </a:cubicBezTo>
                  <a:cubicBezTo>
                    <a:pt x="66" y="345"/>
                    <a:pt x="116" y="303"/>
                    <a:pt x="178" y="275"/>
                  </a:cubicBezTo>
                  <a:cubicBezTo>
                    <a:pt x="239" y="246"/>
                    <a:pt x="311" y="231"/>
                    <a:pt x="388" y="231"/>
                  </a:cubicBezTo>
                  <a:cubicBezTo>
                    <a:pt x="433" y="231"/>
                    <a:pt x="479" y="236"/>
                    <a:pt x="526" y="247"/>
                  </a:cubicBezTo>
                  <a:cubicBezTo>
                    <a:pt x="532" y="249"/>
                    <a:pt x="538" y="250"/>
                    <a:pt x="544" y="252"/>
                  </a:cubicBezTo>
                  <a:cubicBezTo>
                    <a:pt x="558" y="256"/>
                    <a:pt x="558" y="256"/>
                    <a:pt x="558" y="256"/>
                  </a:cubicBezTo>
                  <a:cubicBezTo>
                    <a:pt x="558" y="241"/>
                    <a:pt x="558" y="241"/>
                    <a:pt x="558" y="241"/>
                  </a:cubicBezTo>
                  <a:cubicBezTo>
                    <a:pt x="558" y="213"/>
                    <a:pt x="563" y="187"/>
                    <a:pt x="572" y="162"/>
                  </a:cubicBezTo>
                  <a:cubicBezTo>
                    <a:pt x="581" y="138"/>
                    <a:pt x="594" y="115"/>
                    <a:pt x="612" y="95"/>
                  </a:cubicBezTo>
                  <a:cubicBezTo>
                    <a:pt x="633" y="71"/>
                    <a:pt x="659" y="53"/>
                    <a:pt x="689" y="41"/>
                  </a:cubicBezTo>
                  <a:cubicBezTo>
                    <a:pt x="718" y="29"/>
                    <a:pt x="751" y="23"/>
                    <a:pt x="785" y="23"/>
                  </a:cubicBezTo>
                  <a:cubicBezTo>
                    <a:pt x="858" y="23"/>
                    <a:pt x="937" y="50"/>
                    <a:pt x="1007" y="102"/>
                  </a:cubicBezTo>
                  <a:cubicBezTo>
                    <a:pt x="1014" y="93"/>
                    <a:pt x="1014" y="93"/>
                    <a:pt x="1014" y="93"/>
                  </a:cubicBezTo>
                  <a:cubicBezTo>
                    <a:pt x="1003" y="91"/>
                    <a:pt x="1003" y="91"/>
                    <a:pt x="1003" y="91"/>
                  </a:cubicBezTo>
                  <a:cubicBezTo>
                    <a:pt x="997" y="125"/>
                    <a:pt x="982" y="155"/>
                    <a:pt x="961" y="178"/>
                  </a:cubicBezTo>
                  <a:cubicBezTo>
                    <a:pt x="954" y="185"/>
                    <a:pt x="954" y="185"/>
                    <a:pt x="954" y="185"/>
                  </a:cubicBezTo>
                  <a:cubicBezTo>
                    <a:pt x="960" y="193"/>
                    <a:pt x="960" y="193"/>
                    <a:pt x="960" y="193"/>
                  </a:cubicBezTo>
                  <a:cubicBezTo>
                    <a:pt x="971" y="206"/>
                    <a:pt x="980" y="221"/>
                    <a:pt x="987" y="237"/>
                  </a:cubicBezTo>
                  <a:cubicBezTo>
                    <a:pt x="997" y="260"/>
                    <a:pt x="1001" y="284"/>
                    <a:pt x="1001" y="307"/>
                  </a:cubicBezTo>
                  <a:cubicBezTo>
                    <a:pt x="1001" y="384"/>
                    <a:pt x="953" y="460"/>
                    <a:pt x="872" y="494"/>
                  </a:cubicBezTo>
                  <a:lnTo>
                    <a:pt x="876" y="5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 name="Freeform 8"/>
            <p:cNvSpPr>
              <a:spLocks/>
            </p:cNvSpPr>
            <p:nvPr/>
          </p:nvSpPr>
          <p:spPr bwMode="auto">
            <a:xfrm>
              <a:off x="5783184" y="2216766"/>
              <a:ext cx="1930026" cy="2004840"/>
            </a:xfrm>
            <a:custGeom>
              <a:avLst/>
              <a:gdLst>
                <a:gd name="T0" fmla="*/ 718 w 753"/>
                <a:gd name="T1" fmla="*/ 632 h 782"/>
                <a:gd name="T2" fmla="*/ 689 w 753"/>
                <a:gd name="T3" fmla="*/ 585 h 782"/>
                <a:gd name="T4" fmla="*/ 718 w 753"/>
                <a:gd name="T5" fmla="*/ 365 h 782"/>
                <a:gd name="T6" fmla="*/ 560 w 753"/>
                <a:gd name="T7" fmla="*/ 234 h 782"/>
                <a:gd name="T8" fmla="*/ 335 w 753"/>
                <a:gd name="T9" fmla="*/ 20 h 782"/>
                <a:gd name="T10" fmla="*/ 93 w 753"/>
                <a:gd name="T11" fmla="*/ 59 h 782"/>
                <a:gd name="T12" fmla="*/ 36 w 753"/>
                <a:gd name="T13" fmla="*/ 146 h 782"/>
                <a:gd name="T14" fmla="*/ 233 w 753"/>
                <a:gd name="T15" fmla="*/ 450 h 782"/>
                <a:gd name="T16" fmla="*/ 362 w 753"/>
                <a:gd name="T17" fmla="*/ 458 h 782"/>
                <a:gd name="T18" fmla="*/ 406 w 753"/>
                <a:gd name="T19" fmla="*/ 614 h 782"/>
                <a:gd name="T20" fmla="*/ 489 w 753"/>
                <a:gd name="T21" fmla="*/ 667 h 782"/>
                <a:gd name="T22" fmla="*/ 590 w 753"/>
                <a:gd name="T23" fmla="*/ 777 h 782"/>
                <a:gd name="T24" fmla="*/ 732 w 753"/>
                <a:gd name="T25" fmla="*/ 689 h 782"/>
                <a:gd name="T26" fmla="*/ 718 w 753"/>
                <a:gd name="T27" fmla="*/ 63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3" h="782">
                  <a:moveTo>
                    <a:pt x="718" y="632"/>
                  </a:moveTo>
                  <a:cubicBezTo>
                    <a:pt x="710" y="614"/>
                    <a:pt x="701" y="599"/>
                    <a:pt x="689" y="585"/>
                  </a:cubicBezTo>
                  <a:cubicBezTo>
                    <a:pt x="739" y="533"/>
                    <a:pt x="753" y="446"/>
                    <a:pt x="718" y="365"/>
                  </a:cubicBezTo>
                  <a:cubicBezTo>
                    <a:pt x="687" y="291"/>
                    <a:pt x="625" y="243"/>
                    <a:pt x="560" y="234"/>
                  </a:cubicBezTo>
                  <a:cubicBezTo>
                    <a:pt x="573" y="144"/>
                    <a:pt x="475" y="49"/>
                    <a:pt x="335" y="20"/>
                  </a:cubicBezTo>
                  <a:cubicBezTo>
                    <a:pt x="239" y="0"/>
                    <a:pt x="147" y="17"/>
                    <a:pt x="93" y="59"/>
                  </a:cubicBezTo>
                  <a:cubicBezTo>
                    <a:pt x="91" y="58"/>
                    <a:pt x="46" y="111"/>
                    <a:pt x="36" y="146"/>
                  </a:cubicBezTo>
                  <a:cubicBezTo>
                    <a:pt x="0" y="273"/>
                    <a:pt x="89" y="409"/>
                    <a:pt x="233" y="450"/>
                  </a:cubicBezTo>
                  <a:cubicBezTo>
                    <a:pt x="277" y="462"/>
                    <a:pt x="321" y="464"/>
                    <a:pt x="362" y="458"/>
                  </a:cubicBezTo>
                  <a:cubicBezTo>
                    <a:pt x="354" y="515"/>
                    <a:pt x="368" y="571"/>
                    <a:pt x="406" y="614"/>
                  </a:cubicBezTo>
                  <a:cubicBezTo>
                    <a:pt x="428" y="639"/>
                    <a:pt x="457" y="657"/>
                    <a:pt x="489" y="667"/>
                  </a:cubicBezTo>
                  <a:cubicBezTo>
                    <a:pt x="481" y="730"/>
                    <a:pt x="524" y="774"/>
                    <a:pt x="590" y="777"/>
                  </a:cubicBezTo>
                  <a:cubicBezTo>
                    <a:pt x="703" y="782"/>
                    <a:pt x="729" y="689"/>
                    <a:pt x="732" y="689"/>
                  </a:cubicBezTo>
                  <a:cubicBezTo>
                    <a:pt x="730" y="669"/>
                    <a:pt x="726" y="650"/>
                    <a:pt x="718" y="632"/>
                  </a:cubicBez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 name="Freeform 9"/>
            <p:cNvSpPr>
              <a:spLocks/>
            </p:cNvSpPr>
            <p:nvPr/>
          </p:nvSpPr>
          <p:spPr bwMode="auto">
            <a:xfrm>
              <a:off x="5826554" y="2216766"/>
              <a:ext cx="1876895" cy="2020020"/>
            </a:xfrm>
            <a:custGeom>
              <a:avLst/>
              <a:gdLst>
                <a:gd name="T0" fmla="*/ 681 w 732"/>
                <a:gd name="T1" fmla="*/ 577 h 788"/>
                <a:gd name="T2" fmla="*/ 732 w 732"/>
                <a:gd name="T3" fmla="*/ 456 h 788"/>
                <a:gd name="T4" fmla="*/ 545 w 732"/>
                <a:gd name="T5" fmla="*/ 223 h 788"/>
                <a:gd name="T6" fmla="*/ 556 w 732"/>
                <a:gd name="T7" fmla="*/ 218 h 788"/>
                <a:gd name="T8" fmla="*/ 321 w 732"/>
                <a:gd name="T9" fmla="*/ 9 h 788"/>
                <a:gd name="T10" fmla="*/ 69 w 732"/>
                <a:gd name="T11" fmla="*/ 50 h 788"/>
                <a:gd name="T12" fmla="*/ 76 w 732"/>
                <a:gd name="T13" fmla="*/ 47 h 788"/>
                <a:gd name="T14" fmla="*/ 68 w 732"/>
                <a:gd name="T15" fmla="*/ 50 h 788"/>
                <a:gd name="T16" fmla="*/ 32 w 732"/>
                <a:gd name="T17" fmla="*/ 95 h 788"/>
                <a:gd name="T18" fmla="*/ 0 w 732"/>
                <a:gd name="T19" fmla="*/ 204 h 788"/>
                <a:gd name="T20" fmla="*/ 300 w 732"/>
                <a:gd name="T21" fmla="*/ 473 h 788"/>
                <a:gd name="T22" fmla="*/ 334 w 732"/>
                <a:gd name="T23" fmla="*/ 456 h 788"/>
                <a:gd name="T24" fmla="*/ 468 w 732"/>
                <a:gd name="T25" fmla="*/ 678 h 788"/>
                <a:gd name="T26" fmla="*/ 459 w 732"/>
                <a:gd name="T27" fmla="*/ 682 h 788"/>
                <a:gd name="T28" fmla="*/ 572 w 732"/>
                <a:gd name="T29" fmla="*/ 788 h 788"/>
                <a:gd name="T30" fmla="*/ 709 w 732"/>
                <a:gd name="T31" fmla="*/ 723 h 788"/>
                <a:gd name="T32" fmla="*/ 724 w 732"/>
                <a:gd name="T33" fmla="*/ 695 h 788"/>
                <a:gd name="T34" fmla="*/ 718 w 732"/>
                <a:gd name="T35" fmla="*/ 691 h 788"/>
                <a:gd name="T36" fmla="*/ 718 w 732"/>
                <a:gd name="T37" fmla="*/ 691 h 788"/>
                <a:gd name="T38" fmla="*/ 722 w 732"/>
                <a:gd name="T39" fmla="*/ 698 h 788"/>
                <a:gd name="T40" fmla="*/ 722 w 732"/>
                <a:gd name="T41" fmla="*/ 698 h 788"/>
                <a:gd name="T42" fmla="*/ 722 w 732"/>
                <a:gd name="T43" fmla="*/ 698 h 788"/>
                <a:gd name="T44" fmla="*/ 715 w 732"/>
                <a:gd name="T45" fmla="*/ 689 h 788"/>
                <a:gd name="T46" fmla="*/ 715 w 732"/>
                <a:gd name="T47" fmla="*/ 689 h 788"/>
                <a:gd name="T48" fmla="*/ 726 w 732"/>
                <a:gd name="T49" fmla="*/ 687 h 788"/>
                <a:gd name="T50" fmla="*/ 690 w 732"/>
                <a:gd name="T51" fmla="*/ 636 h 788"/>
                <a:gd name="T52" fmla="*/ 714 w 732"/>
                <a:gd name="T53" fmla="*/ 677 h 788"/>
                <a:gd name="T54" fmla="*/ 704 w 732"/>
                <a:gd name="T55" fmla="*/ 684 h 788"/>
                <a:gd name="T56" fmla="*/ 664 w 732"/>
                <a:gd name="T57" fmla="*/ 739 h 788"/>
                <a:gd name="T58" fmla="*/ 573 w 732"/>
                <a:gd name="T59" fmla="*/ 765 h 788"/>
                <a:gd name="T60" fmla="*/ 482 w 732"/>
                <a:gd name="T61" fmla="*/ 682 h 788"/>
                <a:gd name="T62" fmla="*/ 475 w 732"/>
                <a:gd name="T63" fmla="*/ 657 h 788"/>
                <a:gd name="T64" fmla="*/ 356 w 732"/>
                <a:gd name="T65" fmla="*/ 459 h 788"/>
                <a:gd name="T66" fmla="*/ 300 w 732"/>
                <a:gd name="T67" fmla="*/ 450 h 788"/>
                <a:gd name="T68" fmla="*/ 23 w 732"/>
                <a:gd name="T69" fmla="*/ 204 h 788"/>
                <a:gd name="T70" fmla="*/ 68 w 732"/>
                <a:gd name="T71" fmla="*/ 84 h 788"/>
                <a:gd name="T72" fmla="*/ 82 w 732"/>
                <a:gd name="T73" fmla="*/ 68 h 788"/>
                <a:gd name="T74" fmla="*/ 82 w 732"/>
                <a:gd name="T75" fmla="*/ 68 h 788"/>
                <a:gd name="T76" fmla="*/ 77 w 732"/>
                <a:gd name="T77" fmla="*/ 62 h 788"/>
                <a:gd name="T78" fmla="*/ 77 w 732"/>
                <a:gd name="T79" fmla="*/ 62 h 788"/>
                <a:gd name="T80" fmla="*/ 80 w 732"/>
                <a:gd name="T81" fmla="*/ 69 h 788"/>
                <a:gd name="T82" fmla="*/ 80 w 732"/>
                <a:gd name="T83" fmla="*/ 69 h 788"/>
                <a:gd name="T84" fmla="*/ 80 w 732"/>
                <a:gd name="T85" fmla="*/ 69 h 788"/>
                <a:gd name="T86" fmla="*/ 76 w 732"/>
                <a:gd name="T87" fmla="*/ 59 h 788"/>
                <a:gd name="T88" fmla="*/ 76 w 732"/>
                <a:gd name="T89" fmla="*/ 59 h 788"/>
                <a:gd name="T90" fmla="*/ 83 w 732"/>
                <a:gd name="T91" fmla="*/ 68 h 788"/>
                <a:gd name="T92" fmla="*/ 316 w 732"/>
                <a:gd name="T93" fmla="*/ 31 h 788"/>
                <a:gd name="T94" fmla="*/ 533 w 732"/>
                <a:gd name="T95" fmla="*/ 218 h 788"/>
                <a:gd name="T96" fmla="*/ 542 w 732"/>
                <a:gd name="T97" fmla="*/ 245 h 788"/>
                <a:gd name="T98" fmla="*/ 709 w 732"/>
                <a:gd name="T99" fmla="*/ 456 h 788"/>
                <a:gd name="T100" fmla="*/ 663 w 732"/>
                <a:gd name="T101" fmla="*/ 592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32" h="788">
                  <a:moveTo>
                    <a:pt x="701" y="632"/>
                  </a:moveTo>
                  <a:cubicBezTo>
                    <a:pt x="711" y="627"/>
                    <a:pt x="711" y="627"/>
                    <a:pt x="711" y="627"/>
                  </a:cubicBezTo>
                  <a:cubicBezTo>
                    <a:pt x="703" y="609"/>
                    <a:pt x="693" y="592"/>
                    <a:pt x="681" y="577"/>
                  </a:cubicBezTo>
                  <a:cubicBezTo>
                    <a:pt x="672" y="585"/>
                    <a:pt x="672" y="585"/>
                    <a:pt x="672" y="585"/>
                  </a:cubicBezTo>
                  <a:cubicBezTo>
                    <a:pt x="680" y="593"/>
                    <a:pt x="680" y="593"/>
                    <a:pt x="680" y="593"/>
                  </a:cubicBezTo>
                  <a:cubicBezTo>
                    <a:pt x="714" y="558"/>
                    <a:pt x="732" y="509"/>
                    <a:pt x="732" y="456"/>
                  </a:cubicBezTo>
                  <a:cubicBezTo>
                    <a:pt x="732" y="425"/>
                    <a:pt x="725" y="392"/>
                    <a:pt x="712" y="360"/>
                  </a:cubicBezTo>
                  <a:cubicBezTo>
                    <a:pt x="695" y="322"/>
                    <a:pt x="671" y="290"/>
                    <a:pt x="642" y="266"/>
                  </a:cubicBezTo>
                  <a:cubicBezTo>
                    <a:pt x="613" y="243"/>
                    <a:pt x="579" y="228"/>
                    <a:pt x="545" y="223"/>
                  </a:cubicBezTo>
                  <a:cubicBezTo>
                    <a:pt x="543" y="234"/>
                    <a:pt x="543" y="234"/>
                    <a:pt x="543" y="234"/>
                  </a:cubicBezTo>
                  <a:cubicBezTo>
                    <a:pt x="554" y="236"/>
                    <a:pt x="554" y="236"/>
                    <a:pt x="554" y="236"/>
                  </a:cubicBezTo>
                  <a:cubicBezTo>
                    <a:pt x="555" y="230"/>
                    <a:pt x="556" y="224"/>
                    <a:pt x="556" y="218"/>
                  </a:cubicBezTo>
                  <a:cubicBezTo>
                    <a:pt x="556" y="194"/>
                    <a:pt x="549" y="171"/>
                    <a:pt x="537" y="150"/>
                  </a:cubicBezTo>
                  <a:cubicBezTo>
                    <a:pt x="520" y="117"/>
                    <a:pt x="491" y="87"/>
                    <a:pt x="454" y="63"/>
                  </a:cubicBezTo>
                  <a:cubicBezTo>
                    <a:pt x="416" y="38"/>
                    <a:pt x="371" y="20"/>
                    <a:pt x="321" y="9"/>
                  </a:cubicBezTo>
                  <a:cubicBezTo>
                    <a:pt x="292" y="3"/>
                    <a:pt x="264" y="0"/>
                    <a:pt x="238" y="0"/>
                  </a:cubicBezTo>
                  <a:cubicBezTo>
                    <a:pt x="204" y="0"/>
                    <a:pt x="172" y="5"/>
                    <a:pt x="144" y="13"/>
                  </a:cubicBezTo>
                  <a:cubicBezTo>
                    <a:pt x="115" y="21"/>
                    <a:pt x="90" y="34"/>
                    <a:pt x="69" y="50"/>
                  </a:cubicBezTo>
                  <a:cubicBezTo>
                    <a:pt x="76" y="59"/>
                    <a:pt x="76" y="59"/>
                    <a:pt x="76" y="59"/>
                  </a:cubicBezTo>
                  <a:cubicBezTo>
                    <a:pt x="81" y="49"/>
                    <a:pt x="81" y="49"/>
                    <a:pt x="81" y="49"/>
                  </a:cubicBezTo>
                  <a:cubicBezTo>
                    <a:pt x="79" y="47"/>
                    <a:pt x="77" y="47"/>
                    <a:pt x="76" y="47"/>
                  </a:cubicBezTo>
                  <a:cubicBezTo>
                    <a:pt x="74" y="47"/>
                    <a:pt x="73" y="47"/>
                    <a:pt x="72" y="48"/>
                  </a:cubicBezTo>
                  <a:cubicBezTo>
                    <a:pt x="71" y="48"/>
                    <a:pt x="70" y="49"/>
                    <a:pt x="70" y="49"/>
                  </a:cubicBezTo>
                  <a:cubicBezTo>
                    <a:pt x="69" y="49"/>
                    <a:pt x="68" y="50"/>
                    <a:pt x="68" y="50"/>
                  </a:cubicBezTo>
                  <a:cubicBezTo>
                    <a:pt x="67" y="51"/>
                    <a:pt x="66" y="52"/>
                    <a:pt x="65" y="53"/>
                  </a:cubicBezTo>
                  <a:cubicBezTo>
                    <a:pt x="64" y="54"/>
                    <a:pt x="62" y="56"/>
                    <a:pt x="60" y="58"/>
                  </a:cubicBezTo>
                  <a:cubicBezTo>
                    <a:pt x="53" y="67"/>
                    <a:pt x="42" y="80"/>
                    <a:pt x="32" y="95"/>
                  </a:cubicBezTo>
                  <a:cubicBezTo>
                    <a:pt x="27" y="103"/>
                    <a:pt x="22" y="111"/>
                    <a:pt x="18" y="119"/>
                  </a:cubicBezTo>
                  <a:cubicBezTo>
                    <a:pt x="14" y="127"/>
                    <a:pt x="10" y="135"/>
                    <a:pt x="8" y="143"/>
                  </a:cubicBezTo>
                  <a:cubicBezTo>
                    <a:pt x="3" y="163"/>
                    <a:pt x="0" y="183"/>
                    <a:pt x="0" y="204"/>
                  </a:cubicBezTo>
                  <a:cubicBezTo>
                    <a:pt x="0" y="261"/>
                    <a:pt x="21" y="316"/>
                    <a:pt x="59" y="361"/>
                  </a:cubicBezTo>
                  <a:cubicBezTo>
                    <a:pt x="96" y="407"/>
                    <a:pt x="149" y="443"/>
                    <a:pt x="213" y="461"/>
                  </a:cubicBezTo>
                  <a:cubicBezTo>
                    <a:pt x="242" y="469"/>
                    <a:pt x="271" y="473"/>
                    <a:pt x="300" y="473"/>
                  </a:cubicBezTo>
                  <a:cubicBezTo>
                    <a:pt x="316" y="473"/>
                    <a:pt x="331" y="472"/>
                    <a:pt x="347" y="469"/>
                  </a:cubicBezTo>
                  <a:cubicBezTo>
                    <a:pt x="345" y="458"/>
                    <a:pt x="345" y="458"/>
                    <a:pt x="345" y="458"/>
                  </a:cubicBezTo>
                  <a:cubicBezTo>
                    <a:pt x="334" y="456"/>
                    <a:pt x="334" y="456"/>
                    <a:pt x="334" y="456"/>
                  </a:cubicBezTo>
                  <a:cubicBezTo>
                    <a:pt x="332" y="467"/>
                    <a:pt x="332" y="477"/>
                    <a:pt x="332" y="488"/>
                  </a:cubicBezTo>
                  <a:cubicBezTo>
                    <a:pt x="332" y="537"/>
                    <a:pt x="347" y="584"/>
                    <a:pt x="380" y="621"/>
                  </a:cubicBezTo>
                  <a:cubicBezTo>
                    <a:pt x="404" y="648"/>
                    <a:pt x="434" y="667"/>
                    <a:pt x="468" y="678"/>
                  </a:cubicBezTo>
                  <a:cubicBezTo>
                    <a:pt x="472" y="667"/>
                    <a:pt x="472" y="667"/>
                    <a:pt x="472" y="667"/>
                  </a:cubicBezTo>
                  <a:cubicBezTo>
                    <a:pt x="460" y="666"/>
                    <a:pt x="460" y="666"/>
                    <a:pt x="460" y="666"/>
                  </a:cubicBezTo>
                  <a:cubicBezTo>
                    <a:pt x="460" y="671"/>
                    <a:pt x="459" y="677"/>
                    <a:pt x="459" y="682"/>
                  </a:cubicBezTo>
                  <a:cubicBezTo>
                    <a:pt x="459" y="697"/>
                    <a:pt x="462" y="711"/>
                    <a:pt x="468" y="724"/>
                  </a:cubicBezTo>
                  <a:cubicBezTo>
                    <a:pt x="476" y="743"/>
                    <a:pt x="490" y="759"/>
                    <a:pt x="508" y="770"/>
                  </a:cubicBezTo>
                  <a:cubicBezTo>
                    <a:pt x="526" y="781"/>
                    <a:pt x="548" y="787"/>
                    <a:pt x="572" y="788"/>
                  </a:cubicBezTo>
                  <a:cubicBezTo>
                    <a:pt x="575" y="788"/>
                    <a:pt x="578" y="788"/>
                    <a:pt x="581" y="788"/>
                  </a:cubicBezTo>
                  <a:cubicBezTo>
                    <a:pt x="609" y="788"/>
                    <a:pt x="632" y="783"/>
                    <a:pt x="651" y="773"/>
                  </a:cubicBezTo>
                  <a:cubicBezTo>
                    <a:pt x="679" y="760"/>
                    <a:pt x="698" y="740"/>
                    <a:pt x="709" y="723"/>
                  </a:cubicBezTo>
                  <a:cubicBezTo>
                    <a:pt x="714" y="715"/>
                    <a:pt x="718" y="707"/>
                    <a:pt x="721" y="702"/>
                  </a:cubicBezTo>
                  <a:cubicBezTo>
                    <a:pt x="722" y="699"/>
                    <a:pt x="723" y="697"/>
                    <a:pt x="724" y="696"/>
                  </a:cubicBezTo>
                  <a:cubicBezTo>
                    <a:pt x="724" y="695"/>
                    <a:pt x="724" y="695"/>
                    <a:pt x="724" y="695"/>
                  </a:cubicBezTo>
                  <a:cubicBezTo>
                    <a:pt x="724" y="695"/>
                    <a:pt x="724" y="695"/>
                    <a:pt x="724" y="695"/>
                  </a:cubicBezTo>
                  <a:cubicBezTo>
                    <a:pt x="724" y="695"/>
                    <a:pt x="724" y="695"/>
                    <a:pt x="724" y="695"/>
                  </a:cubicBezTo>
                  <a:cubicBezTo>
                    <a:pt x="718" y="691"/>
                    <a:pt x="718" y="691"/>
                    <a:pt x="718" y="691"/>
                  </a:cubicBezTo>
                  <a:cubicBezTo>
                    <a:pt x="724" y="696"/>
                    <a:pt x="724" y="696"/>
                    <a:pt x="724" y="696"/>
                  </a:cubicBezTo>
                  <a:cubicBezTo>
                    <a:pt x="724" y="695"/>
                    <a:pt x="724" y="695"/>
                    <a:pt x="724" y="695"/>
                  </a:cubicBezTo>
                  <a:cubicBezTo>
                    <a:pt x="718" y="691"/>
                    <a:pt x="718" y="691"/>
                    <a:pt x="718" y="691"/>
                  </a:cubicBezTo>
                  <a:cubicBezTo>
                    <a:pt x="724" y="696"/>
                    <a:pt x="724" y="696"/>
                    <a:pt x="724" y="696"/>
                  </a:cubicBezTo>
                  <a:cubicBezTo>
                    <a:pt x="715" y="689"/>
                    <a:pt x="715" y="689"/>
                    <a:pt x="715" y="689"/>
                  </a:cubicBezTo>
                  <a:cubicBezTo>
                    <a:pt x="722" y="698"/>
                    <a:pt x="722" y="698"/>
                    <a:pt x="722" y="698"/>
                  </a:cubicBezTo>
                  <a:cubicBezTo>
                    <a:pt x="723" y="697"/>
                    <a:pt x="723" y="696"/>
                    <a:pt x="724" y="696"/>
                  </a:cubicBezTo>
                  <a:cubicBezTo>
                    <a:pt x="715" y="689"/>
                    <a:pt x="715" y="689"/>
                    <a:pt x="715" y="689"/>
                  </a:cubicBezTo>
                  <a:cubicBezTo>
                    <a:pt x="722" y="698"/>
                    <a:pt x="722" y="698"/>
                    <a:pt x="722" y="698"/>
                  </a:cubicBezTo>
                  <a:cubicBezTo>
                    <a:pt x="715" y="689"/>
                    <a:pt x="715" y="689"/>
                    <a:pt x="715" y="689"/>
                  </a:cubicBezTo>
                  <a:cubicBezTo>
                    <a:pt x="720" y="699"/>
                    <a:pt x="720" y="699"/>
                    <a:pt x="720" y="699"/>
                  </a:cubicBezTo>
                  <a:cubicBezTo>
                    <a:pt x="721" y="698"/>
                    <a:pt x="721" y="698"/>
                    <a:pt x="722" y="698"/>
                  </a:cubicBezTo>
                  <a:cubicBezTo>
                    <a:pt x="715" y="689"/>
                    <a:pt x="715" y="689"/>
                    <a:pt x="715" y="689"/>
                  </a:cubicBezTo>
                  <a:cubicBezTo>
                    <a:pt x="720" y="699"/>
                    <a:pt x="720" y="699"/>
                    <a:pt x="720" y="699"/>
                  </a:cubicBezTo>
                  <a:cubicBezTo>
                    <a:pt x="715" y="689"/>
                    <a:pt x="715" y="689"/>
                    <a:pt x="715" y="689"/>
                  </a:cubicBezTo>
                  <a:cubicBezTo>
                    <a:pt x="716" y="700"/>
                    <a:pt x="716" y="700"/>
                    <a:pt x="716" y="700"/>
                  </a:cubicBezTo>
                  <a:cubicBezTo>
                    <a:pt x="717" y="700"/>
                    <a:pt x="719" y="699"/>
                    <a:pt x="720" y="699"/>
                  </a:cubicBezTo>
                  <a:cubicBezTo>
                    <a:pt x="715" y="689"/>
                    <a:pt x="715" y="689"/>
                    <a:pt x="715" y="689"/>
                  </a:cubicBezTo>
                  <a:cubicBezTo>
                    <a:pt x="716" y="700"/>
                    <a:pt x="716" y="700"/>
                    <a:pt x="716" y="700"/>
                  </a:cubicBezTo>
                  <a:cubicBezTo>
                    <a:pt x="727" y="699"/>
                    <a:pt x="727" y="699"/>
                    <a:pt x="727" y="699"/>
                  </a:cubicBezTo>
                  <a:cubicBezTo>
                    <a:pt x="726" y="687"/>
                    <a:pt x="726" y="687"/>
                    <a:pt x="726" y="687"/>
                  </a:cubicBezTo>
                  <a:cubicBezTo>
                    <a:pt x="724" y="667"/>
                    <a:pt x="720" y="647"/>
                    <a:pt x="711" y="627"/>
                  </a:cubicBezTo>
                  <a:cubicBezTo>
                    <a:pt x="701" y="632"/>
                    <a:pt x="701" y="632"/>
                    <a:pt x="701" y="632"/>
                  </a:cubicBezTo>
                  <a:cubicBezTo>
                    <a:pt x="690" y="636"/>
                    <a:pt x="690" y="636"/>
                    <a:pt x="690" y="636"/>
                  </a:cubicBezTo>
                  <a:cubicBezTo>
                    <a:pt x="698" y="654"/>
                    <a:pt x="702" y="671"/>
                    <a:pt x="704" y="690"/>
                  </a:cubicBezTo>
                  <a:cubicBezTo>
                    <a:pt x="715" y="689"/>
                    <a:pt x="715" y="689"/>
                    <a:pt x="715" y="689"/>
                  </a:cubicBezTo>
                  <a:cubicBezTo>
                    <a:pt x="714" y="677"/>
                    <a:pt x="714" y="677"/>
                    <a:pt x="714" y="677"/>
                  </a:cubicBezTo>
                  <a:cubicBezTo>
                    <a:pt x="712" y="677"/>
                    <a:pt x="711" y="678"/>
                    <a:pt x="710" y="678"/>
                  </a:cubicBezTo>
                  <a:cubicBezTo>
                    <a:pt x="708" y="679"/>
                    <a:pt x="707" y="680"/>
                    <a:pt x="706" y="681"/>
                  </a:cubicBezTo>
                  <a:cubicBezTo>
                    <a:pt x="705" y="682"/>
                    <a:pt x="705" y="683"/>
                    <a:pt x="704" y="684"/>
                  </a:cubicBezTo>
                  <a:cubicBezTo>
                    <a:pt x="704" y="685"/>
                    <a:pt x="703" y="686"/>
                    <a:pt x="703" y="687"/>
                  </a:cubicBezTo>
                  <a:cubicBezTo>
                    <a:pt x="702" y="689"/>
                    <a:pt x="701" y="691"/>
                    <a:pt x="699" y="695"/>
                  </a:cubicBezTo>
                  <a:cubicBezTo>
                    <a:pt x="693" y="706"/>
                    <a:pt x="683" y="724"/>
                    <a:pt x="664" y="739"/>
                  </a:cubicBezTo>
                  <a:cubicBezTo>
                    <a:pt x="655" y="746"/>
                    <a:pt x="644" y="753"/>
                    <a:pt x="630" y="758"/>
                  </a:cubicBezTo>
                  <a:cubicBezTo>
                    <a:pt x="617" y="762"/>
                    <a:pt x="600" y="766"/>
                    <a:pt x="581" y="766"/>
                  </a:cubicBezTo>
                  <a:cubicBezTo>
                    <a:pt x="578" y="766"/>
                    <a:pt x="576" y="766"/>
                    <a:pt x="573" y="765"/>
                  </a:cubicBezTo>
                  <a:cubicBezTo>
                    <a:pt x="545" y="764"/>
                    <a:pt x="523" y="755"/>
                    <a:pt x="507" y="740"/>
                  </a:cubicBezTo>
                  <a:cubicBezTo>
                    <a:pt x="499" y="733"/>
                    <a:pt x="493" y="725"/>
                    <a:pt x="489" y="715"/>
                  </a:cubicBezTo>
                  <a:cubicBezTo>
                    <a:pt x="484" y="705"/>
                    <a:pt x="482" y="694"/>
                    <a:pt x="482" y="682"/>
                  </a:cubicBezTo>
                  <a:cubicBezTo>
                    <a:pt x="482" y="678"/>
                    <a:pt x="482" y="673"/>
                    <a:pt x="483" y="669"/>
                  </a:cubicBezTo>
                  <a:cubicBezTo>
                    <a:pt x="484" y="660"/>
                    <a:pt x="484" y="660"/>
                    <a:pt x="484" y="660"/>
                  </a:cubicBezTo>
                  <a:cubicBezTo>
                    <a:pt x="475" y="657"/>
                    <a:pt x="475" y="657"/>
                    <a:pt x="475" y="657"/>
                  </a:cubicBezTo>
                  <a:cubicBezTo>
                    <a:pt x="445" y="647"/>
                    <a:pt x="418" y="630"/>
                    <a:pt x="397" y="606"/>
                  </a:cubicBezTo>
                  <a:cubicBezTo>
                    <a:pt x="368" y="573"/>
                    <a:pt x="355" y="532"/>
                    <a:pt x="354" y="488"/>
                  </a:cubicBezTo>
                  <a:cubicBezTo>
                    <a:pt x="354" y="478"/>
                    <a:pt x="355" y="469"/>
                    <a:pt x="356" y="459"/>
                  </a:cubicBezTo>
                  <a:cubicBezTo>
                    <a:pt x="358" y="444"/>
                    <a:pt x="358" y="444"/>
                    <a:pt x="358" y="444"/>
                  </a:cubicBezTo>
                  <a:cubicBezTo>
                    <a:pt x="343" y="447"/>
                    <a:pt x="343" y="447"/>
                    <a:pt x="343" y="447"/>
                  </a:cubicBezTo>
                  <a:cubicBezTo>
                    <a:pt x="329" y="449"/>
                    <a:pt x="314" y="450"/>
                    <a:pt x="300" y="450"/>
                  </a:cubicBezTo>
                  <a:cubicBezTo>
                    <a:pt x="273" y="450"/>
                    <a:pt x="246" y="446"/>
                    <a:pt x="219" y="439"/>
                  </a:cubicBezTo>
                  <a:cubicBezTo>
                    <a:pt x="160" y="422"/>
                    <a:pt x="111" y="389"/>
                    <a:pt x="76" y="347"/>
                  </a:cubicBezTo>
                  <a:cubicBezTo>
                    <a:pt x="42" y="305"/>
                    <a:pt x="23" y="255"/>
                    <a:pt x="23" y="204"/>
                  </a:cubicBezTo>
                  <a:cubicBezTo>
                    <a:pt x="23" y="185"/>
                    <a:pt x="25" y="167"/>
                    <a:pt x="30" y="149"/>
                  </a:cubicBezTo>
                  <a:cubicBezTo>
                    <a:pt x="32" y="142"/>
                    <a:pt x="36" y="133"/>
                    <a:pt x="42" y="123"/>
                  </a:cubicBezTo>
                  <a:cubicBezTo>
                    <a:pt x="50" y="109"/>
                    <a:pt x="60" y="95"/>
                    <a:pt x="68" y="84"/>
                  </a:cubicBezTo>
                  <a:cubicBezTo>
                    <a:pt x="73" y="79"/>
                    <a:pt x="76" y="74"/>
                    <a:pt x="79" y="71"/>
                  </a:cubicBezTo>
                  <a:cubicBezTo>
                    <a:pt x="80" y="70"/>
                    <a:pt x="81" y="69"/>
                    <a:pt x="82" y="68"/>
                  </a:cubicBezTo>
                  <a:cubicBezTo>
                    <a:pt x="82" y="68"/>
                    <a:pt x="82" y="68"/>
                    <a:pt x="82" y="68"/>
                  </a:cubicBezTo>
                  <a:cubicBezTo>
                    <a:pt x="82" y="68"/>
                    <a:pt x="82" y="68"/>
                    <a:pt x="82" y="68"/>
                  </a:cubicBezTo>
                  <a:cubicBezTo>
                    <a:pt x="82" y="68"/>
                    <a:pt x="82" y="68"/>
                    <a:pt x="82" y="68"/>
                  </a:cubicBezTo>
                  <a:cubicBezTo>
                    <a:pt x="82" y="68"/>
                    <a:pt x="82" y="68"/>
                    <a:pt x="82" y="68"/>
                  </a:cubicBezTo>
                  <a:cubicBezTo>
                    <a:pt x="82" y="68"/>
                    <a:pt x="82" y="68"/>
                    <a:pt x="82" y="68"/>
                  </a:cubicBezTo>
                  <a:cubicBezTo>
                    <a:pt x="82" y="68"/>
                    <a:pt x="82" y="68"/>
                    <a:pt x="82" y="68"/>
                  </a:cubicBezTo>
                  <a:cubicBezTo>
                    <a:pt x="77" y="62"/>
                    <a:pt x="77" y="62"/>
                    <a:pt x="77" y="62"/>
                  </a:cubicBezTo>
                  <a:cubicBezTo>
                    <a:pt x="81" y="68"/>
                    <a:pt x="81" y="68"/>
                    <a:pt x="81" y="68"/>
                  </a:cubicBezTo>
                  <a:cubicBezTo>
                    <a:pt x="82" y="68"/>
                    <a:pt x="82" y="68"/>
                    <a:pt x="82" y="68"/>
                  </a:cubicBezTo>
                  <a:cubicBezTo>
                    <a:pt x="77" y="62"/>
                    <a:pt x="77" y="62"/>
                    <a:pt x="77" y="62"/>
                  </a:cubicBezTo>
                  <a:cubicBezTo>
                    <a:pt x="81" y="68"/>
                    <a:pt x="81" y="68"/>
                    <a:pt x="81" y="68"/>
                  </a:cubicBezTo>
                  <a:cubicBezTo>
                    <a:pt x="76" y="60"/>
                    <a:pt x="76" y="60"/>
                    <a:pt x="76" y="60"/>
                  </a:cubicBezTo>
                  <a:cubicBezTo>
                    <a:pt x="80" y="69"/>
                    <a:pt x="80" y="69"/>
                    <a:pt x="80" y="69"/>
                  </a:cubicBezTo>
                  <a:cubicBezTo>
                    <a:pt x="81" y="69"/>
                    <a:pt x="81" y="69"/>
                    <a:pt x="81" y="68"/>
                  </a:cubicBezTo>
                  <a:cubicBezTo>
                    <a:pt x="76" y="60"/>
                    <a:pt x="76" y="60"/>
                    <a:pt x="76" y="60"/>
                  </a:cubicBezTo>
                  <a:cubicBezTo>
                    <a:pt x="80" y="69"/>
                    <a:pt x="80" y="69"/>
                    <a:pt x="80" y="69"/>
                  </a:cubicBezTo>
                  <a:cubicBezTo>
                    <a:pt x="76" y="59"/>
                    <a:pt x="76" y="59"/>
                    <a:pt x="76" y="59"/>
                  </a:cubicBezTo>
                  <a:cubicBezTo>
                    <a:pt x="76" y="70"/>
                    <a:pt x="76" y="70"/>
                    <a:pt x="76" y="70"/>
                  </a:cubicBezTo>
                  <a:cubicBezTo>
                    <a:pt x="78" y="70"/>
                    <a:pt x="79" y="69"/>
                    <a:pt x="80" y="69"/>
                  </a:cubicBezTo>
                  <a:cubicBezTo>
                    <a:pt x="76" y="59"/>
                    <a:pt x="76" y="59"/>
                    <a:pt x="76" y="59"/>
                  </a:cubicBezTo>
                  <a:cubicBezTo>
                    <a:pt x="76" y="70"/>
                    <a:pt x="76" y="70"/>
                    <a:pt x="76" y="70"/>
                  </a:cubicBezTo>
                  <a:cubicBezTo>
                    <a:pt x="76" y="59"/>
                    <a:pt x="76" y="59"/>
                    <a:pt x="76" y="59"/>
                  </a:cubicBezTo>
                  <a:cubicBezTo>
                    <a:pt x="70" y="69"/>
                    <a:pt x="70" y="69"/>
                    <a:pt x="70" y="69"/>
                  </a:cubicBezTo>
                  <a:cubicBezTo>
                    <a:pt x="72" y="70"/>
                    <a:pt x="74" y="70"/>
                    <a:pt x="76" y="70"/>
                  </a:cubicBezTo>
                  <a:cubicBezTo>
                    <a:pt x="76" y="59"/>
                    <a:pt x="76" y="59"/>
                    <a:pt x="76" y="59"/>
                  </a:cubicBezTo>
                  <a:cubicBezTo>
                    <a:pt x="70" y="69"/>
                    <a:pt x="70" y="69"/>
                    <a:pt x="70" y="69"/>
                  </a:cubicBezTo>
                  <a:cubicBezTo>
                    <a:pt x="77" y="72"/>
                    <a:pt x="77" y="72"/>
                    <a:pt x="77" y="72"/>
                  </a:cubicBezTo>
                  <a:cubicBezTo>
                    <a:pt x="83" y="68"/>
                    <a:pt x="83" y="68"/>
                    <a:pt x="83" y="68"/>
                  </a:cubicBezTo>
                  <a:cubicBezTo>
                    <a:pt x="101" y="54"/>
                    <a:pt x="124" y="43"/>
                    <a:pt x="150" y="35"/>
                  </a:cubicBezTo>
                  <a:cubicBezTo>
                    <a:pt x="176" y="27"/>
                    <a:pt x="206" y="23"/>
                    <a:pt x="238" y="23"/>
                  </a:cubicBezTo>
                  <a:cubicBezTo>
                    <a:pt x="263" y="23"/>
                    <a:pt x="289" y="26"/>
                    <a:pt x="316" y="31"/>
                  </a:cubicBezTo>
                  <a:cubicBezTo>
                    <a:pt x="380" y="45"/>
                    <a:pt x="434" y="72"/>
                    <a:pt x="473" y="106"/>
                  </a:cubicBezTo>
                  <a:cubicBezTo>
                    <a:pt x="492" y="123"/>
                    <a:pt x="507" y="141"/>
                    <a:pt x="517" y="160"/>
                  </a:cubicBezTo>
                  <a:cubicBezTo>
                    <a:pt x="527" y="179"/>
                    <a:pt x="533" y="199"/>
                    <a:pt x="533" y="218"/>
                  </a:cubicBezTo>
                  <a:cubicBezTo>
                    <a:pt x="533" y="223"/>
                    <a:pt x="532" y="228"/>
                    <a:pt x="532" y="233"/>
                  </a:cubicBezTo>
                  <a:cubicBezTo>
                    <a:pt x="530" y="244"/>
                    <a:pt x="530" y="244"/>
                    <a:pt x="530" y="244"/>
                  </a:cubicBezTo>
                  <a:cubicBezTo>
                    <a:pt x="542" y="245"/>
                    <a:pt x="542" y="245"/>
                    <a:pt x="542" y="245"/>
                  </a:cubicBezTo>
                  <a:cubicBezTo>
                    <a:pt x="571" y="250"/>
                    <a:pt x="601" y="263"/>
                    <a:pt x="627" y="284"/>
                  </a:cubicBezTo>
                  <a:cubicBezTo>
                    <a:pt x="653" y="305"/>
                    <a:pt x="676" y="334"/>
                    <a:pt x="691" y="369"/>
                  </a:cubicBezTo>
                  <a:cubicBezTo>
                    <a:pt x="703" y="398"/>
                    <a:pt x="709" y="428"/>
                    <a:pt x="709" y="456"/>
                  </a:cubicBezTo>
                  <a:cubicBezTo>
                    <a:pt x="709" y="504"/>
                    <a:pt x="692" y="547"/>
                    <a:pt x="664" y="577"/>
                  </a:cubicBezTo>
                  <a:cubicBezTo>
                    <a:pt x="657" y="584"/>
                    <a:pt x="657" y="584"/>
                    <a:pt x="657" y="584"/>
                  </a:cubicBezTo>
                  <a:cubicBezTo>
                    <a:pt x="663" y="592"/>
                    <a:pt x="663" y="592"/>
                    <a:pt x="663" y="592"/>
                  </a:cubicBezTo>
                  <a:cubicBezTo>
                    <a:pt x="674" y="605"/>
                    <a:pt x="683" y="620"/>
                    <a:pt x="690" y="636"/>
                  </a:cubicBezTo>
                  <a:lnTo>
                    <a:pt x="701" y="632"/>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 name="Freeform 10"/>
            <p:cNvSpPr>
              <a:spLocks/>
            </p:cNvSpPr>
            <p:nvPr/>
          </p:nvSpPr>
          <p:spPr bwMode="auto">
            <a:xfrm>
              <a:off x="4475536" y="3019137"/>
              <a:ext cx="1061515" cy="1294635"/>
            </a:xfrm>
            <a:custGeom>
              <a:avLst/>
              <a:gdLst>
                <a:gd name="T0" fmla="*/ 377 w 414"/>
                <a:gd name="T1" fmla="*/ 215 h 505"/>
                <a:gd name="T2" fmla="*/ 374 w 414"/>
                <a:gd name="T3" fmla="*/ 70 h 505"/>
                <a:gd name="T4" fmla="*/ 249 w 414"/>
                <a:gd name="T5" fmla="*/ 49 h 505"/>
                <a:gd name="T6" fmla="*/ 132 w 414"/>
                <a:gd name="T7" fmla="*/ 0 h 505"/>
                <a:gd name="T8" fmla="*/ 108 w 414"/>
                <a:gd name="T9" fmla="*/ 4 h 505"/>
                <a:gd name="T10" fmla="*/ 5 w 414"/>
                <a:gd name="T11" fmla="*/ 120 h 505"/>
                <a:gd name="T12" fmla="*/ 33 w 414"/>
                <a:gd name="T13" fmla="*/ 221 h 505"/>
                <a:gd name="T14" fmla="*/ 38 w 414"/>
                <a:gd name="T15" fmla="*/ 357 h 505"/>
                <a:gd name="T16" fmla="*/ 319 w 414"/>
                <a:gd name="T17" fmla="*/ 458 h 505"/>
                <a:gd name="T18" fmla="*/ 344 w 414"/>
                <a:gd name="T19" fmla="*/ 446 h 505"/>
                <a:gd name="T20" fmla="*/ 398 w 414"/>
                <a:gd name="T21" fmla="*/ 307 h 505"/>
                <a:gd name="T22" fmla="*/ 377 w 414"/>
                <a:gd name="T23" fmla="*/ 215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4" h="505">
                  <a:moveTo>
                    <a:pt x="377" y="215"/>
                  </a:moveTo>
                  <a:cubicBezTo>
                    <a:pt x="414" y="174"/>
                    <a:pt x="413" y="110"/>
                    <a:pt x="374" y="70"/>
                  </a:cubicBezTo>
                  <a:cubicBezTo>
                    <a:pt x="340" y="35"/>
                    <a:pt x="289" y="28"/>
                    <a:pt x="249" y="49"/>
                  </a:cubicBezTo>
                  <a:cubicBezTo>
                    <a:pt x="219" y="19"/>
                    <a:pt x="178" y="0"/>
                    <a:pt x="132" y="0"/>
                  </a:cubicBezTo>
                  <a:cubicBezTo>
                    <a:pt x="124" y="0"/>
                    <a:pt x="108" y="3"/>
                    <a:pt x="108" y="4"/>
                  </a:cubicBezTo>
                  <a:cubicBezTo>
                    <a:pt x="54" y="18"/>
                    <a:pt x="12" y="62"/>
                    <a:pt x="5" y="120"/>
                  </a:cubicBezTo>
                  <a:cubicBezTo>
                    <a:pt x="0" y="157"/>
                    <a:pt x="11" y="193"/>
                    <a:pt x="33" y="221"/>
                  </a:cubicBezTo>
                  <a:cubicBezTo>
                    <a:pt x="19" y="265"/>
                    <a:pt x="20" y="312"/>
                    <a:pt x="38" y="357"/>
                  </a:cubicBezTo>
                  <a:cubicBezTo>
                    <a:pt x="82" y="460"/>
                    <a:pt x="208" y="505"/>
                    <a:pt x="319" y="458"/>
                  </a:cubicBezTo>
                  <a:cubicBezTo>
                    <a:pt x="327" y="454"/>
                    <a:pt x="336" y="450"/>
                    <a:pt x="344" y="446"/>
                  </a:cubicBezTo>
                  <a:cubicBezTo>
                    <a:pt x="344" y="446"/>
                    <a:pt x="404" y="391"/>
                    <a:pt x="398" y="307"/>
                  </a:cubicBezTo>
                  <a:cubicBezTo>
                    <a:pt x="396" y="274"/>
                    <a:pt x="391" y="242"/>
                    <a:pt x="377" y="215"/>
                  </a:cubicBez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 name="Freeform 11"/>
            <p:cNvSpPr>
              <a:spLocks/>
            </p:cNvSpPr>
            <p:nvPr/>
          </p:nvSpPr>
          <p:spPr bwMode="auto">
            <a:xfrm>
              <a:off x="4454935" y="2990946"/>
              <a:ext cx="1087536" cy="1279455"/>
            </a:xfrm>
            <a:custGeom>
              <a:avLst/>
              <a:gdLst>
                <a:gd name="T0" fmla="*/ 424 w 424"/>
                <a:gd name="T1" fmla="*/ 155 h 499"/>
                <a:gd name="T2" fmla="*/ 251 w 424"/>
                <a:gd name="T3" fmla="*/ 50 h 499"/>
                <a:gd name="T4" fmla="*/ 140 w 424"/>
                <a:gd name="T5" fmla="*/ 0 h 499"/>
                <a:gd name="T6" fmla="*/ 114 w 424"/>
                <a:gd name="T7" fmla="*/ 4 h 499"/>
                <a:gd name="T8" fmla="*/ 107 w 424"/>
                <a:gd name="T9" fmla="*/ 7 h 499"/>
                <a:gd name="T10" fmla="*/ 116 w 424"/>
                <a:gd name="T11" fmla="*/ 15 h 499"/>
                <a:gd name="T12" fmla="*/ 1 w 424"/>
                <a:gd name="T13" fmla="*/ 129 h 499"/>
                <a:gd name="T14" fmla="*/ 41 w 424"/>
                <a:gd name="T15" fmla="*/ 232 h 499"/>
                <a:gd name="T16" fmla="*/ 36 w 424"/>
                <a:gd name="T17" fmla="*/ 372 h 499"/>
                <a:gd name="T18" fmla="*/ 331 w 424"/>
                <a:gd name="T19" fmla="*/ 480 h 499"/>
                <a:gd name="T20" fmla="*/ 341 w 424"/>
                <a:gd name="T21" fmla="*/ 460 h 499"/>
                <a:gd name="T22" fmla="*/ 352 w 424"/>
                <a:gd name="T23" fmla="*/ 468 h 499"/>
                <a:gd name="T24" fmla="*/ 359 w 424"/>
                <a:gd name="T25" fmla="*/ 466 h 499"/>
                <a:gd name="T26" fmla="*/ 397 w 424"/>
                <a:gd name="T27" fmla="*/ 415 h 499"/>
                <a:gd name="T28" fmla="*/ 395 w 424"/>
                <a:gd name="T29" fmla="*/ 221 h 499"/>
                <a:gd name="T30" fmla="*/ 385 w 424"/>
                <a:gd name="T31" fmla="*/ 226 h 499"/>
                <a:gd name="T32" fmla="*/ 395 w 424"/>
                <a:gd name="T33" fmla="*/ 330 h 499"/>
                <a:gd name="T34" fmla="*/ 347 w 424"/>
                <a:gd name="T35" fmla="*/ 446 h 499"/>
                <a:gd name="T36" fmla="*/ 349 w 424"/>
                <a:gd name="T37" fmla="*/ 452 h 499"/>
                <a:gd name="T38" fmla="*/ 349 w 424"/>
                <a:gd name="T39" fmla="*/ 452 h 499"/>
                <a:gd name="T40" fmla="*/ 347 w 424"/>
                <a:gd name="T41" fmla="*/ 446 h 499"/>
                <a:gd name="T42" fmla="*/ 347 w 424"/>
                <a:gd name="T43" fmla="*/ 446 h 499"/>
                <a:gd name="T44" fmla="*/ 347 w 424"/>
                <a:gd name="T45" fmla="*/ 446 h 499"/>
                <a:gd name="T46" fmla="*/ 352 w 424"/>
                <a:gd name="T47" fmla="*/ 456 h 499"/>
                <a:gd name="T48" fmla="*/ 352 w 424"/>
                <a:gd name="T49" fmla="*/ 456 h 499"/>
                <a:gd name="T50" fmla="*/ 352 w 424"/>
                <a:gd name="T51" fmla="*/ 445 h 499"/>
                <a:gd name="T52" fmla="*/ 352 w 424"/>
                <a:gd name="T53" fmla="*/ 445 h 499"/>
                <a:gd name="T54" fmla="*/ 352 w 424"/>
                <a:gd name="T55" fmla="*/ 445 h 499"/>
                <a:gd name="T56" fmla="*/ 352 w 424"/>
                <a:gd name="T57" fmla="*/ 457 h 499"/>
                <a:gd name="T58" fmla="*/ 352 w 424"/>
                <a:gd name="T59" fmla="*/ 457 h 499"/>
                <a:gd name="T60" fmla="*/ 363 w 424"/>
                <a:gd name="T61" fmla="*/ 453 h 499"/>
                <a:gd name="T62" fmla="*/ 363 w 424"/>
                <a:gd name="T63" fmla="*/ 453 h 499"/>
                <a:gd name="T64" fmla="*/ 322 w 424"/>
                <a:gd name="T65" fmla="*/ 459 h 499"/>
                <a:gd name="T66" fmla="*/ 57 w 424"/>
                <a:gd name="T67" fmla="*/ 363 h 499"/>
                <a:gd name="T68" fmla="*/ 53 w 424"/>
                <a:gd name="T69" fmla="*/ 230 h 499"/>
                <a:gd name="T70" fmla="*/ 24 w 424"/>
                <a:gd name="T71" fmla="*/ 132 h 499"/>
                <a:gd name="T72" fmla="*/ 126 w 424"/>
                <a:gd name="T73" fmla="*/ 24 h 499"/>
                <a:gd name="T74" fmla="*/ 125 w 424"/>
                <a:gd name="T75" fmla="*/ 22 h 499"/>
                <a:gd name="T76" fmla="*/ 125 w 424"/>
                <a:gd name="T77" fmla="*/ 22 h 499"/>
                <a:gd name="T78" fmla="*/ 125 w 424"/>
                <a:gd name="T79" fmla="*/ 22 h 499"/>
                <a:gd name="T80" fmla="*/ 116 w 424"/>
                <a:gd name="T81" fmla="*/ 16 h 499"/>
                <a:gd name="T82" fmla="*/ 116 w 424"/>
                <a:gd name="T83" fmla="*/ 16 h 499"/>
                <a:gd name="T84" fmla="*/ 120 w 424"/>
                <a:gd name="T85" fmla="*/ 26 h 499"/>
                <a:gd name="T86" fmla="*/ 120 w 424"/>
                <a:gd name="T87" fmla="*/ 26 h 499"/>
                <a:gd name="T88" fmla="*/ 120 w 424"/>
                <a:gd name="T89" fmla="*/ 26 h 499"/>
                <a:gd name="T90" fmla="*/ 123 w 424"/>
                <a:gd name="T91" fmla="*/ 25 h 499"/>
                <a:gd name="T92" fmla="*/ 248 w 424"/>
                <a:gd name="T93" fmla="*/ 68 h 499"/>
                <a:gd name="T94" fmla="*/ 305 w 424"/>
                <a:gd name="T95" fmla="*/ 59 h 499"/>
                <a:gd name="T96" fmla="*/ 377 w 424"/>
                <a:gd name="T97" fmla="*/ 218 h 499"/>
                <a:gd name="T98" fmla="*/ 385 w 424"/>
                <a:gd name="T99" fmla="*/ 22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24" h="499">
                  <a:moveTo>
                    <a:pt x="385" y="226"/>
                  </a:moveTo>
                  <a:cubicBezTo>
                    <a:pt x="393" y="233"/>
                    <a:pt x="393" y="233"/>
                    <a:pt x="393" y="233"/>
                  </a:cubicBezTo>
                  <a:cubicBezTo>
                    <a:pt x="414" y="211"/>
                    <a:pt x="424" y="183"/>
                    <a:pt x="424" y="155"/>
                  </a:cubicBezTo>
                  <a:cubicBezTo>
                    <a:pt x="424" y="126"/>
                    <a:pt x="412" y="96"/>
                    <a:pt x="390" y="73"/>
                  </a:cubicBezTo>
                  <a:cubicBezTo>
                    <a:pt x="367" y="49"/>
                    <a:pt x="336" y="37"/>
                    <a:pt x="305" y="37"/>
                  </a:cubicBezTo>
                  <a:cubicBezTo>
                    <a:pt x="287" y="37"/>
                    <a:pt x="268" y="41"/>
                    <a:pt x="251" y="50"/>
                  </a:cubicBezTo>
                  <a:cubicBezTo>
                    <a:pt x="257" y="60"/>
                    <a:pt x="257" y="60"/>
                    <a:pt x="257" y="60"/>
                  </a:cubicBezTo>
                  <a:cubicBezTo>
                    <a:pt x="265" y="52"/>
                    <a:pt x="265" y="52"/>
                    <a:pt x="265" y="52"/>
                  </a:cubicBezTo>
                  <a:cubicBezTo>
                    <a:pt x="233" y="20"/>
                    <a:pt x="189" y="0"/>
                    <a:pt x="140" y="0"/>
                  </a:cubicBezTo>
                  <a:cubicBezTo>
                    <a:pt x="138" y="0"/>
                    <a:pt x="135" y="0"/>
                    <a:pt x="132" y="0"/>
                  </a:cubicBezTo>
                  <a:cubicBezTo>
                    <a:pt x="127" y="1"/>
                    <a:pt x="123" y="2"/>
                    <a:pt x="119" y="2"/>
                  </a:cubicBezTo>
                  <a:cubicBezTo>
                    <a:pt x="117" y="3"/>
                    <a:pt x="116" y="3"/>
                    <a:pt x="114" y="4"/>
                  </a:cubicBezTo>
                  <a:cubicBezTo>
                    <a:pt x="113" y="4"/>
                    <a:pt x="113" y="4"/>
                    <a:pt x="112" y="4"/>
                  </a:cubicBezTo>
                  <a:cubicBezTo>
                    <a:pt x="111" y="4"/>
                    <a:pt x="111" y="5"/>
                    <a:pt x="110" y="5"/>
                  </a:cubicBezTo>
                  <a:cubicBezTo>
                    <a:pt x="109" y="6"/>
                    <a:pt x="108" y="6"/>
                    <a:pt x="107" y="7"/>
                  </a:cubicBezTo>
                  <a:cubicBezTo>
                    <a:pt x="107" y="8"/>
                    <a:pt x="106" y="8"/>
                    <a:pt x="106" y="9"/>
                  </a:cubicBezTo>
                  <a:cubicBezTo>
                    <a:pt x="105" y="11"/>
                    <a:pt x="104" y="12"/>
                    <a:pt x="104" y="14"/>
                  </a:cubicBezTo>
                  <a:cubicBezTo>
                    <a:pt x="116" y="15"/>
                    <a:pt x="116" y="15"/>
                    <a:pt x="116" y="15"/>
                  </a:cubicBezTo>
                  <a:cubicBezTo>
                    <a:pt x="113" y="4"/>
                    <a:pt x="113" y="4"/>
                    <a:pt x="113" y="4"/>
                  </a:cubicBezTo>
                  <a:cubicBezTo>
                    <a:pt x="84" y="12"/>
                    <a:pt x="58" y="27"/>
                    <a:pt x="38" y="49"/>
                  </a:cubicBezTo>
                  <a:cubicBezTo>
                    <a:pt x="19" y="71"/>
                    <a:pt x="5" y="98"/>
                    <a:pt x="1" y="129"/>
                  </a:cubicBezTo>
                  <a:cubicBezTo>
                    <a:pt x="0" y="135"/>
                    <a:pt x="0" y="142"/>
                    <a:pt x="0" y="148"/>
                  </a:cubicBezTo>
                  <a:cubicBezTo>
                    <a:pt x="0" y="182"/>
                    <a:pt x="12" y="214"/>
                    <a:pt x="32" y="239"/>
                  </a:cubicBezTo>
                  <a:cubicBezTo>
                    <a:pt x="41" y="232"/>
                    <a:pt x="41" y="232"/>
                    <a:pt x="41" y="232"/>
                  </a:cubicBezTo>
                  <a:cubicBezTo>
                    <a:pt x="30" y="229"/>
                    <a:pt x="30" y="229"/>
                    <a:pt x="30" y="229"/>
                  </a:cubicBezTo>
                  <a:cubicBezTo>
                    <a:pt x="23" y="249"/>
                    <a:pt x="20" y="271"/>
                    <a:pt x="20" y="293"/>
                  </a:cubicBezTo>
                  <a:cubicBezTo>
                    <a:pt x="20" y="320"/>
                    <a:pt x="25" y="346"/>
                    <a:pt x="36" y="372"/>
                  </a:cubicBezTo>
                  <a:cubicBezTo>
                    <a:pt x="53" y="412"/>
                    <a:pt x="82" y="444"/>
                    <a:pt x="117" y="466"/>
                  </a:cubicBezTo>
                  <a:cubicBezTo>
                    <a:pt x="152" y="488"/>
                    <a:pt x="193" y="499"/>
                    <a:pt x="236" y="499"/>
                  </a:cubicBezTo>
                  <a:cubicBezTo>
                    <a:pt x="268" y="499"/>
                    <a:pt x="300" y="493"/>
                    <a:pt x="331" y="480"/>
                  </a:cubicBezTo>
                  <a:cubicBezTo>
                    <a:pt x="340" y="476"/>
                    <a:pt x="349" y="471"/>
                    <a:pt x="358" y="466"/>
                  </a:cubicBezTo>
                  <a:cubicBezTo>
                    <a:pt x="352" y="457"/>
                    <a:pt x="352" y="457"/>
                    <a:pt x="352" y="457"/>
                  </a:cubicBezTo>
                  <a:cubicBezTo>
                    <a:pt x="341" y="460"/>
                    <a:pt x="341" y="460"/>
                    <a:pt x="341" y="460"/>
                  </a:cubicBezTo>
                  <a:cubicBezTo>
                    <a:pt x="342" y="461"/>
                    <a:pt x="342" y="463"/>
                    <a:pt x="343" y="464"/>
                  </a:cubicBezTo>
                  <a:cubicBezTo>
                    <a:pt x="344" y="465"/>
                    <a:pt x="346" y="467"/>
                    <a:pt x="348" y="467"/>
                  </a:cubicBezTo>
                  <a:cubicBezTo>
                    <a:pt x="350" y="468"/>
                    <a:pt x="351" y="468"/>
                    <a:pt x="352" y="468"/>
                  </a:cubicBezTo>
                  <a:cubicBezTo>
                    <a:pt x="354" y="468"/>
                    <a:pt x="355" y="468"/>
                    <a:pt x="355" y="467"/>
                  </a:cubicBezTo>
                  <a:cubicBezTo>
                    <a:pt x="357" y="467"/>
                    <a:pt x="357" y="467"/>
                    <a:pt x="358" y="467"/>
                  </a:cubicBezTo>
                  <a:cubicBezTo>
                    <a:pt x="358" y="466"/>
                    <a:pt x="359" y="466"/>
                    <a:pt x="359" y="466"/>
                  </a:cubicBezTo>
                  <a:cubicBezTo>
                    <a:pt x="359" y="465"/>
                    <a:pt x="360" y="465"/>
                    <a:pt x="360" y="465"/>
                  </a:cubicBezTo>
                  <a:cubicBezTo>
                    <a:pt x="361" y="464"/>
                    <a:pt x="363" y="462"/>
                    <a:pt x="365" y="460"/>
                  </a:cubicBezTo>
                  <a:cubicBezTo>
                    <a:pt x="372" y="452"/>
                    <a:pt x="385" y="437"/>
                    <a:pt x="397" y="415"/>
                  </a:cubicBezTo>
                  <a:cubicBezTo>
                    <a:pt x="408" y="392"/>
                    <a:pt x="418" y="364"/>
                    <a:pt x="418" y="330"/>
                  </a:cubicBezTo>
                  <a:cubicBezTo>
                    <a:pt x="418" y="326"/>
                    <a:pt x="418" y="322"/>
                    <a:pt x="418" y="317"/>
                  </a:cubicBezTo>
                  <a:cubicBezTo>
                    <a:pt x="415" y="283"/>
                    <a:pt x="410" y="250"/>
                    <a:pt x="395" y="221"/>
                  </a:cubicBezTo>
                  <a:cubicBezTo>
                    <a:pt x="385" y="226"/>
                    <a:pt x="385" y="226"/>
                    <a:pt x="385" y="226"/>
                  </a:cubicBezTo>
                  <a:cubicBezTo>
                    <a:pt x="393" y="233"/>
                    <a:pt x="393" y="233"/>
                    <a:pt x="393" y="233"/>
                  </a:cubicBezTo>
                  <a:cubicBezTo>
                    <a:pt x="385" y="226"/>
                    <a:pt x="385" y="226"/>
                    <a:pt x="385" y="226"/>
                  </a:cubicBezTo>
                  <a:cubicBezTo>
                    <a:pt x="375" y="231"/>
                    <a:pt x="375" y="231"/>
                    <a:pt x="375" y="231"/>
                  </a:cubicBezTo>
                  <a:cubicBezTo>
                    <a:pt x="387" y="256"/>
                    <a:pt x="393" y="286"/>
                    <a:pt x="395" y="319"/>
                  </a:cubicBezTo>
                  <a:cubicBezTo>
                    <a:pt x="395" y="323"/>
                    <a:pt x="395" y="326"/>
                    <a:pt x="395" y="330"/>
                  </a:cubicBezTo>
                  <a:cubicBezTo>
                    <a:pt x="395" y="365"/>
                    <a:pt x="383" y="395"/>
                    <a:pt x="370" y="416"/>
                  </a:cubicBezTo>
                  <a:cubicBezTo>
                    <a:pt x="364" y="426"/>
                    <a:pt x="357" y="434"/>
                    <a:pt x="352" y="440"/>
                  </a:cubicBezTo>
                  <a:cubicBezTo>
                    <a:pt x="350" y="443"/>
                    <a:pt x="348" y="445"/>
                    <a:pt x="347" y="446"/>
                  </a:cubicBezTo>
                  <a:cubicBezTo>
                    <a:pt x="346" y="447"/>
                    <a:pt x="345" y="447"/>
                    <a:pt x="345" y="447"/>
                  </a:cubicBezTo>
                  <a:cubicBezTo>
                    <a:pt x="345" y="447"/>
                    <a:pt x="345" y="447"/>
                    <a:pt x="345" y="447"/>
                  </a:cubicBezTo>
                  <a:cubicBezTo>
                    <a:pt x="349" y="452"/>
                    <a:pt x="349" y="452"/>
                    <a:pt x="349" y="452"/>
                  </a:cubicBezTo>
                  <a:cubicBezTo>
                    <a:pt x="346" y="447"/>
                    <a:pt x="346" y="447"/>
                    <a:pt x="346" y="447"/>
                  </a:cubicBezTo>
                  <a:cubicBezTo>
                    <a:pt x="345" y="447"/>
                    <a:pt x="345" y="447"/>
                    <a:pt x="345" y="447"/>
                  </a:cubicBezTo>
                  <a:cubicBezTo>
                    <a:pt x="349" y="452"/>
                    <a:pt x="349" y="452"/>
                    <a:pt x="349" y="452"/>
                  </a:cubicBezTo>
                  <a:cubicBezTo>
                    <a:pt x="346" y="447"/>
                    <a:pt x="346" y="447"/>
                    <a:pt x="346" y="447"/>
                  </a:cubicBezTo>
                  <a:cubicBezTo>
                    <a:pt x="352" y="456"/>
                    <a:pt x="352" y="456"/>
                    <a:pt x="352" y="456"/>
                  </a:cubicBezTo>
                  <a:cubicBezTo>
                    <a:pt x="347" y="446"/>
                    <a:pt x="347" y="446"/>
                    <a:pt x="347" y="446"/>
                  </a:cubicBezTo>
                  <a:cubicBezTo>
                    <a:pt x="346" y="447"/>
                    <a:pt x="346" y="447"/>
                    <a:pt x="346" y="447"/>
                  </a:cubicBezTo>
                  <a:cubicBezTo>
                    <a:pt x="352" y="456"/>
                    <a:pt x="352" y="456"/>
                    <a:pt x="352" y="456"/>
                  </a:cubicBezTo>
                  <a:cubicBezTo>
                    <a:pt x="347" y="446"/>
                    <a:pt x="347" y="446"/>
                    <a:pt x="347" y="446"/>
                  </a:cubicBezTo>
                  <a:cubicBezTo>
                    <a:pt x="352" y="456"/>
                    <a:pt x="352" y="456"/>
                    <a:pt x="352" y="456"/>
                  </a:cubicBezTo>
                  <a:cubicBezTo>
                    <a:pt x="348" y="446"/>
                    <a:pt x="348" y="446"/>
                    <a:pt x="348" y="446"/>
                  </a:cubicBezTo>
                  <a:cubicBezTo>
                    <a:pt x="347" y="446"/>
                    <a:pt x="347" y="446"/>
                    <a:pt x="347" y="446"/>
                  </a:cubicBezTo>
                  <a:cubicBezTo>
                    <a:pt x="352" y="456"/>
                    <a:pt x="352" y="456"/>
                    <a:pt x="352" y="456"/>
                  </a:cubicBezTo>
                  <a:cubicBezTo>
                    <a:pt x="348" y="446"/>
                    <a:pt x="348" y="446"/>
                    <a:pt x="348" y="446"/>
                  </a:cubicBezTo>
                  <a:cubicBezTo>
                    <a:pt x="352" y="456"/>
                    <a:pt x="352" y="456"/>
                    <a:pt x="352" y="456"/>
                  </a:cubicBezTo>
                  <a:cubicBezTo>
                    <a:pt x="349" y="445"/>
                    <a:pt x="349" y="445"/>
                    <a:pt x="349" y="445"/>
                  </a:cubicBezTo>
                  <a:cubicBezTo>
                    <a:pt x="349" y="446"/>
                    <a:pt x="348" y="446"/>
                    <a:pt x="348" y="446"/>
                  </a:cubicBezTo>
                  <a:cubicBezTo>
                    <a:pt x="352" y="456"/>
                    <a:pt x="352" y="456"/>
                    <a:pt x="352" y="456"/>
                  </a:cubicBezTo>
                  <a:cubicBezTo>
                    <a:pt x="349" y="445"/>
                    <a:pt x="349" y="445"/>
                    <a:pt x="349" y="445"/>
                  </a:cubicBezTo>
                  <a:cubicBezTo>
                    <a:pt x="352" y="456"/>
                    <a:pt x="352" y="456"/>
                    <a:pt x="352" y="456"/>
                  </a:cubicBezTo>
                  <a:cubicBezTo>
                    <a:pt x="352" y="445"/>
                    <a:pt x="352" y="445"/>
                    <a:pt x="352" y="445"/>
                  </a:cubicBezTo>
                  <a:cubicBezTo>
                    <a:pt x="351" y="445"/>
                    <a:pt x="350" y="445"/>
                    <a:pt x="349" y="445"/>
                  </a:cubicBezTo>
                  <a:cubicBezTo>
                    <a:pt x="352" y="456"/>
                    <a:pt x="352" y="456"/>
                    <a:pt x="352" y="456"/>
                  </a:cubicBezTo>
                  <a:cubicBezTo>
                    <a:pt x="352" y="445"/>
                    <a:pt x="352" y="445"/>
                    <a:pt x="352" y="445"/>
                  </a:cubicBezTo>
                  <a:cubicBezTo>
                    <a:pt x="352" y="457"/>
                    <a:pt x="352" y="457"/>
                    <a:pt x="352" y="457"/>
                  </a:cubicBezTo>
                  <a:cubicBezTo>
                    <a:pt x="358" y="447"/>
                    <a:pt x="358" y="447"/>
                    <a:pt x="358" y="447"/>
                  </a:cubicBezTo>
                  <a:cubicBezTo>
                    <a:pt x="355" y="445"/>
                    <a:pt x="353" y="445"/>
                    <a:pt x="352" y="445"/>
                  </a:cubicBezTo>
                  <a:cubicBezTo>
                    <a:pt x="352" y="457"/>
                    <a:pt x="352" y="457"/>
                    <a:pt x="352" y="457"/>
                  </a:cubicBezTo>
                  <a:cubicBezTo>
                    <a:pt x="358" y="447"/>
                    <a:pt x="358" y="447"/>
                    <a:pt x="358" y="447"/>
                  </a:cubicBezTo>
                  <a:cubicBezTo>
                    <a:pt x="352" y="457"/>
                    <a:pt x="352" y="457"/>
                    <a:pt x="352" y="457"/>
                  </a:cubicBezTo>
                  <a:cubicBezTo>
                    <a:pt x="361" y="449"/>
                    <a:pt x="361" y="449"/>
                    <a:pt x="361" y="449"/>
                  </a:cubicBezTo>
                  <a:cubicBezTo>
                    <a:pt x="360" y="448"/>
                    <a:pt x="359" y="447"/>
                    <a:pt x="358" y="447"/>
                  </a:cubicBezTo>
                  <a:cubicBezTo>
                    <a:pt x="352" y="457"/>
                    <a:pt x="352" y="457"/>
                    <a:pt x="352" y="457"/>
                  </a:cubicBezTo>
                  <a:cubicBezTo>
                    <a:pt x="361" y="449"/>
                    <a:pt x="361" y="449"/>
                    <a:pt x="361" y="449"/>
                  </a:cubicBezTo>
                  <a:cubicBezTo>
                    <a:pt x="352" y="457"/>
                    <a:pt x="352" y="457"/>
                    <a:pt x="352" y="457"/>
                  </a:cubicBezTo>
                  <a:cubicBezTo>
                    <a:pt x="363" y="453"/>
                    <a:pt x="363" y="453"/>
                    <a:pt x="363" y="453"/>
                  </a:cubicBezTo>
                  <a:cubicBezTo>
                    <a:pt x="362" y="452"/>
                    <a:pt x="362" y="451"/>
                    <a:pt x="361" y="449"/>
                  </a:cubicBezTo>
                  <a:cubicBezTo>
                    <a:pt x="352" y="457"/>
                    <a:pt x="352" y="457"/>
                    <a:pt x="352" y="457"/>
                  </a:cubicBezTo>
                  <a:cubicBezTo>
                    <a:pt x="363" y="453"/>
                    <a:pt x="363" y="453"/>
                    <a:pt x="363" y="453"/>
                  </a:cubicBezTo>
                  <a:cubicBezTo>
                    <a:pt x="358" y="440"/>
                    <a:pt x="358" y="440"/>
                    <a:pt x="358" y="440"/>
                  </a:cubicBezTo>
                  <a:cubicBezTo>
                    <a:pt x="346" y="447"/>
                    <a:pt x="346" y="447"/>
                    <a:pt x="346" y="447"/>
                  </a:cubicBezTo>
                  <a:cubicBezTo>
                    <a:pt x="339" y="451"/>
                    <a:pt x="331" y="455"/>
                    <a:pt x="322" y="459"/>
                  </a:cubicBezTo>
                  <a:cubicBezTo>
                    <a:pt x="294" y="471"/>
                    <a:pt x="265" y="476"/>
                    <a:pt x="236" y="476"/>
                  </a:cubicBezTo>
                  <a:cubicBezTo>
                    <a:pt x="197" y="476"/>
                    <a:pt x="160" y="466"/>
                    <a:pt x="129" y="446"/>
                  </a:cubicBezTo>
                  <a:cubicBezTo>
                    <a:pt x="97" y="427"/>
                    <a:pt x="72" y="399"/>
                    <a:pt x="57" y="363"/>
                  </a:cubicBezTo>
                  <a:cubicBezTo>
                    <a:pt x="47" y="340"/>
                    <a:pt x="43" y="317"/>
                    <a:pt x="43" y="293"/>
                  </a:cubicBezTo>
                  <a:cubicBezTo>
                    <a:pt x="43" y="274"/>
                    <a:pt x="46" y="254"/>
                    <a:pt x="52" y="236"/>
                  </a:cubicBezTo>
                  <a:cubicBezTo>
                    <a:pt x="53" y="230"/>
                    <a:pt x="53" y="230"/>
                    <a:pt x="53" y="230"/>
                  </a:cubicBezTo>
                  <a:cubicBezTo>
                    <a:pt x="50" y="225"/>
                    <a:pt x="50" y="225"/>
                    <a:pt x="50" y="225"/>
                  </a:cubicBezTo>
                  <a:cubicBezTo>
                    <a:pt x="33" y="203"/>
                    <a:pt x="23" y="176"/>
                    <a:pt x="23" y="148"/>
                  </a:cubicBezTo>
                  <a:cubicBezTo>
                    <a:pt x="23" y="143"/>
                    <a:pt x="23" y="137"/>
                    <a:pt x="24" y="132"/>
                  </a:cubicBezTo>
                  <a:cubicBezTo>
                    <a:pt x="27" y="106"/>
                    <a:pt x="39" y="83"/>
                    <a:pt x="55" y="64"/>
                  </a:cubicBezTo>
                  <a:cubicBezTo>
                    <a:pt x="72" y="46"/>
                    <a:pt x="94" y="33"/>
                    <a:pt x="118" y="26"/>
                  </a:cubicBezTo>
                  <a:cubicBezTo>
                    <a:pt x="126" y="24"/>
                    <a:pt x="126" y="24"/>
                    <a:pt x="126" y="24"/>
                  </a:cubicBezTo>
                  <a:cubicBezTo>
                    <a:pt x="127" y="16"/>
                    <a:pt x="127" y="16"/>
                    <a:pt x="127" y="16"/>
                  </a:cubicBezTo>
                  <a:cubicBezTo>
                    <a:pt x="116" y="15"/>
                    <a:pt x="116" y="15"/>
                    <a:pt x="116" y="15"/>
                  </a:cubicBezTo>
                  <a:cubicBezTo>
                    <a:pt x="125" y="22"/>
                    <a:pt x="125" y="22"/>
                    <a:pt x="125" y="22"/>
                  </a:cubicBezTo>
                  <a:cubicBezTo>
                    <a:pt x="126" y="21"/>
                    <a:pt x="127" y="19"/>
                    <a:pt x="127" y="16"/>
                  </a:cubicBezTo>
                  <a:cubicBezTo>
                    <a:pt x="116" y="15"/>
                    <a:pt x="116" y="15"/>
                    <a:pt x="116" y="15"/>
                  </a:cubicBezTo>
                  <a:cubicBezTo>
                    <a:pt x="125" y="22"/>
                    <a:pt x="125" y="22"/>
                    <a:pt x="125" y="22"/>
                  </a:cubicBezTo>
                  <a:cubicBezTo>
                    <a:pt x="116" y="15"/>
                    <a:pt x="116" y="15"/>
                    <a:pt x="116" y="15"/>
                  </a:cubicBezTo>
                  <a:cubicBezTo>
                    <a:pt x="123" y="24"/>
                    <a:pt x="123" y="24"/>
                    <a:pt x="123" y="24"/>
                  </a:cubicBezTo>
                  <a:cubicBezTo>
                    <a:pt x="123" y="23"/>
                    <a:pt x="124" y="23"/>
                    <a:pt x="125" y="22"/>
                  </a:cubicBezTo>
                  <a:cubicBezTo>
                    <a:pt x="116" y="15"/>
                    <a:pt x="116" y="15"/>
                    <a:pt x="116" y="15"/>
                  </a:cubicBezTo>
                  <a:cubicBezTo>
                    <a:pt x="123" y="24"/>
                    <a:pt x="123" y="24"/>
                    <a:pt x="123" y="24"/>
                  </a:cubicBezTo>
                  <a:cubicBezTo>
                    <a:pt x="116" y="16"/>
                    <a:pt x="116" y="16"/>
                    <a:pt x="116" y="16"/>
                  </a:cubicBezTo>
                  <a:cubicBezTo>
                    <a:pt x="121" y="25"/>
                    <a:pt x="121" y="25"/>
                    <a:pt x="121" y="25"/>
                  </a:cubicBezTo>
                  <a:cubicBezTo>
                    <a:pt x="121" y="25"/>
                    <a:pt x="122" y="25"/>
                    <a:pt x="123" y="24"/>
                  </a:cubicBezTo>
                  <a:cubicBezTo>
                    <a:pt x="116" y="16"/>
                    <a:pt x="116" y="16"/>
                    <a:pt x="116" y="16"/>
                  </a:cubicBezTo>
                  <a:cubicBezTo>
                    <a:pt x="121" y="25"/>
                    <a:pt x="121" y="25"/>
                    <a:pt x="121" y="25"/>
                  </a:cubicBezTo>
                  <a:cubicBezTo>
                    <a:pt x="118" y="18"/>
                    <a:pt x="118" y="18"/>
                    <a:pt x="118" y="18"/>
                  </a:cubicBezTo>
                  <a:cubicBezTo>
                    <a:pt x="120" y="26"/>
                    <a:pt x="120" y="26"/>
                    <a:pt x="120" y="26"/>
                  </a:cubicBezTo>
                  <a:cubicBezTo>
                    <a:pt x="120" y="26"/>
                    <a:pt x="120" y="26"/>
                    <a:pt x="121" y="25"/>
                  </a:cubicBezTo>
                  <a:cubicBezTo>
                    <a:pt x="118" y="18"/>
                    <a:pt x="118" y="18"/>
                    <a:pt x="118" y="18"/>
                  </a:cubicBezTo>
                  <a:cubicBezTo>
                    <a:pt x="120" y="26"/>
                    <a:pt x="120" y="26"/>
                    <a:pt x="120" y="26"/>
                  </a:cubicBezTo>
                  <a:cubicBezTo>
                    <a:pt x="120" y="25"/>
                    <a:pt x="120" y="25"/>
                    <a:pt x="120" y="25"/>
                  </a:cubicBezTo>
                  <a:cubicBezTo>
                    <a:pt x="120" y="26"/>
                    <a:pt x="120" y="26"/>
                    <a:pt x="120" y="26"/>
                  </a:cubicBezTo>
                  <a:cubicBezTo>
                    <a:pt x="120" y="26"/>
                    <a:pt x="120" y="26"/>
                    <a:pt x="120" y="26"/>
                  </a:cubicBezTo>
                  <a:cubicBezTo>
                    <a:pt x="120" y="25"/>
                    <a:pt x="120" y="25"/>
                    <a:pt x="120" y="25"/>
                  </a:cubicBezTo>
                  <a:cubicBezTo>
                    <a:pt x="120" y="26"/>
                    <a:pt x="120" y="26"/>
                    <a:pt x="120" y="26"/>
                  </a:cubicBezTo>
                  <a:cubicBezTo>
                    <a:pt x="120" y="25"/>
                    <a:pt x="122" y="25"/>
                    <a:pt x="123" y="25"/>
                  </a:cubicBezTo>
                  <a:cubicBezTo>
                    <a:pt x="126" y="24"/>
                    <a:pt x="129" y="24"/>
                    <a:pt x="132" y="23"/>
                  </a:cubicBezTo>
                  <a:cubicBezTo>
                    <a:pt x="135" y="23"/>
                    <a:pt x="139" y="23"/>
                    <a:pt x="140" y="23"/>
                  </a:cubicBezTo>
                  <a:cubicBezTo>
                    <a:pt x="182" y="23"/>
                    <a:pt x="220" y="40"/>
                    <a:pt x="248" y="68"/>
                  </a:cubicBezTo>
                  <a:cubicBezTo>
                    <a:pt x="254" y="74"/>
                    <a:pt x="254" y="74"/>
                    <a:pt x="254" y="74"/>
                  </a:cubicBezTo>
                  <a:cubicBezTo>
                    <a:pt x="262" y="70"/>
                    <a:pt x="262" y="70"/>
                    <a:pt x="262" y="70"/>
                  </a:cubicBezTo>
                  <a:cubicBezTo>
                    <a:pt x="275" y="63"/>
                    <a:pt x="290" y="59"/>
                    <a:pt x="305" y="59"/>
                  </a:cubicBezTo>
                  <a:cubicBezTo>
                    <a:pt x="330" y="59"/>
                    <a:pt x="355" y="69"/>
                    <a:pt x="374" y="89"/>
                  </a:cubicBezTo>
                  <a:cubicBezTo>
                    <a:pt x="392" y="107"/>
                    <a:pt x="401" y="131"/>
                    <a:pt x="401" y="155"/>
                  </a:cubicBezTo>
                  <a:cubicBezTo>
                    <a:pt x="401" y="178"/>
                    <a:pt x="393" y="200"/>
                    <a:pt x="377" y="218"/>
                  </a:cubicBezTo>
                  <a:cubicBezTo>
                    <a:pt x="371" y="224"/>
                    <a:pt x="371" y="224"/>
                    <a:pt x="371" y="224"/>
                  </a:cubicBezTo>
                  <a:cubicBezTo>
                    <a:pt x="375" y="231"/>
                    <a:pt x="375" y="231"/>
                    <a:pt x="375" y="231"/>
                  </a:cubicBezTo>
                  <a:lnTo>
                    <a:pt x="385" y="2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 name="Oval 13"/>
            <p:cNvSpPr>
              <a:spLocks noChangeArrowheads="1"/>
            </p:cNvSpPr>
            <p:nvPr/>
          </p:nvSpPr>
          <p:spPr bwMode="auto">
            <a:xfrm>
              <a:off x="6587723" y="2498680"/>
              <a:ext cx="146377" cy="1463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 name="Freeform 14"/>
            <p:cNvSpPr>
              <a:spLocks noEditPoints="1"/>
            </p:cNvSpPr>
            <p:nvPr/>
          </p:nvSpPr>
          <p:spPr bwMode="auto">
            <a:xfrm>
              <a:off x="6577963" y="2488922"/>
              <a:ext cx="166979" cy="166979"/>
            </a:xfrm>
            <a:custGeom>
              <a:avLst/>
              <a:gdLst>
                <a:gd name="T0" fmla="*/ 65 w 65"/>
                <a:gd name="T1" fmla="*/ 32 h 65"/>
                <a:gd name="T2" fmla="*/ 32 w 65"/>
                <a:gd name="T3" fmla="*/ 0 h 65"/>
                <a:gd name="T4" fmla="*/ 0 w 65"/>
                <a:gd name="T5" fmla="*/ 32 h 65"/>
                <a:gd name="T6" fmla="*/ 32 w 65"/>
                <a:gd name="T7" fmla="*/ 65 h 65"/>
                <a:gd name="T8" fmla="*/ 65 w 65"/>
                <a:gd name="T9" fmla="*/ 32 h 65"/>
                <a:gd name="T10" fmla="*/ 65 w 65"/>
                <a:gd name="T11" fmla="*/ 32 h 65"/>
                <a:gd name="T12" fmla="*/ 7 w 65"/>
                <a:gd name="T13" fmla="*/ 32 h 65"/>
                <a:gd name="T14" fmla="*/ 32 w 65"/>
                <a:gd name="T15" fmla="*/ 7 h 65"/>
                <a:gd name="T16" fmla="*/ 57 w 65"/>
                <a:gd name="T17" fmla="*/ 32 h 65"/>
                <a:gd name="T18" fmla="*/ 32 w 65"/>
                <a:gd name="T19" fmla="*/ 57 h 65"/>
                <a:gd name="T20" fmla="*/ 7 w 65"/>
                <a:gd name="T21" fmla="*/ 32 h 65"/>
                <a:gd name="T22" fmla="*/ 7 w 65"/>
                <a:gd name="T2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5">
                  <a:moveTo>
                    <a:pt x="65" y="32"/>
                  </a:moveTo>
                  <a:cubicBezTo>
                    <a:pt x="65" y="14"/>
                    <a:pt x="50" y="0"/>
                    <a:pt x="32" y="0"/>
                  </a:cubicBezTo>
                  <a:cubicBezTo>
                    <a:pt x="14" y="0"/>
                    <a:pt x="0" y="14"/>
                    <a:pt x="0" y="32"/>
                  </a:cubicBezTo>
                  <a:cubicBezTo>
                    <a:pt x="0" y="50"/>
                    <a:pt x="14" y="65"/>
                    <a:pt x="32" y="65"/>
                  </a:cubicBezTo>
                  <a:cubicBezTo>
                    <a:pt x="50" y="65"/>
                    <a:pt x="65" y="50"/>
                    <a:pt x="65" y="32"/>
                  </a:cubicBezTo>
                  <a:cubicBezTo>
                    <a:pt x="65" y="14"/>
                    <a:pt x="65" y="50"/>
                    <a:pt x="65" y="32"/>
                  </a:cubicBezTo>
                  <a:close/>
                  <a:moveTo>
                    <a:pt x="7" y="32"/>
                  </a:moveTo>
                  <a:cubicBezTo>
                    <a:pt x="7" y="19"/>
                    <a:pt x="19" y="7"/>
                    <a:pt x="32" y="7"/>
                  </a:cubicBezTo>
                  <a:cubicBezTo>
                    <a:pt x="46" y="7"/>
                    <a:pt x="57" y="19"/>
                    <a:pt x="57" y="32"/>
                  </a:cubicBezTo>
                  <a:cubicBezTo>
                    <a:pt x="57" y="46"/>
                    <a:pt x="46" y="57"/>
                    <a:pt x="32" y="57"/>
                  </a:cubicBezTo>
                  <a:cubicBezTo>
                    <a:pt x="19" y="57"/>
                    <a:pt x="7" y="46"/>
                    <a:pt x="7" y="32"/>
                  </a:cubicBezTo>
                  <a:cubicBezTo>
                    <a:pt x="7" y="19"/>
                    <a:pt x="7" y="46"/>
                    <a:pt x="7" y="32"/>
                  </a:cubicBezTo>
                  <a:close/>
                </a:path>
              </a:pathLst>
            </a:custGeom>
            <a:solidFill>
              <a:srgbClr val="9F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 name="Oval 16"/>
            <p:cNvSpPr>
              <a:spLocks noChangeArrowheads="1"/>
            </p:cNvSpPr>
            <p:nvPr/>
          </p:nvSpPr>
          <p:spPr bwMode="auto">
            <a:xfrm>
              <a:off x="5454646" y="2688430"/>
              <a:ext cx="146377" cy="1463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 name="Freeform 17"/>
            <p:cNvSpPr>
              <a:spLocks noEditPoints="1"/>
            </p:cNvSpPr>
            <p:nvPr/>
          </p:nvSpPr>
          <p:spPr bwMode="auto">
            <a:xfrm>
              <a:off x="5444888" y="2678673"/>
              <a:ext cx="165896" cy="165896"/>
            </a:xfrm>
            <a:custGeom>
              <a:avLst/>
              <a:gdLst>
                <a:gd name="T0" fmla="*/ 65 w 65"/>
                <a:gd name="T1" fmla="*/ 32 h 65"/>
                <a:gd name="T2" fmla="*/ 32 w 65"/>
                <a:gd name="T3" fmla="*/ 0 h 65"/>
                <a:gd name="T4" fmla="*/ 0 w 65"/>
                <a:gd name="T5" fmla="*/ 32 h 65"/>
                <a:gd name="T6" fmla="*/ 32 w 65"/>
                <a:gd name="T7" fmla="*/ 65 h 65"/>
                <a:gd name="T8" fmla="*/ 65 w 65"/>
                <a:gd name="T9" fmla="*/ 32 h 65"/>
                <a:gd name="T10" fmla="*/ 65 w 65"/>
                <a:gd name="T11" fmla="*/ 32 h 65"/>
                <a:gd name="T12" fmla="*/ 8 w 65"/>
                <a:gd name="T13" fmla="*/ 32 h 65"/>
                <a:gd name="T14" fmla="*/ 32 w 65"/>
                <a:gd name="T15" fmla="*/ 8 h 65"/>
                <a:gd name="T16" fmla="*/ 57 w 65"/>
                <a:gd name="T17" fmla="*/ 32 h 65"/>
                <a:gd name="T18" fmla="*/ 32 w 65"/>
                <a:gd name="T19" fmla="*/ 57 h 65"/>
                <a:gd name="T20" fmla="*/ 8 w 65"/>
                <a:gd name="T21" fmla="*/ 32 h 65"/>
                <a:gd name="T22" fmla="*/ 8 w 65"/>
                <a:gd name="T2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5">
                  <a:moveTo>
                    <a:pt x="65" y="32"/>
                  </a:moveTo>
                  <a:cubicBezTo>
                    <a:pt x="65" y="15"/>
                    <a:pt x="50" y="0"/>
                    <a:pt x="32" y="0"/>
                  </a:cubicBezTo>
                  <a:cubicBezTo>
                    <a:pt x="14" y="0"/>
                    <a:pt x="0" y="15"/>
                    <a:pt x="0" y="32"/>
                  </a:cubicBezTo>
                  <a:cubicBezTo>
                    <a:pt x="0" y="50"/>
                    <a:pt x="14" y="65"/>
                    <a:pt x="32" y="65"/>
                  </a:cubicBezTo>
                  <a:cubicBezTo>
                    <a:pt x="50" y="65"/>
                    <a:pt x="65" y="50"/>
                    <a:pt x="65" y="32"/>
                  </a:cubicBezTo>
                  <a:cubicBezTo>
                    <a:pt x="65" y="15"/>
                    <a:pt x="65" y="50"/>
                    <a:pt x="65" y="32"/>
                  </a:cubicBezTo>
                  <a:close/>
                  <a:moveTo>
                    <a:pt x="8" y="32"/>
                  </a:moveTo>
                  <a:cubicBezTo>
                    <a:pt x="8" y="19"/>
                    <a:pt x="19" y="8"/>
                    <a:pt x="32" y="8"/>
                  </a:cubicBezTo>
                  <a:cubicBezTo>
                    <a:pt x="46" y="8"/>
                    <a:pt x="57" y="19"/>
                    <a:pt x="57" y="32"/>
                  </a:cubicBezTo>
                  <a:cubicBezTo>
                    <a:pt x="57" y="46"/>
                    <a:pt x="46" y="57"/>
                    <a:pt x="32" y="57"/>
                  </a:cubicBezTo>
                  <a:cubicBezTo>
                    <a:pt x="19" y="57"/>
                    <a:pt x="8" y="46"/>
                    <a:pt x="8" y="32"/>
                  </a:cubicBezTo>
                  <a:cubicBezTo>
                    <a:pt x="8" y="19"/>
                    <a:pt x="8" y="46"/>
                    <a:pt x="8" y="32"/>
                  </a:cubicBezTo>
                  <a:close/>
                </a:path>
              </a:pathLst>
            </a:custGeom>
            <a:solidFill>
              <a:srgbClr val="9F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 name="Oval 19"/>
            <p:cNvSpPr>
              <a:spLocks noChangeArrowheads="1"/>
            </p:cNvSpPr>
            <p:nvPr/>
          </p:nvSpPr>
          <p:spPr bwMode="auto">
            <a:xfrm>
              <a:off x="4670708" y="3621999"/>
              <a:ext cx="145294" cy="1485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3" name="Freeform 20"/>
            <p:cNvSpPr>
              <a:spLocks noEditPoints="1"/>
            </p:cNvSpPr>
            <p:nvPr/>
          </p:nvSpPr>
          <p:spPr bwMode="auto">
            <a:xfrm>
              <a:off x="4659865" y="3614409"/>
              <a:ext cx="166979" cy="163728"/>
            </a:xfrm>
            <a:custGeom>
              <a:avLst/>
              <a:gdLst>
                <a:gd name="T0" fmla="*/ 32 w 65"/>
                <a:gd name="T1" fmla="*/ 0 h 64"/>
                <a:gd name="T2" fmla="*/ 0 w 65"/>
                <a:gd name="T3" fmla="*/ 32 h 64"/>
                <a:gd name="T4" fmla="*/ 32 w 65"/>
                <a:gd name="T5" fmla="*/ 64 h 64"/>
                <a:gd name="T6" fmla="*/ 65 w 65"/>
                <a:gd name="T7" fmla="*/ 32 h 64"/>
                <a:gd name="T8" fmla="*/ 32 w 65"/>
                <a:gd name="T9" fmla="*/ 0 h 64"/>
                <a:gd name="T10" fmla="*/ 32 w 65"/>
                <a:gd name="T11" fmla="*/ 0 h 64"/>
                <a:gd name="T12" fmla="*/ 32 w 65"/>
                <a:gd name="T13" fmla="*/ 57 h 64"/>
                <a:gd name="T14" fmla="*/ 8 w 65"/>
                <a:gd name="T15" fmla="*/ 32 h 64"/>
                <a:gd name="T16" fmla="*/ 32 w 65"/>
                <a:gd name="T17" fmla="*/ 7 h 64"/>
                <a:gd name="T18" fmla="*/ 57 w 65"/>
                <a:gd name="T19" fmla="*/ 32 h 64"/>
                <a:gd name="T20" fmla="*/ 32 w 65"/>
                <a:gd name="T21" fmla="*/ 57 h 64"/>
                <a:gd name="T22" fmla="*/ 32 w 65"/>
                <a:gd name="T23"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4">
                  <a:moveTo>
                    <a:pt x="32" y="0"/>
                  </a:moveTo>
                  <a:cubicBezTo>
                    <a:pt x="15" y="0"/>
                    <a:pt x="0" y="14"/>
                    <a:pt x="0" y="32"/>
                  </a:cubicBezTo>
                  <a:cubicBezTo>
                    <a:pt x="0" y="50"/>
                    <a:pt x="15" y="64"/>
                    <a:pt x="32" y="64"/>
                  </a:cubicBezTo>
                  <a:cubicBezTo>
                    <a:pt x="50" y="64"/>
                    <a:pt x="65" y="50"/>
                    <a:pt x="65" y="32"/>
                  </a:cubicBezTo>
                  <a:cubicBezTo>
                    <a:pt x="65" y="14"/>
                    <a:pt x="50" y="0"/>
                    <a:pt x="32" y="0"/>
                  </a:cubicBezTo>
                  <a:cubicBezTo>
                    <a:pt x="15" y="0"/>
                    <a:pt x="50" y="0"/>
                    <a:pt x="32" y="0"/>
                  </a:cubicBezTo>
                  <a:close/>
                  <a:moveTo>
                    <a:pt x="32" y="57"/>
                  </a:moveTo>
                  <a:cubicBezTo>
                    <a:pt x="19" y="57"/>
                    <a:pt x="8" y="46"/>
                    <a:pt x="8" y="32"/>
                  </a:cubicBezTo>
                  <a:cubicBezTo>
                    <a:pt x="8" y="18"/>
                    <a:pt x="19" y="7"/>
                    <a:pt x="32" y="7"/>
                  </a:cubicBezTo>
                  <a:cubicBezTo>
                    <a:pt x="46" y="7"/>
                    <a:pt x="57" y="18"/>
                    <a:pt x="57" y="32"/>
                  </a:cubicBezTo>
                  <a:cubicBezTo>
                    <a:pt x="57" y="46"/>
                    <a:pt x="46" y="57"/>
                    <a:pt x="32" y="57"/>
                  </a:cubicBezTo>
                  <a:cubicBezTo>
                    <a:pt x="19" y="57"/>
                    <a:pt x="46" y="57"/>
                    <a:pt x="32" y="57"/>
                  </a:cubicBezTo>
                  <a:close/>
                </a:path>
              </a:pathLst>
            </a:custGeom>
            <a:solidFill>
              <a:srgbClr val="9F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4" name="Oval 25"/>
            <p:cNvSpPr>
              <a:spLocks noChangeArrowheads="1"/>
            </p:cNvSpPr>
            <p:nvPr/>
          </p:nvSpPr>
          <p:spPr bwMode="auto">
            <a:xfrm>
              <a:off x="6587723" y="4042701"/>
              <a:ext cx="146377" cy="14637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5" name="Freeform 26"/>
            <p:cNvSpPr>
              <a:spLocks noEditPoints="1"/>
            </p:cNvSpPr>
            <p:nvPr/>
          </p:nvSpPr>
          <p:spPr bwMode="auto">
            <a:xfrm>
              <a:off x="6577963" y="4031858"/>
              <a:ext cx="166979" cy="166979"/>
            </a:xfrm>
            <a:custGeom>
              <a:avLst/>
              <a:gdLst>
                <a:gd name="T0" fmla="*/ 0 w 65"/>
                <a:gd name="T1" fmla="*/ 33 h 65"/>
                <a:gd name="T2" fmla="*/ 32 w 65"/>
                <a:gd name="T3" fmla="*/ 65 h 65"/>
                <a:gd name="T4" fmla="*/ 65 w 65"/>
                <a:gd name="T5" fmla="*/ 33 h 65"/>
                <a:gd name="T6" fmla="*/ 32 w 65"/>
                <a:gd name="T7" fmla="*/ 0 h 65"/>
                <a:gd name="T8" fmla="*/ 0 w 65"/>
                <a:gd name="T9" fmla="*/ 33 h 65"/>
                <a:gd name="T10" fmla="*/ 0 w 65"/>
                <a:gd name="T11" fmla="*/ 33 h 65"/>
                <a:gd name="T12" fmla="*/ 57 w 65"/>
                <a:gd name="T13" fmla="*/ 33 h 65"/>
                <a:gd name="T14" fmla="*/ 32 w 65"/>
                <a:gd name="T15" fmla="*/ 57 h 65"/>
                <a:gd name="T16" fmla="*/ 7 w 65"/>
                <a:gd name="T17" fmla="*/ 33 h 65"/>
                <a:gd name="T18" fmla="*/ 32 w 65"/>
                <a:gd name="T19" fmla="*/ 8 h 65"/>
                <a:gd name="T20" fmla="*/ 57 w 65"/>
                <a:gd name="T21" fmla="*/ 33 h 65"/>
                <a:gd name="T22" fmla="*/ 57 w 65"/>
                <a:gd name="T23" fmla="*/ 3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65">
                  <a:moveTo>
                    <a:pt x="0" y="33"/>
                  </a:moveTo>
                  <a:cubicBezTo>
                    <a:pt x="0" y="50"/>
                    <a:pt x="14" y="65"/>
                    <a:pt x="32" y="65"/>
                  </a:cubicBezTo>
                  <a:cubicBezTo>
                    <a:pt x="50" y="65"/>
                    <a:pt x="65" y="50"/>
                    <a:pt x="65" y="33"/>
                  </a:cubicBezTo>
                  <a:cubicBezTo>
                    <a:pt x="65" y="15"/>
                    <a:pt x="50" y="0"/>
                    <a:pt x="32" y="0"/>
                  </a:cubicBezTo>
                  <a:cubicBezTo>
                    <a:pt x="14" y="0"/>
                    <a:pt x="0" y="15"/>
                    <a:pt x="0" y="33"/>
                  </a:cubicBezTo>
                  <a:cubicBezTo>
                    <a:pt x="0" y="50"/>
                    <a:pt x="0" y="15"/>
                    <a:pt x="0" y="33"/>
                  </a:cubicBezTo>
                  <a:close/>
                  <a:moveTo>
                    <a:pt x="57" y="33"/>
                  </a:moveTo>
                  <a:cubicBezTo>
                    <a:pt x="57" y="46"/>
                    <a:pt x="46" y="57"/>
                    <a:pt x="32" y="57"/>
                  </a:cubicBezTo>
                  <a:cubicBezTo>
                    <a:pt x="19" y="57"/>
                    <a:pt x="7" y="46"/>
                    <a:pt x="7" y="33"/>
                  </a:cubicBezTo>
                  <a:cubicBezTo>
                    <a:pt x="7" y="19"/>
                    <a:pt x="19" y="8"/>
                    <a:pt x="32" y="8"/>
                  </a:cubicBezTo>
                  <a:cubicBezTo>
                    <a:pt x="46" y="8"/>
                    <a:pt x="57" y="19"/>
                    <a:pt x="57" y="33"/>
                  </a:cubicBezTo>
                  <a:cubicBezTo>
                    <a:pt x="57" y="46"/>
                    <a:pt x="57" y="19"/>
                    <a:pt x="57" y="33"/>
                  </a:cubicBezTo>
                  <a:close/>
                </a:path>
              </a:pathLst>
            </a:custGeom>
            <a:solidFill>
              <a:srgbClr val="9FE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86" name="Group 7"/>
          <p:cNvGrpSpPr/>
          <p:nvPr/>
        </p:nvGrpSpPr>
        <p:grpSpPr>
          <a:xfrm>
            <a:off x="6701180" y="2218768"/>
            <a:ext cx="1908248" cy="537363"/>
            <a:chOff x="6701180" y="2061610"/>
            <a:chExt cx="1035882" cy="354361"/>
          </a:xfrm>
        </p:grpSpPr>
        <p:cxnSp>
          <p:nvCxnSpPr>
            <p:cNvPr id="87" name="Straight Connector 4"/>
            <p:cNvCxnSpPr/>
            <p:nvPr/>
          </p:nvCxnSpPr>
          <p:spPr>
            <a:xfrm flipV="1">
              <a:off x="6701180" y="2061610"/>
              <a:ext cx="168778" cy="354361"/>
            </a:xfrm>
            <a:prstGeom prst="line">
              <a:avLst/>
            </a:prstGeom>
            <a:noFill/>
            <a:ln w="6350" cap="flat" cmpd="sng" algn="ctr">
              <a:solidFill>
                <a:srgbClr val="FFFFFF">
                  <a:lumMod val="75000"/>
                </a:srgbClr>
              </a:solidFill>
              <a:prstDash val="solid"/>
              <a:miter lim="800000"/>
            </a:ln>
            <a:effectLst/>
          </p:spPr>
        </p:cxnSp>
        <p:cxnSp>
          <p:nvCxnSpPr>
            <p:cNvPr id="88" name="Straight Connector 6"/>
            <p:cNvCxnSpPr/>
            <p:nvPr/>
          </p:nvCxnSpPr>
          <p:spPr>
            <a:xfrm>
              <a:off x="6869958" y="2061610"/>
              <a:ext cx="867104" cy="0"/>
            </a:xfrm>
            <a:prstGeom prst="line">
              <a:avLst/>
            </a:prstGeom>
            <a:noFill/>
            <a:ln w="6350" cap="flat" cmpd="sng" algn="ctr">
              <a:solidFill>
                <a:srgbClr val="FFFFFF">
                  <a:lumMod val="75000"/>
                </a:srgbClr>
              </a:solidFill>
              <a:prstDash val="solid"/>
              <a:miter lim="800000"/>
            </a:ln>
            <a:effectLst/>
          </p:spPr>
        </p:cxnSp>
      </p:grpSp>
      <p:grpSp>
        <p:nvGrpSpPr>
          <p:cNvPr id="89" name="Group 27"/>
          <p:cNvGrpSpPr/>
          <p:nvPr/>
        </p:nvGrpSpPr>
        <p:grpSpPr>
          <a:xfrm>
            <a:off x="8700711" y="2012347"/>
            <a:ext cx="2708188" cy="915520"/>
            <a:chOff x="7813899" y="2232029"/>
            <a:chExt cx="2708188" cy="915520"/>
          </a:xfrm>
        </p:grpSpPr>
        <p:sp>
          <p:nvSpPr>
            <p:cNvPr id="90" name="Rectangle 28"/>
            <p:cNvSpPr/>
            <p:nvPr/>
          </p:nvSpPr>
          <p:spPr>
            <a:xfrm>
              <a:off x="7813899" y="2534176"/>
              <a:ext cx="2708188" cy="613373"/>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91" name="TextBox 29"/>
            <p:cNvSpPr txBox="1"/>
            <p:nvPr/>
          </p:nvSpPr>
          <p:spPr>
            <a:xfrm>
              <a:off x="7813899" y="2232029"/>
              <a:ext cx="881973" cy="369332"/>
            </a:xfrm>
            <a:prstGeom prst="rect">
              <a:avLst/>
            </a:prstGeom>
            <a:noFill/>
          </p:spPr>
          <p:txBody>
            <a:bodyPr wrap="none" rtlCol="0">
              <a:spAutoFit/>
            </a:bodyPr>
            <a:lstStyle/>
            <a:p>
              <a:r>
                <a:rPr lang="zh-CN" altLang="en-US" b="1" dirty="0">
                  <a:solidFill>
                    <a:srgbClr val="E23761"/>
                  </a:solidFill>
                  <a:latin typeface="Arial" panose="020B0604020202020204" pitchFamily="34" charset="0"/>
                  <a:cs typeface="Arial" panose="020B0604020202020204" pitchFamily="34" charset="0"/>
                </a:rPr>
                <a:t>方法三</a:t>
              </a:r>
            </a:p>
          </p:txBody>
        </p:sp>
      </p:grpSp>
      <p:grpSp>
        <p:nvGrpSpPr>
          <p:cNvPr id="92" name="Group 30"/>
          <p:cNvGrpSpPr/>
          <p:nvPr/>
        </p:nvGrpSpPr>
        <p:grpSpPr>
          <a:xfrm flipH="1">
            <a:off x="3589676" y="2396812"/>
            <a:ext cx="1908248" cy="537363"/>
            <a:chOff x="6701180" y="2061610"/>
            <a:chExt cx="1035882" cy="354361"/>
          </a:xfrm>
        </p:grpSpPr>
        <p:cxnSp>
          <p:nvCxnSpPr>
            <p:cNvPr id="93" name="Straight Connector 31"/>
            <p:cNvCxnSpPr/>
            <p:nvPr/>
          </p:nvCxnSpPr>
          <p:spPr>
            <a:xfrm flipV="1">
              <a:off x="6701180" y="2061610"/>
              <a:ext cx="168778" cy="354361"/>
            </a:xfrm>
            <a:prstGeom prst="line">
              <a:avLst/>
            </a:prstGeom>
            <a:noFill/>
            <a:ln w="6350" cap="flat" cmpd="sng" algn="ctr">
              <a:solidFill>
                <a:srgbClr val="FFFFFF">
                  <a:lumMod val="75000"/>
                </a:srgbClr>
              </a:solidFill>
              <a:prstDash val="solid"/>
              <a:miter lim="800000"/>
            </a:ln>
            <a:effectLst/>
          </p:spPr>
        </p:cxnSp>
        <p:cxnSp>
          <p:nvCxnSpPr>
            <p:cNvPr id="94" name="Straight Connector 32"/>
            <p:cNvCxnSpPr/>
            <p:nvPr/>
          </p:nvCxnSpPr>
          <p:spPr>
            <a:xfrm>
              <a:off x="6869958" y="2061610"/>
              <a:ext cx="867104" cy="0"/>
            </a:xfrm>
            <a:prstGeom prst="line">
              <a:avLst/>
            </a:prstGeom>
            <a:noFill/>
            <a:ln w="6350" cap="flat" cmpd="sng" algn="ctr">
              <a:solidFill>
                <a:srgbClr val="FFFFFF">
                  <a:lumMod val="75000"/>
                </a:srgbClr>
              </a:solidFill>
              <a:prstDash val="solid"/>
              <a:miter lim="800000"/>
            </a:ln>
            <a:effectLst/>
          </p:spPr>
        </p:cxnSp>
      </p:grpSp>
      <p:grpSp>
        <p:nvGrpSpPr>
          <p:cNvPr id="95" name="Group 33"/>
          <p:cNvGrpSpPr/>
          <p:nvPr/>
        </p:nvGrpSpPr>
        <p:grpSpPr>
          <a:xfrm flipH="1">
            <a:off x="618978" y="2203711"/>
            <a:ext cx="2987140" cy="915520"/>
            <a:chOff x="7813899" y="2232029"/>
            <a:chExt cx="2987140" cy="915520"/>
          </a:xfrm>
        </p:grpSpPr>
        <p:sp>
          <p:nvSpPr>
            <p:cNvPr id="96" name="Rectangle 34"/>
            <p:cNvSpPr/>
            <p:nvPr/>
          </p:nvSpPr>
          <p:spPr>
            <a:xfrm>
              <a:off x="7813899" y="2534176"/>
              <a:ext cx="2987140"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97" name="TextBox 35"/>
            <p:cNvSpPr txBox="1"/>
            <p:nvPr/>
          </p:nvSpPr>
          <p:spPr>
            <a:xfrm>
              <a:off x="7813899" y="2232029"/>
              <a:ext cx="881973" cy="369332"/>
            </a:xfrm>
            <a:prstGeom prst="rect">
              <a:avLst/>
            </a:prstGeom>
            <a:noFill/>
          </p:spPr>
          <p:txBody>
            <a:bodyPr wrap="none" rtlCol="0">
              <a:spAutoFit/>
            </a:bodyPr>
            <a:lstStyle/>
            <a:p>
              <a:pPr algn="r"/>
              <a:r>
                <a:rPr lang="zh-CN" altLang="en-US" b="1" dirty="0">
                  <a:solidFill>
                    <a:srgbClr val="82B732"/>
                  </a:solidFill>
                  <a:latin typeface="Arial" panose="020B0604020202020204" pitchFamily="34" charset="0"/>
                  <a:cs typeface="Arial" panose="020B0604020202020204" pitchFamily="34" charset="0"/>
                </a:rPr>
                <a:t>方法一</a:t>
              </a:r>
            </a:p>
          </p:txBody>
        </p:sp>
      </p:grpSp>
      <p:cxnSp>
        <p:nvCxnSpPr>
          <p:cNvPr id="98" name="Straight Connector 11"/>
          <p:cNvCxnSpPr/>
          <p:nvPr/>
        </p:nvCxnSpPr>
        <p:spPr>
          <a:xfrm>
            <a:off x="3589676" y="3936274"/>
            <a:ext cx="1070189" cy="0"/>
          </a:xfrm>
          <a:prstGeom prst="line">
            <a:avLst/>
          </a:prstGeom>
          <a:noFill/>
          <a:ln w="6350" cap="flat" cmpd="sng" algn="ctr">
            <a:solidFill>
              <a:srgbClr val="FFFFFF">
                <a:lumMod val="75000"/>
              </a:srgbClr>
            </a:solidFill>
            <a:prstDash val="solid"/>
            <a:miter lim="800000"/>
          </a:ln>
          <a:effectLst/>
        </p:spPr>
      </p:cxnSp>
      <p:grpSp>
        <p:nvGrpSpPr>
          <p:cNvPr id="99" name="Group 41"/>
          <p:cNvGrpSpPr/>
          <p:nvPr/>
        </p:nvGrpSpPr>
        <p:grpSpPr>
          <a:xfrm flipH="1">
            <a:off x="618978" y="3741024"/>
            <a:ext cx="2987140" cy="915520"/>
            <a:chOff x="7813899" y="2232029"/>
            <a:chExt cx="2987140" cy="915520"/>
          </a:xfrm>
        </p:grpSpPr>
        <p:sp>
          <p:nvSpPr>
            <p:cNvPr id="100" name="Rectangle 42"/>
            <p:cNvSpPr/>
            <p:nvPr/>
          </p:nvSpPr>
          <p:spPr>
            <a:xfrm>
              <a:off x="7813899" y="2534176"/>
              <a:ext cx="2987140"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01" name="TextBox 43"/>
            <p:cNvSpPr txBox="1"/>
            <p:nvPr/>
          </p:nvSpPr>
          <p:spPr>
            <a:xfrm>
              <a:off x="7813899" y="2232029"/>
              <a:ext cx="881973" cy="369332"/>
            </a:xfrm>
            <a:prstGeom prst="rect">
              <a:avLst/>
            </a:prstGeom>
            <a:noFill/>
          </p:spPr>
          <p:txBody>
            <a:bodyPr wrap="none" rtlCol="0">
              <a:spAutoFit/>
            </a:bodyPr>
            <a:lstStyle/>
            <a:p>
              <a:pPr algn="r"/>
              <a:r>
                <a:rPr lang="zh-CN" altLang="en-US" b="1" dirty="0">
                  <a:solidFill>
                    <a:srgbClr val="F39C11"/>
                  </a:solidFill>
                  <a:latin typeface="Arial" panose="020B0604020202020204" pitchFamily="34" charset="0"/>
                  <a:cs typeface="Arial" panose="020B0604020202020204" pitchFamily="34" charset="0"/>
                </a:rPr>
                <a:t>方法二</a:t>
              </a:r>
            </a:p>
          </p:txBody>
        </p:sp>
      </p:grpSp>
      <p:grpSp>
        <p:nvGrpSpPr>
          <p:cNvPr id="102" name="Group 44"/>
          <p:cNvGrpSpPr/>
          <p:nvPr/>
        </p:nvGrpSpPr>
        <p:grpSpPr>
          <a:xfrm flipV="1">
            <a:off x="6734100" y="4528956"/>
            <a:ext cx="1908248" cy="517624"/>
            <a:chOff x="6701180" y="2061610"/>
            <a:chExt cx="1035882" cy="354361"/>
          </a:xfrm>
        </p:grpSpPr>
        <p:cxnSp>
          <p:nvCxnSpPr>
            <p:cNvPr id="103" name="Straight Connector 45"/>
            <p:cNvCxnSpPr/>
            <p:nvPr/>
          </p:nvCxnSpPr>
          <p:spPr>
            <a:xfrm flipV="1">
              <a:off x="6701180" y="2061610"/>
              <a:ext cx="168778" cy="354361"/>
            </a:xfrm>
            <a:prstGeom prst="line">
              <a:avLst/>
            </a:prstGeom>
            <a:noFill/>
            <a:ln w="6350" cap="flat" cmpd="sng" algn="ctr">
              <a:solidFill>
                <a:srgbClr val="FFFFFF">
                  <a:lumMod val="75000"/>
                </a:srgbClr>
              </a:solidFill>
              <a:prstDash val="solid"/>
              <a:miter lim="800000"/>
            </a:ln>
            <a:effectLst/>
          </p:spPr>
        </p:cxnSp>
        <p:cxnSp>
          <p:nvCxnSpPr>
            <p:cNvPr id="104" name="Straight Connector 46"/>
            <p:cNvCxnSpPr/>
            <p:nvPr/>
          </p:nvCxnSpPr>
          <p:spPr>
            <a:xfrm>
              <a:off x="6869958" y="2061610"/>
              <a:ext cx="867104" cy="0"/>
            </a:xfrm>
            <a:prstGeom prst="line">
              <a:avLst/>
            </a:prstGeom>
            <a:noFill/>
            <a:ln w="6350" cap="flat" cmpd="sng" algn="ctr">
              <a:solidFill>
                <a:srgbClr val="FFFFFF">
                  <a:lumMod val="75000"/>
                </a:srgbClr>
              </a:solidFill>
              <a:prstDash val="solid"/>
              <a:miter lim="800000"/>
            </a:ln>
            <a:effectLst/>
          </p:spPr>
        </p:cxnSp>
      </p:grpSp>
      <p:grpSp>
        <p:nvGrpSpPr>
          <p:cNvPr id="105" name="Group 47"/>
          <p:cNvGrpSpPr/>
          <p:nvPr/>
        </p:nvGrpSpPr>
        <p:grpSpPr>
          <a:xfrm>
            <a:off x="8700711" y="4229331"/>
            <a:ext cx="2708188" cy="915520"/>
            <a:chOff x="7813899" y="2232029"/>
            <a:chExt cx="2708188" cy="915520"/>
          </a:xfrm>
        </p:grpSpPr>
        <p:sp>
          <p:nvSpPr>
            <p:cNvPr id="106" name="Rectangle 48"/>
            <p:cNvSpPr/>
            <p:nvPr/>
          </p:nvSpPr>
          <p:spPr>
            <a:xfrm>
              <a:off x="7813899" y="2534176"/>
              <a:ext cx="2708188" cy="613373"/>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07" name="TextBox 49"/>
            <p:cNvSpPr txBox="1"/>
            <p:nvPr/>
          </p:nvSpPr>
          <p:spPr>
            <a:xfrm>
              <a:off x="8112891" y="2232029"/>
              <a:ext cx="881973" cy="369332"/>
            </a:xfrm>
            <a:prstGeom prst="rect">
              <a:avLst/>
            </a:prstGeom>
            <a:noFill/>
          </p:spPr>
          <p:txBody>
            <a:bodyPr wrap="none" rtlCol="0">
              <a:spAutoFit/>
            </a:bodyPr>
            <a:lstStyle/>
            <a:p>
              <a:pPr lvl="0" algn="ctr">
                <a:defRPr/>
              </a:pPr>
              <a:r>
                <a:rPr lang="zh-CN" altLang="en-US" b="1" kern="0" dirty="0">
                  <a:solidFill>
                    <a:schemeClr val="accent6">
                      <a:lumMod val="75000"/>
                    </a:schemeClr>
                  </a:solidFill>
                  <a:latin typeface="黑体" panose="02010609060101010101" pitchFamily="49" charset="-122"/>
                  <a:ea typeface="黑体" panose="02010609060101010101" pitchFamily="49" charset="-122"/>
                  <a:cs typeface="Arial" panose="020B0604020202020204" pitchFamily="34" charset="0"/>
                </a:rPr>
                <a:t>方法四</a:t>
              </a:r>
              <a:endParaRPr lang="en-GB" altLang="zh-CN" b="1" kern="0" dirty="0">
                <a:solidFill>
                  <a:schemeClr val="accent6">
                    <a:lumMod val="75000"/>
                  </a:schemeClr>
                </a:solidFill>
                <a:latin typeface="黑体" panose="02010609060101010101" pitchFamily="49" charset="-122"/>
                <a:ea typeface="黑体" panose="02010609060101010101" pitchFamily="49" charset="-122"/>
                <a:cs typeface="Arial" panose="020B0604020202020204" pitchFamily="34" charset="0"/>
              </a:endParaRPr>
            </a:p>
          </p:txBody>
        </p:sp>
      </p:grpSp>
      <p:grpSp>
        <p:nvGrpSpPr>
          <p:cNvPr id="53" name="组合 52"/>
          <p:cNvGrpSpPr/>
          <p:nvPr/>
        </p:nvGrpSpPr>
        <p:grpSpPr>
          <a:xfrm>
            <a:off x="1280896" y="0"/>
            <a:ext cx="1443249" cy="1798564"/>
            <a:chOff x="1243323" y="89943"/>
            <a:chExt cx="1443249" cy="1798564"/>
          </a:xfrm>
        </p:grpSpPr>
        <p:grpSp>
          <p:nvGrpSpPr>
            <p:cNvPr id="55" name="组合 54"/>
            <p:cNvGrpSpPr/>
            <p:nvPr/>
          </p:nvGrpSpPr>
          <p:grpSpPr>
            <a:xfrm>
              <a:off x="1243323" y="89943"/>
              <a:ext cx="1443249" cy="1798564"/>
              <a:chOff x="484353" y="1054134"/>
              <a:chExt cx="1249837" cy="1557536"/>
            </a:xfrm>
          </p:grpSpPr>
          <p:cxnSp>
            <p:nvCxnSpPr>
              <p:cNvPr id="57" name="直接连接符 56"/>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55"/>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p>
            <a:p>
              <a:pPr algn="ctr"/>
              <a:r>
                <a:rPr lang="zh-CN" altLang="en-US" sz="3200" b="1" dirty="0">
                  <a:solidFill>
                    <a:schemeClr val="bg1"/>
                  </a:solidFill>
                  <a:latin typeface="黑体" panose="02010609060101010101" pitchFamily="49" charset="-122"/>
                  <a:ea typeface="黑体" panose="02010609060101010101" pitchFamily="49" charset="-122"/>
                </a:rPr>
                <a:t>教法</a:t>
              </a:r>
            </a:p>
          </p:txBody>
        </p:sp>
      </p:grpSp>
    </p:spTree>
    <p:extLst>
      <p:ext uri="{BB962C8B-B14F-4D97-AF65-F5344CB8AC3E}">
        <p14:creationId xmlns:p14="http://schemas.microsoft.com/office/powerpoint/2010/main" val="406665106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92"/>
                                        </p:tgtEl>
                                        <p:attrNameLst>
                                          <p:attrName>style.visibility</p:attrName>
                                        </p:attrNameLst>
                                      </p:cBhvr>
                                      <p:to>
                                        <p:strVal val="visible"/>
                                      </p:to>
                                    </p:set>
                                    <p:animEffect transition="in" filter="wipe(left)">
                                      <p:cBhvr>
                                        <p:cTn id="18" dur="500"/>
                                        <p:tgtEl>
                                          <p:spTgt spid="92"/>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fade">
                                      <p:cBhvr>
                                        <p:cTn id="22" dur="500"/>
                                        <p:tgtEl>
                                          <p:spTgt spid="95"/>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86"/>
                                        </p:tgtEl>
                                        <p:attrNameLst>
                                          <p:attrName>style.visibility</p:attrName>
                                        </p:attrNameLst>
                                      </p:cBhvr>
                                      <p:to>
                                        <p:strVal val="visible"/>
                                      </p:to>
                                    </p:set>
                                    <p:animEffect transition="in" filter="wipe(left)">
                                      <p:cBhvr>
                                        <p:cTn id="26" dur="500"/>
                                        <p:tgtEl>
                                          <p:spTgt spid="86"/>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Effect transition="in" filter="fade">
                                      <p:cBhvr>
                                        <p:cTn id="30" dur="500"/>
                                        <p:tgtEl>
                                          <p:spTgt spid="89"/>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wipe(left)">
                                      <p:cBhvr>
                                        <p:cTn id="34" dur="500"/>
                                        <p:tgtEl>
                                          <p:spTgt spid="98"/>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fade">
                                      <p:cBhvr>
                                        <p:cTn id="38" dur="500"/>
                                        <p:tgtEl>
                                          <p:spTgt spid="99"/>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102"/>
                                        </p:tgtEl>
                                        <p:attrNameLst>
                                          <p:attrName>style.visibility</p:attrName>
                                        </p:attrNameLst>
                                      </p:cBhvr>
                                      <p:to>
                                        <p:strVal val="visible"/>
                                      </p:to>
                                    </p:set>
                                    <p:animEffect transition="in" filter="wipe(left)">
                                      <p:cBhvr>
                                        <p:cTn id="42" dur="500"/>
                                        <p:tgtEl>
                                          <p:spTgt spid="102"/>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105"/>
                                        </p:tgtEl>
                                        <p:attrNameLst>
                                          <p:attrName>style.visibility</p:attrName>
                                        </p:attrNameLst>
                                      </p:cBhvr>
                                      <p:to>
                                        <p:strVal val="visible"/>
                                      </p:to>
                                    </p:set>
                                    <p:animEffect transition="in" filter="fade">
                                      <p:cBhvr>
                                        <p:cTn id="46"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1243323" y="1970920"/>
            <a:ext cx="9342259" cy="4476859"/>
            <a:chOff x="762000" y="1184548"/>
            <a:chExt cx="7398420" cy="3545361"/>
          </a:xfrm>
        </p:grpSpPr>
        <p:sp>
          <p:nvSpPr>
            <p:cNvPr id="79"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56B52F"/>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Arial" charset="0"/>
                <a:ea typeface="宋体" charset="-122"/>
              </a:endParaRPr>
            </a:p>
          </p:txBody>
        </p:sp>
        <p:grpSp>
          <p:nvGrpSpPr>
            <p:cNvPr id="80" name="Group 5"/>
            <p:cNvGrpSpPr>
              <a:grpSpLocks/>
            </p:cNvGrpSpPr>
            <p:nvPr/>
          </p:nvGrpSpPr>
          <p:grpSpPr bwMode="auto">
            <a:xfrm>
              <a:off x="3627438" y="1865313"/>
              <a:ext cx="1728787" cy="1728787"/>
              <a:chOff x="0" y="0"/>
              <a:chExt cx="1728192" cy="1728192"/>
            </a:xfrm>
          </p:grpSpPr>
          <p:sp>
            <p:nvSpPr>
              <p:cNvPr id="128" name="五角星 68"/>
              <p:cNvSpPr>
                <a:spLocks noChangeArrowheads="1"/>
              </p:cNvSpPr>
              <p:nvPr/>
            </p:nvSpPr>
            <p:spPr bwMode="auto">
              <a:xfrm>
                <a:off x="0" y="0"/>
                <a:ext cx="1728192" cy="1728192"/>
              </a:xfrm>
              <a:prstGeom prst="star5">
                <a:avLst/>
              </a:prstGeom>
              <a:solidFill>
                <a:srgbClr val="EE6EA2"/>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EE6EA2">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Arial" charset="0"/>
                  <a:ea typeface="宋体" charset="-122"/>
                </a:endParaRPr>
              </a:p>
            </p:txBody>
          </p:sp>
          <p:sp>
            <p:nvSpPr>
              <p:cNvPr id="130"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 typeface="Arial" charset="0"/>
                  <a:buNone/>
                  <a:tabLst/>
                  <a:defRPr/>
                </a:pPr>
                <a:r>
                  <a:rPr kumimoji="0" lang="en-US" altLang="zh-CN" sz="30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rPr>
                  <a:t>1</a:t>
                </a:r>
                <a:endParaRPr kumimoji="0" lang="zh-CN" altLang="en-US" sz="30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endParaRPr>
              </a:p>
            </p:txBody>
          </p:sp>
        </p:grpSp>
        <p:grpSp>
          <p:nvGrpSpPr>
            <p:cNvPr id="81" name="Group 9"/>
            <p:cNvGrpSpPr>
              <a:grpSpLocks/>
            </p:cNvGrpSpPr>
            <p:nvPr/>
          </p:nvGrpSpPr>
          <p:grpSpPr bwMode="auto">
            <a:xfrm rot="-480000">
              <a:off x="2282825" y="2327275"/>
              <a:ext cx="1398588" cy="1397000"/>
              <a:chOff x="0" y="0"/>
              <a:chExt cx="1728192" cy="1728192"/>
            </a:xfrm>
          </p:grpSpPr>
          <p:sp>
            <p:nvSpPr>
              <p:cNvPr id="125" name="五角星 72"/>
              <p:cNvSpPr>
                <a:spLocks noChangeArrowheads="1"/>
              </p:cNvSpPr>
              <p:nvPr/>
            </p:nvSpPr>
            <p:spPr bwMode="auto">
              <a:xfrm>
                <a:off x="0" y="0"/>
                <a:ext cx="1728192" cy="1728192"/>
              </a:xfrm>
              <a:prstGeom prst="star5">
                <a:avLst/>
              </a:prstGeom>
              <a:solidFill>
                <a:srgbClr val="3FB2E5"/>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3FB2E5">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Arial" charset="0"/>
                  <a:ea typeface="宋体" charset="-122"/>
                </a:endParaRPr>
              </a:p>
            </p:txBody>
          </p:sp>
          <p:sp>
            <p:nvSpPr>
              <p:cNvPr id="127"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 typeface="Arial" charset="0"/>
                  <a:buNone/>
                  <a:tabLst/>
                  <a:defRPr/>
                </a:pPr>
                <a:r>
                  <a:rPr kumimoji="0" lang="en-US" altLang="zh-CN" sz="25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rPr>
                  <a:t>2</a:t>
                </a:r>
                <a:endParaRPr kumimoji="0" lang="zh-CN" altLang="en-US" sz="25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endParaRPr>
              </a:p>
            </p:txBody>
          </p:sp>
        </p:grpSp>
        <p:grpSp>
          <p:nvGrpSpPr>
            <p:cNvPr id="82" name="Group 13"/>
            <p:cNvGrpSpPr>
              <a:grpSpLocks/>
            </p:cNvGrpSpPr>
            <p:nvPr/>
          </p:nvGrpSpPr>
          <p:grpSpPr bwMode="auto">
            <a:xfrm rot="-981927">
              <a:off x="1119188" y="2730500"/>
              <a:ext cx="1217612" cy="1219200"/>
              <a:chOff x="0" y="0"/>
              <a:chExt cx="1728192" cy="1728192"/>
            </a:xfrm>
          </p:grpSpPr>
          <p:sp>
            <p:nvSpPr>
              <p:cNvPr id="122" name="五角星 76"/>
              <p:cNvSpPr>
                <a:spLocks noChangeArrowheads="1"/>
              </p:cNvSpPr>
              <p:nvPr/>
            </p:nvSpPr>
            <p:spPr bwMode="auto">
              <a:xfrm>
                <a:off x="0" y="0"/>
                <a:ext cx="1728192" cy="1728192"/>
              </a:xfrm>
              <a:prstGeom prst="star5">
                <a:avLst/>
              </a:prstGeom>
              <a:solidFill>
                <a:srgbClr val="C56DB4"/>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56DB4">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Arial" charset="0"/>
                  <a:ea typeface="宋体" charset="-122"/>
                </a:endParaRPr>
              </a:p>
            </p:txBody>
          </p:sp>
          <p:sp>
            <p:nvSpPr>
              <p:cNvPr id="124"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 typeface="Arial" charset="0"/>
                  <a:buNone/>
                  <a:tabLst/>
                  <a:defRPr/>
                </a:pPr>
                <a:r>
                  <a:rPr kumimoji="0" lang="en-US" altLang="zh-CN" sz="25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rPr>
                  <a:t>4</a:t>
                </a:r>
                <a:endParaRPr kumimoji="0" lang="zh-CN" altLang="en-US" sz="25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endParaRPr>
              </a:p>
            </p:txBody>
          </p:sp>
        </p:grpSp>
        <p:grpSp>
          <p:nvGrpSpPr>
            <p:cNvPr id="108" name="Group 17"/>
            <p:cNvGrpSpPr>
              <a:grpSpLocks/>
            </p:cNvGrpSpPr>
            <p:nvPr/>
          </p:nvGrpSpPr>
          <p:grpSpPr bwMode="auto">
            <a:xfrm rot="480000">
              <a:off x="5300663" y="2286000"/>
              <a:ext cx="1398587" cy="1398588"/>
              <a:chOff x="0" y="0"/>
              <a:chExt cx="1728192" cy="1728192"/>
            </a:xfrm>
          </p:grpSpPr>
          <p:sp>
            <p:nvSpPr>
              <p:cNvPr id="119" name="五角星 80"/>
              <p:cNvSpPr>
                <a:spLocks noChangeArrowheads="1"/>
              </p:cNvSpPr>
              <p:nvPr/>
            </p:nvSpPr>
            <p:spPr bwMode="auto">
              <a:xfrm>
                <a:off x="0" y="0"/>
                <a:ext cx="1728192" cy="1728192"/>
              </a:xfrm>
              <a:prstGeom prst="star5">
                <a:avLst/>
              </a:prstGeom>
              <a:solidFill>
                <a:srgbClr val="56B52F"/>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56B52F">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Arial" charset="0"/>
                  <a:ea typeface="宋体" charset="-122"/>
                </a:endParaRPr>
              </a:p>
            </p:txBody>
          </p:sp>
          <p:sp>
            <p:nvSpPr>
              <p:cNvPr id="121"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 typeface="Arial" charset="0"/>
                  <a:buNone/>
                  <a:tabLst/>
                  <a:defRPr/>
                </a:pPr>
                <a:r>
                  <a:rPr kumimoji="0" lang="en-US" altLang="zh-CN" sz="25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rPr>
                  <a:t>3</a:t>
                </a:r>
                <a:endParaRPr kumimoji="0" lang="zh-CN" altLang="en-US" sz="25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endParaRPr>
              </a:p>
            </p:txBody>
          </p:sp>
        </p:grpSp>
        <p:grpSp>
          <p:nvGrpSpPr>
            <p:cNvPr id="109" name="Group 21"/>
            <p:cNvGrpSpPr>
              <a:grpSpLocks/>
            </p:cNvGrpSpPr>
            <p:nvPr/>
          </p:nvGrpSpPr>
          <p:grpSpPr bwMode="auto">
            <a:xfrm rot="967929">
              <a:off x="6645275" y="2730500"/>
              <a:ext cx="1217613" cy="1219200"/>
              <a:chOff x="0" y="0"/>
              <a:chExt cx="1728192" cy="1728192"/>
            </a:xfrm>
          </p:grpSpPr>
          <p:sp>
            <p:nvSpPr>
              <p:cNvPr id="116" name="五角星 84"/>
              <p:cNvSpPr>
                <a:spLocks noChangeArrowheads="1"/>
              </p:cNvSpPr>
              <p:nvPr/>
            </p:nvSpPr>
            <p:spPr bwMode="auto">
              <a:xfrm>
                <a:off x="0" y="0"/>
                <a:ext cx="1728192" cy="1728192"/>
              </a:xfrm>
              <a:prstGeom prst="star5">
                <a:avLst/>
              </a:prstGeom>
              <a:solidFill>
                <a:srgbClr val="EE6EA2"/>
              </a:solidFill>
              <a:ln>
                <a:solidFill>
                  <a:srgbClr val="EE6EA2"/>
                </a:solidFill>
              </a:ln>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7"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EE6EA2">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Arial" charset="0"/>
                  <a:ea typeface="宋体" charset="-122"/>
                </a:endParaRPr>
              </a:p>
            </p:txBody>
          </p:sp>
          <p:sp>
            <p:nvSpPr>
              <p:cNvPr id="118"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 typeface="Arial" charset="0"/>
                  <a:buNone/>
                  <a:tabLst/>
                  <a:defRPr/>
                </a:pPr>
                <a:r>
                  <a:rPr kumimoji="0" lang="en-US" altLang="zh-CN" sz="25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rPr>
                  <a:t>5</a:t>
                </a:r>
                <a:endParaRPr kumimoji="0" lang="zh-CN" altLang="en-US" sz="2500" b="0"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微软雅黑" pitchFamily="34" charset="-122"/>
                </a:endParaRPr>
              </a:p>
            </p:txBody>
          </p:sp>
        </p:grpSp>
        <p:sp>
          <p:nvSpPr>
            <p:cNvPr id="110"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rPr>
                <a:t>在此处添加文字，在此处添加文字，</a:t>
              </a:r>
              <a:endParaRPr kumimoji="0" lang="en-US" altLang="zh-CN" sz="11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rPr>
                <a:t>在此处添加文字在此处添加文</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endParaRPr>
            </a:p>
          </p:txBody>
        </p:sp>
        <p:sp>
          <p:nvSpPr>
            <p:cNvPr id="111"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点击此处添加</a:t>
              </a:r>
              <a:endParaRPr kumimoji="0" lang="en-US" altLang="zh-CN"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文字内容</a:t>
              </a:r>
            </a:p>
          </p:txBody>
        </p:sp>
        <p:sp>
          <p:nvSpPr>
            <p:cNvPr id="112"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点击此处添加</a:t>
              </a:r>
              <a:endParaRPr kumimoji="0" lang="en-US" altLang="zh-CN"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文字内容</a:t>
              </a:r>
            </a:p>
          </p:txBody>
        </p:sp>
        <p:sp>
          <p:nvSpPr>
            <p:cNvPr id="113"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点击此处添加</a:t>
              </a:r>
              <a:endParaRPr kumimoji="0" lang="en-US" altLang="zh-CN"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文字内容</a:t>
              </a:r>
            </a:p>
          </p:txBody>
        </p:sp>
        <p:sp>
          <p:nvSpPr>
            <p:cNvPr id="114"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点击此处添加</a:t>
              </a:r>
              <a:endParaRPr kumimoji="0" lang="en-US" altLang="zh-CN"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文字内容</a:t>
              </a:r>
            </a:p>
          </p:txBody>
        </p:sp>
        <p:sp>
          <p:nvSpPr>
            <p:cNvPr id="115"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点击此处添加</a:t>
              </a:r>
              <a:endParaRPr kumimoji="0" lang="en-US" altLang="zh-CN"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endParaRPr>
            </a:p>
            <a:p>
              <a:pPr marL="0" marR="0" lvl="0" indent="0" algn="ctr" defTabSz="914400" eaLnBrk="1" fontAlgn="auto" latinLnBrk="0" hangingPunct="1">
                <a:lnSpc>
                  <a:spcPts val="1500"/>
                </a:lnSpc>
                <a:spcBef>
                  <a:spcPts val="0"/>
                </a:spcBef>
                <a:spcAft>
                  <a:spcPts val="0"/>
                </a:spcAft>
                <a:buClrTx/>
                <a:buSzTx/>
                <a:buFont typeface="Arial" charset="0"/>
                <a:buNone/>
                <a:tabLst/>
                <a:defRPr/>
              </a:pPr>
              <a:r>
                <a:rPr kumimoji="0" lang="zh-CN" altLang="en-US" sz="1100" b="0" i="0" u="none" strike="noStrike" kern="0" cap="none" spc="0" normalizeH="0" baseline="0" noProof="0" dirty="0">
                  <a:ln>
                    <a:noFill/>
                  </a:ln>
                  <a:solidFill>
                    <a:srgbClr val="1C1C1C"/>
                  </a:solidFill>
                  <a:effectLst/>
                  <a:uLnTx/>
                  <a:uFillTx/>
                  <a:latin typeface="微软雅黑" pitchFamily="34" charset="-122"/>
                  <a:ea typeface="微软雅黑" pitchFamily="34" charset="-122"/>
                  <a:sym typeface="微软雅黑" pitchFamily="34" charset="-122"/>
                </a:rPr>
                <a:t>文字内容</a:t>
              </a:r>
            </a:p>
          </p:txBody>
        </p:sp>
      </p:grpSp>
      <p:grpSp>
        <p:nvGrpSpPr>
          <p:cNvPr id="35" name="组合 34"/>
          <p:cNvGrpSpPr/>
          <p:nvPr/>
        </p:nvGrpSpPr>
        <p:grpSpPr>
          <a:xfrm>
            <a:off x="1243323" y="262297"/>
            <a:ext cx="1443249" cy="1798564"/>
            <a:chOff x="1243323" y="89943"/>
            <a:chExt cx="1443249" cy="1798564"/>
          </a:xfrm>
        </p:grpSpPr>
        <p:grpSp>
          <p:nvGrpSpPr>
            <p:cNvPr id="36" name="组合 35"/>
            <p:cNvGrpSpPr/>
            <p:nvPr/>
          </p:nvGrpSpPr>
          <p:grpSpPr>
            <a:xfrm>
              <a:off x="1243323" y="89943"/>
              <a:ext cx="1443249" cy="1798564"/>
              <a:chOff x="484353" y="1054134"/>
              <a:chExt cx="1249837" cy="1557536"/>
            </a:xfrm>
          </p:grpSpPr>
          <p:cxnSp>
            <p:nvCxnSpPr>
              <p:cNvPr id="38" name="直接连接符 37"/>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p>
            <a:p>
              <a:pPr algn="ctr"/>
              <a:r>
                <a:rPr lang="zh-CN" altLang="en-US" sz="3200" b="1" dirty="0">
                  <a:solidFill>
                    <a:schemeClr val="bg1"/>
                  </a:solidFill>
                  <a:latin typeface="黑体" panose="02010609060101010101" pitchFamily="49" charset="-122"/>
                  <a:ea typeface="黑体" panose="02010609060101010101" pitchFamily="49" charset="-122"/>
                </a:rPr>
                <a:t>教法</a:t>
              </a:r>
            </a:p>
          </p:txBody>
        </p:sp>
      </p:grpSp>
    </p:spTree>
    <p:extLst>
      <p:ext uri="{BB962C8B-B14F-4D97-AF65-F5344CB8AC3E}">
        <p14:creationId xmlns:p14="http://schemas.microsoft.com/office/powerpoint/2010/main" val="95896771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p:cTn id="12" dur="500" fill="hold"/>
                                        <p:tgtEl>
                                          <p:spTgt spid="78"/>
                                        </p:tgtEl>
                                        <p:attrNameLst>
                                          <p:attrName>ppt_w</p:attrName>
                                        </p:attrNameLst>
                                      </p:cBhvr>
                                      <p:tavLst>
                                        <p:tav tm="0">
                                          <p:val>
                                            <p:fltVal val="0"/>
                                          </p:val>
                                        </p:tav>
                                        <p:tav tm="100000">
                                          <p:val>
                                            <p:strVal val="#ppt_w"/>
                                          </p:val>
                                        </p:tav>
                                      </p:tavLst>
                                    </p:anim>
                                    <p:anim calcmode="lin" valueType="num">
                                      <p:cBhvr>
                                        <p:cTn id="13" dur="500" fill="hold"/>
                                        <p:tgtEl>
                                          <p:spTgt spid="78"/>
                                        </p:tgtEl>
                                        <p:attrNameLst>
                                          <p:attrName>ppt_h</p:attrName>
                                        </p:attrNameLst>
                                      </p:cBhvr>
                                      <p:tavLst>
                                        <p:tav tm="0">
                                          <p:val>
                                            <p:fltVal val="0"/>
                                          </p:val>
                                        </p:tav>
                                        <p:tav tm="100000">
                                          <p:val>
                                            <p:strVal val="#ppt_h"/>
                                          </p:val>
                                        </p:tav>
                                      </p:tavLst>
                                    </p:anim>
                                    <p:animEffect transition="in" filter="fade">
                                      <p:cBhvr>
                                        <p:cTn id="14" dur="500"/>
                                        <p:tgtEl>
                                          <p:spTgt spid="78"/>
                                        </p:tgtEl>
                                      </p:cBhvr>
                                    </p:animEffect>
                                  </p:childTnLst>
                                </p:cTn>
                              </p:par>
                            </p:childTnLst>
                          </p:cTn>
                        </p:par>
                        <p:par>
                          <p:cTn id="15" fill="hold">
                            <p:stCondLst>
                              <p:cond delay="1000"/>
                            </p:stCondLst>
                            <p:childTnLst>
                              <p:par>
                                <p:cTn id="16" presetID="32" presetClass="emph" presetSubtype="0" fill="hold" nodeType="afterEffect">
                                  <p:stCondLst>
                                    <p:cond delay="0"/>
                                  </p:stCondLst>
                                  <p:childTnLst>
                                    <p:animRot by="120000">
                                      <p:cBhvr>
                                        <p:cTn id="17" dur="100" fill="hold">
                                          <p:stCondLst>
                                            <p:cond delay="0"/>
                                          </p:stCondLst>
                                        </p:cTn>
                                        <p:tgtEl>
                                          <p:spTgt spid="78"/>
                                        </p:tgtEl>
                                        <p:attrNameLst>
                                          <p:attrName>r</p:attrName>
                                        </p:attrNameLst>
                                      </p:cBhvr>
                                    </p:animRot>
                                    <p:animRot by="-240000">
                                      <p:cBhvr>
                                        <p:cTn id="18" dur="200" fill="hold">
                                          <p:stCondLst>
                                            <p:cond delay="200"/>
                                          </p:stCondLst>
                                        </p:cTn>
                                        <p:tgtEl>
                                          <p:spTgt spid="78"/>
                                        </p:tgtEl>
                                        <p:attrNameLst>
                                          <p:attrName>r</p:attrName>
                                        </p:attrNameLst>
                                      </p:cBhvr>
                                    </p:animRot>
                                    <p:animRot by="240000">
                                      <p:cBhvr>
                                        <p:cTn id="19" dur="200" fill="hold">
                                          <p:stCondLst>
                                            <p:cond delay="400"/>
                                          </p:stCondLst>
                                        </p:cTn>
                                        <p:tgtEl>
                                          <p:spTgt spid="78"/>
                                        </p:tgtEl>
                                        <p:attrNameLst>
                                          <p:attrName>r</p:attrName>
                                        </p:attrNameLst>
                                      </p:cBhvr>
                                    </p:animRot>
                                    <p:animRot by="-240000">
                                      <p:cBhvr>
                                        <p:cTn id="20" dur="200" fill="hold">
                                          <p:stCondLst>
                                            <p:cond delay="600"/>
                                          </p:stCondLst>
                                        </p:cTn>
                                        <p:tgtEl>
                                          <p:spTgt spid="78"/>
                                        </p:tgtEl>
                                        <p:attrNameLst>
                                          <p:attrName>r</p:attrName>
                                        </p:attrNameLst>
                                      </p:cBhvr>
                                    </p:animRot>
                                    <p:animRot by="120000">
                                      <p:cBhvr>
                                        <p:cTn id="21" dur="200" fill="hold">
                                          <p:stCondLst>
                                            <p:cond delay="800"/>
                                          </p:stCondLst>
                                        </p:cTn>
                                        <p:tgtEl>
                                          <p:spTgt spid="7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27541"/>
          <a:stretch/>
        </p:blipFill>
        <p:spPr>
          <a:xfrm flipV="1">
            <a:off x="-39032" y="-15256"/>
            <a:ext cx="12231031" cy="4969238"/>
          </a:xfrm>
          <a:prstGeom prst="rect">
            <a:avLst/>
          </a:prstGeom>
        </p:spPr>
      </p:pic>
      <p:sp>
        <p:nvSpPr>
          <p:cNvPr id="5" name="矩形 4"/>
          <p:cNvSpPr/>
          <p:nvPr/>
        </p:nvSpPr>
        <p:spPr>
          <a:xfrm>
            <a:off x="4523334" y="2055224"/>
            <a:ext cx="3947316" cy="1200329"/>
          </a:xfrm>
          <a:prstGeom prst="rect">
            <a:avLst/>
          </a:prstGeom>
          <a:noFill/>
        </p:spPr>
        <p:txBody>
          <a:bodyPr wrap="square">
            <a:spAutoFit/>
          </a:bodyPr>
          <a:lstStyle/>
          <a:p>
            <a:pPr algn="r">
              <a:defRPr/>
            </a:pPr>
            <a:r>
              <a:rPr lang="zh-CN" altLang="en-US"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教学过程</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479" y="2928591"/>
            <a:ext cx="11647714" cy="1730864"/>
          </a:xfrm>
          <a:prstGeom prst="rect">
            <a:avLst/>
          </a:prstGeom>
        </p:spPr>
      </p:pic>
      <p:sp>
        <p:nvSpPr>
          <p:cNvPr id="8" name="椭圆 7"/>
          <p:cNvSpPr/>
          <p:nvPr/>
        </p:nvSpPr>
        <p:spPr>
          <a:xfrm>
            <a:off x="3338285" y="2065382"/>
            <a:ext cx="1175658" cy="1190171"/>
          </a:xfrm>
          <a:prstGeom prst="ellipse">
            <a:avLst/>
          </a:prstGeom>
          <a:solidFill>
            <a:srgbClr val="DB55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t>5</a:t>
            </a:r>
            <a:endParaRPr lang="zh-CN" altLang="en-US" sz="4800" b="1" dirty="0"/>
          </a:p>
        </p:txBody>
      </p:sp>
    </p:spTree>
    <p:extLst>
      <p:ext uri="{BB962C8B-B14F-4D97-AF65-F5344CB8AC3E}">
        <p14:creationId xmlns:p14="http://schemas.microsoft.com/office/powerpoint/2010/main" val="322999802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4884615" y="3582630"/>
            <a:ext cx="1627582" cy="1385713"/>
            <a:chOff x="4208894" y="3762612"/>
            <a:chExt cx="1822450" cy="1551623"/>
          </a:xfrm>
        </p:grpSpPr>
        <p:sp>
          <p:nvSpPr>
            <p:cNvPr id="76" name="等腰三角形 75"/>
            <p:cNvSpPr/>
            <p:nvPr/>
          </p:nvSpPr>
          <p:spPr>
            <a:xfrm rot="10800000">
              <a:off x="4208894" y="3762612"/>
              <a:ext cx="1822450" cy="1551623"/>
            </a:xfrm>
            <a:prstGeom prst="triangle">
              <a:avLst/>
            </a:prstGeom>
            <a:solidFill>
              <a:srgbClr val="56B52F"/>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77" name="TextBox 3"/>
            <p:cNvSpPr txBox="1"/>
            <p:nvPr/>
          </p:nvSpPr>
          <p:spPr>
            <a:xfrm>
              <a:off x="4711452" y="3969357"/>
              <a:ext cx="824027" cy="654790"/>
            </a:xfrm>
            <a:prstGeom prst="rect">
              <a:avLst/>
            </a:prstGeom>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rPr>
                <a:t>标题</a:t>
              </a:r>
              <a:endParaRPr kumimoji="0" lang="en-US" altLang="zh-CN" sz="1600" b="0" i="0" u="none" strike="noStrike" kern="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8F8F8"/>
                  </a:solidFill>
                  <a:effectLst/>
                  <a:uLnTx/>
                  <a:uFillTx/>
                  <a:latin typeface="微软雅黑" panose="020B0503020204020204" pitchFamily="34" charset="-122"/>
                  <a:ea typeface="微软雅黑" panose="020B0503020204020204" pitchFamily="34" charset="-122"/>
                </a:rPr>
                <a:t>文字</a:t>
              </a:r>
            </a:p>
          </p:txBody>
        </p:sp>
      </p:grpSp>
      <p:grpSp>
        <p:nvGrpSpPr>
          <p:cNvPr id="78" name="组合 77"/>
          <p:cNvGrpSpPr/>
          <p:nvPr/>
        </p:nvGrpSpPr>
        <p:grpSpPr>
          <a:xfrm>
            <a:off x="5905249" y="3685406"/>
            <a:ext cx="1576321" cy="1340149"/>
            <a:chOff x="5237842" y="4004098"/>
            <a:chExt cx="1765052" cy="1500603"/>
          </a:xfrm>
        </p:grpSpPr>
        <p:sp>
          <p:nvSpPr>
            <p:cNvPr id="79"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EE6EA2"/>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80" name="TextBox 6"/>
            <p:cNvSpPr txBox="1"/>
            <p:nvPr/>
          </p:nvSpPr>
          <p:spPr>
            <a:xfrm>
              <a:off x="5997759" y="4958700"/>
              <a:ext cx="666278" cy="37908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标题</a:t>
              </a:r>
            </a:p>
          </p:txBody>
        </p:sp>
      </p:grpSp>
      <p:grpSp>
        <p:nvGrpSpPr>
          <p:cNvPr id="81" name="组合 80"/>
          <p:cNvGrpSpPr/>
          <p:nvPr/>
        </p:nvGrpSpPr>
        <p:grpSpPr>
          <a:xfrm>
            <a:off x="4919785" y="2073817"/>
            <a:ext cx="1604674" cy="1311991"/>
            <a:chOff x="4244067" y="2343574"/>
            <a:chExt cx="1796802" cy="1469072"/>
          </a:xfrm>
        </p:grpSpPr>
        <p:sp>
          <p:nvSpPr>
            <p:cNvPr id="82"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C56DB4"/>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83" name="TextBox 9"/>
            <p:cNvSpPr txBox="1"/>
            <p:nvPr/>
          </p:nvSpPr>
          <p:spPr>
            <a:xfrm>
              <a:off x="4801423" y="3047006"/>
              <a:ext cx="666279" cy="379088"/>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标题</a:t>
              </a:r>
            </a:p>
          </p:txBody>
        </p:sp>
      </p:grpSp>
      <p:grpSp>
        <p:nvGrpSpPr>
          <p:cNvPr id="84" name="组合 83"/>
          <p:cNvGrpSpPr/>
          <p:nvPr/>
        </p:nvGrpSpPr>
        <p:grpSpPr>
          <a:xfrm>
            <a:off x="3951412" y="3685406"/>
            <a:ext cx="1576321" cy="1340149"/>
            <a:chOff x="3275692" y="4004098"/>
            <a:chExt cx="1765052" cy="1500603"/>
          </a:xfrm>
        </p:grpSpPr>
        <p:sp>
          <p:nvSpPr>
            <p:cNvPr id="85"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3FB2E5"/>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86" name="TextBox 12"/>
            <p:cNvSpPr txBox="1"/>
            <p:nvPr/>
          </p:nvSpPr>
          <p:spPr>
            <a:xfrm>
              <a:off x="3622960" y="4936591"/>
              <a:ext cx="666278" cy="37908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标题</a:t>
              </a:r>
            </a:p>
          </p:txBody>
        </p:sp>
      </p:grpSp>
      <p:grpSp>
        <p:nvGrpSpPr>
          <p:cNvPr id="87" name="组合 86"/>
          <p:cNvGrpSpPr/>
          <p:nvPr/>
        </p:nvGrpSpPr>
        <p:grpSpPr>
          <a:xfrm>
            <a:off x="6337297" y="2354621"/>
            <a:ext cx="2548069" cy="808260"/>
            <a:chOff x="5740568" y="2797139"/>
            <a:chExt cx="2548069" cy="808260"/>
          </a:xfrm>
        </p:grpSpPr>
        <p:grpSp>
          <p:nvGrpSpPr>
            <p:cNvPr id="88" name="组合 44"/>
            <p:cNvGrpSpPr>
              <a:grpSpLocks/>
            </p:cNvGrpSpPr>
            <p:nvPr/>
          </p:nvGrpSpPr>
          <p:grpSpPr bwMode="auto">
            <a:xfrm flipH="1">
              <a:off x="6042252" y="3141849"/>
              <a:ext cx="2184400" cy="400110"/>
              <a:chOff x="-362770" y="3102960"/>
              <a:chExt cx="2183514" cy="400110"/>
            </a:xfrm>
          </p:grpSpPr>
          <p:sp>
            <p:nvSpPr>
              <p:cNvPr id="91"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p:txBody>
          </p:sp>
          <p:sp>
            <p:nvSpPr>
              <p:cNvPr id="92"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p:txBody>
          </p:sp>
        </p:grpSp>
        <p:sp>
          <p:nvSpPr>
            <p:cNvPr id="89"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C56DB4"/>
                  </a:solidFill>
                  <a:effectLst/>
                  <a:uLnTx/>
                  <a:uFillTx/>
                  <a:latin typeface="微软雅黑" pitchFamily="34" charset="-122"/>
                  <a:ea typeface="微软雅黑" pitchFamily="34" charset="-122"/>
                </a:rPr>
                <a:t>标题文字</a:t>
              </a:r>
              <a:endParaRPr kumimoji="0" lang="en-US" altLang="zh-CN" sz="1600" b="0" i="0" u="none" strike="noStrike" kern="0" cap="none" spc="0" normalizeH="0" baseline="0" noProof="0" dirty="0">
                <a:ln>
                  <a:noFill/>
                </a:ln>
                <a:solidFill>
                  <a:srgbClr val="C56DB4"/>
                </a:solidFill>
                <a:effectLst/>
                <a:uLnTx/>
                <a:uFillTx/>
                <a:latin typeface="微软雅黑" pitchFamily="34" charset="-122"/>
                <a:ea typeface="微软雅黑" pitchFamily="34" charset="-122"/>
              </a:endParaRPr>
            </a:p>
          </p:txBody>
        </p:sp>
        <p:cxnSp>
          <p:nvCxnSpPr>
            <p:cNvPr id="90" name="直接连接符 89"/>
            <p:cNvCxnSpPr/>
            <p:nvPr/>
          </p:nvCxnSpPr>
          <p:spPr>
            <a:xfrm flipH="1">
              <a:off x="5740568" y="3605399"/>
              <a:ext cx="2548069" cy="0"/>
            </a:xfrm>
            <a:prstGeom prst="line">
              <a:avLst/>
            </a:prstGeom>
            <a:noFill/>
            <a:ln w="12700" cap="flat" cmpd="sng" algn="ctr">
              <a:solidFill>
                <a:srgbClr val="C56DB4"/>
              </a:solidFill>
              <a:prstDash val="sysDot"/>
              <a:headEnd type="oval"/>
              <a:tailEnd type="oval"/>
            </a:ln>
            <a:effectLst/>
          </p:spPr>
        </p:cxnSp>
      </p:grpSp>
      <p:grpSp>
        <p:nvGrpSpPr>
          <p:cNvPr id="93" name="组合 92"/>
          <p:cNvGrpSpPr/>
          <p:nvPr/>
        </p:nvGrpSpPr>
        <p:grpSpPr>
          <a:xfrm>
            <a:off x="1902737" y="3551310"/>
            <a:ext cx="2639983" cy="794243"/>
            <a:chOff x="821899" y="3802559"/>
            <a:chExt cx="2639983" cy="794243"/>
          </a:xfrm>
        </p:grpSpPr>
        <p:grpSp>
          <p:nvGrpSpPr>
            <p:cNvPr id="94" name="组合 44"/>
            <p:cNvGrpSpPr>
              <a:grpSpLocks/>
            </p:cNvGrpSpPr>
            <p:nvPr/>
          </p:nvGrpSpPr>
          <p:grpSpPr bwMode="auto">
            <a:xfrm flipH="1">
              <a:off x="821899" y="4133252"/>
              <a:ext cx="2184400" cy="400110"/>
              <a:chOff x="-362770" y="3102960"/>
              <a:chExt cx="2183514" cy="400110"/>
            </a:xfrm>
          </p:grpSpPr>
          <p:sp>
            <p:nvSpPr>
              <p:cNvPr id="9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p:txBody>
          </p:sp>
          <p:sp>
            <p:nvSpPr>
              <p:cNvPr id="9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p:txBody>
          </p:sp>
        </p:grpSp>
        <p:sp>
          <p:nvSpPr>
            <p:cNvPr id="95"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3FB2E5"/>
                  </a:solidFill>
                  <a:effectLst/>
                  <a:uLnTx/>
                  <a:uFillTx/>
                  <a:latin typeface="微软雅黑" pitchFamily="34" charset="-122"/>
                  <a:ea typeface="微软雅黑" pitchFamily="34" charset="-122"/>
                </a:rPr>
                <a:t>标题文字</a:t>
              </a:r>
              <a:endParaRPr kumimoji="0" lang="en-US" altLang="zh-CN" sz="1600" b="0" i="0" u="none" strike="noStrike" kern="0" cap="none" spc="0" normalizeH="0" baseline="0" noProof="0" dirty="0">
                <a:ln>
                  <a:noFill/>
                </a:ln>
                <a:solidFill>
                  <a:srgbClr val="3FB2E5"/>
                </a:solidFill>
                <a:effectLst/>
                <a:uLnTx/>
                <a:uFillTx/>
                <a:latin typeface="微软雅黑" pitchFamily="34" charset="-122"/>
                <a:ea typeface="微软雅黑" pitchFamily="34" charset="-122"/>
              </a:endParaRPr>
            </a:p>
          </p:txBody>
        </p:sp>
        <p:cxnSp>
          <p:nvCxnSpPr>
            <p:cNvPr id="96" name="直接连接符 95"/>
            <p:cNvCxnSpPr/>
            <p:nvPr/>
          </p:nvCxnSpPr>
          <p:spPr>
            <a:xfrm flipH="1">
              <a:off x="868640" y="4596802"/>
              <a:ext cx="2593242" cy="0"/>
            </a:xfrm>
            <a:prstGeom prst="line">
              <a:avLst/>
            </a:prstGeom>
            <a:noFill/>
            <a:ln w="12700" cap="flat" cmpd="sng" algn="ctr">
              <a:solidFill>
                <a:srgbClr val="3FB2E5"/>
              </a:solidFill>
              <a:prstDash val="sysDot"/>
              <a:headEnd type="oval"/>
              <a:tailEnd type="oval"/>
            </a:ln>
            <a:effectLst/>
          </p:spPr>
        </p:cxnSp>
      </p:grpSp>
      <p:grpSp>
        <p:nvGrpSpPr>
          <p:cNvPr id="99" name="组合 98"/>
          <p:cNvGrpSpPr/>
          <p:nvPr/>
        </p:nvGrpSpPr>
        <p:grpSpPr>
          <a:xfrm>
            <a:off x="7265088" y="4014135"/>
            <a:ext cx="2572375" cy="784440"/>
            <a:chOff x="5654277" y="2820959"/>
            <a:chExt cx="2572375" cy="784440"/>
          </a:xfrm>
        </p:grpSpPr>
        <p:grpSp>
          <p:nvGrpSpPr>
            <p:cNvPr id="100" name="组合 44"/>
            <p:cNvGrpSpPr>
              <a:grpSpLocks/>
            </p:cNvGrpSpPr>
            <p:nvPr/>
          </p:nvGrpSpPr>
          <p:grpSpPr bwMode="auto">
            <a:xfrm flipH="1">
              <a:off x="6042252" y="3141849"/>
              <a:ext cx="2184400" cy="400110"/>
              <a:chOff x="-362770" y="3102960"/>
              <a:chExt cx="2183514" cy="400110"/>
            </a:xfrm>
          </p:grpSpPr>
          <p:sp>
            <p:nvSpPr>
              <p:cNvPr id="10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p:txBody>
          </p:sp>
          <p:sp>
            <p:nvSpPr>
              <p:cNvPr id="10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    </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rPr>
                  <a:t>点击添加文本</a:t>
                </a:r>
                <a:endParaRPr kumimoji="0" lang="en-US" altLang="zh-CN" sz="1000" b="0" i="0" u="none" strike="noStrike" kern="0" cap="none" spc="0" normalizeH="0" baseline="0" noProof="0" dirty="0">
                  <a:ln>
                    <a:noFill/>
                  </a:ln>
                  <a:solidFill>
                    <a:srgbClr val="1C1C1C"/>
                  </a:solidFill>
                  <a:effectLst/>
                  <a:uLnTx/>
                  <a:uFillTx/>
                  <a:latin typeface="微软雅黑" pitchFamily="34" charset="-122"/>
                  <a:ea typeface="微软雅黑" pitchFamily="34" charset="-122"/>
                </a:endParaRPr>
              </a:p>
            </p:txBody>
          </p:sp>
        </p:grpSp>
        <p:sp>
          <p:nvSpPr>
            <p:cNvPr id="101"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E6EA2"/>
                  </a:solidFill>
                  <a:effectLst/>
                  <a:uLnTx/>
                  <a:uFillTx/>
                  <a:latin typeface="微软雅黑" pitchFamily="34" charset="-122"/>
                  <a:ea typeface="微软雅黑" pitchFamily="34" charset="-122"/>
                </a:rPr>
                <a:t>标题文字</a:t>
              </a:r>
              <a:endParaRPr kumimoji="0" lang="en-US" altLang="zh-CN" sz="1600" b="0" i="0" u="none" strike="noStrike" kern="0" cap="none" spc="0" normalizeH="0" baseline="0" noProof="0" dirty="0">
                <a:ln>
                  <a:noFill/>
                </a:ln>
                <a:solidFill>
                  <a:srgbClr val="EE6EA2"/>
                </a:solidFill>
                <a:effectLst/>
                <a:uLnTx/>
                <a:uFillTx/>
                <a:latin typeface="微软雅黑" pitchFamily="34" charset="-122"/>
                <a:ea typeface="微软雅黑" pitchFamily="34" charset="-122"/>
              </a:endParaRPr>
            </a:p>
          </p:txBody>
        </p:sp>
        <p:cxnSp>
          <p:nvCxnSpPr>
            <p:cNvPr id="102" name="直接连接符 101"/>
            <p:cNvCxnSpPr/>
            <p:nvPr/>
          </p:nvCxnSpPr>
          <p:spPr>
            <a:xfrm flipH="1">
              <a:off x="5654277" y="3605399"/>
              <a:ext cx="2548069" cy="0"/>
            </a:xfrm>
            <a:prstGeom prst="line">
              <a:avLst/>
            </a:prstGeom>
            <a:noFill/>
            <a:ln w="12700" cap="flat" cmpd="sng" algn="ctr">
              <a:solidFill>
                <a:srgbClr val="EE6EA2"/>
              </a:solidFill>
              <a:prstDash val="sysDot"/>
              <a:headEnd type="oval"/>
              <a:tailEnd type="oval"/>
            </a:ln>
            <a:effectLst/>
          </p:spPr>
        </p:cxnSp>
      </p:grpSp>
      <p:grpSp>
        <p:nvGrpSpPr>
          <p:cNvPr id="2" name="组合 1"/>
          <p:cNvGrpSpPr/>
          <p:nvPr/>
        </p:nvGrpSpPr>
        <p:grpSpPr>
          <a:xfrm>
            <a:off x="1243323" y="89943"/>
            <a:ext cx="1443249" cy="1798564"/>
            <a:chOff x="1243323" y="89943"/>
            <a:chExt cx="1443249" cy="1798564"/>
          </a:xfrm>
        </p:grpSpPr>
        <p:grpSp>
          <p:nvGrpSpPr>
            <p:cNvPr id="33" name="组合 32"/>
            <p:cNvGrpSpPr/>
            <p:nvPr/>
          </p:nvGrpSpPr>
          <p:grpSpPr>
            <a:xfrm>
              <a:off x="1243323" y="89943"/>
              <a:ext cx="1443249" cy="1798564"/>
              <a:chOff x="484353" y="1054134"/>
              <a:chExt cx="1249837" cy="1557536"/>
            </a:xfrm>
          </p:grpSpPr>
          <p:cxnSp>
            <p:nvCxnSpPr>
              <p:cNvPr id="34" name="直接连接符 33"/>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spTree>
    <p:extLst>
      <p:ext uri="{BB962C8B-B14F-4D97-AF65-F5344CB8AC3E}">
        <p14:creationId xmlns:p14="http://schemas.microsoft.com/office/powerpoint/2010/main" val="115899667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1000"/>
                                        <p:tgtEl>
                                          <p:spTgt spid="81"/>
                                        </p:tgtEl>
                                      </p:cBhvr>
                                    </p:animEffect>
                                    <p:anim calcmode="lin" valueType="num">
                                      <p:cBhvr>
                                        <p:cTn id="17" dur="1000" fill="hold"/>
                                        <p:tgtEl>
                                          <p:spTgt spid="81"/>
                                        </p:tgtEl>
                                        <p:attrNameLst>
                                          <p:attrName>ppt_x</p:attrName>
                                        </p:attrNameLst>
                                      </p:cBhvr>
                                      <p:tavLst>
                                        <p:tav tm="0">
                                          <p:val>
                                            <p:strVal val="#ppt_x"/>
                                          </p:val>
                                        </p:tav>
                                        <p:tav tm="100000">
                                          <p:val>
                                            <p:strVal val="#ppt_x"/>
                                          </p:val>
                                        </p:tav>
                                      </p:tavLst>
                                    </p:anim>
                                    <p:anim calcmode="lin" valueType="num">
                                      <p:cBhvr>
                                        <p:cTn id="18" dur="1000" fill="hold"/>
                                        <p:tgtEl>
                                          <p:spTgt spid="81"/>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1000"/>
                                        <p:tgtEl>
                                          <p:spTgt spid="78"/>
                                        </p:tgtEl>
                                      </p:cBhvr>
                                    </p:animEffect>
                                  </p:childTnLst>
                                </p:cTn>
                              </p:par>
                            </p:childTnLst>
                          </p:cTn>
                        </p:par>
                        <p:par>
                          <p:cTn id="23" fill="hold">
                            <p:stCondLst>
                              <p:cond delay="3500"/>
                            </p:stCondLst>
                            <p:childTnLst>
                              <p:par>
                                <p:cTn id="24" presetID="49" presetClass="path" presetSubtype="0" accel="50000" decel="50000" fill="hold" nodeType="afterEffect">
                                  <p:stCondLst>
                                    <p:cond delay="0"/>
                                  </p:stCondLst>
                                  <p:childTnLst>
                                    <p:animMotion origin="layout" path="M 0.00026 0.00023 L -0.09466 -0.04676 " pathEditMode="relative" rAng="0" ptsTypes="AA">
                                      <p:cBhvr>
                                        <p:cTn id="25" dur="1000" spd="-100000" fill="hold"/>
                                        <p:tgtEl>
                                          <p:spTgt spid="78"/>
                                        </p:tgtEl>
                                        <p:attrNameLst>
                                          <p:attrName>ppt_x</p:attrName>
                                          <p:attrName>ppt_y</p:attrName>
                                        </p:attrNameLst>
                                      </p:cBhvr>
                                      <p:rCtr x="-4753" y="-2361"/>
                                    </p:animMotion>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fade">
                                      <p:cBhvr>
                                        <p:cTn id="29" dur="1000"/>
                                        <p:tgtEl>
                                          <p:spTgt spid="84"/>
                                        </p:tgtEl>
                                      </p:cBhvr>
                                    </p:animEffect>
                                  </p:childTnLst>
                                </p:cTn>
                              </p:par>
                            </p:childTnLst>
                          </p:cTn>
                        </p:par>
                        <p:par>
                          <p:cTn id="30" fill="hold">
                            <p:stCondLst>
                              <p:cond delay="5500"/>
                            </p:stCondLst>
                            <p:childTnLst>
                              <p:par>
                                <p:cTn id="31" presetID="49" presetClass="path" presetSubtype="0" accel="50000" decel="50000" fill="hold" nodeType="afterEffect">
                                  <p:stCondLst>
                                    <p:cond delay="0"/>
                                  </p:stCondLst>
                                  <p:childTnLst>
                                    <p:animMotion origin="layout" path="M 0.00065 0.00046 L 0.09623 -0.04676 " pathEditMode="relative" rAng="0" ptsTypes="AA">
                                      <p:cBhvr>
                                        <p:cTn id="32" dur="1000" spd="-100000" fill="hold"/>
                                        <p:tgtEl>
                                          <p:spTgt spid="84"/>
                                        </p:tgtEl>
                                        <p:attrNameLst>
                                          <p:attrName>ppt_x</p:attrName>
                                          <p:attrName>ppt_y</p:attrName>
                                        </p:attrNameLst>
                                      </p:cBhvr>
                                      <p:rCtr x="4779" y="-2361"/>
                                    </p:animMotion>
                                  </p:childTnLst>
                                </p:cTn>
                              </p:par>
                            </p:childTnLst>
                          </p:cTn>
                        </p:par>
                        <p:par>
                          <p:cTn id="33" fill="hold">
                            <p:stCondLst>
                              <p:cond delay="6500"/>
                            </p:stCondLst>
                            <p:childTnLst>
                              <p:par>
                                <p:cTn id="34" presetID="12" presetClass="entr" presetSubtype="2" fill="hold" nodeType="afterEffect">
                                  <p:stCondLst>
                                    <p:cond delay="0"/>
                                  </p:stCondLst>
                                  <p:childTnLst>
                                    <p:set>
                                      <p:cBhvr>
                                        <p:cTn id="35" dur="1" fill="hold">
                                          <p:stCondLst>
                                            <p:cond delay="0"/>
                                          </p:stCondLst>
                                        </p:cTn>
                                        <p:tgtEl>
                                          <p:spTgt spid="87"/>
                                        </p:tgtEl>
                                        <p:attrNameLst>
                                          <p:attrName>style.visibility</p:attrName>
                                        </p:attrNameLst>
                                      </p:cBhvr>
                                      <p:to>
                                        <p:strVal val="visible"/>
                                      </p:to>
                                    </p:set>
                                    <p:animEffect transition="in" filter="slide(fromRight)">
                                      <p:cBhvr>
                                        <p:cTn id="36" dur="1000"/>
                                        <p:tgtEl>
                                          <p:spTgt spid="87"/>
                                        </p:tgtEl>
                                      </p:cBhvr>
                                    </p:animEffect>
                                  </p:childTnLst>
                                </p:cTn>
                              </p:par>
                            </p:childTnLst>
                          </p:cTn>
                        </p:par>
                        <p:par>
                          <p:cTn id="37" fill="hold">
                            <p:stCondLst>
                              <p:cond delay="7500"/>
                            </p:stCondLst>
                            <p:childTnLst>
                              <p:par>
                                <p:cTn id="38" presetID="12" presetClass="entr" presetSubtype="8" fill="hold" nodeType="afterEffect">
                                  <p:stCondLst>
                                    <p:cond delay="0"/>
                                  </p:stCondLst>
                                  <p:childTnLst>
                                    <p:set>
                                      <p:cBhvr>
                                        <p:cTn id="39" dur="1" fill="hold">
                                          <p:stCondLst>
                                            <p:cond delay="0"/>
                                          </p:stCondLst>
                                        </p:cTn>
                                        <p:tgtEl>
                                          <p:spTgt spid="93"/>
                                        </p:tgtEl>
                                        <p:attrNameLst>
                                          <p:attrName>style.visibility</p:attrName>
                                        </p:attrNameLst>
                                      </p:cBhvr>
                                      <p:to>
                                        <p:strVal val="visible"/>
                                      </p:to>
                                    </p:set>
                                    <p:animEffect transition="in" filter="slide(fromLeft)">
                                      <p:cBhvr>
                                        <p:cTn id="40" dur="1000"/>
                                        <p:tgtEl>
                                          <p:spTgt spid="93"/>
                                        </p:tgtEl>
                                      </p:cBhvr>
                                    </p:animEffect>
                                  </p:childTnLst>
                                </p:cTn>
                              </p:par>
                            </p:childTnLst>
                          </p:cTn>
                        </p:par>
                        <p:par>
                          <p:cTn id="41" fill="hold">
                            <p:stCondLst>
                              <p:cond delay="8500"/>
                            </p:stCondLst>
                            <p:childTnLst>
                              <p:par>
                                <p:cTn id="42" presetID="12" presetClass="entr" presetSubtype="2" fill="hold" nodeType="afterEffect">
                                  <p:stCondLst>
                                    <p:cond delay="0"/>
                                  </p:stCondLst>
                                  <p:childTnLst>
                                    <p:set>
                                      <p:cBhvr>
                                        <p:cTn id="43" dur="1" fill="hold">
                                          <p:stCondLst>
                                            <p:cond delay="0"/>
                                          </p:stCondLst>
                                        </p:cTn>
                                        <p:tgtEl>
                                          <p:spTgt spid="99"/>
                                        </p:tgtEl>
                                        <p:attrNameLst>
                                          <p:attrName>style.visibility</p:attrName>
                                        </p:attrNameLst>
                                      </p:cBhvr>
                                      <p:to>
                                        <p:strVal val="visible"/>
                                      </p:to>
                                    </p:set>
                                    <p:animEffect transition="in" filter="slide(fromRight)">
                                      <p:cBhvr>
                                        <p:cTn id="44" dur="1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6810"/>
          <p:cNvSpPr>
            <a:spLocks/>
          </p:cNvSpPr>
          <p:nvPr/>
        </p:nvSpPr>
        <p:spPr bwMode="auto">
          <a:xfrm>
            <a:off x="3087092" y="3144311"/>
            <a:ext cx="1165036" cy="473609"/>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rgbClr val="00A39E"/>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 name="Freeform 6814"/>
          <p:cNvSpPr>
            <a:spLocks/>
          </p:cNvSpPr>
          <p:nvPr/>
        </p:nvSpPr>
        <p:spPr bwMode="auto">
          <a:xfrm>
            <a:off x="7687995" y="3145310"/>
            <a:ext cx="1243972" cy="471610"/>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rgbClr val="82B73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 name="Freeform 6847"/>
          <p:cNvSpPr>
            <a:spLocks/>
          </p:cNvSpPr>
          <p:nvPr/>
        </p:nvSpPr>
        <p:spPr bwMode="auto">
          <a:xfrm>
            <a:off x="7099129" y="4831425"/>
            <a:ext cx="478054" cy="226504"/>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 name="Freeform 6851"/>
          <p:cNvSpPr>
            <a:spLocks/>
          </p:cNvSpPr>
          <p:nvPr/>
        </p:nvSpPr>
        <p:spPr bwMode="auto">
          <a:xfrm>
            <a:off x="4284930" y="4831425"/>
            <a:ext cx="478054" cy="226504"/>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 name="TextBox 75"/>
          <p:cNvSpPr txBox="1"/>
          <p:nvPr/>
        </p:nvSpPr>
        <p:spPr>
          <a:xfrm>
            <a:off x="10246710" y="2286124"/>
            <a:ext cx="184731" cy="369332"/>
          </a:xfrm>
          <a:prstGeom prst="rect">
            <a:avLst/>
          </a:prstGeom>
          <a:noFill/>
        </p:spPr>
        <p:txBody>
          <a:bodyPr wrap="none" rtlCol="0">
            <a:spAutoFit/>
          </a:bodyPr>
          <a:lstStyle/>
          <a:p>
            <a:endParaRPr lang="en-GB">
              <a:solidFill>
                <a:srgbClr val="5C5C5C"/>
              </a:solidFill>
              <a:latin typeface="Arial" panose="020B0604020202020204" pitchFamily="34" charset="0"/>
              <a:cs typeface="Arial" panose="020B0604020202020204" pitchFamily="34" charset="0"/>
            </a:endParaRPr>
          </a:p>
        </p:txBody>
      </p:sp>
      <p:grpSp>
        <p:nvGrpSpPr>
          <p:cNvPr id="38" name="Group 3"/>
          <p:cNvGrpSpPr/>
          <p:nvPr/>
        </p:nvGrpSpPr>
        <p:grpSpPr>
          <a:xfrm>
            <a:off x="4613095" y="2281614"/>
            <a:ext cx="2697136" cy="3526769"/>
            <a:chOff x="4754985" y="2153427"/>
            <a:chExt cx="2697136" cy="3526769"/>
          </a:xfrm>
        </p:grpSpPr>
        <p:sp>
          <p:nvSpPr>
            <p:cNvPr id="39" name="Freeform 78"/>
            <p:cNvSpPr>
              <a:spLocks/>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F39C11"/>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 name="Freeform 73"/>
            <p:cNvSpPr>
              <a:spLocks/>
            </p:cNvSpPr>
            <p:nvPr/>
          </p:nvSpPr>
          <p:spPr bwMode="auto">
            <a:xfrm>
              <a:off x="4754985" y="2153427"/>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 name="Freeform 74"/>
            <p:cNvSpPr>
              <a:spLocks/>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 name="Freeform 76"/>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E23761"/>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 name="Oval 6838"/>
            <p:cNvSpPr>
              <a:spLocks noChangeArrowheads="1"/>
            </p:cNvSpPr>
            <p:nvPr/>
          </p:nvSpPr>
          <p:spPr bwMode="auto">
            <a:xfrm>
              <a:off x="5952983" y="4577968"/>
              <a:ext cx="512329" cy="514133"/>
            </a:xfrm>
            <a:prstGeom prst="ellipse">
              <a:avLst/>
            </a:pr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 name="Freeform 79"/>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5" name="Freeform 80"/>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6" name="Freeform 81"/>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7" name="Freeform 82"/>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48" name="Group 85"/>
          <p:cNvGrpSpPr/>
          <p:nvPr/>
        </p:nvGrpSpPr>
        <p:grpSpPr>
          <a:xfrm>
            <a:off x="7807316" y="2109782"/>
            <a:ext cx="3479055" cy="934127"/>
            <a:chOff x="5692654" y="2078371"/>
            <a:chExt cx="3479055" cy="934127"/>
          </a:xfrm>
        </p:grpSpPr>
        <p:sp>
          <p:nvSpPr>
            <p:cNvPr id="49" name="TextBox 83"/>
            <p:cNvSpPr txBox="1"/>
            <p:nvPr/>
          </p:nvSpPr>
          <p:spPr>
            <a:xfrm>
              <a:off x="5804355" y="2078371"/>
              <a:ext cx="1107996" cy="369332"/>
            </a:xfrm>
            <a:prstGeom prst="rect">
              <a:avLst/>
            </a:prstGeom>
            <a:noFill/>
          </p:spPr>
          <p:txBody>
            <a:bodyPr wrap="none" rtlCol="0">
              <a:spAutoFit/>
            </a:bodyPr>
            <a:lstStyle/>
            <a:p>
              <a:pPr lvl="0">
                <a:defRPr/>
              </a:pPr>
              <a:r>
                <a:rPr lang="zh-CN" altLang="en-US" kern="0" dirty="0">
                  <a:solidFill>
                    <a:srgbClr val="3FB2E5"/>
                  </a:solidFill>
                  <a:latin typeface="微软雅黑" pitchFamily="34" charset="-122"/>
                  <a:ea typeface="微软雅黑" pitchFamily="34" charset="-122"/>
                </a:rPr>
                <a:t>标题文字</a:t>
              </a:r>
              <a:endParaRPr lang="en-US" altLang="zh-CN" kern="0" dirty="0">
                <a:solidFill>
                  <a:srgbClr val="3FB2E5"/>
                </a:solidFill>
                <a:latin typeface="微软雅黑" pitchFamily="34" charset="-122"/>
                <a:ea typeface="微软雅黑" pitchFamily="34" charset="-122"/>
              </a:endParaRPr>
            </a:p>
          </p:txBody>
        </p:sp>
        <p:sp>
          <p:nvSpPr>
            <p:cNvPr id="50" name="Rectangle 84"/>
            <p:cNvSpPr/>
            <p:nvPr/>
          </p:nvSpPr>
          <p:spPr>
            <a:xfrm>
              <a:off x="5692654" y="2399125"/>
              <a:ext cx="3479055"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51" name="Group 86"/>
          <p:cNvGrpSpPr/>
          <p:nvPr/>
        </p:nvGrpSpPr>
        <p:grpSpPr>
          <a:xfrm flipH="1">
            <a:off x="635275" y="2145468"/>
            <a:ext cx="3573585" cy="898441"/>
            <a:chOff x="5598124" y="2114057"/>
            <a:chExt cx="3573585" cy="898441"/>
          </a:xfrm>
        </p:grpSpPr>
        <p:sp>
          <p:nvSpPr>
            <p:cNvPr id="52" name="TextBox 87"/>
            <p:cNvSpPr txBox="1"/>
            <p:nvPr/>
          </p:nvSpPr>
          <p:spPr>
            <a:xfrm>
              <a:off x="5598124" y="2114057"/>
              <a:ext cx="1107996" cy="369332"/>
            </a:xfrm>
            <a:prstGeom prst="rect">
              <a:avLst/>
            </a:prstGeom>
            <a:noFill/>
          </p:spPr>
          <p:txBody>
            <a:bodyPr wrap="none" rtlCol="0">
              <a:spAutoFit/>
            </a:bodyPr>
            <a:lstStyle/>
            <a:p>
              <a:pPr lvl="0">
                <a:defRPr/>
              </a:pPr>
              <a:r>
                <a:rPr lang="zh-CN" altLang="en-US" kern="0" dirty="0">
                  <a:solidFill>
                    <a:srgbClr val="3FB2E5"/>
                  </a:solidFill>
                  <a:latin typeface="微软雅黑" pitchFamily="34" charset="-122"/>
                  <a:ea typeface="微软雅黑" pitchFamily="34" charset="-122"/>
                </a:rPr>
                <a:t>标题文字</a:t>
              </a:r>
              <a:endParaRPr lang="en-US" altLang="zh-CN" kern="0" dirty="0">
                <a:solidFill>
                  <a:srgbClr val="3FB2E5"/>
                </a:solidFill>
                <a:latin typeface="微软雅黑" pitchFamily="34" charset="-122"/>
                <a:ea typeface="微软雅黑" pitchFamily="34" charset="-122"/>
              </a:endParaRPr>
            </a:p>
          </p:txBody>
        </p:sp>
        <p:sp>
          <p:nvSpPr>
            <p:cNvPr id="53" name="Rectangle 88"/>
            <p:cNvSpPr/>
            <p:nvPr/>
          </p:nvSpPr>
          <p:spPr>
            <a:xfrm>
              <a:off x="5692654" y="2399125"/>
              <a:ext cx="3479055"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55" name="Group 91"/>
          <p:cNvGrpSpPr/>
          <p:nvPr/>
        </p:nvGrpSpPr>
        <p:grpSpPr>
          <a:xfrm flipH="1">
            <a:off x="635275" y="4730507"/>
            <a:ext cx="3479055" cy="913369"/>
            <a:chOff x="5692654" y="2099129"/>
            <a:chExt cx="3479055" cy="913369"/>
          </a:xfrm>
        </p:grpSpPr>
        <p:sp>
          <p:nvSpPr>
            <p:cNvPr id="56" name="TextBox 92"/>
            <p:cNvSpPr txBox="1"/>
            <p:nvPr/>
          </p:nvSpPr>
          <p:spPr>
            <a:xfrm>
              <a:off x="5752188" y="2099129"/>
              <a:ext cx="1107996" cy="369332"/>
            </a:xfrm>
            <a:prstGeom prst="rect">
              <a:avLst/>
            </a:prstGeom>
            <a:noFill/>
          </p:spPr>
          <p:txBody>
            <a:bodyPr wrap="none" rtlCol="0">
              <a:spAutoFit/>
            </a:bodyPr>
            <a:lstStyle/>
            <a:p>
              <a:pPr lvl="0">
                <a:defRPr/>
              </a:pPr>
              <a:r>
                <a:rPr lang="zh-CN" altLang="en-US" kern="0" dirty="0">
                  <a:solidFill>
                    <a:srgbClr val="3FB2E5"/>
                  </a:solidFill>
                  <a:latin typeface="微软雅黑" pitchFamily="34" charset="-122"/>
                  <a:ea typeface="微软雅黑" pitchFamily="34" charset="-122"/>
                </a:rPr>
                <a:t>标题文字</a:t>
              </a:r>
              <a:endParaRPr lang="en-US" altLang="zh-CN" kern="0" dirty="0">
                <a:solidFill>
                  <a:srgbClr val="3FB2E5"/>
                </a:solidFill>
                <a:latin typeface="微软雅黑" pitchFamily="34" charset="-122"/>
                <a:ea typeface="微软雅黑" pitchFamily="34" charset="-122"/>
              </a:endParaRPr>
            </a:p>
          </p:txBody>
        </p:sp>
        <p:sp>
          <p:nvSpPr>
            <p:cNvPr id="57" name="Rectangle 93"/>
            <p:cNvSpPr/>
            <p:nvPr/>
          </p:nvSpPr>
          <p:spPr>
            <a:xfrm>
              <a:off x="5692654" y="2399125"/>
              <a:ext cx="3479055"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58" name="Group 94"/>
          <p:cNvGrpSpPr/>
          <p:nvPr/>
        </p:nvGrpSpPr>
        <p:grpSpPr>
          <a:xfrm>
            <a:off x="7807316" y="4671558"/>
            <a:ext cx="3479055" cy="972318"/>
            <a:chOff x="5692654" y="2040180"/>
            <a:chExt cx="3479055" cy="972318"/>
          </a:xfrm>
        </p:grpSpPr>
        <p:sp>
          <p:nvSpPr>
            <p:cNvPr id="59" name="TextBox 95"/>
            <p:cNvSpPr txBox="1"/>
            <p:nvPr/>
          </p:nvSpPr>
          <p:spPr>
            <a:xfrm>
              <a:off x="5765582" y="2040180"/>
              <a:ext cx="1107996" cy="369332"/>
            </a:xfrm>
            <a:prstGeom prst="rect">
              <a:avLst/>
            </a:prstGeom>
            <a:noFill/>
          </p:spPr>
          <p:txBody>
            <a:bodyPr wrap="none" rtlCol="0">
              <a:spAutoFit/>
            </a:bodyPr>
            <a:lstStyle/>
            <a:p>
              <a:pPr lvl="0">
                <a:defRPr/>
              </a:pPr>
              <a:r>
                <a:rPr lang="zh-CN" altLang="en-US" kern="0" dirty="0">
                  <a:solidFill>
                    <a:srgbClr val="3FB2E5"/>
                  </a:solidFill>
                  <a:latin typeface="微软雅黑" pitchFamily="34" charset="-122"/>
                  <a:ea typeface="微软雅黑" pitchFamily="34" charset="-122"/>
                </a:rPr>
                <a:t>标题文字</a:t>
              </a:r>
              <a:endParaRPr lang="en-US" altLang="zh-CN" kern="0" dirty="0">
                <a:solidFill>
                  <a:srgbClr val="3FB2E5"/>
                </a:solidFill>
                <a:latin typeface="微软雅黑" pitchFamily="34" charset="-122"/>
                <a:ea typeface="微软雅黑" pitchFamily="34" charset="-122"/>
              </a:endParaRPr>
            </a:p>
          </p:txBody>
        </p:sp>
        <p:sp>
          <p:nvSpPr>
            <p:cNvPr id="60" name="Rectangle 96"/>
            <p:cNvSpPr/>
            <p:nvPr/>
          </p:nvSpPr>
          <p:spPr>
            <a:xfrm>
              <a:off x="5692654" y="2399125"/>
              <a:ext cx="3479055"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sp>
        <p:nvSpPr>
          <p:cNvPr id="61" name="矩形 60"/>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nvGrpSpPr>
          <p:cNvPr id="62" name="组合 61"/>
          <p:cNvGrpSpPr/>
          <p:nvPr/>
        </p:nvGrpSpPr>
        <p:grpSpPr>
          <a:xfrm>
            <a:off x="1243323" y="89943"/>
            <a:ext cx="1443249" cy="1798564"/>
            <a:chOff x="1243323" y="89943"/>
            <a:chExt cx="1443249" cy="1798564"/>
          </a:xfrm>
        </p:grpSpPr>
        <p:grpSp>
          <p:nvGrpSpPr>
            <p:cNvPr id="63" name="组合 62"/>
            <p:cNvGrpSpPr/>
            <p:nvPr/>
          </p:nvGrpSpPr>
          <p:grpSpPr>
            <a:xfrm>
              <a:off x="1243323" y="89943"/>
              <a:ext cx="1443249" cy="1798564"/>
              <a:chOff x="484353" y="1054134"/>
              <a:chExt cx="1249837" cy="1557536"/>
            </a:xfrm>
          </p:grpSpPr>
          <p:cxnSp>
            <p:nvCxnSpPr>
              <p:cNvPr id="65" name="直接连接符 64"/>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矩形 63"/>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spTree>
    <p:extLst>
      <p:ext uri="{BB962C8B-B14F-4D97-AF65-F5344CB8AC3E}">
        <p14:creationId xmlns:p14="http://schemas.microsoft.com/office/powerpoint/2010/main" val="286307165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right)">
                                      <p:cBhvr>
                                        <p:cTn id="18" dur="500"/>
                                        <p:tgtEl>
                                          <p:spTgt spid="33"/>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left)">
                                      <p:cBhvr>
                                        <p:cTn id="26" dur="500"/>
                                        <p:tgtEl>
                                          <p:spTgt spid="34"/>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right)">
                                      <p:cBhvr>
                                        <p:cTn id="34" dur="500"/>
                                        <p:tgtEl>
                                          <p:spTgt spid="36"/>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500"/>
                                        <p:tgtEl>
                                          <p:spTgt spid="35"/>
                                        </p:tgtEl>
                                      </p:cBhvr>
                                    </p:animEffect>
                                  </p:childTnLst>
                                </p:cTn>
                              </p:par>
                            </p:childTnLst>
                          </p:cTn>
                        </p:par>
                        <p:par>
                          <p:cTn id="43" fill="hold">
                            <p:stCondLst>
                              <p:cond delay="5000"/>
                            </p:stCondLst>
                            <p:childTnLst>
                              <p:par>
                                <p:cTn id="44" presetID="10" presetClass="entr" presetSubtype="0" fill="hold"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6"/>
          <p:cNvGrpSpPr/>
          <p:nvPr/>
        </p:nvGrpSpPr>
        <p:grpSpPr>
          <a:xfrm>
            <a:off x="4011369" y="579237"/>
            <a:ext cx="464234" cy="5742735"/>
            <a:chOff x="6480429" y="3713225"/>
            <a:chExt cx="409339" cy="3142082"/>
          </a:xfrm>
          <a:effectLst>
            <a:outerShdw blurRad="76200" dir="13500000" sy="23000" kx="1200000" algn="br" rotWithShape="0">
              <a:prstClr val="black">
                <a:alpha val="20000"/>
              </a:prstClr>
            </a:outerShdw>
          </a:effectLst>
        </p:grpSpPr>
        <p:sp>
          <p:nvSpPr>
            <p:cNvPr id="49"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4"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7"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8"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 name="Group 33"/>
          <p:cNvGrpSpPr/>
          <p:nvPr/>
        </p:nvGrpSpPr>
        <p:grpSpPr>
          <a:xfrm>
            <a:off x="4011369" y="1257580"/>
            <a:ext cx="5303823" cy="515155"/>
            <a:chOff x="5128064" y="2256183"/>
            <a:chExt cx="5303823" cy="515155"/>
          </a:xfrm>
        </p:grpSpPr>
        <p:sp>
          <p:nvSpPr>
            <p:cNvPr id="6" name="Pentagon 3"/>
            <p:cNvSpPr/>
            <p:nvPr/>
          </p:nvSpPr>
          <p:spPr>
            <a:xfrm>
              <a:off x="5128064" y="2256184"/>
              <a:ext cx="5303823" cy="515154"/>
            </a:xfrm>
            <a:prstGeom prst="homePlate">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chemeClr val="bg1"/>
                  </a:solidFill>
                  <a:latin typeface="黑体" panose="02010609060101010101" pitchFamily="49" charset="-122"/>
                  <a:ea typeface="黑体" panose="02010609060101010101" pitchFamily="49" charset="-122"/>
                  <a:cs typeface="Arial" panose="020B0604020202020204" pitchFamily="34" charset="0"/>
                </a:rPr>
                <a:t>教材分析</a:t>
              </a:r>
              <a:endParaRPr kumimoji="0" lang="en-GB"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sp>
          <p:nvSpPr>
            <p:cNvPr id="7" name="Rectangle 8"/>
            <p:cNvSpPr/>
            <p:nvPr/>
          </p:nvSpPr>
          <p:spPr>
            <a:xfrm>
              <a:off x="5128064" y="2256183"/>
              <a:ext cx="464234" cy="515155"/>
            </a:xfrm>
            <a:prstGeom prst="rect">
              <a:avLst/>
            </a:prstGeom>
            <a:solidFill>
              <a:srgbClr val="00A39E">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1" u="none" strike="noStrike" kern="0" cap="none" spc="0" normalizeH="0" baseline="0" noProof="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grpSp>
      <p:grpSp>
        <p:nvGrpSpPr>
          <p:cNvPr id="8" name="Group 34"/>
          <p:cNvGrpSpPr/>
          <p:nvPr/>
        </p:nvGrpSpPr>
        <p:grpSpPr>
          <a:xfrm>
            <a:off x="4011369" y="2096516"/>
            <a:ext cx="5303823" cy="515155"/>
            <a:chOff x="5128064" y="3095119"/>
            <a:chExt cx="5303823" cy="515155"/>
          </a:xfrm>
        </p:grpSpPr>
        <p:sp>
          <p:nvSpPr>
            <p:cNvPr id="9" name="Pentagon 5"/>
            <p:cNvSpPr/>
            <p:nvPr/>
          </p:nvSpPr>
          <p:spPr>
            <a:xfrm>
              <a:off x="5128064" y="3095119"/>
              <a:ext cx="5303823" cy="515154"/>
            </a:xfrm>
            <a:prstGeom prst="homePlate">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rPr>
                <a:t>学情分析</a:t>
              </a:r>
              <a:endParaRPr kumimoji="0" lang="en-GB"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sp>
          <p:nvSpPr>
            <p:cNvPr id="10" name="Rectangle 9"/>
            <p:cNvSpPr/>
            <p:nvPr/>
          </p:nvSpPr>
          <p:spPr>
            <a:xfrm>
              <a:off x="5128064" y="3095119"/>
              <a:ext cx="464234" cy="515155"/>
            </a:xfrm>
            <a:prstGeom prst="rect">
              <a:avLst/>
            </a:prstGeom>
            <a:solidFill>
              <a:srgbClr val="82B732">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1" u="none" strike="noStrike" kern="0" cap="none" spc="0" normalizeH="0" baseline="0" noProof="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grpSp>
      <p:grpSp>
        <p:nvGrpSpPr>
          <p:cNvPr id="11" name="Group 35"/>
          <p:cNvGrpSpPr/>
          <p:nvPr/>
        </p:nvGrpSpPr>
        <p:grpSpPr>
          <a:xfrm>
            <a:off x="4011369" y="2935451"/>
            <a:ext cx="5303823" cy="515155"/>
            <a:chOff x="5128064" y="3934054"/>
            <a:chExt cx="5303823" cy="515155"/>
          </a:xfrm>
        </p:grpSpPr>
        <p:sp>
          <p:nvSpPr>
            <p:cNvPr id="12" name="Pentagon 6"/>
            <p:cNvSpPr/>
            <p:nvPr/>
          </p:nvSpPr>
          <p:spPr>
            <a:xfrm>
              <a:off x="5128064" y="3934054"/>
              <a:ext cx="5303823" cy="515154"/>
            </a:xfrm>
            <a:prstGeom prst="homePlate">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rPr>
                <a:t>教学理念</a:t>
              </a:r>
              <a:endParaRPr kumimoji="0" lang="en-GB"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sp>
          <p:nvSpPr>
            <p:cNvPr id="13" name="Rectangle 10"/>
            <p:cNvSpPr/>
            <p:nvPr/>
          </p:nvSpPr>
          <p:spPr>
            <a:xfrm>
              <a:off x="5128064" y="3934054"/>
              <a:ext cx="464234" cy="515155"/>
            </a:xfrm>
            <a:prstGeom prst="rect">
              <a:avLst/>
            </a:prstGeom>
            <a:solidFill>
              <a:srgbClr val="F39C11">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1" u="none" strike="noStrike" kern="0" cap="none" spc="0" normalizeH="0" baseline="0" noProof="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grpSp>
      <p:grpSp>
        <p:nvGrpSpPr>
          <p:cNvPr id="14" name="Group 36"/>
          <p:cNvGrpSpPr/>
          <p:nvPr/>
        </p:nvGrpSpPr>
        <p:grpSpPr>
          <a:xfrm>
            <a:off x="4011369" y="3774385"/>
            <a:ext cx="5303823" cy="515155"/>
            <a:chOff x="5128064" y="4772988"/>
            <a:chExt cx="5303823" cy="515155"/>
          </a:xfrm>
        </p:grpSpPr>
        <p:sp>
          <p:nvSpPr>
            <p:cNvPr id="15" name="Pentagon 7"/>
            <p:cNvSpPr/>
            <p:nvPr/>
          </p:nvSpPr>
          <p:spPr>
            <a:xfrm>
              <a:off x="5128064" y="4772989"/>
              <a:ext cx="5303823" cy="515154"/>
            </a:xfrm>
            <a:prstGeom prst="homePlate">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rPr>
                <a:t>教学教法</a:t>
              </a:r>
              <a:endParaRPr kumimoji="0" lang="en-GB"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sp>
          <p:nvSpPr>
            <p:cNvPr id="16" name="Rectangle 11"/>
            <p:cNvSpPr/>
            <p:nvPr/>
          </p:nvSpPr>
          <p:spPr>
            <a:xfrm>
              <a:off x="5128064" y="4772988"/>
              <a:ext cx="464234" cy="515155"/>
            </a:xfrm>
            <a:prstGeom prst="rect">
              <a:avLst/>
            </a:prstGeom>
            <a:solidFill>
              <a:srgbClr val="E23761">
                <a:lumMod val="7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1" u="none" strike="noStrike" kern="0" cap="none" spc="0" normalizeH="0" baseline="0" noProof="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grpSp>
      <p:grpSp>
        <p:nvGrpSpPr>
          <p:cNvPr id="18" name="Group 36"/>
          <p:cNvGrpSpPr/>
          <p:nvPr/>
        </p:nvGrpSpPr>
        <p:grpSpPr>
          <a:xfrm>
            <a:off x="4011369" y="4510093"/>
            <a:ext cx="5303823" cy="515155"/>
            <a:chOff x="5128064" y="4772988"/>
            <a:chExt cx="5303823" cy="515155"/>
          </a:xfrm>
          <a:solidFill>
            <a:srgbClr val="FFC000"/>
          </a:solidFill>
        </p:grpSpPr>
        <p:sp>
          <p:nvSpPr>
            <p:cNvPr id="19" name="Pentagon 7"/>
            <p:cNvSpPr/>
            <p:nvPr/>
          </p:nvSpPr>
          <p:spPr>
            <a:xfrm>
              <a:off x="5128064" y="4772989"/>
              <a:ext cx="5303823" cy="515154"/>
            </a:xfrm>
            <a:prstGeom prst="homePlat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rPr>
                <a:t>教学过程</a:t>
              </a:r>
              <a:endParaRPr kumimoji="0" lang="en-GB"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sp>
          <p:nvSpPr>
            <p:cNvPr id="20" name="Rectangle 11"/>
            <p:cNvSpPr/>
            <p:nvPr/>
          </p:nvSpPr>
          <p:spPr>
            <a:xfrm>
              <a:off x="5128064" y="4772988"/>
              <a:ext cx="464234" cy="515155"/>
            </a:xfrm>
            <a:prstGeom prst="rect">
              <a:avLst/>
            </a:prstGeom>
            <a:solidFill>
              <a:schemeClr val="accent2">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1" u="none" strike="noStrike" kern="0" cap="none" spc="0" normalizeH="0" baseline="0" noProof="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grpSp>
      <p:grpSp>
        <p:nvGrpSpPr>
          <p:cNvPr id="21" name="Group 36"/>
          <p:cNvGrpSpPr/>
          <p:nvPr/>
        </p:nvGrpSpPr>
        <p:grpSpPr>
          <a:xfrm>
            <a:off x="4011369" y="5158828"/>
            <a:ext cx="5303823" cy="515155"/>
            <a:chOff x="5128064" y="4772988"/>
            <a:chExt cx="5303823" cy="515155"/>
          </a:xfrm>
          <a:solidFill>
            <a:srgbClr val="7030A0"/>
          </a:solidFill>
        </p:grpSpPr>
        <p:sp>
          <p:nvSpPr>
            <p:cNvPr id="22" name="Pentagon 7"/>
            <p:cNvSpPr/>
            <p:nvPr/>
          </p:nvSpPr>
          <p:spPr>
            <a:xfrm>
              <a:off x="5128064" y="4772989"/>
              <a:ext cx="5303823" cy="515154"/>
            </a:xfrm>
            <a:prstGeom prst="homePlat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rPr>
                <a:t>教学反思</a:t>
              </a:r>
              <a:endParaRPr kumimoji="0" lang="en-GB" sz="2400" b="1" u="none" strike="noStrike" kern="0" cap="none" spc="0" normalizeH="0" baseline="0" noProof="0" dirty="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sp>
          <p:nvSpPr>
            <p:cNvPr id="23" name="Rectangle 11"/>
            <p:cNvSpPr/>
            <p:nvPr/>
          </p:nvSpPr>
          <p:spPr>
            <a:xfrm>
              <a:off x="5128064" y="4772988"/>
              <a:ext cx="464234" cy="515155"/>
            </a:xfrm>
            <a:prstGeom prst="rect">
              <a:avLst/>
            </a:prstGeom>
            <a:solidFill>
              <a:srgbClr val="360C3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1" u="none" strike="noStrike" kern="0" cap="none" spc="0" normalizeH="0" baseline="0" noProof="0">
                <a:ln>
                  <a:noFill/>
                </a:ln>
                <a:solidFill>
                  <a:schemeClr val="bg1"/>
                </a:solidFill>
                <a:uLnTx/>
                <a:uFillTx/>
                <a:latin typeface="黑体" panose="02010609060101010101" pitchFamily="49" charset="-122"/>
                <a:ea typeface="黑体" panose="02010609060101010101" pitchFamily="49" charset="-122"/>
                <a:cs typeface="Arial" panose="020B0604020202020204" pitchFamily="34" charset="0"/>
              </a:endParaRPr>
            </a:p>
          </p:txBody>
        </p:sp>
      </p:grpSp>
      <p:grpSp>
        <p:nvGrpSpPr>
          <p:cNvPr id="96" name="Group 3"/>
          <p:cNvGrpSpPr/>
          <p:nvPr/>
        </p:nvGrpSpPr>
        <p:grpSpPr>
          <a:xfrm>
            <a:off x="2375925" y="4476959"/>
            <a:ext cx="412706" cy="1820482"/>
            <a:chOff x="4980416" y="5037518"/>
            <a:chExt cx="412706" cy="1820482"/>
          </a:xfrm>
        </p:grpSpPr>
        <p:sp>
          <p:nvSpPr>
            <p:cNvPr id="97"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8"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9"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0"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1"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2"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3"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4"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5"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6"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7"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08" name="Group 4"/>
          <p:cNvGrpSpPr/>
          <p:nvPr/>
        </p:nvGrpSpPr>
        <p:grpSpPr>
          <a:xfrm>
            <a:off x="2914381" y="4819266"/>
            <a:ext cx="412706" cy="1502706"/>
            <a:chOff x="5502862" y="5355294"/>
            <a:chExt cx="412706" cy="1502706"/>
          </a:xfrm>
        </p:grpSpPr>
        <p:sp>
          <p:nvSpPr>
            <p:cNvPr id="109"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0"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1"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2"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3"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4"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5"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6"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7"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8"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9"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20" name="Group 5"/>
          <p:cNvGrpSpPr/>
          <p:nvPr/>
        </p:nvGrpSpPr>
        <p:grpSpPr>
          <a:xfrm>
            <a:off x="3468156" y="3726921"/>
            <a:ext cx="403952" cy="2588666"/>
            <a:chOff x="6007804" y="4266641"/>
            <a:chExt cx="403952" cy="2588666"/>
          </a:xfrm>
        </p:grpSpPr>
        <p:sp>
          <p:nvSpPr>
            <p:cNvPr id="121"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2"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3"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4"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5"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6"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7"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8"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9"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0"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1"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28" name="组合 27"/>
          <p:cNvGrpSpPr/>
          <p:nvPr/>
        </p:nvGrpSpPr>
        <p:grpSpPr>
          <a:xfrm>
            <a:off x="1354322" y="241363"/>
            <a:ext cx="1249837" cy="2032433"/>
            <a:chOff x="1354322" y="241363"/>
            <a:chExt cx="1249837" cy="2032433"/>
          </a:xfrm>
        </p:grpSpPr>
        <p:grpSp>
          <p:nvGrpSpPr>
            <p:cNvPr id="26" name="组合 25"/>
            <p:cNvGrpSpPr/>
            <p:nvPr/>
          </p:nvGrpSpPr>
          <p:grpSpPr>
            <a:xfrm>
              <a:off x="1354322" y="241363"/>
              <a:ext cx="1249837" cy="2032433"/>
              <a:chOff x="484353" y="579237"/>
              <a:chExt cx="1249837" cy="2032433"/>
            </a:xfrm>
          </p:grpSpPr>
          <p:cxnSp>
            <p:nvCxnSpPr>
              <p:cNvPr id="3" name="直接连接符 2"/>
              <p:cNvCxnSpPr/>
              <p:nvPr/>
            </p:nvCxnSpPr>
            <p:spPr>
              <a:xfrm>
                <a:off x="1109272" y="579237"/>
                <a:ext cx="0" cy="782596"/>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p:cNvSpPr/>
            <p:nvPr/>
          </p:nvSpPr>
          <p:spPr>
            <a:xfrm>
              <a:off x="1451221" y="1265822"/>
              <a:ext cx="1111203" cy="646331"/>
            </a:xfrm>
            <a:prstGeom prst="rect">
              <a:avLst/>
            </a:prstGeom>
          </p:spPr>
          <p:txBody>
            <a:bodyPr wrap="none">
              <a:spAutoFit/>
            </a:bodyPr>
            <a:lstStyle/>
            <a:p>
              <a:pPr algn="ctr"/>
              <a:r>
                <a:rPr lang="zh-CN" altLang="en-US" sz="3600" b="1" dirty="0">
                  <a:solidFill>
                    <a:schemeClr val="bg1"/>
                  </a:solidFill>
                  <a:latin typeface="黑体" panose="02010609060101010101" pitchFamily="49" charset="-122"/>
                  <a:ea typeface="黑体" panose="02010609060101010101" pitchFamily="49" charset="-122"/>
                </a:rPr>
                <a:t>目录</a:t>
              </a:r>
            </a:p>
          </p:txBody>
        </p:sp>
      </p:grpSp>
    </p:spTree>
    <p:extLst>
      <p:ext uri="{BB962C8B-B14F-4D97-AF65-F5344CB8AC3E}">
        <p14:creationId xmlns:p14="http://schemas.microsoft.com/office/powerpoint/2010/main" val="418152443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20"/>
                                        </p:tgtEl>
                                        <p:attrNameLst>
                                          <p:attrName>style.visibility</p:attrName>
                                        </p:attrNameLst>
                                      </p:cBhvr>
                                      <p:to>
                                        <p:strVal val="visible"/>
                                      </p:to>
                                    </p:set>
                                    <p:animEffect transition="in" filter="wipe(down)">
                                      <p:cBhvr>
                                        <p:cTn id="16" dur="500"/>
                                        <p:tgtEl>
                                          <p:spTgt spid="120"/>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wipe(down)">
                                      <p:cBhvr>
                                        <p:cTn id="20" dur="500"/>
                                        <p:tgtEl>
                                          <p:spTgt spid="108"/>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down)">
                                      <p:cBhvr>
                                        <p:cTn id="24" dur="500"/>
                                        <p:tgtEl>
                                          <p:spTgt spid="96"/>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500"/>
                            </p:stCondLst>
                            <p:childTnLst>
                              <p:par>
                                <p:cTn id="42" presetID="22" presetClass="entr" presetSubtype="8"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39"/>
          <p:cNvGrpSpPr/>
          <p:nvPr/>
        </p:nvGrpSpPr>
        <p:grpSpPr>
          <a:xfrm>
            <a:off x="6346250" y="2040370"/>
            <a:ext cx="801823" cy="755703"/>
            <a:chOff x="6346250" y="2040370"/>
            <a:chExt cx="801823" cy="755703"/>
          </a:xfrm>
        </p:grpSpPr>
        <p:sp>
          <p:nvSpPr>
            <p:cNvPr id="31" name="Oval 7"/>
            <p:cNvSpPr/>
            <p:nvPr/>
          </p:nvSpPr>
          <p:spPr>
            <a:xfrm>
              <a:off x="6369311" y="2040370"/>
              <a:ext cx="755703" cy="755703"/>
            </a:xfrm>
            <a:prstGeom prst="ellipse">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32" name="TextBox 11"/>
            <p:cNvSpPr txBox="1"/>
            <p:nvPr/>
          </p:nvSpPr>
          <p:spPr>
            <a:xfrm>
              <a:off x="6346250" y="2208373"/>
              <a:ext cx="801823"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rPr>
                <a:t>93%</a:t>
              </a:r>
              <a:endParaRPr kumimoji="0" lang="en-GB" sz="2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endParaRPr>
            </a:p>
          </p:txBody>
        </p:sp>
      </p:grpSp>
      <p:grpSp>
        <p:nvGrpSpPr>
          <p:cNvPr id="61" name="Group 40"/>
          <p:cNvGrpSpPr/>
          <p:nvPr/>
        </p:nvGrpSpPr>
        <p:grpSpPr>
          <a:xfrm>
            <a:off x="6346250" y="2992454"/>
            <a:ext cx="801823" cy="755703"/>
            <a:chOff x="6346250" y="2992454"/>
            <a:chExt cx="801823" cy="755703"/>
          </a:xfrm>
        </p:grpSpPr>
        <p:sp>
          <p:nvSpPr>
            <p:cNvPr id="62" name="Oval 8"/>
            <p:cNvSpPr/>
            <p:nvPr/>
          </p:nvSpPr>
          <p:spPr>
            <a:xfrm>
              <a:off x="6369311" y="2992454"/>
              <a:ext cx="755703" cy="755703"/>
            </a:xfrm>
            <a:prstGeom prst="ellipse">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63" name="TextBox 12"/>
            <p:cNvSpPr txBox="1"/>
            <p:nvPr/>
          </p:nvSpPr>
          <p:spPr>
            <a:xfrm>
              <a:off x="6346250" y="3160456"/>
              <a:ext cx="801823"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rPr>
                <a:t>82%</a:t>
              </a:r>
              <a:endParaRPr kumimoji="0" lang="en-GB" sz="2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endParaRPr>
            </a:p>
          </p:txBody>
        </p:sp>
      </p:grpSp>
      <p:grpSp>
        <p:nvGrpSpPr>
          <p:cNvPr id="64" name="Group 41"/>
          <p:cNvGrpSpPr/>
          <p:nvPr/>
        </p:nvGrpSpPr>
        <p:grpSpPr>
          <a:xfrm>
            <a:off x="6346250" y="3944537"/>
            <a:ext cx="801823" cy="755703"/>
            <a:chOff x="6346250" y="3944537"/>
            <a:chExt cx="801823" cy="755703"/>
          </a:xfrm>
        </p:grpSpPr>
        <p:sp>
          <p:nvSpPr>
            <p:cNvPr id="65" name="Oval 10"/>
            <p:cNvSpPr/>
            <p:nvPr/>
          </p:nvSpPr>
          <p:spPr>
            <a:xfrm>
              <a:off x="6369310" y="3944537"/>
              <a:ext cx="755703" cy="755703"/>
            </a:xfrm>
            <a:prstGeom prst="ellipse">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66" name="TextBox 13"/>
            <p:cNvSpPr txBox="1"/>
            <p:nvPr/>
          </p:nvSpPr>
          <p:spPr>
            <a:xfrm>
              <a:off x="6346250" y="4114593"/>
              <a:ext cx="801823"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rPr>
                <a:t>70%</a:t>
              </a:r>
              <a:endParaRPr kumimoji="0" lang="en-GB" sz="2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endParaRPr>
            </a:p>
          </p:txBody>
        </p:sp>
      </p:grpSp>
      <p:grpSp>
        <p:nvGrpSpPr>
          <p:cNvPr id="67" name="Group 42"/>
          <p:cNvGrpSpPr/>
          <p:nvPr/>
        </p:nvGrpSpPr>
        <p:grpSpPr>
          <a:xfrm>
            <a:off x="6346250" y="4900725"/>
            <a:ext cx="801823" cy="755703"/>
            <a:chOff x="6346250" y="4900725"/>
            <a:chExt cx="801823" cy="755703"/>
          </a:xfrm>
        </p:grpSpPr>
        <p:sp>
          <p:nvSpPr>
            <p:cNvPr id="68" name="Oval 9"/>
            <p:cNvSpPr/>
            <p:nvPr/>
          </p:nvSpPr>
          <p:spPr>
            <a:xfrm>
              <a:off x="6369311" y="4900725"/>
              <a:ext cx="755703" cy="755703"/>
            </a:xfrm>
            <a:prstGeom prst="ellipse">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69" name="TextBox 14"/>
            <p:cNvSpPr txBox="1"/>
            <p:nvPr/>
          </p:nvSpPr>
          <p:spPr>
            <a:xfrm>
              <a:off x="6346250" y="5068728"/>
              <a:ext cx="801823"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rPr>
                <a:t>68%</a:t>
              </a:r>
              <a:endParaRPr kumimoji="0" lang="en-GB" sz="2400" b="1" i="0" u="none" strike="noStrike" kern="0" cap="none" spc="0" normalizeH="0" baseline="0" noProof="0">
                <a:ln>
                  <a:noFill/>
                </a:ln>
                <a:solidFill>
                  <a:srgbClr val="FCFCFC"/>
                </a:solidFill>
                <a:effectLst/>
                <a:uLnTx/>
                <a:uFillTx/>
                <a:latin typeface="Arial" panose="020B0604020202020204" pitchFamily="34" charset="0"/>
                <a:cs typeface="Arial" panose="020B0604020202020204" pitchFamily="34" charset="0"/>
              </a:endParaRPr>
            </a:p>
          </p:txBody>
        </p:sp>
      </p:grpSp>
      <p:grpSp>
        <p:nvGrpSpPr>
          <p:cNvPr id="70" name="Group 36"/>
          <p:cNvGrpSpPr/>
          <p:nvPr/>
        </p:nvGrpSpPr>
        <p:grpSpPr>
          <a:xfrm>
            <a:off x="7346437" y="3001349"/>
            <a:ext cx="3325083" cy="3856651"/>
            <a:chOff x="7346437" y="3001349"/>
            <a:chExt cx="3325083" cy="3856651"/>
          </a:xfrm>
        </p:grpSpPr>
        <p:sp>
          <p:nvSpPr>
            <p:cNvPr id="71"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72"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73" name="Group 37"/>
          <p:cNvGrpSpPr/>
          <p:nvPr/>
        </p:nvGrpSpPr>
        <p:grpSpPr>
          <a:xfrm>
            <a:off x="7346434" y="3957897"/>
            <a:ext cx="2621703" cy="2900101"/>
            <a:chOff x="7346434" y="3957897"/>
            <a:chExt cx="2621703" cy="2900101"/>
          </a:xfrm>
        </p:grpSpPr>
        <p:sp>
          <p:nvSpPr>
            <p:cNvPr id="74"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75"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76" name="Group 35"/>
          <p:cNvGrpSpPr/>
          <p:nvPr/>
        </p:nvGrpSpPr>
        <p:grpSpPr>
          <a:xfrm>
            <a:off x="7346438" y="2049265"/>
            <a:ext cx="4028463" cy="4808735"/>
            <a:chOff x="7346438" y="2049265"/>
            <a:chExt cx="4028463" cy="4808735"/>
          </a:xfrm>
        </p:grpSpPr>
        <p:sp>
          <p:nvSpPr>
            <p:cNvPr id="7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7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79" name="Group 38"/>
          <p:cNvGrpSpPr/>
          <p:nvPr/>
        </p:nvGrpSpPr>
        <p:grpSpPr>
          <a:xfrm>
            <a:off x="7346434" y="4909620"/>
            <a:ext cx="1918320" cy="1948378"/>
            <a:chOff x="7346434" y="4909620"/>
            <a:chExt cx="1918320" cy="1948378"/>
          </a:xfrm>
        </p:grpSpPr>
        <p:sp>
          <p:nvSpPr>
            <p:cNvPr id="80"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81"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82" name="Group 19"/>
          <p:cNvGrpSpPr/>
          <p:nvPr/>
        </p:nvGrpSpPr>
        <p:grpSpPr>
          <a:xfrm>
            <a:off x="925749" y="2085394"/>
            <a:ext cx="458390" cy="344014"/>
            <a:chOff x="789999" y="2242985"/>
            <a:chExt cx="504229" cy="378415"/>
          </a:xfrm>
        </p:grpSpPr>
        <p:sp>
          <p:nvSpPr>
            <p:cNvPr id="83" name="Rectangle 20"/>
            <p:cNvSpPr/>
            <p:nvPr/>
          </p:nvSpPr>
          <p:spPr>
            <a:xfrm>
              <a:off x="858129" y="2299468"/>
              <a:ext cx="436099" cy="321932"/>
            </a:xfrm>
            <a:prstGeom prst="rect">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84" name="Rectangle 21"/>
            <p:cNvSpPr/>
            <p:nvPr/>
          </p:nvSpPr>
          <p:spPr>
            <a:xfrm>
              <a:off x="789999" y="2242985"/>
              <a:ext cx="436099" cy="321932"/>
            </a:xfrm>
            <a:prstGeom prst="rect">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85" name="Rectangle 22"/>
          <p:cNvSpPr/>
          <p:nvPr/>
        </p:nvSpPr>
        <p:spPr>
          <a:xfrm>
            <a:off x="1493725" y="1908561"/>
            <a:ext cx="3956208" cy="613373"/>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nvGrpSpPr>
          <p:cNvPr id="86" name="Group 23"/>
          <p:cNvGrpSpPr/>
          <p:nvPr/>
        </p:nvGrpSpPr>
        <p:grpSpPr>
          <a:xfrm>
            <a:off x="925749" y="3132686"/>
            <a:ext cx="458390" cy="344014"/>
            <a:chOff x="789999" y="2242985"/>
            <a:chExt cx="504229" cy="378415"/>
          </a:xfrm>
        </p:grpSpPr>
        <p:sp>
          <p:nvSpPr>
            <p:cNvPr id="87" name="Rectangle 24"/>
            <p:cNvSpPr/>
            <p:nvPr/>
          </p:nvSpPr>
          <p:spPr>
            <a:xfrm>
              <a:off x="858129" y="2299468"/>
              <a:ext cx="436099" cy="321932"/>
            </a:xfrm>
            <a:prstGeom prst="rect">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88" name="Rectangle 25"/>
            <p:cNvSpPr/>
            <p:nvPr/>
          </p:nvSpPr>
          <p:spPr>
            <a:xfrm>
              <a:off x="789999" y="2242985"/>
              <a:ext cx="436099" cy="321932"/>
            </a:xfrm>
            <a:prstGeom prst="rect">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89" name="Rectangle 26"/>
          <p:cNvSpPr/>
          <p:nvPr/>
        </p:nvSpPr>
        <p:spPr>
          <a:xfrm>
            <a:off x="1493725" y="2955853"/>
            <a:ext cx="3956208" cy="613373"/>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nvGrpSpPr>
          <p:cNvPr id="90" name="Group 27"/>
          <p:cNvGrpSpPr/>
          <p:nvPr/>
        </p:nvGrpSpPr>
        <p:grpSpPr>
          <a:xfrm>
            <a:off x="925749" y="4205482"/>
            <a:ext cx="458390" cy="344014"/>
            <a:chOff x="789999" y="2242985"/>
            <a:chExt cx="504229" cy="378415"/>
          </a:xfrm>
        </p:grpSpPr>
        <p:sp>
          <p:nvSpPr>
            <p:cNvPr id="91" name="Rectangle 28"/>
            <p:cNvSpPr/>
            <p:nvPr/>
          </p:nvSpPr>
          <p:spPr>
            <a:xfrm>
              <a:off x="858129" y="2299468"/>
              <a:ext cx="436099" cy="321932"/>
            </a:xfrm>
            <a:prstGeom prst="rect">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92" name="Rectangle 29"/>
            <p:cNvSpPr/>
            <p:nvPr/>
          </p:nvSpPr>
          <p:spPr>
            <a:xfrm>
              <a:off x="789999" y="2242985"/>
              <a:ext cx="436099" cy="321932"/>
            </a:xfrm>
            <a:prstGeom prst="rect">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93" name="Rectangle 30"/>
          <p:cNvSpPr/>
          <p:nvPr/>
        </p:nvSpPr>
        <p:spPr>
          <a:xfrm>
            <a:off x="1493725" y="4028649"/>
            <a:ext cx="3956208" cy="613373"/>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nvGrpSpPr>
          <p:cNvPr id="94" name="Group 31"/>
          <p:cNvGrpSpPr/>
          <p:nvPr/>
        </p:nvGrpSpPr>
        <p:grpSpPr>
          <a:xfrm>
            <a:off x="925749" y="5231785"/>
            <a:ext cx="458390" cy="344014"/>
            <a:chOff x="789999" y="2242985"/>
            <a:chExt cx="504229" cy="378415"/>
          </a:xfrm>
        </p:grpSpPr>
        <p:sp>
          <p:nvSpPr>
            <p:cNvPr id="95" name="Rectangle 32"/>
            <p:cNvSpPr/>
            <p:nvPr/>
          </p:nvSpPr>
          <p:spPr>
            <a:xfrm>
              <a:off x="858129" y="2299468"/>
              <a:ext cx="436099" cy="321932"/>
            </a:xfrm>
            <a:prstGeom prst="rect">
              <a:avLst/>
            </a:prstGeom>
            <a:solidFill>
              <a:srgbClr val="44546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96" name="Rectangle 33"/>
            <p:cNvSpPr/>
            <p:nvPr/>
          </p:nvSpPr>
          <p:spPr>
            <a:xfrm>
              <a:off x="789999" y="2242985"/>
              <a:ext cx="436099" cy="321932"/>
            </a:xfrm>
            <a:prstGeom prst="rect">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sp>
        <p:nvSpPr>
          <p:cNvPr id="97" name="Rectangle 34"/>
          <p:cNvSpPr/>
          <p:nvPr/>
        </p:nvSpPr>
        <p:spPr>
          <a:xfrm>
            <a:off x="1493725" y="5054952"/>
            <a:ext cx="3956208" cy="613373"/>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46" name="矩形 45"/>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nvGrpSpPr>
          <p:cNvPr id="47" name="组合 46"/>
          <p:cNvGrpSpPr/>
          <p:nvPr/>
        </p:nvGrpSpPr>
        <p:grpSpPr>
          <a:xfrm>
            <a:off x="1243323" y="89943"/>
            <a:ext cx="1443249" cy="1798564"/>
            <a:chOff x="1243323" y="89943"/>
            <a:chExt cx="1443249" cy="1798564"/>
          </a:xfrm>
        </p:grpSpPr>
        <p:grpSp>
          <p:nvGrpSpPr>
            <p:cNvPr id="48" name="组合 47"/>
            <p:cNvGrpSpPr/>
            <p:nvPr/>
          </p:nvGrpSpPr>
          <p:grpSpPr>
            <a:xfrm>
              <a:off x="1243323" y="89943"/>
              <a:ext cx="1443249" cy="1798564"/>
              <a:chOff x="484353" y="1054134"/>
              <a:chExt cx="1249837" cy="1557536"/>
            </a:xfrm>
          </p:grpSpPr>
          <p:cxnSp>
            <p:nvCxnSpPr>
              <p:cNvPr id="50" name="直接连接符 49"/>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spTree>
    <p:extLst>
      <p:ext uri="{BB962C8B-B14F-4D97-AF65-F5344CB8AC3E}">
        <p14:creationId xmlns:p14="http://schemas.microsoft.com/office/powerpoint/2010/main" val="349217752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1000"/>
                                        <p:tgtEl>
                                          <p:spTgt spid="79"/>
                                        </p:tgtEl>
                                      </p:cBhvr>
                                    </p:animEffect>
                                    <p:anim calcmode="lin" valueType="num">
                                      <p:cBhvr>
                                        <p:cTn id="13" dur="1000" fill="hold"/>
                                        <p:tgtEl>
                                          <p:spTgt spid="79"/>
                                        </p:tgtEl>
                                        <p:attrNameLst>
                                          <p:attrName>ppt_x</p:attrName>
                                        </p:attrNameLst>
                                      </p:cBhvr>
                                      <p:tavLst>
                                        <p:tav tm="0">
                                          <p:val>
                                            <p:strVal val="#ppt_x"/>
                                          </p:val>
                                        </p:tav>
                                        <p:tav tm="100000">
                                          <p:val>
                                            <p:strVal val="#ppt_x"/>
                                          </p:val>
                                        </p:tav>
                                      </p:tavLst>
                                    </p:anim>
                                    <p:anim calcmode="lin" valueType="num">
                                      <p:cBhvr>
                                        <p:cTn id="14" dur="1000" fill="hold"/>
                                        <p:tgtEl>
                                          <p:spTgt spid="7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1000"/>
                                        <p:tgtEl>
                                          <p:spTgt spid="73"/>
                                        </p:tgtEl>
                                      </p:cBhvr>
                                    </p:animEffect>
                                    <p:anim calcmode="lin" valueType="num">
                                      <p:cBhvr>
                                        <p:cTn id="19" dur="1000" fill="hold"/>
                                        <p:tgtEl>
                                          <p:spTgt spid="73"/>
                                        </p:tgtEl>
                                        <p:attrNameLst>
                                          <p:attrName>ppt_x</p:attrName>
                                        </p:attrNameLst>
                                      </p:cBhvr>
                                      <p:tavLst>
                                        <p:tav tm="0">
                                          <p:val>
                                            <p:strVal val="#ppt_x"/>
                                          </p:val>
                                        </p:tav>
                                        <p:tav tm="100000">
                                          <p:val>
                                            <p:strVal val="#ppt_x"/>
                                          </p:val>
                                        </p:tav>
                                      </p:tavLst>
                                    </p:anim>
                                    <p:anim calcmode="lin" valueType="num">
                                      <p:cBhvr>
                                        <p:cTn id="20" dur="1000" fill="hold"/>
                                        <p:tgtEl>
                                          <p:spTgt spid="7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1000"/>
                                        <p:tgtEl>
                                          <p:spTgt spid="70"/>
                                        </p:tgtEl>
                                      </p:cBhvr>
                                    </p:animEffect>
                                    <p:anim calcmode="lin" valueType="num">
                                      <p:cBhvr>
                                        <p:cTn id="25" dur="1000" fill="hold"/>
                                        <p:tgtEl>
                                          <p:spTgt spid="70"/>
                                        </p:tgtEl>
                                        <p:attrNameLst>
                                          <p:attrName>ppt_x</p:attrName>
                                        </p:attrNameLst>
                                      </p:cBhvr>
                                      <p:tavLst>
                                        <p:tav tm="0">
                                          <p:val>
                                            <p:strVal val="#ppt_x"/>
                                          </p:val>
                                        </p:tav>
                                        <p:tav tm="100000">
                                          <p:val>
                                            <p:strVal val="#ppt_x"/>
                                          </p:val>
                                        </p:tav>
                                      </p:tavLst>
                                    </p:anim>
                                    <p:anim calcmode="lin" valueType="num">
                                      <p:cBhvr>
                                        <p:cTn id="26" dur="1000" fill="hold"/>
                                        <p:tgtEl>
                                          <p:spTgt spid="70"/>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1000"/>
                                        <p:tgtEl>
                                          <p:spTgt spid="76"/>
                                        </p:tgtEl>
                                      </p:cBhvr>
                                    </p:animEffect>
                                    <p:anim calcmode="lin" valueType="num">
                                      <p:cBhvr>
                                        <p:cTn id="31" dur="1000" fill="hold"/>
                                        <p:tgtEl>
                                          <p:spTgt spid="76"/>
                                        </p:tgtEl>
                                        <p:attrNameLst>
                                          <p:attrName>ppt_x</p:attrName>
                                        </p:attrNameLst>
                                      </p:cBhvr>
                                      <p:tavLst>
                                        <p:tav tm="0">
                                          <p:val>
                                            <p:strVal val="#ppt_x"/>
                                          </p:val>
                                        </p:tav>
                                        <p:tav tm="100000">
                                          <p:val>
                                            <p:strVal val="#ppt_x"/>
                                          </p:val>
                                        </p:tav>
                                      </p:tavLst>
                                    </p:anim>
                                    <p:anim calcmode="lin" valueType="num">
                                      <p:cBhvr>
                                        <p:cTn id="32" dur="1000" fill="hold"/>
                                        <p:tgtEl>
                                          <p:spTgt spid="76"/>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53" presetClass="entr" presetSubtype="16" fill="hold" nodeType="after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p:cTn id="36" dur="500" fill="hold"/>
                                        <p:tgtEl>
                                          <p:spTgt spid="67"/>
                                        </p:tgtEl>
                                        <p:attrNameLst>
                                          <p:attrName>ppt_w</p:attrName>
                                        </p:attrNameLst>
                                      </p:cBhvr>
                                      <p:tavLst>
                                        <p:tav tm="0">
                                          <p:val>
                                            <p:fltVal val="0"/>
                                          </p:val>
                                        </p:tav>
                                        <p:tav tm="100000">
                                          <p:val>
                                            <p:strVal val="#ppt_w"/>
                                          </p:val>
                                        </p:tav>
                                      </p:tavLst>
                                    </p:anim>
                                    <p:anim calcmode="lin" valueType="num">
                                      <p:cBhvr>
                                        <p:cTn id="37" dur="500" fill="hold"/>
                                        <p:tgtEl>
                                          <p:spTgt spid="67"/>
                                        </p:tgtEl>
                                        <p:attrNameLst>
                                          <p:attrName>ppt_h</p:attrName>
                                        </p:attrNameLst>
                                      </p:cBhvr>
                                      <p:tavLst>
                                        <p:tav tm="0">
                                          <p:val>
                                            <p:fltVal val="0"/>
                                          </p:val>
                                        </p:tav>
                                        <p:tav tm="100000">
                                          <p:val>
                                            <p:strVal val="#ppt_h"/>
                                          </p:val>
                                        </p:tav>
                                      </p:tavLst>
                                    </p:anim>
                                    <p:animEffect transition="in" filter="fade">
                                      <p:cBhvr>
                                        <p:cTn id="38" dur="500"/>
                                        <p:tgtEl>
                                          <p:spTgt spid="67"/>
                                        </p:tgtEl>
                                      </p:cBhvr>
                                    </p:animEffect>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p:cTn id="42" dur="500" fill="hold"/>
                                        <p:tgtEl>
                                          <p:spTgt spid="64"/>
                                        </p:tgtEl>
                                        <p:attrNameLst>
                                          <p:attrName>ppt_w</p:attrName>
                                        </p:attrNameLst>
                                      </p:cBhvr>
                                      <p:tavLst>
                                        <p:tav tm="0">
                                          <p:val>
                                            <p:fltVal val="0"/>
                                          </p:val>
                                        </p:tav>
                                        <p:tav tm="100000">
                                          <p:val>
                                            <p:strVal val="#ppt_w"/>
                                          </p:val>
                                        </p:tav>
                                      </p:tavLst>
                                    </p:anim>
                                    <p:anim calcmode="lin" valueType="num">
                                      <p:cBhvr>
                                        <p:cTn id="43" dur="500" fill="hold"/>
                                        <p:tgtEl>
                                          <p:spTgt spid="64"/>
                                        </p:tgtEl>
                                        <p:attrNameLst>
                                          <p:attrName>ppt_h</p:attrName>
                                        </p:attrNameLst>
                                      </p:cBhvr>
                                      <p:tavLst>
                                        <p:tav tm="0">
                                          <p:val>
                                            <p:fltVal val="0"/>
                                          </p:val>
                                        </p:tav>
                                        <p:tav tm="100000">
                                          <p:val>
                                            <p:strVal val="#ppt_h"/>
                                          </p:val>
                                        </p:tav>
                                      </p:tavLst>
                                    </p:anim>
                                    <p:animEffect transition="in" filter="fade">
                                      <p:cBhvr>
                                        <p:cTn id="44" dur="500"/>
                                        <p:tgtEl>
                                          <p:spTgt spid="64"/>
                                        </p:tgtEl>
                                      </p:cBhvr>
                                    </p:animEffect>
                                  </p:childTnLst>
                                </p:cTn>
                              </p:par>
                            </p:childTnLst>
                          </p:cTn>
                        </p:par>
                        <p:par>
                          <p:cTn id="45" fill="hold">
                            <p:stCondLst>
                              <p:cond delay="5500"/>
                            </p:stCondLst>
                            <p:childTnLst>
                              <p:par>
                                <p:cTn id="46" presetID="53" presetClass="entr" presetSubtype="16" fill="hold" nodeType="after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500" fill="hold"/>
                                        <p:tgtEl>
                                          <p:spTgt spid="61"/>
                                        </p:tgtEl>
                                        <p:attrNameLst>
                                          <p:attrName>ppt_w</p:attrName>
                                        </p:attrNameLst>
                                      </p:cBhvr>
                                      <p:tavLst>
                                        <p:tav tm="0">
                                          <p:val>
                                            <p:fltVal val="0"/>
                                          </p:val>
                                        </p:tav>
                                        <p:tav tm="100000">
                                          <p:val>
                                            <p:strVal val="#ppt_w"/>
                                          </p:val>
                                        </p:tav>
                                      </p:tavLst>
                                    </p:anim>
                                    <p:anim calcmode="lin" valueType="num">
                                      <p:cBhvr>
                                        <p:cTn id="49" dur="500" fill="hold"/>
                                        <p:tgtEl>
                                          <p:spTgt spid="61"/>
                                        </p:tgtEl>
                                        <p:attrNameLst>
                                          <p:attrName>ppt_h</p:attrName>
                                        </p:attrNameLst>
                                      </p:cBhvr>
                                      <p:tavLst>
                                        <p:tav tm="0">
                                          <p:val>
                                            <p:fltVal val="0"/>
                                          </p:val>
                                        </p:tav>
                                        <p:tav tm="100000">
                                          <p:val>
                                            <p:strVal val="#ppt_h"/>
                                          </p:val>
                                        </p:tav>
                                      </p:tavLst>
                                    </p:anim>
                                    <p:animEffect transition="in" filter="fade">
                                      <p:cBhvr>
                                        <p:cTn id="50" dur="500"/>
                                        <p:tgtEl>
                                          <p:spTgt spid="61"/>
                                        </p:tgtEl>
                                      </p:cBhvr>
                                    </p:animEffect>
                                  </p:childTnLst>
                                </p:cTn>
                              </p:par>
                            </p:childTnLst>
                          </p:cTn>
                        </p:par>
                        <p:par>
                          <p:cTn id="51" fill="hold">
                            <p:stCondLst>
                              <p:cond delay="6000"/>
                            </p:stCondLst>
                            <p:childTnLst>
                              <p:par>
                                <p:cTn id="52" presetID="53" presetClass="entr" presetSubtype="16" fill="hold"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fade">
                                      <p:cBhvr>
                                        <p:cTn id="64" dur="500"/>
                                        <p:tgtEl>
                                          <p:spTgt spid="85"/>
                                        </p:tgtEl>
                                      </p:cBhvr>
                                    </p:animEffect>
                                  </p:childTnLst>
                                </p:cTn>
                              </p:par>
                            </p:childTnLst>
                          </p:cTn>
                        </p:par>
                        <p:par>
                          <p:cTn id="65" fill="hold">
                            <p:stCondLst>
                              <p:cond delay="7500"/>
                            </p:stCondLst>
                            <p:childTnLst>
                              <p:par>
                                <p:cTn id="66" presetID="10" presetClass="entr" presetSubtype="0"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fade">
                                      <p:cBhvr>
                                        <p:cTn id="68" dur="500"/>
                                        <p:tgtEl>
                                          <p:spTgt spid="86"/>
                                        </p:tgtEl>
                                      </p:cBhvr>
                                    </p:animEffect>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89"/>
                                        </p:tgtEl>
                                        <p:attrNameLst>
                                          <p:attrName>style.visibility</p:attrName>
                                        </p:attrNameLst>
                                      </p:cBhvr>
                                      <p:to>
                                        <p:strVal val="visible"/>
                                      </p:to>
                                    </p:set>
                                    <p:animEffect transition="in" filter="fade">
                                      <p:cBhvr>
                                        <p:cTn id="72" dur="500"/>
                                        <p:tgtEl>
                                          <p:spTgt spid="89"/>
                                        </p:tgtEl>
                                      </p:cBhvr>
                                    </p:animEffect>
                                  </p:childTnLst>
                                </p:cTn>
                              </p:par>
                            </p:childTnLst>
                          </p:cTn>
                        </p:par>
                        <p:par>
                          <p:cTn id="73" fill="hold">
                            <p:stCondLst>
                              <p:cond delay="8500"/>
                            </p:stCondLst>
                            <p:childTnLst>
                              <p:par>
                                <p:cTn id="74" presetID="10" presetClass="entr" presetSubtype="0" fill="hold" nodeType="afterEffect">
                                  <p:stCondLst>
                                    <p:cond delay="0"/>
                                  </p:stCondLst>
                                  <p:childTnLst>
                                    <p:set>
                                      <p:cBhvr>
                                        <p:cTn id="75" dur="1" fill="hold">
                                          <p:stCondLst>
                                            <p:cond delay="0"/>
                                          </p:stCondLst>
                                        </p:cTn>
                                        <p:tgtEl>
                                          <p:spTgt spid="90"/>
                                        </p:tgtEl>
                                        <p:attrNameLst>
                                          <p:attrName>style.visibility</p:attrName>
                                        </p:attrNameLst>
                                      </p:cBhvr>
                                      <p:to>
                                        <p:strVal val="visible"/>
                                      </p:to>
                                    </p:set>
                                    <p:animEffect transition="in" filter="fade">
                                      <p:cBhvr>
                                        <p:cTn id="76" dur="500"/>
                                        <p:tgtEl>
                                          <p:spTgt spid="90"/>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93"/>
                                        </p:tgtEl>
                                        <p:attrNameLst>
                                          <p:attrName>style.visibility</p:attrName>
                                        </p:attrNameLst>
                                      </p:cBhvr>
                                      <p:to>
                                        <p:strVal val="visible"/>
                                      </p:to>
                                    </p:set>
                                    <p:animEffect transition="in" filter="fade">
                                      <p:cBhvr>
                                        <p:cTn id="80" dur="500"/>
                                        <p:tgtEl>
                                          <p:spTgt spid="93"/>
                                        </p:tgtEl>
                                      </p:cBhvr>
                                    </p:animEffect>
                                  </p:childTnLst>
                                </p:cTn>
                              </p:par>
                            </p:childTnLst>
                          </p:cTn>
                        </p:par>
                        <p:par>
                          <p:cTn id="81" fill="hold">
                            <p:stCondLst>
                              <p:cond delay="9500"/>
                            </p:stCondLst>
                            <p:childTnLst>
                              <p:par>
                                <p:cTn id="82" presetID="10" presetClass="entr" presetSubtype="0" fill="hold" nodeType="afterEffect">
                                  <p:stCondLst>
                                    <p:cond delay="0"/>
                                  </p:stCondLst>
                                  <p:childTnLst>
                                    <p:set>
                                      <p:cBhvr>
                                        <p:cTn id="83" dur="1" fill="hold">
                                          <p:stCondLst>
                                            <p:cond delay="0"/>
                                          </p:stCondLst>
                                        </p:cTn>
                                        <p:tgtEl>
                                          <p:spTgt spid="94"/>
                                        </p:tgtEl>
                                        <p:attrNameLst>
                                          <p:attrName>style.visibility</p:attrName>
                                        </p:attrNameLst>
                                      </p:cBhvr>
                                      <p:to>
                                        <p:strVal val="visible"/>
                                      </p:to>
                                    </p:set>
                                    <p:animEffect transition="in" filter="fade">
                                      <p:cBhvr>
                                        <p:cTn id="84" dur="500"/>
                                        <p:tgtEl>
                                          <p:spTgt spid="94"/>
                                        </p:tgtEl>
                                      </p:cBhvr>
                                    </p:animEffect>
                                  </p:childTnLst>
                                </p:cTn>
                              </p:par>
                            </p:childTnLst>
                          </p:cTn>
                        </p:par>
                        <p:par>
                          <p:cTn id="85" fill="hold">
                            <p:stCondLst>
                              <p:cond delay="10000"/>
                            </p:stCondLst>
                            <p:childTnLst>
                              <p:par>
                                <p:cTn id="86" presetID="10" presetClass="entr" presetSubtype="0" fill="hold" grpId="0" nodeType="afterEffect">
                                  <p:stCondLst>
                                    <p:cond delay="0"/>
                                  </p:stCondLst>
                                  <p:childTnLst>
                                    <p:set>
                                      <p:cBhvr>
                                        <p:cTn id="87" dur="1" fill="hold">
                                          <p:stCondLst>
                                            <p:cond delay="0"/>
                                          </p:stCondLst>
                                        </p:cTn>
                                        <p:tgtEl>
                                          <p:spTgt spid="97"/>
                                        </p:tgtEl>
                                        <p:attrNameLst>
                                          <p:attrName>style.visibility</p:attrName>
                                        </p:attrNameLst>
                                      </p:cBhvr>
                                      <p:to>
                                        <p:strVal val="visible"/>
                                      </p:to>
                                    </p:set>
                                    <p:animEffect transition="in" filter="fade">
                                      <p:cBhvr>
                                        <p:cTn id="88"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9" grpId="0"/>
      <p:bldP spid="93" grpId="0"/>
      <p:bldP spid="9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85095" y="1611375"/>
            <a:ext cx="10128182" cy="4616004"/>
            <a:chOff x="1685095" y="1611375"/>
            <a:chExt cx="7988360" cy="3640762"/>
          </a:xfrm>
        </p:grpSpPr>
        <p:grpSp>
          <p:nvGrpSpPr>
            <p:cNvPr id="43" name="组合 42"/>
            <p:cNvGrpSpPr/>
            <p:nvPr/>
          </p:nvGrpSpPr>
          <p:grpSpPr>
            <a:xfrm>
              <a:off x="4085315" y="1611375"/>
              <a:ext cx="3138733" cy="3640762"/>
              <a:chOff x="3029025" y="774337"/>
              <a:chExt cx="3138733" cy="3640762"/>
            </a:xfrm>
          </p:grpSpPr>
          <p:sp>
            <p:nvSpPr>
              <p:cNvPr id="44"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rgbClr val="EE6EA2"/>
              </a:solidFill>
              <a:ln>
                <a:noFill/>
              </a:ln>
            </p:spPr>
            <p:txBody>
              <a:bodyPr lIns="0" tIns="270000" rIns="243000" bIns="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endParaRPr>
              </a:p>
            </p:txBody>
          </p:sp>
          <p:sp>
            <p:nvSpPr>
              <p:cNvPr id="45"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rgbClr val="3FB2E5"/>
              </a:solidFill>
              <a:ln>
                <a:noFill/>
              </a:ln>
            </p:spPr>
            <p:txBody>
              <a:bodyPr lIns="0" tIns="270000" rIns="243000" bIns="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endParaRPr>
              </a:p>
            </p:txBody>
          </p:sp>
          <p:grpSp>
            <p:nvGrpSpPr>
              <p:cNvPr id="46" name="组合 45"/>
              <p:cNvGrpSpPr/>
              <p:nvPr/>
            </p:nvGrpSpPr>
            <p:grpSpPr>
              <a:xfrm>
                <a:off x="3297814" y="774337"/>
                <a:ext cx="2599732" cy="3640762"/>
                <a:chOff x="3297814" y="774337"/>
                <a:chExt cx="2599732" cy="3640762"/>
              </a:xfrm>
            </p:grpSpPr>
            <p:sp>
              <p:nvSpPr>
                <p:cNvPr id="47"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rgbClr val="3FB2E5"/>
                </a:solidFill>
                <a:ln>
                  <a:noFill/>
                </a:ln>
              </p:spPr>
              <p:txBody>
                <a:bodyPr lIns="0" tIns="270000" rIns="243000" bIns="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endParaRPr>
                </a:p>
              </p:txBody>
            </p:sp>
            <p:sp>
              <p:nvSpPr>
                <p:cNvPr id="48"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rgbClr val="56B52F"/>
                </a:solidFill>
                <a:ln>
                  <a:noFill/>
                </a:ln>
              </p:spPr>
              <p:txBody>
                <a:bodyPr lIns="0" tIns="270000" rIns="243000" bIns="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endParaRPr>
                </a:p>
              </p:txBody>
            </p:sp>
            <p:sp>
              <p:nvSpPr>
                <p:cNvPr id="49"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rgbClr val="C56DB4"/>
                </a:solidFill>
                <a:ln>
                  <a:noFill/>
                </a:ln>
              </p:spPr>
              <p:txBody>
                <a:bodyPr lIns="0" tIns="270000" rIns="243000" bIns="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endParaRPr>
                </a:p>
              </p:txBody>
            </p:sp>
            <p:sp>
              <p:nvSpPr>
                <p:cNvPr id="50"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rPr>
                    <a:t>标题</a:t>
                  </a:r>
                  <a:endParaRPr kumimoji="0" lang="en-US" altLang="zh-CN" sz="2200" b="0"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rPr>
                    <a:t>文字</a:t>
                  </a:r>
                </a:p>
              </p:txBody>
            </p:sp>
            <p:sp>
              <p:nvSpPr>
                <p:cNvPr id="51"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rgbClr val="C56DB4"/>
                </a:solidFill>
                <a:ln>
                  <a:noFill/>
                </a:ln>
              </p:spPr>
              <p:txBody>
                <a:bodyPr lIns="0" tIns="270000" rIns="243000" bIns="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80808"/>
                    </a:solidFill>
                    <a:effectLst/>
                    <a:uLnTx/>
                    <a:uFillTx/>
                    <a:latin typeface="Kozuka Mincho Pr6N H" panose="02020900000000000000" pitchFamily="18" charset="-128"/>
                    <a:ea typeface="Kozuka Mincho Pr6N H" panose="02020900000000000000" pitchFamily="18" charset="-128"/>
                  </a:endParaRPr>
                </a:p>
              </p:txBody>
            </p:sp>
            <p:grpSp>
              <p:nvGrpSpPr>
                <p:cNvPr id="52" name="组合 51"/>
                <p:cNvGrpSpPr/>
                <p:nvPr/>
              </p:nvGrpSpPr>
              <p:grpSpPr>
                <a:xfrm>
                  <a:off x="4360129" y="3530858"/>
                  <a:ext cx="307073" cy="237080"/>
                  <a:chOff x="7504113" y="1512888"/>
                  <a:chExt cx="215900" cy="166688"/>
                </a:xfrm>
                <a:solidFill>
                  <a:srgbClr val="FFFFFF"/>
                </a:solidFill>
              </p:grpSpPr>
              <p:sp>
                <p:nvSpPr>
                  <p:cNvPr id="114"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15"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16"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53" name="组合 52"/>
                <p:cNvGrpSpPr/>
                <p:nvPr/>
              </p:nvGrpSpPr>
              <p:grpSpPr>
                <a:xfrm>
                  <a:off x="5524115" y="2028034"/>
                  <a:ext cx="176117" cy="307073"/>
                  <a:chOff x="5816601" y="1463675"/>
                  <a:chExt cx="123825" cy="215900"/>
                </a:xfrm>
                <a:solidFill>
                  <a:srgbClr val="FFFFFF"/>
                </a:solidFill>
              </p:grpSpPr>
              <p:sp>
                <p:nvSpPr>
                  <p:cNvPr id="112"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13"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grpSp>
            <p:sp>
              <p:nvSpPr>
                <p:cNvPr id="55"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rgbClr val="FFFFFF"/>
                </a:solidFill>
                <a:ln>
                  <a:no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grpSp>
              <p:nvGrpSpPr>
                <p:cNvPr id="56" name="组合 55"/>
                <p:cNvGrpSpPr/>
                <p:nvPr/>
              </p:nvGrpSpPr>
              <p:grpSpPr>
                <a:xfrm>
                  <a:off x="3464118" y="2877150"/>
                  <a:ext cx="307073" cy="248371"/>
                  <a:chOff x="5337176" y="1504950"/>
                  <a:chExt cx="215900" cy="174626"/>
                </a:xfrm>
                <a:solidFill>
                  <a:srgbClr val="FFFFFF"/>
                </a:solidFill>
              </p:grpSpPr>
              <p:sp>
                <p:nvSpPr>
                  <p:cNvPr id="109"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10"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11"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57" name="组合 56"/>
                <p:cNvGrpSpPr/>
                <p:nvPr/>
              </p:nvGrpSpPr>
              <p:grpSpPr>
                <a:xfrm>
                  <a:off x="4558422" y="1387159"/>
                  <a:ext cx="307073" cy="295781"/>
                  <a:chOff x="4903788" y="1471613"/>
                  <a:chExt cx="215900" cy="207963"/>
                </a:xfrm>
                <a:solidFill>
                  <a:srgbClr val="FFFFFF"/>
                </a:solidFill>
              </p:grpSpPr>
              <p:sp>
                <p:nvSpPr>
                  <p:cNvPr id="107"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08"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58" name="组合 57"/>
                <p:cNvGrpSpPr/>
                <p:nvPr/>
              </p:nvGrpSpPr>
              <p:grpSpPr>
                <a:xfrm>
                  <a:off x="3616440" y="1766118"/>
                  <a:ext cx="307073" cy="282238"/>
                  <a:chOff x="4470401" y="1481138"/>
                  <a:chExt cx="215900" cy="198438"/>
                </a:xfrm>
                <a:solidFill>
                  <a:srgbClr val="FFFFFF"/>
                </a:solidFill>
              </p:grpSpPr>
              <p:sp>
                <p:nvSpPr>
                  <p:cNvPr id="59"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60"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98"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99"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00"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01"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02"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03"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04"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05"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sp>
                <p:nvSpPr>
                  <p:cNvPr id="106"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endParaRPr>
                  </a:p>
                </p:txBody>
              </p:sp>
            </p:grpSp>
          </p:grpSp>
        </p:grpSp>
        <p:grpSp>
          <p:nvGrpSpPr>
            <p:cNvPr id="117" name="组合 116"/>
            <p:cNvGrpSpPr/>
            <p:nvPr/>
          </p:nvGrpSpPr>
          <p:grpSpPr>
            <a:xfrm>
              <a:off x="6313858" y="1971415"/>
              <a:ext cx="3359597" cy="2919616"/>
              <a:chOff x="5257568" y="1134377"/>
              <a:chExt cx="3359597" cy="2919616"/>
            </a:xfrm>
          </p:grpSpPr>
          <p:cxnSp>
            <p:nvCxnSpPr>
              <p:cNvPr id="118" name="直接连接符 117"/>
              <p:cNvCxnSpPr/>
              <p:nvPr/>
            </p:nvCxnSpPr>
            <p:spPr bwMode="auto">
              <a:xfrm flipH="1">
                <a:off x="5591779" y="2567696"/>
                <a:ext cx="685487" cy="0"/>
              </a:xfrm>
              <a:prstGeom prst="line">
                <a:avLst/>
              </a:prstGeom>
              <a:noFill/>
              <a:ln w="12700" cap="flat" cmpd="sng" algn="ctr">
                <a:solidFill>
                  <a:srgbClr val="EE6EA2"/>
                </a:solidFill>
                <a:prstDash val="solid"/>
                <a:miter lim="800000"/>
              </a:ln>
              <a:effectLst/>
            </p:spPr>
          </p:cxnSp>
          <p:cxnSp>
            <p:nvCxnSpPr>
              <p:cNvPr id="119" name="直接连接符 118"/>
              <p:cNvCxnSpPr/>
              <p:nvPr/>
            </p:nvCxnSpPr>
            <p:spPr bwMode="auto">
              <a:xfrm flipH="1">
                <a:off x="5257568" y="1462668"/>
                <a:ext cx="1014009" cy="0"/>
              </a:xfrm>
              <a:prstGeom prst="line">
                <a:avLst/>
              </a:prstGeom>
              <a:noFill/>
              <a:ln w="12700" cap="flat" cmpd="sng" algn="ctr">
                <a:solidFill>
                  <a:srgbClr val="3FB2E5"/>
                </a:solidFill>
                <a:prstDash val="solid"/>
                <a:miter lim="800000"/>
              </a:ln>
              <a:effectLst/>
            </p:spPr>
          </p:cxnSp>
          <p:cxnSp>
            <p:nvCxnSpPr>
              <p:cNvPr id="120" name="直接连接符 119"/>
              <p:cNvCxnSpPr/>
              <p:nvPr/>
            </p:nvCxnSpPr>
            <p:spPr bwMode="auto">
              <a:xfrm flipH="1">
                <a:off x="5263256" y="3651391"/>
                <a:ext cx="1014009" cy="0"/>
              </a:xfrm>
              <a:prstGeom prst="line">
                <a:avLst/>
              </a:prstGeom>
              <a:noFill/>
              <a:ln w="12700" cap="flat" cmpd="sng" algn="ctr">
                <a:solidFill>
                  <a:srgbClr val="56B52F"/>
                </a:solidFill>
                <a:prstDash val="solid"/>
                <a:miter lim="800000"/>
              </a:ln>
              <a:effectLst/>
            </p:spPr>
          </p:cxnSp>
          <p:cxnSp>
            <p:nvCxnSpPr>
              <p:cNvPr id="121" name="直接连接符 120"/>
              <p:cNvCxnSpPr/>
              <p:nvPr/>
            </p:nvCxnSpPr>
            <p:spPr bwMode="auto">
              <a:xfrm>
                <a:off x="6277266" y="2333038"/>
                <a:ext cx="0" cy="489227"/>
              </a:xfrm>
              <a:prstGeom prst="line">
                <a:avLst/>
              </a:prstGeom>
              <a:noFill/>
              <a:ln w="76200" cap="flat" cmpd="sng" algn="ctr">
                <a:solidFill>
                  <a:srgbClr val="EE6EA2"/>
                </a:solidFill>
                <a:prstDash val="solid"/>
                <a:miter lim="800000"/>
              </a:ln>
              <a:effectLst/>
            </p:spPr>
          </p:cxnSp>
          <p:cxnSp>
            <p:nvCxnSpPr>
              <p:cNvPr id="122" name="直接连接符 121"/>
              <p:cNvCxnSpPr/>
              <p:nvPr/>
            </p:nvCxnSpPr>
            <p:spPr bwMode="auto">
              <a:xfrm>
                <a:off x="6277265" y="1228009"/>
                <a:ext cx="0" cy="489227"/>
              </a:xfrm>
              <a:prstGeom prst="line">
                <a:avLst/>
              </a:prstGeom>
              <a:noFill/>
              <a:ln w="76200" cap="flat" cmpd="sng" algn="ctr">
                <a:solidFill>
                  <a:srgbClr val="3FB2E5"/>
                </a:solidFill>
                <a:prstDash val="solid"/>
                <a:miter lim="800000"/>
              </a:ln>
              <a:effectLst/>
            </p:spPr>
          </p:cxnSp>
          <p:cxnSp>
            <p:nvCxnSpPr>
              <p:cNvPr id="123" name="直接连接符 122"/>
              <p:cNvCxnSpPr/>
              <p:nvPr/>
            </p:nvCxnSpPr>
            <p:spPr bwMode="auto">
              <a:xfrm>
                <a:off x="6277265" y="3416734"/>
                <a:ext cx="0" cy="489227"/>
              </a:xfrm>
              <a:prstGeom prst="line">
                <a:avLst/>
              </a:prstGeom>
              <a:noFill/>
              <a:ln w="76200" cap="flat" cmpd="sng" algn="ctr">
                <a:solidFill>
                  <a:srgbClr val="56B52F"/>
                </a:solidFill>
                <a:prstDash val="solid"/>
                <a:miter lim="800000"/>
              </a:ln>
              <a:effectLst/>
            </p:spPr>
          </p:cxnSp>
          <p:sp>
            <p:nvSpPr>
              <p:cNvPr id="124" name="文本框 49"/>
              <p:cNvSpPr txBox="1"/>
              <p:nvPr/>
            </p:nvSpPr>
            <p:spPr>
              <a:xfrm>
                <a:off x="6402162" y="1134377"/>
                <a:ext cx="2215003" cy="687368"/>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600" b="0" i="0" u="none" strike="noStrike" kern="0" cap="none" spc="0" normalizeH="0" baseline="0" noProof="0" dirty="0">
                    <a:ln>
                      <a:noFill/>
                    </a:ln>
                    <a:solidFill>
                      <a:srgbClr val="3FB2E5"/>
                    </a:solidFill>
                    <a:effectLst/>
                    <a:uLnTx/>
                    <a:uFillTx/>
                    <a:latin typeface="微软雅黑" panose="020B0503020204020204" pitchFamily="34" charset="-122"/>
                    <a:ea typeface="微软雅黑" panose="020B0503020204020204" pitchFamily="34" charset="-122"/>
                  </a:rPr>
                  <a:t>添加标题</a:t>
                </a:r>
                <a:endParaRPr kumimoji="0" lang="en-US" altLang="zh-CN" sz="1600" b="0" i="0" u="none" strike="noStrike" kern="0" cap="none" spc="0" normalizeH="0" baseline="0" noProof="0" dirty="0">
                  <a:ln>
                    <a:noFill/>
                  </a:ln>
                  <a:solidFill>
                    <a:srgbClr val="3FB2E5"/>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25" name="文本框 50"/>
              <p:cNvSpPr txBox="1"/>
              <p:nvPr/>
            </p:nvSpPr>
            <p:spPr>
              <a:xfrm>
                <a:off x="6402162" y="2247209"/>
                <a:ext cx="2215003" cy="687368"/>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600" b="0" i="0" u="none" strike="noStrike" kern="0" cap="none" spc="0" normalizeH="0" baseline="0" noProof="0" dirty="0">
                    <a:ln>
                      <a:noFill/>
                    </a:ln>
                    <a:solidFill>
                      <a:srgbClr val="EE6EA2"/>
                    </a:solidFill>
                    <a:effectLst/>
                    <a:uLnTx/>
                    <a:uFillTx/>
                    <a:latin typeface="微软雅黑" panose="020B0503020204020204" pitchFamily="34" charset="-122"/>
                    <a:ea typeface="微软雅黑" panose="020B0503020204020204" pitchFamily="34" charset="-122"/>
                  </a:rPr>
                  <a:t>添加标题</a:t>
                </a:r>
                <a:endParaRPr kumimoji="0" lang="en-US" altLang="zh-CN" sz="1600" b="0" i="0" u="none" strike="noStrike" kern="0" cap="none" spc="0" normalizeH="0" baseline="0" noProof="0" dirty="0">
                  <a:ln>
                    <a:noFill/>
                  </a:ln>
                  <a:solidFill>
                    <a:srgbClr val="EE6EA2"/>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26" name="文本框 51"/>
              <p:cNvSpPr txBox="1"/>
              <p:nvPr/>
            </p:nvSpPr>
            <p:spPr>
              <a:xfrm>
                <a:off x="6402162" y="3366625"/>
                <a:ext cx="2215003" cy="687368"/>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600" b="0" i="0" u="none" strike="noStrike" kern="0" cap="none" spc="0" normalizeH="0" baseline="0" noProof="0" dirty="0">
                    <a:ln>
                      <a:noFill/>
                    </a:ln>
                    <a:solidFill>
                      <a:srgbClr val="56B52F"/>
                    </a:solidFill>
                    <a:effectLst/>
                    <a:uLnTx/>
                    <a:uFillTx/>
                    <a:latin typeface="微软雅黑" panose="020B0503020204020204" pitchFamily="34" charset="-122"/>
                    <a:ea typeface="微软雅黑" panose="020B0503020204020204" pitchFamily="34" charset="-122"/>
                  </a:rPr>
                  <a:t>添加标题</a:t>
                </a:r>
                <a:endParaRPr kumimoji="0" lang="en-US" altLang="zh-CN" sz="1600" b="0" i="0" u="none" strike="noStrike" kern="0" cap="none" spc="0" normalizeH="0" baseline="0" noProof="0" dirty="0">
                  <a:ln>
                    <a:noFill/>
                  </a:ln>
                  <a:solidFill>
                    <a:srgbClr val="56B52F"/>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127" name="组合 126"/>
            <p:cNvGrpSpPr/>
            <p:nvPr/>
          </p:nvGrpSpPr>
          <p:grpSpPr>
            <a:xfrm>
              <a:off x="1685095" y="1971415"/>
              <a:ext cx="3308987" cy="2880320"/>
              <a:chOff x="628805" y="1134377"/>
              <a:chExt cx="3308987" cy="2880320"/>
            </a:xfrm>
          </p:grpSpPr>
          <p:cxnSp>
            <p:nvCxnSpPr>
              <p:cNvPr id="128" name="直接连接符 127"/>
              <p:cNvCxnSpPr/>
              <p:nvPr/>
            </p:nvCxnSpPr>
            <p:spPr bwMode="auto">
              <a:xfrm>
                <a:off x="2925205" y="3651391"/>
                <a:ext cx="1012587" cy="0"/>
              </a:xfrm>
              <a:prstGeom prst="line">
                <a:avLst/>
              </a:prstGeom>
              <a:noFill/>
              <a:ln w="12700" cap="flat" cmpd="sng" algn="ctr">
                <a:solidFill>
                  <a:srgbClr val="C56DB4"/>
                </a:solidFill>
                <a:prstDash val="solid"/>
                <a:miter lim="800000"/>
              </a:ln>
              <a:effectLst/>
            </p:spPr>
          </p:cxnSp>
          <p:cxnSp>
            <p:nvCxnSpPr>
              <p:cNvPr id="129" name="直接连接符 128"/>
              <p:cNvCxnSpPr/>
              <p:nvPr/>
            </p:nvCxnSpPr>
            <p:spPr bwMode="auto">
              <a:xfrm>
                <a:off x="2925206" y="2567696"/>
                <a:ext cx="685487" cy="0"/>
              </a:xfrm>
              <a:prstGeom prst="line">
                <a:avLst/>
              </a:prstGeom>
              <a:noFill/>
              <a:ln w="12700" cap="flat" cmpd="sng" algn="ctr">
                <a:solidFill>
                  <a:srgbClr val="3FB2E5"/>
                </a:solidFill>
                <a:prstDash val="solid"/>
                <a:miter lim="800000"/>
              </a:ln>
              <a:effectLst/>
            </p:spPr>
          </p:cxnSp>
          <p:cxnSp>
            <p:nvCxnSpPr>
              <p:cNvPr id="130" name="直接连接符 129"/>
              <p:cNvCxnSpPr/>
              <p:nvPr/>
            </p:nvCxnSpPr>
            <p:spPr bwMode="auto">
              <a:xfrm>
                <a:off x="2925205" y="1462668"/>
                <a:ext cx="1012587" cy="0"/>
              </a:xfrm>
              <a:prstGeom prst="line">
                <a:avLst/>
              </a:prstGeom>
              <a:noFill/>
              <a:ln w="12700" cap="flat" cmpd="sng" algn="ctr">
                <a:solidFill>
                  <a:srgbClr val="C56DB4"/>
                </a:solidFill>
                <a:prstDash val="solid"/>
                <a:miter lim="800000"/>
              </a:ln>
              <a:effectLst/>
            </p:spPr>
          </p:cxnSp>
          <p:cxnSp>
            <p:nvCxnSpPr>
              <p:cNvPr id="131" name="直接连接符 130"/>
              <p:cNvCxnSpPr/>
              <p:nvPr/>
            </p:nvCxnSpPr>
            <p:spPr bwMode="auto">
              <a:xfrm flipH="1">
                <a:off x="2925205" y="3416734"/>
                <a:ext cx="0" cy="489227"/>
              </a:xfrm>
              <a:prstGeom prst="line">
                <a:avLst/>
              </a:prstGeom>
              <a:noFill/>
              <a:ln w="76200" cap="flat" cmpd="sng" algn="ctr">
                <a:solidFill>
                  <a:srgbClr val="C56DB4"/>
                </a:solidFill>
                <a:prstDash val="solid"/>
                <a:miter lim="800000"/>
              </a:ln>
              <a:effectLst/>
            </p:spPr>
          </p:cxnSp>
          <p:cxnSp>
            <p:nvCxnSpPr>
              <p:cNvPr id="132" name="直接连接符 131"/>
              <p:cNvCxnSpPr/>
              <p:nvPr/>
            </p:nvCxnSpPr>
            <p:spPr bwMode="auto">
              <a:xfrm flipH="1">
                <a:off x="2925206" y="2333038"/>
                <a:ext cx="0" cy="489227"/>
              </a:xfrm>
              <a:prstGeom prst="line">
                <a:avLst/>
              </a:prstGeom>
              <a:noFill/>
              <a:ln w="76200" cap="flat" cmpd="sng" algn="ctr">
                <a:solidFill>
                  <a:srgbClr val="3FB2E5"/>
                </a:solidFill>
                <a:prstDash val="solid"/>
                <a:miter lim="800000"/>
              </a:ln>
              <a:effectLst/>
            </p:spPr>
          </p:cxnSp>
          <p:cxnSp>
            <p:nvCxnSpPr>
              <p:cNvPr id="133" name="直接连接符 132"/>
              <p:cNvCxnSpPr/>
              <p:nvPr/>
            </p:nvCxnSpPr>
            <p:spPr bwMode="auto">
              <a:xfrm flipH="1">
                <a:off x="2925205" y="1228009"/>
                <a:ext cx="0" cy="489227"/>
              </a:xfrm>
              <a:prstGeom prst="line">
                <a:avLst/>
              </a:prstGeom>
              <a:noFill/>
              <a:ln w="76200" cap="flat" cmpd="sng" algn="ctr">
                <a:solidFill>
                  <a:srgbClr val="C56DB4"/>
                </a:solidFill>
                <a:prstDash val="solid"/>
                <a:miter lim="800000"/>
              </a:ln>
              <a:effectLst/>
            </p:spPr>
          </p:cxnSp>
          <p:sp>
            <p:nvSpPr>
              <p:cNvPr id="134" name="文本框 52"/>
              <p:cNvSpPr txBox="1"/>
              <p:nvPr/>
            </p:nvSpPr>
            <p:spPr>
              <a:xfrm>
                <a:off x="641134" y="1134377"/>
                <a:ext cx="2215003" cy="687368"/>
              </a:xfrm>
              <a:prstGeom prst="rect">
                <a:avLst/>
              </a:prstGeom>
              <a:noFill/>
            </p:spPr>
            <p:txBody>
              <a:bodyPr wrap="square" lIns="68580" tIns="34290" rIns="68580" bIns="34290" rtlCol="0">
                <a:spAutoFit/>
              </a:bodyPr>
              <a:lstStyle/>
              <a:p>
                <a:pPr marL="0" marR="0" lvl="0" indent="0" algn="r" defTabSz="914400" eaLnBrk="1" fontAlgn="auto" latinLnBrk="0" hangingPunct="1">
                  <a:lnSpc>
                    <a:spcPct val="100000"/>
                  </a:lnSpc>
                  <a:spcBef>
                    <a:spcPts val="450"/>
                  </a:spcBef>
                  <a:spcAft>
                    <a:spcPts val="0"/>
                  </a:spcAft>
                  <a:buClrTx/>
                  <a:buSzTx/>
                  <a:buFontTx/>
                  <a:buNone/>
                  <a:tabLst/>
                  <a:defRPr/>
                </a:pPr>
                <a:r>
                  <a:rPr kumimoji="0" lang="zh-CN" altLang="en-US" sz="1600" b="0"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rPr>
                  <a:t>添加标题</a:t>
                </a:r>
                <a:endParaRPr kumimoji="0" lang="en-US" altLang="zh-CN" sz="1600" b="0"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00000"/>
                  </a:lnSpc>
                  <a:spcBef>
                    <a:spcPts val="45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35" name="文本框 53"/>
              <p:cNvSpPr txBox="1"/>
              <p:nvPr/>
            </p:nvSpPr>
            <p:spPr>
              <a:xfrm>
                <a:off x="641134" y="2214497"/>
                <a:ext cx="2215003" cy="687368"/>
              </a:xfrm>
              <a:prstGeom prst="rect">
                <a:avLst/>
              </a:prstGeom>
              <a:noFill/>
            </p:spPr>
            <p:txBody>
              <a:bodyPr wrap="square" lIns="68580" tIns="34290" rIns="68580" bIns="34290" rtlCol="0">
                <a:spAutoFit/>
              </a:bodyPr>
              <a:lstStyle/>
              <a:p>
                <a:pPr marL="0" marR="0" lvl="0" indent="0" algn="r" defTabSz="914400" eaLnBrk="1" fontAlgn="auto" latinLnBrk="0" hangingPunct="1">
                  <a:lnSpc>
                    <a:spcPct val="100000"/>
                  </a:lnSpc>
                  <a:spcBef>
                    <a:spcPts val="450"/>
                  </a:spcBef>
                  <a:spcAft>
                    <a:spcPts val="0"/>
                  </a:spcAft>
                  <a:buClrTx/>
                  <a:buSzTx/>
                  <a:buFontTx/>
                  <a:buNone/>
                  <a:tabLst/>
                  <a:defRPr/>
                </a:pPr>
                <a:r>
                  <a:rPr kumimoji="0" lang="zh-CN" altLang="en-US" sz="1600" b="0" i="0" u="none" strike="noStrike" kern="0" cap="none" spc="0" normalizeH="0" baseline="0" noProof="0" dirty="0">
                    <a:ln>
                      <a:noFill/>
                    </a:ln>
                    <a:solidFill>
                      <a:srgbClr val="3FB2E5"/>
                    </a:solidFill>
                    <a:effectLst/>
                    <a:uLnTx/>
                    <a:uFillTx/>
                    <a:latin typeface="微软雅黑" panose="020B0503020204020204" pitchFamily="34" charset="-122"/>
                    <a:ea typeface="微软雅黑" panose="020B0503020204020204" pitchFamily="34" charset="-122"/>
                  </a:rPr>
                  <a:t>添加标题</a:t>
                </a:r>
                <a:endParaRPr kumimoji="0" lang="en-US" altLang="zh-CN" sz="1600" b="0" i="0" u="none" strike="noStrike" kern="0" cap="none" spc="0" normalizeH="0" baseline="0" noProof="0" dirty="0">
                  <a:ln>
                    <a:noFill/>
                  </a:ln>
                  <a:solidFill>
                    <a:srgbClr val="3FB2E5"/>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00000"/>
                  </a:lnSpc>
                  <a:spcBef>
                    <a:spcPts val="45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36" name="文本框 54"/>
              <p:cNvSpPr txBox="1"/>
              <p:nvPr/>
            </p:nvSpPr>
            <p:spPr>
              <a:xfrm>
                <a:off x="628805" y="3327329"/>
                <a:ext cx="2215003" cy="687368"/>
              </a:xfrm>
              <a:prstGeom prst="rect">
                <a:avLst/>
              </a:prstGeom>
              <a:noFill/>
            </p:spPr>
            <p:txBody>
              <a:bodyPr wrap="square" lIns="68580" tIns="34290" rIns="68580" bIns="34290" rtlCol="0">
                <a:spAutoFit/>
              </a:bodyPr>
              <a:lstStyle/>
              <a:p>
                <a:pPr marL="0" marR="0" lvl="0" indent="0" algn="r" defTabSz="914400" eaLnBrk="1" fontAlgn="auto" latinLnBrk="0" hangingPunct="1">
                  <a:lnSpc>
                    <a:spcPct val="100000"/>
                  </a:lnSpc>
                  <a:spcBef>
                    <a:spcPts val="450"/>
                  </a:spcBef>
                  <a:spcAft>
                    <a:spcPts val="0"/>
                  </a:spcAft>
                  <a:buClrTx/>
                  <a:buSzTx/>
                  <a:buFontTx/>
                  <a:buNone/>
                  <a:tabLst/>
                  <a:defRPr/>
                </a:pPr>
                <a:r>
                  <a:rPr kumimoji="0" lang="zh-CN" altLang="en-US" sz="1600" b="0"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rPr>
                  <a:t>添加标题</a:t>
                </a:r>
                <a:endParaRPr kumimoji="0" lang="en-US" altLang="zh-CN" sz="1600" b="0"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00000"/>
                  </a:lnSpc>
                  <a:spcBef>
                    <a:spcPts val="450"/>
                  </a:spcBef>
                  <a:spcAft>
                    <a:spcPts val="0"/>
                  </a:spcAft>
                  <a:buClrTx/>
                  <a:buSzTx/>
                  <a:buFontTx/>
                  <a:buNone/>
                  <a:tabLst/>
                  <a:defRPr/>
                </a:pPr>
                <a:r>
                  <a:rPr kumimoji="0" lang="zh-CN" altLang="en-US" sz="1000" b="0" i="0" u="none" strike="noStrike" kern="0" cap="none" spc="0" normalizeH="0" baseline="0" noProof="0" dirty="0">
                    <a:ln>
                      <a:noFill/>
                    </a:ln>
                    <a:solidFill>
                      <a:srgbClr val="1C1C1C"/>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grpSp>
      </p:grpSp>
      <p:sp>
        <p:nvSpPr>
          <p:cNvPr id="64" name="矩形 63"/>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nvGrpSpPr>
          <p:cNvPr id="65" name="组合 64"/>
          <p:cNvGrpSpPr/>
          <p:nvPr/>
        </p:nvGrpSpPr>
        <p:grpSpPr>
          <a:xfrm>
            <a:off x="1243323" y="89943"/>
            <a:ext cx="1443249" cy="1798564"/>
            <a:chOff x="1243323" y="89943"/>
            <a:chExt cx="1443249" cy="1798564"/>
          </a:xfrm>
        </p:grpSpPr>
        <p:grpSp>
          <p:nvGrpSpPr>
            <p:cNvPr id="66" name="组合 65"/>
            <p:cNvGrpSpPr/>
            <p:nvPr/>
          </p:nvGrpSpPr>
          <p:grpSpPr>
            <a:xfrm>
              <a:off x="1243323" y="89943"/>
              <a:ext cx="1443249" cy="1798564"/>
              <a:chOff x="484353" y="1054134"/>
              <a:chExt cx="1249837" cy="1557536"/>
            </a:xfrm>
          </p:grpSpPr>
          <p:cxnSp>
            <p:nvCxnSpPr>
              <p:cNvPr id="68" name="直接连接符 67"/>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矩形 66"/>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spTree>
    <p:extLst>
      <p:ext uri="{BB962C8B-B14F-4D97-AF65-F5344CB8AC3E}">
        <p14:creationId xmlns:p14="http://schemas.microsoft.com/office/powerpoint/2010/main" val="295252845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
          <p:cNvGrpSpPr/>
          <p:nvPr/>
        </p:nvGrpSpPr>
        <p:grpSpPr>
          <a:xfrm>
            <a:off x="3716515" y="2198268"/>
            <a:ext cx="4730828" cy="4658251"/>
            <a:chOff x="3716515" y="2198268"/>
            <a:chExt cx="4730828" cy="4658251"/>
          </a:xfrm>
        </p:grpSpPr>
        <p:sp>
          <p:nvSpPr>
            <p:cNvPr id="32" name="Freeform 5"/>
            <p:cNvSpPr>
              <a:spLocks/>
            </p:cNvSpPr>
            <p:nvPr/>
          </p:nvSpPr>
          <p:spPr bwMode="auto">
            <a:xfrm>
              <a:off x="4700746" y="2438216"/>
              <a:ext cx="2618693" cy="1561884"/>
            </a:xfrm>
            <a:custGeom>
              <a:avLst/>
              <a:gdLst>
                <a:gd name="T0" fmla="*/ 1495 w 1495"/>
                <a:gd name="T1" fmla="*/ 197 h 892"/>
                <a:gd name="T2" fmla="*/ 1475 w 1495"/>
                <a:gd name="T3" fmla="*/ 197 h 892"/>
                <a:gd name="T4" fmla="*/ 1475 w 1495"/>
                <a:gd name="T5" fmla="*/ 204 h 892"/>
                <a:gd name="T6" fmla="*/ 740 w 1495"/>
                <a:gd name="T7" fmla="*/ 0 h 892"/>
                <a:gd name="T8" fmla="*/ 32 w 1495"/>
                <a:gd name="T9" fmla="*/ 269 h 892"/>
                <a:gd name="T10" fmla="*/ 0 w 1495"/>
                <a:gd name="T11" fmla="*/ 269 h 892"/>
                <a:gd name="T12" fmla="*/ 0 w 1495"/>
                <a:gd name="T13" fmla="*/ 281 h 892"/>
                <a:gd name="T14" fmla="*/ 0 w 1495"/>
                <a:gd name="T15" fmla="*/ 281 h 892"/>
                <a:gd name="T16" fmla="*/ 0 w 1495"/>
                <a:gd name="T17" fmla="*/ 281 h 892"/>
                <a:gd name="T18" fmla="*/ 311 w 1495"/>
                <a:gd name="T19" fmla="*/ 392 h 892"/>
                <a:gd name="T20" fmla="*/ 311 w 1495"/>
                <a:gd name="T21" fmla="*/ 392 h 892"/>
                <a:gd name="T22" fmla="*/ 325 w 1495"/>
                <a:gd name="T23" fmla="*/ 685 h 892"/>
                <a:gd name="T24" fmla="*/ 1158 w 1495"/>
                <a:gd name="T25" fmla="*/ 641 h 892"/>
                <a:gd name="T26" fmla="*/ 1144 w 1495"/>
                <a:gd name="T27" fmla="*/ 360 h 892"/>
                <a:gd name="T28" fmla="*/ 1280 w 1495"/>
                <a:gd name="T29" fmla="*/ 302 h 892"/>
                <a:gd name="T30" fmla="*/ 1287 w 1495"/>
                <a:gd name="T31" fmla="*/ 451 h 892"/>
                <a:gd name="T32" fmla="*/ 1270 w 1495"/>
                <a:gd name="T33" fmla="*/ 477 h 892"/>
                <a:gd name="T34" fmla="*/ 1281 w 1495"/>
                <a:gd name="T35" fmla="*/ 497 h 892"/>
                <a:gd name="T36" fmla="*/ 1278 w 1495"/>
                <a:gd name="T37" fmla="*/ 635 h 892"/>
                <a:gd name="T38" fmla="*/ 1304 w 1495"/>
                <a:gd name="T39" fmla="*/ 633 h 892"/>
                <a:gd name="T40" fmla="*/ 1331 w 1495"/>
                <a:gd name="T41" fmla="*/ 632 h 892"/>
                <a:gd name="T42" fmla="*/ 1314 w 1495"/>
                <a:gd name="T43" fmla="*/ 495 h 892"/>
                <a:gd name="T44" fmla="*/ 1323 w 1495"/>
                <a:gd name="T45" fmla="*/ 474 h 892"/>
                <a:gd name="T46" fmla="*/ 1304 w 1495"/>
                <a:gd name="T47" fmla="*/ 450 h 892"/>
                <a:gd name="T48" fmla="*/ 1297 w 1495"/>
                <a:gd name="T49" fmla="*/ 294 h 892"/>
                <a:gd name="T50" fmla="*/ 1495 w 1495"/>
                <a:gd name="T51" fmla="*/ 209 h 892"/>
                <a:gd name="T52" fmla="*/ 1495 w 1495"/>
                <a:gd name="T53" fmla="*/ 197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95" h="892">
                  <a:moveTo>
                    <a:pt x="1495" y="197"/>
                  </a:moveTo>
                  <a:cubicBezTo>
                    <a:pt x="1475" y="197"/>
                    <a:pt x="1475" y="197"/>
                    <a:pt x="1475" y="197"/>
                  </a:cubicBezTo>
                  <a:cubicBezTo>
                    <a:pt x="1475" y="204"/>
                    <a:pt x="1475" y="204"/>
                    <a:pt x="1475" y="204"/>
                  </a:cubicBezTo>
                  <a:cubicBezTo>
                    <a:pt x="740" y="0"/>
                    <a:pt x="740" y="0"/>
                    <a:pt x="740" y="0"/>
                  </a:cubicBezTo>
                  <a:cubicBezTo>
                    <a:pt x="32" y="269"/>
                    <a:pt x="32" y="269"/>
                    <a:pt x="32" y="269"/>
                  </a:cubicBezTo>
                  <a:cubicBezTo>
                    <a:pt x="0" y="269"/>
                    <a:pt x="0" y="269"/>
                    <a:pt x="0" y="269"/>
                  </a:cubicBezTo>
                  <a:cubicBezTo>
                    <a:pt x="0" y="281"/>
                    <a:pt x="0" y="281"/>
                    <a:pt x="0" y="281"/>
                  </a:cubicBezTo>
                  <a:cubicBezTo>
                    <a:pt x="0" y="281"/>
                    <a:pt x="0" y="281"/>
                    <a:pt x="0" y="281"/>
                  </a:cubicBezTo>
                  <a:cubicBezTo>
                    <a:pt x="0" y="281"/>
                    <a:pt x="0" y="281"/>
                    <a:pt x="0" y="281"/>
                  </a:cubicBezTo>
                  <a:cubicBezTo>
                    <a:pt x="311" y="392"/>
                    <a:pt x="311" y="392"/>
                    <a:pt x="311" y="392"/>
                  </a:cubicBezTo>
                  <a:cubicBezTo>
                    <a:pt x="311" y="392"/>
                    <a:pt x="311" y="392"/>
                    <a:pt x="311" y="392"/>
                  </a:cubicBezTo>
                  <a:cubicBezTo>
                    <a:pt x="325" y="685"/>
                    <a:pt x="325" y="685"/>
                    <a:pt x="325" y="685"/>
                  </a:cubicBezTo>
                  <a:cubicBezTo>
                    <a:pt x="325" y="685"/>
                    <a:pt x="752" y="892"/>
                    <a:pt x="1158" y="641"/>
                  </a:cubicBezTo>
                  <a:cubicBezTo>
                    <a:pt x="1144" y="360"/>
                    <a:pt x="1144" y="360"/>
                    <a:pt x="1144" y="360"/>
                  </a:cubicBezTo>
                  <a:cubicBezTo>
                    <a:pt x="1280" y="302"/>
                    <a:pt x="1280" y="302"/>
                    <a:pt x="1280" y="302"/>
                  </a:cubicBezTo>
                  <a:cubicBezTo>
                    <a:pt x="1287" y="451"/>
                    <a:pt x="1287" y="451"/>
                    <a:pt x="1287" y="451"/>
                  </a:cubicBezTo>
                  <a:cubicBezTo>
                    <a:pt x="1277" y="455"/>
                    <a:pt x="1270" y="465"/>
                    <a:pt x="1270" y="477"/>
                  </a:cubicBezTo>
                  <a:cubicBezTo>
                    <a:pt x="1271" y="485"/>
                    <a:pt x="1275" y="492"/>
                    <a:pt x="1281" y="497"/>
                  </a:cubicBezTo>
                  <a:cubicBezTo>
                    <a:pt x="1264" y="533"/>
                    <a:pt x="1278" y="635"/>
                    <a:pt x="1278" y="635"/>
                  </a:cubicBezTo>
                  <a:cubicBezTo>
                    <a:pt x="1304" y="633"/>
                    <a:pt x="1304" y="633"/>
                    <a:pt x="1304" y="633"/>
                  </a:cubicBezTo>
                  <a:cubicBezTo>
                    <a:pt x="1331" y="632"/>
                    <a:pt x="1331" y="632"/>
                    <a:pt x="1331" y="632"/>
                  </a:cubicBezTo>
                  <a:cubicBezTo>
                    <a:pt x="1331" y="632"/>
                    <a:pt x="1335" y="529"/>
                    <a:pt x="1314" y="495"/>
                  </a:cubicBezTo>
                  <a:cubicBezTo>
                    <a:pt x="1320" y="490"/>
                    <a:pt x="1323" y="483"/>
                    <a:pt x="1323" y="474"/>
                  </a:cubicBezTo>
                  <a:cubicBezTo>
                    <a:pt x="1323" y="463"/>
                    <a:pt x="1315" y="453"/>
                    <a:pt x="1304" y="450"/>
                  </a:cubicBezTo>
                  <a:cubicBezTo>
                    <a:pt x="1297" y="294"/>
                    <a:pt x="1297" y="294"/>
                    <a:pt x="1297" y="294"/>
                  </a:cubicBezTo>
                  <a:cubicBezTo>
                    <a:pt x="1495" y="209"/>
                    <a:pt x="1495" y="209"/>
                    <a:pt x="1495" y="209"/>
                  </a:cubicBezTo>
                  <a:lnTo>
                    <a:pt x="1495" y="197"/>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 name="Freeform 7"/>
            <p:cNvSpPr>
              <a:spLocks/>
            </p:cNvSpPr>
            <p:nvPr/>
          </p:nvSpPr>
          <p:spPr bwMode="auto">
            <a:xfrm>
              <a:off x="4862193" y="4440005"/>
              <a:ext cx="1959576" cy="1293794"/>
            </a:xfrm>
            <a:custGeom>
              <a:avLst/>
              <a:gdLst>
                <a:gd name="T0" fmla="*/ 1119 w 1119"/>
                <a:gd name="T1" fmla="*/ 439 h 739"/>
                <a:gd name="T2" fmla="*/ 1092 w 1119"/>
                <a:gd name="T3" fmla="*/ 439 h 739"/>
                <a:gd name="T4" fmla="*/ 1065 w 1119"/>
                <a:gd name="T5" fmla="*/ 419 h 739"/>
                <a:gd name="T6" fmla="*/ 1011 w 1119"/>
                <a:gd name="T7" fmla="*/ 324 h 739"/>
                <a:gd name="T8" fmla="*/ 975 w 1119"/>
                <a:gd name="T9" fmla="*/ 262 h 739"/>
                <a:gd name="T10" fmla="*/ 974 w 1119"/>
                <a:gd name="T11" fmla="*/ 261 h 739"/>
                <a:gd name="T12" fmla="*/ 973 w 1119"/>
                <a:gd name="T13" fmla="*/ 252 h 739"/>
                <a:gd name="T14" fmla="*/ 973 w 1119"/>
                <a:gd name="T15" fmla="*/ 249 h 739"/>
                <a:gd name="T16" fmla="*/ 972 w 1119"/>
                <a:gd name="T17" fmla="*/ 240 h 739"/>
                <a:gd name="T18" fmla="*/ 972 w 1119"/>
                <a:gd name="T19" fmla="*/ 239 h 739"/>
                <a:gd name="T20" fmla="*/ 246 w 1119"/>
                <a:gd name="T21" fmla="*/ 17 h 739"/>
                <a:gd name="T22" fmla="*/ 237 w 1119"/>
                <a:gd name="T23" fmla="*/ 0 h 739"/>
                <a:gd name="T24" fmla="*/ 237 w 1119"/>
                <a:gd name="T25" fmla="*/ 12 h 739"/>
                <a:gd name="T26" fmla="*/ 348 w 1119"/>
                <a:gd name="T27" fmla="*/ 121 h 739"/>
                <a:gd name="T28" fmla="*/ 391 w 1119"/>
                <a:gd name="T29" fmla="*/ 242 h 739"/>
                <a:gd name="T30" fmla="*/ 424 w 1119"/>
                <a:gd name="T31" fmla="*/ 336 h 739"/>
                <a:gd name="T32" fmla="*/ 400 w 1119"/>
                <a:gd name="T33" fmla="*/ 399 h 739"/>
                <a:gd name="T34" fmla="*/ 378 w 1119"/>
                <a:gd name="T35" fmla="*/ 468 h 739"/>
                <a:gd name="T36" fmla="*/ 25 w 1119"/>
                <a:gd name="T37" fmla="*/ 629 h 739"/>
                <a:gd name="T38" fmla="*/ 0 w 1119"/>
                <a:gd name="T39" fmla="*/ 629 h 739"/>
                <a:gd name="T40" fmla="*/ 0 w 1119"/>
                <a:gd name="T41" fmla="*/ 641 h 739"/>
                <a:gd name="T42" fmla="*/ 961 w 1119"/>
                <a:gd name="T43" fmla="*/ 546 h 739"/>
                <a:gd name="T44" fmla="*/ 1119 w 1119"/>
                <a:gd name="T45" fmla="*/ 451 h 739"/>
                <a:gd name="T46" fmla="*/ 1119 w 1119"/>
                <a:gd name="T47" fmla="*/ 451 h 739"/>
                <a:gd name="T48" fmla="*/ 1119 w 1119"/>
                <a:gd name="T49" fmla="*/ 451 h 739"/>
                <a:gd name="T50" fmla="*/ 1119 w 1119"/>
                <a:gd name="T51" fmla="*/ 43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9" h="739">
                  <a:moveTo>
                    <a:pt x="1119" y="439"/>
                  </a:moveTo>
                  <a:cubicBezTo>
                    <a:pt x="1092" y="439"/>
                    <a:pt x="1092" y="439"/>
                    <a:pt x="1092" y="439"/>
                  </a:cubicBezTo>
                  <a:cubicBezTo>
                    <a:pt x="1080" y="432"/>
                    <a:pt x="1070" y="426"/>
                    <a:pt x="1065" y="419"/>
                  </a:cubicBezTo>
                  <a:cubicBezTo>
                    <a:pt x="1045" y="394"/>
                    <a:pt x="1021" y="351"/>
                    <a:pt x="1011" y="324"/>
                  </a:cubicBezTo>
                  <a:cubicBezTo>
                    <a:pt x="1000" y="296"/>
                    <a:pt x="980" y="297"/>
                    <a:pt x="975" y="262"/>
                  </a:cubicBezTo>
                  <a:cubicBezTo>
                    <a:pt x="975" y="262"/>
                    <a:pt x="974" y="261"/>
                    <a:pt x="974" y="261"/>
                  </a:cubicBezTo>
                  <a:cubicBezTo>
                    <a:pt x="974" y="258"/>
                    <a:pt x="974" y="255"/>
                    <a:pt x="973" y="252"/>
                  </a:cubicBezTo>
                  <a:cubicBezTo>
                    <a:pt x="973" y="251"/>
                    <a:pt x="973" y="250"/>
                    <a:pt x="973" y="249"/>
                  </a:cubicBezTo>
                  <a:cubicBezTo>
                    <a:pt x="972" y="246"/>
                    <a:pt x="972" y="243"/>
                    <a:pt x="972" y="240"/>
                  </a:cubicBezTo>
                  <a:cubicBezTo>
                    <a:pt x="972" y="240"/>
                    <a:pt x="972" y="240"/>
                    <a:pt x="972" y="239"/>
                  </a:cubicBezTo>
                  <a:cubicBezTo>
                    <a:pt x="670" y="187"/>
                    <a:pt x="407" y="87"/>
                    <a:pt x="246" y="17"/>
                  </a:cubicBezTo>
                  <a:cubicBezTo>
                    <a:pt x="237" y="0"/>
                    <a:pt x="237" y="0"/>
                    <a:pt x="237" y="0"/>
                  </a:cubicBezTo>
                  <a:cubicBezTo>
                    <a:pt x="237" y="12"/>
                    <a:pt x="237" y="12"/>
                    <a:pt x="237" y="12"/>
                  </a:cubicBezTo>
                  <a:cubicBezTo>
                    <a:pt x="254" y="73"/>
                    <a:pt x="275" y="134"/>
                    <a:pt x="348" y="121"/>
                  </a:cubicBezTo>
                  <a:cubicBezTo>
                    <a:pt x="348" y="121"/>
                    <a:pt x="378" y="210"/>
                    <a:pt x="391" y="242"/>
                  </a:cubicBezTo>
                  <a:cubicBezTo>
                    <a:pt x="404" y="273"/>
                    <a:pt x="424" y="336"/>
                    <a:pt x="424" y="336"/>
                  </a:cubicBezTo>
                  <a:cubicBezTo>
                    <a:pt x="424" y="336"/>
                    <a:pt x="409" y="341"/>
                    <a:pt x="400" y="399"/>
                  </a:cubicBezTo>
                  <a:cubicBezTo>
                    <a:pt x="391" y="458"/>
                    <a:pt x="378" y="468"/>
                    <a:pt x="378" y="468"/>
                  </a:cubicBezTo>
                  <a:cubicBezTo>
                    <a:pt x="378" y="468"/>
                    <a:pt x="169" y="560"/>
                    <a:pt x="25" y="629"/>
                  </a:cubicBezTo>
                  <a:cubicBezTo>
                    <a:pt x="0" y="629"/>
                    <a:pt x="0" y="629"/>
                    <a:pt x="0" y="629"/>
                  </a:cubicBezTo>
                  <a:cubicBezTo>
                    <a:pt x="0" y="641"/>
                    <a:pt x="0" y="641"/>
                    <a:pt x="0" y="641"/>
                  </a:cubicBezTo>
                  <a:cubicBezTo>
                    <a:pt x="438" y="739"/>
                    <a:pt x="760" y="648"/>
                    <a:pt x="961" y="546"/>
                  </a:cubicBezTo>
                  <a:cubicBezTo>
                    <a:pt x="1021" y="516"/>
                    <a:pt x="1074" y="483"/>
                    <a:pt x="1119" y="451"/>
                  </a:cubicBezTo>
                  <a:cubicBezTo>
                    <a:pt x="1119" y="451"/>
                    <a:pt x="1119" y="451"/>
                    <a:pt x="1119" y="451"/>
                  </a:cubicBezTo>
                  <a:cubicBezTo>
                    <a:pt x="1119" y="451"/>
                    <a:pt x="1119" y="451"/>
                    <a:pt x="1119" y="451"/>
                  </a:cubicBezTo>
                  <a:lnTo>
                    <a:pt x="1119" y="439"/>
                  </a:ln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 name="Freeform 9"/>
            <p:cNvSpPr>
              <a:spLocks/>
            </p:cNvSpPr>
            <p:nvPr/>
          </p:nvSpPr>
          <p:spPr bwMode="auto">
            <a:xfrm>
              <a:off x="4765917" y="5247238"/>
              <a:ext cx="2639429" cy="1609281"/>
            </a:xfrm>
            <a:custGeom>
              <a:avLst/>
              <a:gdLst>
                <a:gd name="T0" fmla="*/ 1467 w 1507"/>
                <a:gd name="T1" fmla="*/ 47 h 919"/>
                <a:gd name="T2" fmla="*/ 1467 w 1507"/>
                <a:gd name="T3" fmla="*/ 49 h 919"/>
                <a:gd name="T4" fmla="*/ 1326 w 1507"/>
                <a:gd name="T5" fmla="*/ 26 h 919"/>
                <a:gd name="T6" fmla="*/ 1202 w 1507"/>
                <a:gd name="T7" fmla="*/ 0 h 919"/>
                <a:gd name="T8" fmla="*/ 1027 w 1507"/>
                <a:gd name="T9" fmla="*/ 107 h 919"/>
                <a:gd name="T10" fmla="*/ 548 w 1507"/>
                <a:gd name="T11" fmla="*/ 241 h 919"/>
                <a:gd name="T12" fmla="*/ 21 w 1507"/>
                <a:gd name="T13" fmla="*/ 197 h 919"/>
                <a:gd name="T14" fmla="*/ 16 w 1507"/>
                <a:gd name="T15" fmla="*/ 199 h 919"/>
                <a:gd name="T16" fmla="*/ 16 w 1507"/>
                <a:gd name="T17" fmla="*/ 196 h 919"/>
                <a:gd name="T18" fmla="*/ 0 w 1507"/>
                <a:gd name="T19" fmla="*/ 196 h 919"/>
                <a:gd name="T20" fmla="*/ 0 w 1507"/>
                <a:gd name="T21" fmla="*/ 208 h 919"/>
                <a:gd name="T22" fmla="*/ 0 w 1507"/>
                <a:gd name="T23" fmla="*/ 208 h 919"/>
                <a:gd name="T24" fmla="*/ 0 w 1507"/>
                <a:gd name="T25" fmla="*/ 208 h 919"/>
                <a:gd name="T26" fmla="*/ 1110 w 1507"/>
                <a:gd name="T27" fmla="*/ 919 h 919"/>
                <a:gd name="T28" fmla="*/ 1293 w 1507"/>
                <a:gd name="T29" fmla="*/ 919 h 919"/>
                <a:gd name="T30" fmla="*/ 1507 w 1507"/>
                <a:gd name="T31" fmla="*/ 61 h 919"/>
                <a:gd name="T32" fmla="*/ 1507 w 1507"/>
                <a:gd name="T33" fmla="*/ 61 h 919"/>
                <a:gd name="T34" fmla="*/ 1507 w 1507"/>
                <a:gd name="T35" fmla="*/ 47 h 919"/>
                <a:gd name="T36" fmla="*/ 1467 w 1507"/>
                <a:gd name="T37" fmla="*/ 4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7" h="919">
                  <a:moveTo>
                    <a:pt x="1467" y="47"/>
                  </a:moveTo>
                  <a:cubicBezTo>
                    <a:pt x="1467" y="49"/>
                    <a:pt x="1467" y="49"/>
                    <a:pt x="1467" y="49"/>
                  </a:cubicBezTo>
                  <a:cubicBezTo>
                    <a:pt x="1423" y="38"/>
                    <a:pt x="1373" y="32"/>
                    <a:pt x="1326" y="26"/>
                  </a:cubicBezTo>
                  <a:cubicBezTo>
                    <a:pt x="1282" y="21"/>
                    <a:pt x="1239" y="11"/>
                    <a:pt x="1202" y="0"/>
                  </a:cubicBezTo>
                  <a:cubicBezTo>
                    <a:pt x="1153" y="36"/>
                    <a:pt x="1095" y="73"/>
                    <a:pt x="1027" y="107"/>
                  </a:cubicBezTo>
                  <a:cubicBezTo>
                    <a:pt x="880" y="181"/>
                    <a:pt x="719" y="226"/>
                    <a:pt x="548" y="241"/>
                  </a:cubicBezTo>
                  <a:cubicBezTo>
                    <a:pt x="381" y="256"/>
                    <a:pt x="204" y="241"/>
                    <a:pt x="21" y="197"/>
                  </a:cubicBezTo>
                  <a:cubicBezTo>
                    <a:pt x="20" y="198"/>
                    <a:pt x="18" y="198"/>
                    <a:pt x="16" y="199"/>
                  </a:cubicBezTo>
                  <a:cubicBezTo>
                    <a:pt x="16" y="196"/>
                    <a:pt x="16" y="196"/>
                    <a:pt x="16" y="196"/>
                  </a:cubicBezTo>
                  <a:cubicBezTo>
                    <a:pt x="0" y="196"/>
                    <a:pt x="0" y="196"/>
                    <a:pt x="0" y="196"/>
                  </a:cubicBezTo>
                  <a:cubicBezTo>
                    <a:pt x="0" y="208"/>
                    <a:pt x="0" y="208"/>
                    <a:pt x="0" y="208"/>
                  </a:cubicBezTo>
                  <a:cubicBezTo>
                    <a:pt x="0" y="208"/>
                    <a:pt x="0" y="208"/>
                    <a:pt x="0" y="208"/>
                  </a:cubicBezTo>
                  <a:cubicBezTo>
                    <a:pt x="0" y="208"/>
                    <a:pt x="0" y="208"/>
                    <a:pt x="0" y="208"/>
                  </a:cubicBezTo>
                  <a:cubicBezTo>
                    <a:pt x="1110" y="919"/>
                    <a:pt x="1110" y="919"/>
                    <a:pt x="1110" y="919"/>
                  </a:cubicBezTo>
                  <a:cubicBezTo>
                    <a:pt x="1293" y="919"/>
                    <a:pt x="1293" y="919"/>
                    <a:pt x="1293" y="919"/>
                  </a:cubicBezTo>
                  <a:cubicBezTo>
                    <a:pt x="1507" y="61"/>
                    <a:pt x="1507" y="61"/>
                    <a:pt x="1507" y="61"/>
                  </a:cubicBezTo>
                  <a:cubicBezTo>
                    <a:pt x="1507" y="61"/>
                    <a:pt x="1507" y="61"/>
                    <a:pt x="1507" y="61"/>
                  </a:cubicBezTo>
                  <a:cubicBezTo>
                    <a:pt x="1507" y="47"/>
                    <a:pt x="1507" y="47"/>
                    <a:pt x="1507" y="47"/>
                  </a:cubicBezTo>
                  <a:lnTo>
                    <a:pt x="1467" y="47"/>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 name="Freeform 11"/>
            <p:cNvSpPr>
              <a:spLocks/>
            </p:cNvSpPr>
            <p:nvPr/>
          </p:nvSpPr>
          <p:spPr bwMode="auto">
            <a:xfrm>
              <a:off x="7074307" y="5365730"/>
              <a:ext cx="1033110" cy="1490788"/>
            </a:xfrm>
            <a:custGeom>
              <a:avLst/>
              <a:gdLst>
                <a:gd name="T0" fmla="*/ 589 w 590"/>
                <a:gd name="T1" fmla="*/ 839 h 851"/>
                <a:gd name="T2" fmla="*/ 551 w 590"/>
                <a:gd name="T3" fmla="*/ 335 h 851"/>
                <a:gd name="T4" fmla="*/ 509 w 590"/>
                <a:gd name="T5" fmla="*/ 245 h 851"/>
                <a:gd name="T6" fmla="*/ 333 w 590"/>
                <a:gd name="T7" fmla="*/ 103 h 851"/>
                <a:gd name="T8" fmla="*/ 300 w 590"/>
                <a:gd name="T9" fmla="*/ 79 h 851"/>
                <a:gd name="T10" fmla="*/ 249 w 590"/>
                <a:gd name="T11" fmla="*/ 20 h 851"/>
                <a:gd name="T12" fmla="*/ 212 w 590"/>
                <a:gd name="T13" fmla="*/ 0 h 851"/>
                <a:gd name="T14" fmla="*/ 3 w 590"/>
                <a:gd name="T15" fmla="*/ 839 h 851"/>
                <a:gd name="T16" fmla="*/ 0 w 590"/>
                <a:gd name="T17" fmla="*/ 839 h 851"/>
                <a:gd name="T18" fmla="*/ 0 w 590"/>
                <a:gd name="T19" fmla="*/ 851 h 851"/>
                <a:gd name="T20" fmla="*/ 590 w 590"/>
                <a:gd name="T21" fmla="*/ 851 h 851"/>
                <a:gd name="T22" fmla="*/ 590 w 590"/>
                <a:gd name="T23" fmla="*/ 839 h 851"/>
                <a:gd name="T24" fmla="*/ 589 w 590"/>
                <a:gd name="T25" fmla="*/ 839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0" h="851">
                  <a:moveTo>
                    <a:pt x="589" y="839"/>
                  </a:moveTo>
                  <a:cubicBezTo>
                    <a:pt x="584" y="763"/>
                    <a:pt x="559" y="363"/>
                    <a:pt x="551" y="335"/>
                  </a:cubicBezTo>
                  <a:cubicBezTo>
                    <a:pt x="541" y="303"/>
                    <a:pt x="535" y="269"/>
                    <a:pt x="509" y="245"/>
                  </a:cubicBezTo>
                  <a:cubicBezTo>
                    <a:pt x="484" y="221"/>
                    <a:pt x="340" y="123"/>
                    <a:pt x="333" y="103"/>
                  </a:cubicBezTo>
                  <a:cubicBezTo>
                    <a:pt x="326" y="83"/>
                    <a:pt x="300" y="79"/>
                    <a:pt x="300" y="79"/>
                  </a:cubicBezTo>
                  <a:cubicBezTo>
                    <a:pt x="300" y="79"/>
                    <a:pt x="298" y="56"/>
                    <a:pt x="249" y="20"/>
                  </a:cubicBezTo>
                  <a:cubicBezTo>
                    <a:pt x="238" y="12"/>
                    <a:pt x="226" y="6"/>
                    <a:pt x="212" y="0"/>
                  </a:cubicBezTo>
                  <a:cubicBezTo>
                    <a:pt x="3" y="839"/>
                    <a:pt x="3" y="839"/>
                    <a:pt x="3" y="839"/>
                  </a:cubicBezTo>
                  <a:cubicBezTo>
                    <a:pt x="0" y="839"/>
                    <a:pt x="0" y="839"/>
                    <a:pt x="0" y="839"/>
                  </a:cubicBezTo>
                  <a:cubicBezTo>
                    <a:pt x="0" y="851"/>
                    <a:pt x="0" y="851"/>
                    <a:pt x="0" y="851"/>
                  </a:cubicBezTo>
                  <a:cubicBezTo>
                    <a:pt x="590" y="851"/>
                    <a:pt x="590" y="851"/>
                    <a:pt x="590" y="851"/>
                  </a:cubicBezTo>
                  <a:cubicBezTo>
                    <a:pt x="590" y="839"/>
                    <a:pt x="590" y="839"/>
                    <a:pt x="590" y="839"/>
                  </a:cubicBezTo>
                  <a:lnTo>
                    <a:pt x="589" y="839"/>
                  </a:ln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 name="Freeform 13"/>
            <p:cNvSpPr>
              <a:spLocks/>
            </p:cNvSpPr>
            <p:nvPr/>
          </p:nvSpPr>
          <p:spPr bwMode="auto">
            <a:xfrm>
              <a:off x="4159382" y="5633821"/>
              <a:ext cx="2472058" cy="1222698"/>
            </a:xfrm>
            <a:custGeom>
              <a:avLst/>
              <a:gdLst>
                <a:gd name="T0" fmla="*/ 1392 w 1411"/>
                <a:gd name="T1" fmla="*/ 686 h 698"/>
                <a:gd name="T2" fmla="*/ 321 w 1411"/>
                <a:gd name="T3" fmla="*/ 0 h 698"/>
                <a:gd name="T4" fmla="*/ 298 w 1411"/>
                <a:gd name="T5" fmla="*/ 16 h 698"/>
                <a:gd name="T6" fmla="*/ 115 w 1411"/>
                <a:gd name="T7" fmla="*/ 311 h 698"/>
                <a:gd name="T8" fmla="*/ 4 w 1411"/>
                <a:gd name="T9" fmla="*/ 686 h 698"/>
                <a:gd name="T10" fmla="*/ 0 w 1411"/>
                <a:gd name="T11" fmla="*/ 686 h 698"/>
                <a:gd name="T12" fmla="*/ 0 w 1411"/>
                <a:gd name="T13" fmla="*/ 698 h 698"/>
                <a:gd name="T14" fmla="*/ 1411 w 1411"/>
                <a:gd name="T15" fmla="*/ 698 h 698"/>
                <a:gd name="T16" fmla="*/ 1411 w 1411"/>
                <a:gd name="T17" fmla="*/ 686 h 698"/>
                <a:gd name="T18" fmla="*/ 1392 w 1411"/>
                <a:gd name="T19" fmla="*/ 686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1" h="698">
                  <a:moveTo>
                    <a:pt x="1392" y="686"/>
                  </a:moveTo>
                  <a:cubicBezTo>
                    <a:pt x="321" y="0"/>
                    <a:pt x="321" y="0"/>
                    <a:pt x="321" y="0"/>
                  </a:cubicBezTo>
                  <a:cubicBezTo>
                    <a:pt x="310" y="7"/>
                    <a:pt x="302" y="12"/>
                    <a:pt x="298" y="16"/>
                  </a:cubicBezTo>
                  <a:cubicBezTo>
                    <a:pt x="252" y="55"/>
                    <a:pt x="140" y="169"/>
                    <a:pt x="115" y="311"/>
                  </a:cubicBezTo>
                  <a:cubicBezTo>
                    <a:pt x="103" y="380"/>
                    <a:pt x="53" y="531"/>
                    <a:pt x="4" y="686"/>
                  </a:cubicBezTo>
                  <a:cubicBezTo>
                    <a:pt x="0" y="686"/>
                    <a:pt x="0" y="686"/>
                    <a:pt x="0" y="686"/>
                  </a:cubicBezTo>
                  <a:cubicBezTo>
                    <a:pt x="0" y="698"/>
                    <a:pt x="0" y="698"/>
                    <a:pt x="0" y="698"/>
                  </a:cubicBezTo>
                  <a:cubicBezTo>
                    <a:pt x="1411" y="698"/>
                    <a:pt x="1411" y="698"/>
                    <a:pt x="1411" y="698"/>
                  </a:cubicBezTo>
                  <a:cubicBezTo>
                    <a:pt x="1411" y="686"/>
                    <a:pt x="1411" y="686"/>
                    <a:pt x="1411" y="686"/>
                  </a:cubicBezTo>
                  <a:lnTo>
                    <a:pt x="1392" y="686"/>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 name="Freeform 16"/>
            <p:cNvSpPr>
              <a:spLocks/>
            </p:cNvSpPr>
            <p:nvPr/>
          </p:nvSpPr>
          <p:spPr bwMode="auto">
            <a:xfrm>
              <a:off x="5182864" y="3593522"/>
              <a:ext cx="1604097" cy="1201962"/>
            </a:xfrm>
            <a:custGeom>
              <a:avLst/>
              <a:gdLst>
                <a:gd name="T0" fmla="*/ 42 w 916"/>
                <a:gd name="T1" fmla="*/ 442 h 686"/>
                <a:gd name="T2" fmla="*/ 45 w 916"/>
                <a:gd name="T3" fmla="*/ 453 h 686"/>
                <a:gd name="T4" fmla="*/ 788 w 916"/>
                <a:gd name="T5" fmla="*/ 686 h 686"/>
                <a:gd name="T6" fmla="*/ 788 w 916"/>
                <a:gd name="T7" fmla="*/ 685 h 686"/>
                <a:gd name="T8" fmla="*/ 788 w 916"/>
                <a:gd name="T9" fmla="*/ 680 h 686"/>
                <a:gd name="T10" fmla="*/ 790 w 916"/>
                <a:gd name="T11" fmla="*/ 669 h 686"/>
                <a:gd name="T12" fmla="*/ 811 w 916"/>
                <a:gd name="T13" fmla="*/ 546 h 686"/>
                <a:gd name="T14" fmla="*/ 853 w 916"/>
                <a:gd name="T15" fmla="*/ 545 h 686"/>
                <a:gd name="T16" fmla="*/ 915 w 916"/>
                <a:gd name="T17" fmla="*/ 340 h 686"/>
                <a:gd name="T18" fmla="*/ 891 w 916"/>
                <a:gd name="T19" fmla="*/ 280 h 686"/>
                <a:gd name="T20" fmla="*/ 890 w 916"/>
                <a:gd name="T21" fmla="*/ 279 h 686"/>
                <a:gd name="T22" fmla="*/ 889 w 916"/>
                <a:gd name="T23" fmla="*/ 277 h 686"/>
                <a:gd name="T24" fmla="*/ 889 w 916"/>
                <a:gd name="T25" fmla="*/ 274 h 686"/>
                <a:gd name="T26" fmla="*/ 889 w 916"/>
                <a:gd name="T27" fmla="*/ 271 h 686"/>
                <a:gd name="T28" fmla="*/ 889 w 916"/>
                <a:gd name="T29" fmla="*/ 266 h 686"/>
                <a:gd name="T30" fmla="*/ 890 w 916"/>
                <a:gd name="T31" fmla="*/ 261 h 686"/>
                <a:gd name="T32" fmla="*/ 891 w 916"/>
                <a:gd name="T33" fmla="*/ 253 h 686"/>
                <a:gd name="T34" fmla="*/ 891 w 916"/>
                <a:gd name="T35" fmla="*/ 248 h 686"/>
                <a:gd name="T36" fmla="*/ 893 w 916"/>
                <a:gd name="T37" fmla="*/ 234 h 686"/>
                <a:gd name="T38" fmla="*/ 894 w 916"/>
                <a:gd name="T39" fmla="*/ 226 h 686"/>
                <a:gd name="T40" fmla="*/ 896 w 916"/>
                <a:gd name="T41" fmla="*/ 215 h 686"/>
                <a:gd name="T42" fmla="*/ 897 w 916"/>
                <a:gd name="T43" fmla="*/ 206 h 686"/>
                <a:gd name="T44" fmla="*/ 898 w 916"/>
                <a:gd name="T45" fmla="*/ 195 h 686"/>
                <a:gd name="T46" fmla="*/ 899 w 916"/>
                <a:gd name="T47" fmla="*/ 184 h 686"/>
                <a:gd name="T48" fmla="*/ 900 w 916"/>
                <a:gd name="T49" fmla="*/ 173 h 686"/>
                <a:gd name="T50" fmla="*/ 900 w 916"/>
                <a:gd name="T51" fmla="*/ 161 h 686"/>
                <a:gd name="T52" fmla="*/ 901 w 916"/>
                <a:gd name="T53" fmla="*/ 149 h 686"/>
                <a:gd name="T54" fmla="*/ 901 w 916"/>
                <a:gd name="T55" fmla="*/ 137 h 686"/>
                <a:gd name="T56" fmla="*/ 901 w 916"/>
                <a:gd name="T57" fmla="*/ 125 h 686"/>
                <a:gd name="T58" fmla="*/ 901 w 916"/>
                <a:gd name="T59" fmla="*/ 112 h 686"/>
                <a:gd name="T60" fmla="*/ 901 w 916"/>
                <a:gd name="T61" fmla="*/ 100 h 686"/>
                <a:gd name="T62" fmla="*/ 900 w 916"/>
                <a:gd name="T63" fmla="*/ 86 h 686"/>
                <a:gd name="T64" fmla="*/ 898 w 916"/>
                <a:gd name="T65" fmla="*/ 74 h 686"/>
                <a:gd name="T66" fmla="*/ 896 w 916"/>
                <a:gd name="T67" fmla="*/ 61 h 686"/>
                <a:gd name="T68" fmla="*/ 895 w 916"/>
                <a:gd name="T69" fmla="*/ 49 h 686"/>
                <a:gd name="T70" fmla="*/ 891 w 916"/>
                <a:gd name="T71" fmla="*/ 35 h 686"/>
                <a:gd name="T72" fmla="*/ 889 w 916"/>
                <a:gd name="T73" fmla="*/ 24 h 686"/>
                <a:gd name="T74" fmla="*/ 884 w 916"/>
                <a:gd name="T75" fmla="*/ 9 h 686"/>
                <a:gd name="T76" fmla="*/ 881 w 916"/>
                <a:gd name="T77" fmla="*/ 0 h 686"/>
                <a:gd name="T78" fmla="*/ 51 w 916"/>
                <a:gd name="T79" fmla="*/ 43 h 686"/>
                <a:gd name="T80" fmla="*/ 60 w 916"/>
                <a:gd name="T81" fmla="*/ 312 h 686"/>
                <a:gd name="T82" fmla="*/ 42 w 916"/>
                <a:gd name="T83" fmla="*/ 44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6" h="686">
                  <a:moveTo>
                    <a:pt x="42" y="442"/>
                  </a:moveTo>
                  <a:cubicBezTo>
                    <a:pt x="43" y="446"/>
                    <a:pt x="44" y="449"/>
                    <a:pt x="45" y="453"/>
                  </a:cubicBezTo>
                  <a:cubicBezTo>
                    <a:pt x="200" y="523"/>
                    <a:pt x="473" y="631"/>
                    <a:pt x="788" y="686"/>
                  </a:cubicBezTo>
                  <a:cubicBezTo>
                    <a:pt x="788" y="685"/>
                    <a:pt x="788" y="685"/>
                    <a:pt x="788" y="685"/>
                  </a:cubicBezTo>
                  <a:cubicBezTo>
                    <a:pt x="788" y="684"/>
                    <a:pt x="788" y="682"/>
                    <a:pt x="788" y="680"/>
                  </a:cubicBezTo>
                  <a:cubicBezTo>
                    <a:pt x="789" y="676"/>
                    <a:pt x="789" y="672"/>
                    <a:pt x="790" y="669"/>
                  </a:cubicBezTo>
                  <a:cubicBezTo>
                    <a:pt x="797" y="641"/>
                    <a:pt x="813" y="559"/>
                    <a:pt x="811" y="546"/>
                  </a:cubicBezTo>
                  <a:cubicBezTo>
                    <a:pt x="809" y="534"/>
                    <a:pt x="826" y="554"/>
                    <a:pt x="853" y="545"/>
                  </a:cubicBezTo>
                  <a:cubicBezTo>
                    <a:pt x="879" y="535"/>
                    <a:pt x="916" y="374"/>
                    <a:pt x="915" y="340"/>
                  </a:cubicBezTo>
                  <a:cubicBezTo>
                    <a:pt x="914" y="307"/>
                    <a:pt x="905" y="277"/>
                    <a:pt x="891" y="280"/>
                  </a:cubicBezTo>
                  <a:cubicBezTo>
                    <a:pt x="890" y="280"/>
                    <a:pt x="890" y="280"/>
                    <a:pt x="890" y="279"/>
                  </a:cubicBezTo>
                  <a:cubicBezTo>
                    <a:pt x="890" y="279"/>
                    <a:pt x="889" y="278"/>
                    <a:pt x="889" y="277"/>
                  </a:cubicBezTo>
                  <a:cubicBezTo>
                    <a:pt x="889" y="277"/>
                    <a:pt x="889" y="276"/>
                    <a:pt x="889" y="274"/>
                  </a:cubicBezTo>
                  <a:cubicBezTo>
                    <a:pt x="889" y="273"/>
                    <a:pt x="889" y="272"/>
                    <a:pt x="889" y="271"/>
                  </a:cubicBezTo>
                  <a:cubicBezTo>
                    <a:pt x="889" y="270"/>
                    <a:pt x="889" y="268"/>
                    <a:pt x="889" y="266"/>
                  </a:cubicBezTo>
                  <a:cubicBezTo>
                    <a:pt x="890" y="265"/>
                    <a:pt x="890" y="263"/>
                    <a:pt x="890" y="261"/>
                  </a:cubicBezTo>
                  <a:cubicBezTo>
                    <a:pt x="890" y="259"/>
                    <a:pt x="890" y="256"/>
                    <a:pt x="891" y="253"/>
                  </a:cubicBezTo>
                  <a:cubicBezTo>
                    <a:pt x="891" y="252"/>
                    <a:pt x="891" y="250"/>
                    <a:pt x="891" y="248"/>
                  </a:cubicBezTo>
                  <a:cubicBezTo>
                    <a:pt x="892" y="244"/>
                    <a:pt x="893" y="239"/>
                    <a:pt x="893" y="234"/>
                  </a:cubicBezTo>
                  <a:cubicBezTo>
                    <a:pt x="894" y="231"/>
                    <a:pt x="894" y="229"/>
                    <a:pt x="894" y="226"/>
                  </a:cubicBezTo>
                  <a:cubicBezTo>
                    <a:pt x="895" y="222"/>
                    <a:pt x="895" y="219"/>
                    <a:pt x="896" y="215"/>
                  </a:cubicBezTo>
                  <a:cubicBezTo>
                    <a:pt x="896" y="212"/>
                    <a:pt x="896" y="209"/>
                    <a:pt x="897" y="206"/>
                  </a:cubicBezTo>
                  <a:cubicBezTo>
                    <a:pt x="897" y="202"/>
                    <a:pt x="897" y="199"/>
                    <a:pt x="898" y="195"/>
                  </a:cubicBezTo>
                  <a:cubicBezTo>
                    <a:pt x="898" y="191"/>
                    <a:pt x="898" y="188"/>
                    <a:pt x="899" y="184"/>
                  </a:cubicBezTo>
                  <a:cubicBezTo>
                    <a:pt x="899" y="180"/>
                    <a:pt x="899" y="177"/>
                    <a:pt x="900" y="173"/>
                  </a:cubicBezTo>
                  <a:cubicBezTo>
                    <a:pt x="900" y="169"/>
                    <a:pt x="900" y="165"/>
                    <a:pt x="900" y="161"/>
                  </a:cubicBezTo>
                  <a:cubicBezTo>
                    <a:pt x="901" y="157"/>
                    <a:pt x="901" y="153"/>
                    <a:pt x="901" y="149"/>
                  </a:cubicBezTo>
                  <a:cubicBezTo>
                    <a:pt x="901" y="145"/>
                    <a:pt x="901" y="141"/>
                    <a:pt x="901" y="137"/>
                  </a:cubicBezTo>
                  <a:cubicBezTo>
                    <a:pt x="901" y="133"/>
                    <a:pt x="901" y="129"/>
                    <a:pt x="901" y="125"/>
                  </a:cubicBezTo>
                  <a:cubicBezTo>
                    <a:pt x="901" y="121"/>
                    <a:pt x="901" y="116"/>
                    <a:pt x="901" y="112"/>
                  </a:cubicBezTo>
                  <a:cubicBezTo>
                    <a:pt x="901" y="108"/>
                    <a:pt x="901" y="104"/>
                    <a:pt x="901" y="100"/>
                  </a:cubicBezTo>
                  <a:cubicBezTo>
                    <a:pt x="900" y="95"/>
                    <a:pt x="900" y="91"/>
                    <a:pt x="900" y="86"/>
                  </a:cubicBezTo>
                  <a:cubicBezTo>
                    <a:pt x="899" y="82"/>
                    <a:pt x="899" y="78"/>
                    <a:pt x="898" y="74"/>
                  </a:cubicBezTo>
                  <a:cubicBezTo>
                    <a:pt x="898" y="70"/>
                    <a:pt x="897" y="65"/>
                    <a:pt x="896" y="61"/>
                  </a:cubicBezTo>
                  <a:cubicBezTo>
                    <a:pt x="896" y="57"/>
                    <a:pt x="895" y="53"/>
                    <a:pt x="895" y="49"/>
                  </a:cubicBezTo>
                  <a:cubicBezTo>
                    <a:pt x="894" y="44"/>
                    <a:pt x="893" y="40"/>
                    <a:pt x="891" y="35"/>
                  </a:cubicBezTo>
                  <a:cubicBezTo>
                    <a:pt x="891" y="31"/>
                    <a:pt x="890" y="28"/>
                    <a:pt x="889" y="24"/>
                  </a:cubicBezTo>
                  <a:cubicBezTo>
                    <a:pt x="887" y="19"/>
                    <a:pt x="886" y="14"/>
                    <a:pt x="884" y="9"/>
                  </a:cubicBezTo>
                  <a:cubicBezTo>
                    <a:pt x="883" y="6"/>
                    <a:pt x="882" y="3"/>
                    <a:pt x="881" y="0"/>
                  </a:cubicBezTo>
                  <a:cubicBezTo>
                    <a:pt x="489" y="242"/>
                    <a:pt x="78" y="56"/>
                    <a:pt x="51" y="43"/>
                  </a:cubicBezTo>
                  <a:cubicBezTo>
                    <a:pt x="21" y="181"/>
                    <a:pt x="60" y="312"/>
                    <a:pt x="60" y="312"/>
                  </a:cubicBezTo>
                  <a:cubicBezTo>
                    <a:pt x="60" y="312"/>
                    <a:pt x="0" y="315"/>
                    <a:pt x="42" y="442"/>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 name="Freeform 17"/>
            <p:cNvSpPr>
              <a:spLocks noEditPoints="1"/>
            </p:cNvSpPr>
            <p:nvPr/>
          </p:nvSpPr>
          <p:spPr bwMode="auto">
            <a:xfrm>
              <a:off x="7913384" y="2198268"/>
              <a:ext cx="509519" cy="379918"/>
            </a:xfrm>
            <a:custGeom>
              <a:avLst/>
              <a:gdLst>
                <a:gd name="T0" fmla="*/ 67 w 291"/>
                <a:gd name="T1" fmla="*/ 2 h 217"/>
                <a:gd name="T2" fmla="*/ 17 w 291"/>
                <a:gd name="T3" fmla="*/ 11 h 217"/>
                <a:gd name="T4" fmla="*/ 14 w 291"/>
                <a:gd name="T5" fmla="*/ 12 h 217"/>
                <a:gd name="T6" fmla="*/ 15 w 291"/>
                <a:gd name="T7" fmla="*/ 29 h 217"/>
                <a:gd name="T8" fmla="*/ 1 w 291"/>
                <a:gd name="T9" fmla="*/ 38 h 217"/>
                <a:gd name="T10" fmla="*/ 2 w 291"/>
                <a:gd name="T11" fmla="*/ 212 h 217"/>
                <a:gd name="T12" fmla="*/ 130 w 291"/>
                <a:gd name="T13" fmla="*/ 211 h 217"/>
                <a:gd name="T14" fmla="*/ 148 w 291"/>
                <a:gd name="T15" fmla="*/ 217 h 217"/>
                <a:gd name="T16" fmla="*/ 166 w 291"/>
                <a:gd name="T17" fmla="*/ 211 h 217"/>
                <a:gd name="T18" fmla="*/ 291 w 291"/>
                <a:gd name="T19" fmla="*/ 209 h 217"/>
                <a:gd name="T20" fmla="*/ 289 w 291"/>
                <a:gd name="T21" fmla="*/ 36 h 217"/>
                <a:gd name="T22" fmla="*/ 278 w 291"/>
                <a:gd name="T23" fmla="*/ 28 h 217"/>
                <a:gd name="T24" fmla="*/ 278 w 291"/>
                <a:gd name="T25" fmla="*/ 10 h 217"/>
                <a:gd name="T26" fmla="*/ 275 w 291"/>
                <a:gd name="T27" fmla="*/ 9 h 217"/>
                <a:gd name="T28" fmla="*/ 224 w 291"/>
                <a:gd name="T29" fmla="*/ 0 h 217"/>
                <a:gd name="T30" fmla="*/ 146 w 291"/>
                <a:gd name="T31" fmla="*/ 29 h 217"/>
                <a:gd name="T32" fmla="*/ 67 w 291"/>
                <a:gd name="T33" fmla="*/ 2 h 217"/>
                <a:gd name="T34" fmla="*/ 62 w 291"/>
                <a:gd name="T35" fmla="*/ 180 h 217"/>
                <a:gd name="T36" fmla="*/ 24 w 291"/>
                <a:gd name="T37" fmla="*/ 186 h 217"/>
                <a:gd name="T38" fmla="*/ 23 w 291"/>
                <a:gd name="T39" fmla="*/ 18 h 217"/>
                <a:gd name="T40" fmla="*/ 68 w 291"/>
                <a:gd name="T41" fmla="*/ 10 h 217"/>
                <a:gd name="T42" fmla="*/ 140 w 291"/>
                <a:gd name="T43" fmla="*/ 35 h 217"/>
                <a:gd name="T44" fmla="*/ 141 w 291"/>
                <a:gd name="T45" fmla="*/ 136 h 217"/>
                <a:gd name="T46" fmla="*/ 145 w 291"/>
                <a:gd name="T47" fmla="*/ 130 h 217"/>
                <a:gd name="T48" fmla="*/ 146 w 291"/>
                <a:gd name="T49" fmla="*/ 197 h 217"/>
                <a:gd name="T50" fmla="*/ 62 w 291"/>
                <a:gd name="T51" fmla="*/ 180 h 217"/>
                <a:gd name="T52" fmla="*/ 152 w 291"/>
                <a:gd name="T53" fmla="*/ 35 h 217"/>
                <a:gd name="T54" fmla="*/ 224 w 291"/>
                <a:gd name="T55" fmla="*/ 9 h 217"/>
                <a:gd name="T56" fmla="*/ 270 w 291"/>
                <a:gd name="T57" fmla="*/ 15 h 217"/>
                <a:gd name="T58" fmla="*/ 271 w 291"/>
                <a:gd name="T59" fmla="*/ 184 h 217"/>
                <a:gd name="T60" fmla="*/ 231 w 291"/>
                <a:gd name="T61" fmla="*/ 177 h 217"/>
                <a:gd name="T62" fmla="*/ 149 w 291"/>
                <a:gd name="T63" fmla="*/ 197 h 217"/>
                <a:gd name="T64" fmla="*/ 148 w 291"/>
                <a:gd name="T65" fmla="*/ 130 h 217"/>
                <a:gd name="T66" fmla="*/ 153 w 291"/>
                <a:gd name="T67" fmla="*/ 135 h 217"/>
                <a:gd name="T68" fmla="*/ 152 w 291"/>
                <a:gd name="T69" fmla="*/ 3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217">
                  <a:moveTo>
                    <a:pt x="67" y="2"/>
                  </a:moveTo>
                  <a:cubicBezTo>
                    <a:pt x="39" y="2"/>
                    <a:pt x="18" y="11"/>
                    <a:pt x="17" y="11"/>
                  </a:cubicBezTo>
                  <a:cubicBezTo>
                    <a:pt x="14" y="12"/>
                    <a:pt x="14" y="12"/>
                    <a:pt x="14" y="12"/>
                  </a:cubicBezTo>
                  <a:cubicBezTo>
                    <a:pt x="15" y="29"/>
                    <a:pt x="15" y="29"/>
                    <a:pt x="15" y="29"/>
                  </a:cubicBezTo>
                  <a:cubicBezTo>
                    <a:pt x="6" y="31"/>
                    <a:pt x="0" y="34"/>
                    <a:pt x="1" y="38"/>
                  </a:cubicBezTo>
                  <a:cubicBezTo>
                    <a:pt x="1" y="63"/>
                    <a:pt x="2" y="212"/>
                    <a:pt x="2" y="212"/>
                  </a:cubicBezTo>
                  <a:cubicBezTo>
                    <a:pt x="130" y="211"/>
                    <a:pt x="130" y="211"/>
                    <a:pt x="130" y="211"/>
                  </a:cubicBezTo>
                  <a:cubicBezTo>
                    <a:pt x="134" y="215"/>
                    <a:pt x="141" y="217"/>
                    <a:pt x="148" y="217"/>
                  </a:cubicBezTo>
                  <a:cubicBezTo>
                    <a:pt x="155" y="217"/>
                    <a:pt x="162" y="214"/>
                    <a:pt x="166" y="211"/>
                  </a:cubicBezTo>
                  <a:cubicBezTo>
                    <a:pt x="291" y="209"/>
                    <a:pt x="291" y="209"/>
                    <a:pt x="291" y="209"/>
                  </a:cubicBezTo>
                  <a:cubicBezTo>
                    <a:pt x="291" y="209"/>
                    <a:pt x="290" y="44"/>
                    <a:pt x="289" y="36"/>
                  </a:cubicBezTo>
                  <a:cubicBezTo>
                    <a:pt x="289" y="32"/>
                    <a:pt x="285" y="29"/>
                    <a:pt x="278" y="28"/>
                  </a:cubicBezTo>
                  <a:cubicBezTo>
                    <a:pt x="278" y="10"/>
                    <a:pt x="278" y="10"/>
                    <a:pt x="278" y="10"/>
                  </a:cubicBezTo>
                  <a:cubicBezTo>
                    <a:pt x="275" y="9"/>
                    <a:pt x="275" y="9"/>
                    <a:pt x="275" y="9"/>
                  </a:cubicBezTo>
                  <a:cubicBezTo>
                    <a:pt x="275" y="9"/>
                    <a:pt x="253" y="0"/>
                    <a:pt x="224" y="0"/>
                  </a:cubicBezTo>
                  <a:cubicBezTo>
                    <a:pt x="194" y="1"/>
                    <a:pt x="168" y="10"/>
                    <a:pt x="146" y="29"/>
                  </a:cubicBezTo>
                  <a:cubicBezTo>
                    <a:pt x="125" y="11"/>
                    <a:pt x="98" y="2"/>
                    <a:pt x="67" y="2"/>
                  </a:cubicBezTo>
                  <a:close/>
                  <a:moveTo>
                    <a:pt x="62" y="180"/>
                  </a:moveTo>
                  <a:cubicBezTo>
                    <a:pt x="48" y="180"/>
                    <a:pt x="35" y="182"/>
                    <a:pt x="24" y="186"/>
                  </a:cubicBezTo>
                  <a:cubicBezTo>
                    <a:pt x="23" y="18"/>
                    <a:pt x="23" y="18"/>
                    <a:pt x="23" y="18"/>
                  </a:cubicBezTo>
                  <a:cubicBezTo>
                    <a:pt x="29" y="15"/>
                    <a:pt x="46" y="11"/>
                    <a:pt x="68" y="10"/>
                  </a:cubicBezTo>
                  <a:cubicBezTo>
                    <a:pt x="96" y="10"/>
                    <a:pt x="120" y="18"/>
                    <a:pt x="140" y="35"/>
                  </a:cubicBezTo>
                  <a:cubicBezTo>
                    <a:pt x="141" y="136"/>
                    <a:pt x="141" y="136"/>
                    <a:pt x="141" y="136"/>
                  </a:cubicBezTo>
                  <a:cubicBezTo>
                    <a:pt x="145" y="130"/>
                    <a:pt x="145" y="130"/>
                    <a:pt x="145" y="130"/>
                  </a:cubicBezTo>
                  <a:cubicBezTo>
                    <a:pt x="146" y="197"/>
                    <a:pt x="146" y="197"/>
                    <a:pt x="146" y="197"/>
                  </a:cubicBezTo>
                  <a:cubicBezTo>
                    <a:pt x="136" y="193"/>
                    <a:pt x="99" y="179"/>
                    <a:pt x="62" y="180"/>
                  </a:cubicBezTo>
                  <a:close/>
                  <a:moveTo>
                    <a:pt x="152" y="35"/>
                  </a:moveTo>
                  <a:cubicBezTo>
                    <a:pt x="172" y="18"/>
                    <a:pt x="196" y="9"/>
                    <a:pt x="224" y="9"/>
                  </a:cubicBezTo>
                  <a:cubicBezTo>
                    <a:pt x="246" y="9"/>
                    <a:pt x="263" y="14"/>
                    <a:pt x="270" y="15"/>
                  </a:cubicBezTo>
                  <a:cubicBezTo>
                    <a:pt x="271" y="184"/>
                    <a:pt x="271" y="184"/>
                    <a:pt x="271" y="184"/>
                  </a:cubicBezTo>
                  <a:cubicBezTo>
                    <a:pt x="259" y="180"/>
                    <a:pt x="246" y="177"/>
                    <a:pt x="231" y="177"/>
                  </a:cubicBezTo>
                  <a:cubicBezTo>
                    <a:pt x="194" y="178"/>
                    <a:pt x="159" y="193"/>
                    <a:pt x="149" y="197"/>
                  </a:cubicBezTo>
                  <a:cubicBezTo>
                    <a:pt x="148" y="130"/>
                    <a:pt x="148" y="130"/>
                    <a:pt x="148" y="130"/>
                  </a:cubicBezTo>
                  <a:cubicBezTo>
                    <a:pt x="153" y="135"/>
                    <a:pt x="153" y="135"/>
                    <a:pt x="153" y="135"/>
                  </a:cubicBezTo>
                  <a:lnTo>
                    <a:pt x="152" y="35"/>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 name="Freeform 18"/>
            <p:cNvSpPr>
              <a:spLocks noEditPoints="1"/>
            </p:cNvSpPr>
            <p:nvPr/>
          </p:nvSpPr>
          <p:spPr bwMode="auto">
            <a:xfrm>
              <a:off x="7890426" y="3331356"/>
              <a:ext cx="556917" cy="502114"/>
            </a:xfrm>
            <a:custGeom>
              <a:avLst/>
              <a:gdLst>
                <a:gd name="T0" fmla="*/ 672 w 752"/>
                <a:gd name="T1" fmla="*/ 71 h 678"/>
                <a:gd name="T2" fmla="*/ 669 w 752"/>
                <a:gd name="T3" fmla="*/ 662 h 678"/>
                <a:gd name="T4" fmla="*/ 691 w 752"/>
                <a:gd name="T5" fmla="*/ 54 h 678"/>
                <a:gd name="T6" fmla="*/ 80 w 752"/>
                <a:gd name="T7" fmla="*/ 648 h 678"/>
                <a:gd name="T8" fmla="*/ 135 w 752"/>
                <a:gd name="T9" fmla="*/ 634 h 678"/>
                <a:gd name="T10" fmla="*/ 128 w 752"/>
                <a:gd name="T11" fmla="*/ 603 h 678"/>
                <a:gd name="T12" fmla="*/ 175 w 752"/>
                <a:gd name="T13" fmla="*/ 619 h 678"/>
                <a:gd name="T14" fmla="*/ 158 w 752"/>
                <a:gd name="T15" fmla="*/ 577 h 678"/>
                <a:gd name="T16" fmla="*/ 192 w 752"/>
                <a:gd name="T17" fmla="*/ 589 h 678"/>
                <a:gd name="T18" fmla="*/ 182 w 752"/>
                <a:gd name="T19" fmla="*/ 555 h 678"/>
                <a:gd name="T20" fmla="*/ 229 w 752"/>
                <a:gd name="T21" fmla="*/ 570 h 678"/>
                <a:gd name="T22" fmla="*/ 213 w 752"/>
                <a:gd name="T23" fmla="*/ 527 h 678"/>
                <a:gd name="T24" fmla="*/ 246 w 752"/>
                <a:gd name="T25" fmla="*/ 537 h 678"/>
                <a:gd name="T26" fmla="*/ 236 w 752"/>
                <a:gd name="T27" fmla="*/ 506 h 678"/>
                <a:gd name="T28" fmla="*/ 284 w 752"/>
                <a:gd name="T29" fmla="*/ 522 h 678"/>
                <a:gd name="T30" fmla="*/ 265 w 752"/>
                <a:gd name="T31" fmla="*/ 480 h 678"/>
                <a:gd name="T32" fmla="*/ 298 w 752"/>
                <a:gd name="T33" fmla="*/ 489 h 678"/>
                <a:gd name="T34" fmla="*/ 291 w 752"/>
                <a:gd name="T35" fmla="*/ 456 h 678"/>
                <a:gd name="T36" fmla="*/ 338 w 752"/>
                <a:gd name="T37" fmla="*/ 473 h 678"/>
                <a:gd name="T38" fmla="*/ 319 w 752"/>
                <a:gd name="T39" fmla="*/ 430 h 678"/>
                <a:gd name="T40" fmla="*/ 352 w 752"/>
                <a:gd name="T41" fmla="*/ 440 h 678"/>
                <a:gd name="T42" fmla="*/ 343 w 752"/>
                <a:gd name="T43" fmla="*/ 407 h 678"/>
                <a:gd name="T44" fmla="*/ 362 w 752"/>
                <a:gd name="T45" fmla="*/ 392 h 678"/>
                <a:gd name="T46" fmla="*/ 393 w 752"/>
                <a:gd name="T47" fmla="*/ 409 h 678"/>
                <a:gd name="T48" fmla="*/ 381 w 752"/>
                <a:gd name="T49" fmla="*/ 373 h 678"/>
                <a:gd name="T50" fmla="*/ 407 w 752"/>
                <a:gd name="T51" fmla="*/ 376 h 678"/>
                <a:gd name="T52" fmla="*/ 404 w 752"/>
                <a:gd name="T53" fmla="*/ 350 h 678"/>
                <a:gd name="T54" fmla="*/ 445 w 752"/>
                <a:gd name="T55" fmla="*/ 359 h 678"/>
                <a:gd name="T56" fmla="*/ 435 w 752"/>
                <a:gd name="T57" fmla="*/ 324 h 678"/>
                <a:gd name="T58" fmla="*/ 461 w 752"/>
                <a:gd name="T59" fmla="*/ 326 h 678"/>
                <a:gd name="T60" fmla="*/ 459 w 752"/>
                <a:gd name="T61" fmla="*/ 300 h 678"/>
                <a:gd name="T62" fmla="*/ 501 w 752"/>
                <a:gd name="T63" fmla="*/ 314 h 678"/>
                <a:gd name="T64" fmla="*/ 490 w 752"/>
                <a:gd name="T65" fmla="*/ 274 h 678"/>
                <a:gd name="T66" fmla="*/ 518 w 752"/>
                <a:gd name="T67" fmla="*/ 281 h 678"/>
                <a:gd name="T68" fmla="*/ 513 w 752"/>
                <a:gd name="T69" fmla="*/ 253 h 678"/>
                <a:gd name="T70" fmla="*/ 556 w 752"/>
                <a:gd name="T71" fmla="*/ 265 h 678"/>
                <a:gd name="T72" fmla="*/ 542 w 752"/>
                <a:gd name="T73" fmla="*/ 224 h 678"/>
                <a:gd name="T74" fmla="*/ 570 w 752"/>
                <a:gd name="T75" fmla="*/ 232 h 678"/>
                <a:gd name="T76" fmla="*/ 568 w 752"/>
                <a:gd name="T77" fmla="*/ 203 h 678"/>
                <a:gd name="T78" fmla="*/ 610 w 752"/>
                <a:gd name="T79" fmla="*/ 217 h 678"/>
                <a:gd name="T80" fmla="*/ 596 w 752"/>
                <a:gd name="T81" fmla="*/ 177 h 678"/>
                <a:gd name="T82" fmla="*/ 624 w 752"/>
                <a:gd name="T83" fmla="*/ 184 h 678"/>
                <a:gd name="T84" fmla="*/ 620 w 752"/>
                <a:gd name="T85" fmla="*/ 153 h 678"/>
                <a:gd name="T86" fmla="*/ 662 w 752"/>
                <a:gd name="T87" fmla="*/ 168 h 678"/>
                <a:gd name="T88" fmla="*/ 648 w 752"/>
                <a:gd name="T89" fmla="*/ 127 h 678"/>
                <a:gd name="T90" fmla="*/ 679 w 752"/>
                <a:gd name="T91" fmla="*/ 135 h 678"/>
                <a:gd name="T92" fmla="*/ 674 w 752"/>
                <a:gd name="T93" fmla="*/ 106 h 678"/>
                <a:gd name="T94" fmla="*/ 643 w 752"/>
                <a:gd name="T95" fmla="*/ 636 h 678"/>
                <a:gd name="T96" fmla="*/ 601 w 752"/>
                <a:gd name="T97" fmla="*/ 276 h 678"/>
                <a:gd name="T98" fmla="*/ 565 w 752"/>
                <a:gd name="T99" fmla="*/ 558 h 678"/>
                <a:gd name="T100" fmla="*/ 359 w 752"/>
                <a:gd name="T101" fmla="*/ 532 h 678"/>
                <a:gd name="T102" fmla="*/ 542 w 752"/>
                <a:gd name="T103" fmla="*/ 529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2" h="678">
                  <a:moveTo>
                    <a:pt x="691" y="54"/>
                  </a:moveTo>
                  <a:lnTo>
                    <a:pt x="672" y="71"/>
                  </a:lnTo>
                  <a:lnTo>
                    <a:pt x="0" y="678"/>
                  </a:lnTo>
                  <a:lnTo>
                    <a:pt x="669" y="662"/>
                  </a:lnTo>
                  <a:lnTo>
                    <a:pt x="752" y="0"/>
                  </a:lnTo>
                  <a:lnTo>
                    <a:pt x="691" y="54"/>
                  </a:lnTo>
                  <a:close/>
                  <a:moveTo>
                    <a:pt x="643" y="636"/>
                  </a:moveTo>
                  <a:lnTo>
                    <a:pt x="80" y="648"/>
                  </a:lnTo>
                  <a:lnTo>
                    <a:pt x="116" y="615"/>
                  </a:lnTo>
                  <a:lnTo>
                    <a:pt x="135" y="634"/>
                  </a:lnTo>
                  <a:lnTo>
                    <a:pt x="147" y="622"/>
                  </a:lnTo>
                  <a:lnTo>
                    <a:pt x="128" y="603"/>
                  </a:lnTo>
                  <a:lnTo>
                    <a:pt x="147" y="586"/>
                  </a:lnTo>
                  <a:lnTo>
                    <a:pt x="175" y="619"/>
                  </a:lnTo>
                  <a:lnTo>
                    <a:pt x="187" y="610"/>
                  </a:lnTo>
                  <a:lnTo>
                    <a:pt x="158" y="577"/>
                  </a:lnTo>
                  <a:lnTo>
                    <a:pt x="170" y="565"/>
                  </a:lnTo>
                  <a:lnTo>
                    <a:pt x="192" y="589"/>
                  </a:lnTo>
                  <a:lnTo>
                    <a:pt x="203" y="577"/>
                  </a:lnTo>
                  <a:lnTo>
                    <a:pt x="182" y="555"/>
                  </a:lnTo>
                  <a:lnTo>
                    <a:pt x="201" y="539"/>
                  </a:lnTo>
                  <a:lnTo>
                    <a:pt x="229" y="570"/>
                  </a:lnTo>
                  <a:lnTo>
                    <a:pt x="241" y="560"/>
                  </a:lnTo>
                  <a:lnTo>
                    <a:pt x="213" y="527"/>
                  </a:lnTo>
                  <a:lnTo>
                    <a:pt x="225" y="515"/>
                  </a:lnTo>
                  <a:lnTo>
                    <a:pt x="246" y="537"/>
                  </a:lnTo>
                  <a:lnTo>
                    <a:pt x="258" y="527"/>
                  </a:lnTo>
                  <a:lnTo>
                    <a:pt x="236" y="506"/>
                  </a:lnTo>
                  <a:lnTo>
                    <a:pt x="253" y="489"/>
                  </a:lnTo>
                  <a:lnTo>
                    <a:pt x="284" y="522"/>
                  </a:lnTo>
                  <a:lnTo>
                    <a:pt x="296" y="511"/>
                  </a:lnTo>
                  <a:lnTo>
                    <a:pt x="265" y="480"/>
                  </a:lnTo>
                  <a:lnTo>
                    <a:pt x="279" y="468"/>
                  </a:lnTo>
                  <a:lnTo>
                    <a:pt x="298" y="489"/>
                  </a:lnTo>
                  <a:lnTo>
                    <a:pt x="310" y="477"/>
                  </a:lnTo>
                  <a:lnTo>
                    <a:pt x="291" y="456"/>
                  </a:lnTo>
                  <a:lnTo>
                    <a:pt x="307" y="442"/>
                  </a:lnTo>
                  <a:lnTo>
                    <a:pt x="338" y="473"/>
                  </a:lnTo>
                  <a:lnTo>
                    <a:pt x="350" y="461"/>
                  </a:lnTo>
                  <a:lnTo>
                    <a:pt x="319" y="430"/>
                  </a:lnTo>
                  <a:lnTo>
                    <a:pt x="333" y="418"/>
                  </a:lnTo>
                  <a:lnTo>
                    <a:pt x="352" y="440"/>
                  </a:lnTo>
                  <a:lnTo>
                    <a:pt x="364" y="430"/>
                  </a:lnTo>
                  <a:lnTo>
                    <a:pt x="343" y="407"/>
                  </a:lnTo>
                  <a:lnTo>
                    <a:pt x="359" y="392"/>
                  </a:lnTo>
                  <a:lnTo>
                    <a:pt x="362" y="392"/>
                  </a:lnTo>
                  <a:lnTo>
                    <a:pt x="369" y="385"/>
                  </a:lnTo>
                  <a:lnTo>
                    <a:pt x="393" y="409"/>
                  </a:lnTo>
                  <a:lnTo>
                    <a:pt x="404" y="399"/>
                  </a:lnTo>
                  <a:lnTo>
                    <a:pt x="381" y="373"/>
                  </a:lnTo>
                  <a:lnTo>
                    <a:pt x="393" y="362"/>
                  </a:lnTo>
                  <a:lnTo>
                    <a:pt x="407" y="376"/>
                  </a:lnTo>
                  <a:lnTo>
                    <a:pt x="419" y="366"/>
                  </a:lnTo>
                  <a:lnTo>
                    <a:pt x="404" y="350"/>
                  </a:lnTo>
                  <a:lnTo>
                    <a:pt x="423" y="336"/>
                  </a:lnTo>
                  <a:lnTo>
                    <a:pt x="445" y="359"/>
                  </a:lnTo>
                  <a:lnTo>
                    <a:pt x="456" y="350"/>
                  </a:lnTo>
                  <a:lnTo>
                    <a:pt x="435" y="324"/>
                  </a:lnTo>
                  <a:lnTo>
                    <a:pt x="447" y="312"/>
                  </a:lnTo>
                  <a:lnTo>
                    <a:pt x="461" y="326"/>
                  </a:lnTo>
                  <a:lnTo>
                    <a:pt x="473" y="317"/>
                  </a:lnTo>
                  <a:lnTo>
                    <a:pt x="459" y="300"/>
                  </a:lnTo>
                  <a:lnTo>
                    <a:pt x="475" y="286"/>
                  </a:lnTo>
                  <a:lnTo>
                    <a:pt x="501" y="314"/>
                  </a:lnTo>
                  <a:lnTo>
                    <a:pt x="513" y="302"/>
                  </a:lnTo>
                  <a:lnTo>
                    <a:pt x="490" y="274"/>
                  </a:lnTo>
                  <a:lnTo>
                    <a:pt x="501" y="262"/>
                  </a:lnTo>
                  <a:lnTo>
                    <a:pt x="518" y="281"/>
                  </a:lnTo>
                  <a:lnTo>
                    <a:pt x="530" y="269"/>
                  </a:lnTo>
                  <a:lnTo>
                    <a:pt x="513" y="253"/>
                  </a:lnTo>
                  <a:lnTo>
                    <a:pt x="530" y="236"/>
                  </a:lnTo>
                  <a:lnTo>
                    <a:pt x="556" y="265"/>
                  </a:lnTo>
                  <a:lnTo>
                    <a:pt x="568" y="253"/>
                  </a:lnTo>
                  <a:lnTo>
                    <a:pt x="542" y="224"/>
                  </a:lnTo>
                  <a:lnTo>
                    <a:pt x="556" y="213"/>
                  </a:lnTo>
                  <a:lnTo>
                    <a:pt x="570" y="232"/>
                  </a:lnTo>
                  <a:lnTo>
                    <a:pt x="584" y="220"/>
                  </a:lnTo>
                  <a:lnTo>
                    <a:pt x="568" y="203"/>
                  </a:lnTo>
                  <a:lnTo>
                    <a:pt x="582" y="187"/>
                  </a:lnTo>
                  <a:lnTo>
                    <a:pt x="610" y="217"/>
                  </a:lnTo>
                  <a:lnTo>
                    <a:pt x="620" y="206"/>
                  </a:lnTo>
                  <a:lnTo>
                    <a:pt x="596" y="177"/>
                  </a:lnTo>
                  <a:lnTo>
                    <a:pt x="608" y="165"/>
                  </a:lnTo>
                  <a:lnTo>
                    <a:pt x="624" y="184"/>
                  </a:lnTo>
                  <a:lnTo>
                    <a:pt x="636" y="172"/>
                  </a:lnTo>
                  <a:lnTo>
                    <a:pt x="620" y="153"/>
                  </a:lnTo>
                  <a:lnTo>
                    <a:pt x="639" y="139"/>
                  </a:lnTo>
                  <a:lnTo>
                    <a:pt x="662" y="168"/>
                  </a:lnTo>
                  <a:lnTo>
                    <a:pt x="674" y="156"/>
                  </a:lnTo>
                  <a:lnTo>
                    <a:pt x="648" y="127"/>
                  </a:lnTo>
                  <a:lnTo>
                    <a:pt x="662" y="116"/>
                  </a:lnTo>
                  <a:lnTo>
                    <a:pt x="679" y="135"/>
                  </a:lnTo>
                  <a:lnTo>
                    <a:pt x="691" y="123"/>
                  </a:lnTo>
                  <a:lnTo>
                    <a:pt x="674" y="106"/>
                  </a:lnTo>
                  <a:lnTo>
                    <a:pt x="712" y="71"/>
                  </a:lnTo>
                  <a:lnTo>
                    <a:pt x="643" y="636"/>
                  </a:lnTo>
                  <a:close/>
                  <a:moveTo>
                    <a:pt x="565" y="558"/>
                  </a:moveTo>
                  <a:lnTo>
                    <a:pt x="601" y="276"/>
                  </a:lnTo>
                  <a:lnTo>
                    <a:pt x="281" y="563"/>
                  </a:lnTo>
                  <a:lnTo>
                    <a:pt x="565" y="558"/>
                  </a:lnTo>
                  <a:close/>
                  <a:moveTo>
                    <a:pt x="542" y="529"/>
                  </a:moveTo>
                  <a:lnTo>
                    <a:pt x="359" y="532"/>
                  </a:lnTo>
                  <a:lnTo>
                    <a:pt x="563" y="347"/>
                  </a:lnTo>
                  <a:lnTo>
                    <a:pt x="542" y="529"/>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 name="Freeform 19"/>
            <p:cNvSpPr>
              <a:spLocks noEditPoints="1"/>
            </p:cNvSpPr>
            <p:nvPr/>
          </p:nvSpPr>
          <p:spPr bwMode="auto">
            <a:xfrm>
              <a:off x="7935602" y="4523691"/>
              <a:ext cx="466566" cy="464344"/>
            </a:xfrm>
            <a:custGeom>
              <a:avLst/>
              <a:gdLst>
                <a:gd name="T0" fmla="*/ 133 w 266"/>
                <a:gd name="T1" fmla="*/ 0 h 265"/>
                <a:gd name="T2" fmla="*/ 0 w 266"/>
                <a:gd name="T3" fmla="*/ 132 h 265"/>
                <a:gd name="T4" fmla="*/ 133 w 266"/>
                <a:gd name="T5" fmla="*/ 265 h 265"/>
                <a:gd name="T6" fmla="*/ 266 w 266"/>
                <a:gd name="T7" fmla="*/ 132 h 265"/>
                <a:gd name="T8" fmla="*/ 133 w 266"/>
                <a:gd name="T9" fmla="*/ 0 h 265"/>
                <a:gd name="T10" fmla="*/ 221 w 266"/>
                <a:gd name="T11" fmla="*/ 51 h 265"/>
                <a:gd name="T12" fmla="*/ 148 w 266"/>
                <a:gd name="T13" fmla="*/ 94 h 265"/>
                <a:gd name="T14" fmla="*/ 167 w 266"/>
                <a:gd name="T15" fmla="*/ 17 h 265"/>
                <a:gd name="T16" fmla="*/ 221 w 266"/>
                <a:gd name="T17" fmla="*/ 51 h 265"/>
                <a:gd name="T18" fmla="*/ 133 w 266"/>
                <a:gd name="T19" fmla="*/ 12 h 265"/>
                <a:gd name="T20" fmla="*/ 156 w 266"/>
                <a:gd name="T21" fmla="*/ 14 h 265"/>
                <a:gd name="T22" fmla="*/ 140 w 266"/>
                <a:gd name="T23" fmla="*/ 100 h 265"/>
                <a:gd name="T24" fmla="*/ 118 w 266"/>
                <a:gd name="T25" fmla="*/ 119 h 265"/>
                <a:gd name="T26" fmla="*/ 112 w 266"/>
                <a:gd name="T27" fmla="*/ 124 h 265"/>
                <a:gd name="T28" fmla="*/ 58 w 266"/>
                <a:gd name="T29" fmla="*/ 38 h 265"/>
                <a:gd name="T30" fmla="*/ 133 w 266"/>
                <a:gd name="T31" fmla="*/ 12 h 265"/>
                <a:gd name="T32" fmla="*/ 13 w 266"/>
                <a:gd name="T33" fmla="*/ 132 h 265"/>
                <a:gd name="T34" fmla="*/ 51 w 266"/>
                <a:gd name="T35" fmla="*/ 45 h 265"/>
                <a:gd name="T36" fmla="*/ 105 w 266"/>
                <a:gd name="T37" fmla="*/ 131 h 265"/>
                <a:gd name="T38" fmla="*/ 85 w 266"/>
                <a:gd name="T39" fmla="*/ 150 h 265"/>
                <a:gd name="T40" fmla="*/ 13 w 266"/>
                <a:gd name="T41" fmla="*/ 135 h 265"/>
                <a:gd name="T42" fmla="*/ 13 w 266"/>
                <a:gd name="T43" fmla="*/ 132 h 265"/>
                <a:gd name="T44" fmla="*/ 37 w 266"/>
                <a:gd name="T45" fmla="*/ 204 h 265"/>
                <a:gd name="T46" fmla="*/ 14 w 266"/>
                <a:gd name="T47" fmla="*/ 145 h 265"/>
                <a:gd name="T48" fmla="*/ 79 w 266"/>
                <a:gd name="T49" fmla="*/ 157 h 265"/>
                <a:gd name="T50" fmla="*/ 37 w 266"/>
                <a:gd name="T51" fmla="*/ 204 h 265"/>
                <a:gd name="T52" fmla="*/ 96 w 266"/>
                <a:gd name="T53" fmla="*/ 246 h 265"/>
                <a:gd name="T54" fmla="*/ 43 w 266"/>
                <a:gd name="T55" fmla="*/ 211 h 265"/>
                <a:gd name="T56" fmla="*/ 84 w 266"/>
                <a:gd name="T57" fmla="*/ 165 h 265"/>
                <a:gd name="T58" fmla="*/ 96 w 266"/>
                <a:gd name="T59" fmla="*/ 246 h 265"/>
                <a:gd name="T60" fmla="*/ 133 w 266"/>
                <a:gd name="T61" fmla="*/ 252 h 265"/>
                <a:gd name="T62" fmla="*/ 105 w 266"/>
                <a:gd name="T63" fmla="*/ 249 h 265"/>
                <a:gd name="T64" fmla="*/ 91 w 266"/>
                <a:gd name="T65" fmla="*/ 158 h 265"/>
                <a:gd name="T66" fmla="*/ 111 w 266"/>
                <a:gd name="T67" fmla="*/ 138 h 265"/>
                <a:gd name="T68" fmla="*/ 119 w 266"/>
                <a:gd name="T69" fmla="*/ 147 h 265"/>
                <a:gd name="T70" fmla="*/ 204 w 266"/>
                <a:gd name="T71" fmla="*/ 229 h 265"/>
                <a:gd name="T72" fmla="*/ 133 w 266"/>
                <a:gd name="T73" fmla="*/ 252 h 265"/>
                <a:gd name="T74" fmla="*/ 253 w 266"/>
                <a:gd name="T75" fmla="*/ 132 h 265"/>
                <a:gd name="T76" fmla="*/ 212 w 266"/>
                <a:gd name="T77" fmla="*/ 223 h 265"/>
                <a:gd name="T78" fmla="*/ 126 w 266"/>
                <a:gd name="T79" fmla="*/ 141 h 265"/>
                <a:gd name="T80" fmla="*/ 118 w 266"/>
                <a:gd name="T81" fmla="*/ 132 h 265"/>
                <a:gd name="T82" fmla="*/ 124 w 266"/>
                <a:gd name="T83" fmla="*/ 127 h 265"/>
                <a:gd name="T84" fmla="*/ 146 w 266"/>
                <a:gd name="T85" fmla="*/ 108 h 265"/>
                <a:gd name="T86" fmla="*/ 218 w 266"/>
                <a:gd name="T87" fmla="*/ 131 h 265"/>
                <a:gd name="T88" fmla="*/ 252 w 266"/>
                <a:gd name="T89" fmla="*/ 129 h 265"/>
                <a:gd name="T90" fmla="*/ 253 w 266"/>
                <a:gd name="T91" fmla="*/ 132 h 265"/>
                <a:gd name="T92" fmla="*/ 252 w 266"/>
                <a:gd name="T93" fmla="*/ 119 h 265"/>
                <a:gd name="T94" fmla="*/ 154 w 266"/>
                <a:gd name="T95" fmla="*/ 102 h 265"/>
                <a:gd name="T96" fmla="*/ 227 w 266"/>
                <a:gd name="T97" fmla="*/ 58 h 265"/>
                <a:gd name="T98" fmla="*/ 252 w 266"/>
                <a:gd name="T99" fmla="*/ 1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6" h="265">
                  <a:moveTo>
                    <a:pt x="133" y="0"/>
                  </a:moveTo>
                  <a:cubicBezTo>
                    <a:pt x="60" y="0"/>
                    <a:pt x="0" y="59"/>
                    <a:pt x="0" y="132"/>
                  </a:cubicBezTo>
                  <a:cubicBezTo>
                    <a:pt x="0" y="205"/>
                    <a:pt x="60" y="265"/>
                    <a:pt x="133" y="265"/>
                  </a:cubicBezTo>
                  <a:cubicBezTo>
                    <a:pt x="206" y="265"/>
                    <a:pt x="266" y="205"/>
                    <a:pt x="266" y="132"/>
                  </a:cubicBezTo>
                  <a:cubicBezTo>
                    <a:pt x="266" y="59"/>
                    <a:pt x="206" y="0"/>
                    <a:pt x="133" y="0"/>
                  </a:cubicBezTo>
                  <a:close/>
                  <a:moveTo>
                    <a:pt x="221" y="51"/>
                  </a:moveTo>
                  <a:cubicBezTo>
                    <a:pt x="208" y="57"/>
                    <a:pt x="179" y="71"/>
                    <a:pt x="148" y="94"/>
                  </a:cubicBezTo>
                  <a:cubicBezTo>
                    <a:pt x="129" y="66"/>
                    <a:pt x="157" y="28"/>
                    <a:pt x="167" y="17"/>
                  </a:cubicBezTo>
                  <a:cubicBezTo>
                    <a:pt x="188" y="23"/>
                    <a:pt x="206" y="35"/>
                    <a:pt x="221" y="51"/>
                  </a:cubicBezTo>
                  <a:close/>
                  <a:moveTo>
                    <a:pt x="133" y="12"/>
                  </a:moveTo>
                  <a:cubicBezTo>
                    <a:pt x="141" y="12"/>
                    <a:pt x="148" y="13"/>
                    <a:pt x="156" y="14"/>
                  </a:cubicBezTo>
                  <a:cubicBezTo>
                    <a:pt x="144" y="30"/>
                    <a:pt x="118" y="69"/>
                    <a:pt x="140" y="100"/>
                  </a:cubicBezTo>
                  <a:cubicBezTo>
                    <a:pt x="132" y="106"/>
                    <a:pt x="125" y="113"/>
                    <a:pt x="118" y="119"/>
                  </a:cubicBezTo>
                  <a:cubicBezTo>
                    <a:pt x="116" y="121"/>
                    <a:pt x="114" y="123"/>
                    <a:pt x="112" y="124"/>
                  </a:cubicBezTo>
                  <a:cubicBezTo>
                    <a:pt x="82" y="87"/>
                    <a:pt x="64" y="51"/>
                    <a:pt x="58" y="38"/>
                  </a:cubicBezTo>
                  <a:cubicBezTo>
                    <a:pt x="79" y="22"/>
                    <a:pt x="105" y="12"/>
                    <a:pt x="133" y="12"/>
                  </a:cubicBezTo>
                  <a:close/>
                  <a:moveTo>
                    <a:pt x="13" y="132"/>
                  </a:moveTo>
                  <a:cubicBezTo>
                    <a:pt x="13" y="98"/>
                    <a:pt x="27" y="67"/>
                    <a:pt x="51" y="45"/>
                  </a:cubicBezTo>
                  <a:cubicBezTo>
                    <a:pt x="58" y="60"/>
                    <a:pt x="76" y="95"/>
                    <a:pt x="105" y="131"/>
                  </a:cubicBezTo>
                  <a:cubicBezTo>
                    <a:pt x="98" y="138"/>
                    <a:pt x="91" y="144"/>
                    <a:pt x="85" y="150"/>
                  </a:cubicBezTo>
                  <a:cubicBezTo>
                    <a:pt x="61" y="124"/>
                    <a:pt x="28" y="130"/>
                    <a:pt x="13" y="135"/>
                  </a:cubicBezTo>
                  <a:cubicBezTo>
                    <a:pt x="13" y="134"/>
                    <a:pt x="13" y="134"/>
                    <a:pt x="13" y="132"/>
                  </a:cubicBezTo>
                  <a:close/>
                  <a:moveTo>
                    <a:pt x="37" y="204"/>
                  </a:moveTo>
                  <a:cubicBezTo>
                    <a:pt x="24" y="187"/>
                    <a:pt x="16" y="167"/>
                    <a:pt x="14" y="145"/>
                  </a:cubicBezTo>
                  <a:cubicBezTo>
                    <a:pt x="26" y="141"/>
                    <a:pt x="56" y="133"/>
                    <a:pt x="79" y="157"/>
                  </a:cubicBezTo>
                  <a:cubicBezTo>
                    <a:pt x="58" y="178"/>
                    <a:pt x="44" y="195"/>
                    <a:pt x="37" y="204"/>
                  </a:cubicBezTo>
                  <a:close/>
                  <a:moveTo>
                    <a:pt x="96" y="246"/>
                  </a:moveTo>
                  <a:cubicBezTo>
                    <a:pt x="75" y="240"/>
                    <a:pt x="57" y="227"/>
                    <a:pt x="43" y="211"/>
                  </a:cubicBezTo>
                  <a:cubicBezTo>
                    <a:pt x="49" y="203"/>
                    <a:pt x="64" y="186"/>
                    <a:pt x="84" y="165"/>
                  </a:cubicBezTo>
                  <a:cubicBezTo>
                    <a:pt x="104" y="193"/>
                    <a:pt x="99" y="231"/>
                    <a:pt x="96" y="246"/>
                  </a:cubicBezTo>
                  <a:close/>
                  <a:moveTo>
                    <a:pt x="133" y="252"/>
                  </a:moveTo>
                  <a:cubicBezTo>
                    <a:pt x="123" y="252"/>
                    <a:pt x="114" y="251"/>
                    <a:pt x="105" y="249"/>
                  </a:cubicBezTo>
                  <a:cubicBezTo>
                    <a:pt x="109" y="232"/>
                    <a:pt x="115" y="190"/>
                    <a:pt x="91" y="158"/>
                  </a:cubicBezTo>
                  <a:cubicBezTo>
                    <a:pt x="98" y="152"/>
                    <a:pt x="104" y="145"/>
                    <a:pt x="111" y="138"/>
                  </a:cubicBezTo>
                  <a:cubicBezTo>
                    <a:pt x="114" y="141"/>
                    <a:pt x="116" y="144"/>
                    <a:pt x="119" y="147"/>
                  </a:cubicBezTo>
                  <a:cubicBezTo>
                    <a:pt x="156" y="188"/>
                    <a:pt x="190" y="217"/>
                    <a:pt x="204" y="229"/>
                  </a:cubicBezTo>
                  <a:cubicBezTo>
                    <a:pt x="184" y="243"/>
                    <a:pt x="160" y="252"/>
                    <a:pt x="133" y="252"/>
                  </a:cubicBezTo>
                  <a:close/>
                  <a:moveTo>
                    <a:pt x="253" y="132"/>
                  </a:moveTo>
                  <a:cubicBezTo>
                    <a:pt x="253" y="168"/>
                    <a:pt x="237" y="201"/>
                    <a:pt x="212" y="223"/>
                  </a:cubicBezTo>
                  <a:cubicBezTo>
                    <a:pt x="199" y="212"/>
                    <a:pt x="164" y="182"/>
                    <a:pt x="126" y="141"/>
                  </a:cubicBezTo>
                  <a:cubicBezTo>
                    <a:pt x="123" y="138"/>
                    <a:pt x="121" y="135"/>
                    <a:pt x="118" y="132"/>
                  </a:cubicBezTo>
                  <a:cubicBezTo>
                    <a:pt x="120" y="130"/>
                    <a:pt x="122" y="128"/>
                    <a:pt x="124" y="127"/>
                  </a:cubicBezTo>
                  <a:cubicBezTo>
                    <a:pt x="131" y="120"/>
                    <a:pt x="139" y="114"/>
                    <a:pt x="146" y="108"/>
                  </a:cubicBezTo>
                  <a:cubicBezTo>
                    <a:pt x="165" y="127"/>
                    <a:pt x="194" y="131"/>
                    <a:pt x="218" y="131"/>
                  </a:cubicBezTo>
                  <a:cubicBezTo>
                    <a:pt x="232" y="131"/>
                    <a:pt x="245" y="130"/>
                    <a:pt x="252" y="129"/>
                  </a:cubicBezTo>
                  <a:cubicBezTo>
                    <a:pt x="252" y="130"/>
                    <a:pt x="253" y="131"/>
                    <a:pt x="253" y="132"/>
                  </a:cubicBezTo>
                  <a:close/>
                  <a:moveTo>
                    <a:pt x="252" y="119"/>
                  </a:moveTo>
                  <a:cubicBezTo>
                    <a:pt x="234" y="122"/>
                    <a:pt x="180" y="128"/>
                    <a:pt x="154" y="102"/>
                  </a:cubicBezTo>
                  <a:cubicBezTo>
                    <a:pt x="186" y="78"/>
                    <a:pt x="216" y="63"/>
                    <a:pt x="227" y="58"/>
                  </a:cubicBezTo>
                  <a:cubicBezTo>
                    <a:pt x="241" y="76"/>
                    <a:pt x="250" y="96"/>
                    <a:pt x="252" y="119"/>
                  </a:cubicBez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 name="Freeform 20"/>
            <p:cNvSpPr>
              <a:spLocks noEditPoints="1"/>
            </p:cNvSpPr>
            <p:nvPr/>
          </p:nvSpPr>
          <p:spPr bwMode="auto">
            <a:xfrm>
              <a:off x="3825380" y="4903608"/>
              <a:ext cx="488783" cy="502854"/>
            </a:xfrm>
            <a:custGeom>
              <a:avLst/>
              <a:gdLst>
                <a:gd name="T0" fmla="*/ 107 w 279"/>
                <a:gd name="T1" fmla="*/ 16 h 287"/>
                <a:gd name="T2" fmla="*/ 105 w 279"/>
                <a:gd name="T3" fmla="*/ 34 h 287"/>
                <a:gd name="T4" fmla="*/ 105 w 279"/>
                <a:gd name="T5" fmla="*/ 35 h 287"/>
                <a:gd name="T6" fmla="*/ 89 w 279"/>
                <a:gd name="T7" fmla="*/ 202 h 287"/>
                <a:gd name="T8" fmla="*/ 57 w 279"/>
                <a:gd name="T9" fmla="*/ 186 h 287"/>
                <a:gd name="T10" fmla="*/ 3 w 279"/>
                <a:gd name="T11" fmla="*/ 231 h 287"/>
                <a:gd name="T12" fmla="*/ 47 w 279"/>
                <a:gd name="T13" fmla="*/ 285 h 287"/>
                <a:gd name="T14" fmla="*/ 100 w 279"/>
                <a:gd name="T15" fmla="*/ 247 h 287"/>
                <a:gd name="T16" fmla="*/ 101 w 279"/>
                <a:gd name="T17" fmla="*/ 247 h 287"/>
                <a:gd name="T18" fmla="*/ 117 w 279"/>
                <a:gd name="T19" fmla="*/ 73 h 287"/>
                <a:gd name="T20" fmla="*/ 257 w 279"/>
                <a:gd name="T21" fmla="*/ 61 h 287"/>
                <a:gd name="T22" fmla="*/ 246 w 279"/>
                <a:gd name="T23" fmla="*/ 184 h 287"/>
                <a:gd name="T24" fmla="*/ 213 w 279"/>
                <a:gd name="T25" fmla="*/ 168 h 287"/>
                <a:gd name="T26" fmla="*/ 159 w 279"/>
                <a:gd name="T27" fmla="*/ 213 h 287"/>
                <a:gd name="T28" fmla="*/ 204 w 279"/>
                <a:gd name="T29" fmla="*/ 267 h 287"/>
                <a:gd name="T30" fmla="*/ 257 w 279"/>
                <a:gd name="T31" fmla="*/ 229 h 287"/>
                <a:gd name="T32" fmla="*/ 258 w 279"/>
                <a:gd name="T33" fmla="*/ 229 h 287"/>
                <a:gd name="T34" fmla="*/ 275 w 279"/>
                <a:gd name="T35" fmla="*/ 34 h 287"/>
                <a:gd name="T36" fmla="*/ 276 w 279"/>
                <a:gd name="T37" fmla="*/ 34 h 287"/>
                <a:gd name="T38" fmla="*/ 279 w 279"/>
                <a:gd name="T39" fmla="*/ 0 h 287"/>
                <a:gd name="T40" fmla="*/ 107 w 279"/>
                <a:gd name="T41" fmla="*/ 16 h 287"/>
                <a:gd name="T42" fmla="*/ 258 w 279"/>
                <a:gd name="T43" fmla="*/ 52 h 287"/>
                <a:gd name="T44" fmla="*/ 118 w 279"/>
                <a:gd name="T45" fmla="*/ 64 h 287"/>
                <a:gd name="T46" fmla="*/ 120 w 279"/>
                <a:gd name="T47" fmla="*/ 48 h 287"/>
                <a:gd name="T48" fmla="*/ 260 w 279"/>
                <a:gd name="T49" fmla="*/ 35 h 287"/>
                <a:gd name="T50" fmla="*/ 258 w 279"/>
                <a:gd name="T51" fmla="*/ 5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9" h="287">
                  <a:moveTo>
                    <a:pt x="107" y="16"/>
                  </a:moveTo>
                  <a:cubicBezTo>
                    <a:pt x="105" y="34"/>
                    <a:pt x="105" y="34"/>
                    <a:pt x="105" y="34"/>
                  </a:cubicBezTo>
                  <a:cubicBezTo>
                    <a:pt x="105" y="35"/>
                    <a:pt x="105" y="35"/>
                    <a:pt x="105" y="35"/>
                  </a:cubicBezTo>
                  <a:cubicBezTo>
                    <a:pt x="89" y="202"/>
                    <a:pt x="89" y="202"/>
                    <a:pt x="89" y="202"/>
                  </a:cubicBezTo>
                  <a:cubicBezTo>
                    <a:pt x="81" y="193"/>
                    <a:pt x="70" y="187"/>
                    <a:pt x="57" y="186"/>
                  </a:cubicBezTo>
                  <a:cubicBezTo>
                    <a:pt x="29" y="183"/>
                    <a:pt x="5" y="203"/>
                    <a:pt x="3" y="231"/>
                  </a:cubicBezTo>
                  <a:cubicBezTo>
                    <a:pt x="0" y="258"/>
                    <a:pt x="20" y="282"/>
                    <a:pt x="47" y="285"/>
                  </a:cubicBezTo>
                  <a:cubicBezTo>
                    <a:pt x="72" y="287"/>
                    <a:pt x="95" y="270"/>
                    <a:pt x="100" y="247"/>
                  </a:cubicBezTo>
                  <a:cubicBezTo>
                    <a:pt x="101" y="247"/>
                    <a:pt x="101" y="247"/>
                    <a:pt x="101" y="247"/>
                  </a:cubicBezTo>
                  <a:cubicBezTo>
                    <a:pt x="117" y="73"/>
                    <a:pt x="117" y="73"/>
                    <a:pt x="117" y="73"/>
                  </a:cubicBezTo>
                  <a:cubicBezTo>
                    <a:pt x="257" y="61"/>
                    <a:pt x="257" y="61"/>
                    <a:pt x="257" y="61"/>
                  </a:cubicBezTo>
                  <a:cubicBezTo>
                    <a:pt x="246" y="184"/>
                    <a:pt x="246" y="184"/>
                    <a:pt x="246" y="184"/>
                  </a:cubicBezTo>
                  <a:cubicBezTo>
                    <a:pt x="238" y="175"/>
                    <a:pt x="226" y="169"/>
                    <a:pt x="213" y="168"/>
                  </a:cubicBezTo>
                  <a:cubicBezTo>
                    <a:pt x="186" y="165"/>
                    <a:pt x="161" y="186"/>
                    <a:pt x="159" y="213"/>
                  </a:cubicBezTo>
                  <a:cubicBezTo>
                    <a:pt x="156" y="240"/>
                    <a:pt x="177" y="265"/>
                    <a:pt x="204" y="267"/>
                  </a:cubicBezTo>
                  <a:cubicBezTo>
                    <a:pt x="229" y="269"/>
                    <a:pt x="251" y="253"/>
                    <a:pt x="257" y="229"/>
                  </a:cubicBezTo>
                  <a:cubicBezTo>
                    <a:pt x="258" y="229"/>
                    <a:pt x="258" y="229"/>
                    <a:pt x="258" y="229"/>
                  </a:cubicBezTo>
                  <a:cubicBezTo>
                    <a:pt x="275" y="34"/>
                    <a:pt x="275" y="34"/>
                    <a:pt x="275" y="34"/>
                  </a:cubicBezTo>
                  <a:cubicBezTo>
                    <a:pt x="276" y="34"/>
                    <a:pt x="276" y="34"/>
                    <a:pt x="276" y="34"/>
                  </a:cubicBezTo>
                  <a:cubicBezTo>
                    <a:pt x="279" y="0"/>
                    <a:pt x="279" y="0"/>
                    <a:pt x="279" y="0"/>
                  </a:cubicBezTo>
                  <a:lnTo>
                    <a:pt x="107" y="16"/>
                  </a:lnTo>
                  <a:close/>
                  <a:moveTo>
                    <a:pt x="258" y="52"/>
                  </a:moveTo>
                  <a:cubicBezTo>
                    <a:pt x="118" y="64"/>
                    <a:pt x="118" y="64"/>
                    <a:pt x="118" y="64"/>
                  </a:cubicBezTo>
                  <a:cubicBezTo>
                    <a:pt x="120" y="48"/>
                    <a:pt x="120" y="48"/>
                    <a:pt x="120" y="48"/>
                  </a:cubicBezTo>
                  <a:cubicBezTo>
                    <a:pt x="260" y="35"/>
                    <a:pt x="260" y="35"/>
                    <a:pt x="260" y="35"/>
                  </a:cubicBezTo>
                  <a:lnTo>
                    <a:pt x="258" y="52"/>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2" name="Freeform 21"/>
            <p:cNvSpPr>
              <a:spLocks noEditPoints="1"/>
            </p:cNvSpPr>
            <p:nvPr/>
          </p:nvSpPr>
          <p:spPr bwMode="auto">
            <a:xfrm>
              <a:off x="3716515" y="3660174"/>
              <a:ext cx="682815" cy="542845"/>
            </a:xfrm>
            <a:custGeom>
              <a:avLst/>
              <a:gdLst>
                <a:gd name="T0" fmla="*/ 390 w 390"/>
                <a:gd name="T1" fmla="*/ 266 h 310"/>
                <a:gd name="T2" fmla="*/ 280 w 390"/>
                <a:gd name="T3" fmla="*/ 195 h 310"/>
                <a:gd name="T4" fmla="*/ 289 w 390"/>
                <a:gd name="T5" fmla="*/ 181 h 310"/>
                <a:gd name="T6" fmla="*/ 266 w 390"/>
                <a:gd name="T7" fmla="*/ 167 h 310"/>
                <a:gd name="T8" fmla="*/ 262 w 390"/>
                <a:gd name="T9" fmla="*/ 104 h 310"/>
                <a:gd name="T10" fmla="*/ 104 w 390"/>
                <a:gd name="T11" fmla="*/ 21 h 310"/>
                <a:gd name="T12" fmla="*/ 21 w 390"/>
                <a:gd name="T13" fmla="*/ 180 h 310"/>
                <a:gd name="T14" fmla="*/ 180 w 390"/>
                <a:gd name="T15" fmla="*/ 263 h 310"/>
                <a:gd name="T16" fmla="*/ 218 w 390"/>
                <a:gd name="T17" fmla="*/ 243 h 310"/>
                <a:gd name="T18" fmla="*/ 241 w 390"/>
                <a:gd name="T19" fmla="*/ 257 h 310"/>
                <a:gd name="T20" fmla="*/ 252 w 390"/>
                <a:gd name="T21" fmla="*/ 239 h 310"/>
                <a:gd name="T22" fmla="*/ 363 w 390"/>
                <a:gd name="T23" fmla="*/ 310 h 310"/>
                <a:gd name="T24" fmla="*/ 390 w 390"/>
                <a:gd name="T25" fmla="*/ 266 h 310"/>
                <a:gd name="T26" fmla="*/ 72 w 390"/>
                <a:gd name="T27" fmla="*/ 164 h 310"/>
                <a:gd name="T28" fmla="*/ 120 w 390"/>
                <a:gd name="T29" fmla="*/ 72 h 310"/>
                <a:gd name="T30" fmla="*/ 212 w 390"/>
                <a:gd name="T31" fmla="*/ 120 h 310"/>
                <a:gd name="T32" fmla="*/ 164 w 390"/>
                <a:gd name="T33" fmla="*/ 213 h 310"/>
                <a:gd name="T34" fmla="*/ 72 w 390"/>
                <a:gd name="T35" fmla="*/ 16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10">
                  <a:moveTo>
                    <a:pt x="390" y="266"/>
                  </a:moveTo>
                  <a:cubicBezTo>
                    <a:pt x="280" y="195"/>
                    <a:pt x="280" y="195"/>
                    <a:pt x="280" y="195"/>
                  </a:cubicBezTo>
                  <a:cubicBezTo>
                    <a:pt x="289" y="181"/>
                    <a:pt x="289" y="181"/>
                    <a:pt x="289" y="181"/>
                  </a:cubicBezTo>
                  <a:cubicBezTo>
                    <a:pt x="266" y="167"/>
                    <a:pt x="266" y="167"/>
                    <a:pt x="266" y="167"/>
                  </a:cubicBezTo>
                  <a:cubicBezTo>
                    <a:pt x="270" y="147"/>
                    <a:pt x="269" y="125"/>
                    <a:pt x="262" y="104"/>
                  </a:cubicBezTo>
                  <a:cubicBezTo>
                    <a:pt x="241" y="37"/>
                    <a:pt x="170" y="0"/>
                    <a:pt x="104" y="21"/>
                  </a:cubicBezTo>
                  <a:cubicBezTo>
                    <a:pt x="37" y="42"/>
                    <a:pt x="0" y="114"/>
                    <a:pt x="21" y="180"/>
                  </a:cubicBezTo>
                  <a:cubicBezTo>
                    <a:pt x="42" y="247"/>
                    <a:pt x="113" y="284"/>
                    <a:pt x="180" y="263"/>
                  </a:cubicBezTo>
                  <a:cubicBezTo>
                    <a:pt x="194" y="258"/>
                    <a:pt x="207" y="251"/>
                    <a:pt x="218" y="243"/>
                  </a:cubicBezTo>
                  <a:cubicBezTo>
                    <a:pt x="241" y="257"/>
                    <a:pt x="241" y="257"/>
                    <a:pt x="241" y="257"/>
                  </a:cubicBezTo>
                  <a:cubicBezTo>
                    <a:pt x="252" y="239"/>
                    <a:pt x="252" y="239"/>
                    <a:pt x="252" y="239"/>
                  </a:cubicBezTo>
                  <a:cubicBezTo>
                    <a:pt x="363" y="310"/>
                    <a:pt x="363" y="310"/>
                    <a:pt x="363" y="310"/>
                  </a:cubicBezTo>
                  <a:lnTo>
                    <a:pt x="390" y="266"/>
                  </a:lnTo>
                  <a:close/>
                  <a:moveTo>
                    <a:pt x="72" y="164"/>
                  </a:moveTo>
                  <a:cubicBezTo>
                    <a:pt x="59" y="125"/>
                    <a:pt x="81" y="84"/>
                    <a:pt x="120" y="72"/>
                  </a:cubicBezTo>
                  <a:cubicBezTo>
                    <a:pt x="158" y="59"/>
                    <a:pt x="200" y="81"/>
                    <a:pt x="212" y="120"/>
                  </a:cubicBezTo>
                  <a:cubicBezTo>
                    <a:pt x="224" y="159"/>
                    <a:pt x="203" y="200"/>
                    <a:pt x="164" y="213"/>
                  </a:cubicBezTo>
                  <a:cubicBezTo>
                    <a:pt x="125" y="224"/>
                    <a:pt x="84" y="203"/>
                    <a:pt x="72" y="164"/>
                  </a:cubicBez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3" name="Freeform 22"/>
            <p:cNvSpPr>
              <a:spLocks noEditPoints="1"/>
            </p:cNvSpPr>
            <p:nvPr/>
          </p:nvSpPr>
          <p:spPr bwMode="auto">
            <a:xfrm>
              <a:off x="3777983" y="2467839"/>
              <a:ext cx="572469" cy="588761"/>
            </a:xfrm>
            <a:custGeom>
              <a:avLst/>
              <a:gdLst>
                <a:gd name="T0" fmla="*/ 224 w 327"/>
                <a:gd name="T1" fmla="*/ 118 h 336"/>
                <a:gd name="T2" fmla="*/ 238 w 327"/>
                <a:gd name="T3" fmla="*/ 26 h 336"/>
                <a:gd name="T4" fmla="*/ 188 w 327"/>
                <a:gd name="T5" fmla="*/ 10 h 336"/>
                <a:gd name="T6" fmla="*/ 11 w 327"/>
                <a:gd name="T7" fmla="*/ 148 h 336"/>
                <a:gd name="T8" fmla="*/ 148 w 327"/>
                <a:gd name="T9" fmla="*/ 325 h 336"/>
                <a:gd name="T10" fmla="*/ 325 w 327"/>
                <a:gd name="T11" fmla="*/ 188 h 336"/>
                <a:gd name="T12" fmla="*/ 323 w 327"/>
                <a:gd name="T13" fmla="*/ 138 h 336"/>
                <a:gd name="T14" fmla="*/ 224 w 327"/>
                <a:gd name="T15" fmla="*/ 118 h 336"/>
                <a:gd name="T16" fmla="*/ 25 w 327"/>
                <a:gd name="T17" fmla="*/ 159 h 336"/>
                <a:gd name="T18" fmla="*/ 61 w 327"/>
                <a:gd name="T19" fmla="*/ 136 h 336"/>
                <a:gd name="T20" fmla="*/ 90 w 327"/>
                <a:gd name="T21" fmla="*/ 167 h 336"/>
                <a:gd name="T22" fmla="*/ 54 w 327"/>
                <a:gd name="T23" fmla="*/ 191 h 336"/>
                <a:gd name="T24" fmla="*/ 25 w 327"/>
                <a:gd name="T25" fmla="*/ 159 h 336"/>
                <a:gd name="T26" fmla="*/ 78 w 327"/>
                <a:gd name="T27" fmla="*/ 262 h 336"/>
                <a:gd name="T28" fmla="*/ 48 w 327"/>
                <a:gd name="T29" fmla="*/ 231 h 336"/>
                <a:gd name="T30" fmla="*/ 85 w 327"/>
                <a:gd name="T31" fmla="*/ 207 h 336"/>
                <a:gd name="T32" fmla="*/ 114 w 327"/>
                <a:gd name="T33" fmla="*/ 239 h 336"/>
                <a:gd name="T34" fmla="*/ 78 w 327"/>
                <a:gd name="T35" fmla="*/ 262 h 336"/>
                <a:gd name="T36" fmla="*/ 80 w 327"/>
                <a:gd name="T37" fmla="*/ 124 h 336"/>
                <a:gd name="T38" fmla="*/ 51 w 327"/>
                <a:gd name="T39" fmla="*/ 92 h 336"/>
                <a:gd name="T40" fmla="*/ 88 w 327"/>
                <a:gd name="T41" fmla="*/ 69 h 336"/>
                <a:gd name="T42" fmla="*/ 117 w 327"/>
                <a:gd name="T43" fmla="*/ 100 h 336"/>
                <a:gd name="T44" fmla="*/ 80 w 327"/>
                <a:gd name="T45" fmla="*/ 124 h 336"/>
                <a:gd name="T46" fmla="*/ 146 w 327"/>
                <a:gd name="T47" fmla="*/ 308 h 336"/>
                <a:gd name="T48" fmla="*/ 117 w 327"/>
                <a:gd name="T49" fmla="*/ 276 h 336"/>
                <a:gd name="T50" fmla="*/ 153 w 327"/>
                <a:gd name="T51" fmla="*/ 252 h 336"/>
                <a:gd name="T52" fmla="*/ 182 w 327"/>
                <a:gd name="T53" fmla="*/ 284 h 336"/>
                <a:gd name="T54" fmla="*/ 146 w 327"/>
                <a:gd name="T55" fmla="*/ 308 h 336"/>
                <a:gd name="T56" fmla="*/ 151 w 327"/>
                <a:gd name="T57" fmla="*/ 85 h 336"/>
                <a:gd name="T58" fmla="*/ 122 w 327"/>
                <a:gd name="T59" fmla="*/ 52 h 336"/>
                <a:gd name="T60" fmla="*/ 158 w 327"/>
                <a:gd name="T61" fmla="*/ 29 h 336"/>
                <a:gd name="T62" fmla="*/ 187 w 327"/>
                <a:gd name="T63" fmla="*/ 61 h 336"/>
                <a:gd name="T64" fmla="*/ 151 w 327"/>
                <a:gd name="T65" fmla="*/ 85 h 336"/>
                <a:gd name="T66" fmla="*/ 223 w 327"/>
                <a:gd name="T67" fmla="*/ 285 h 336"/>
                <a:gd name="T68" fmla="*/ 194 w 327"/>
                <a:gd name="T69" fmla="*/ 253 h 336"/>
                <a:gd name="T70" fmla="*/ 230 w 327"/>
                <a:gd name="T71" fmla="*/ 230 h 336"/>
                <a:gd name="T72" fmla="*/ 259 w 327"/>
                <a:gd name="T73" fmla="*/ 262 h 336"/>
                <a:gd name="T74" fmla="*/ 223 w 327"/>
                <a:gd name="T75" fmla="*/ 285 h 336"/>
                <a:gd name="T76" fmla="*/ 269 w 327"/>
                <a:gd name="T77" fmla="*/ 226 h 336"/>
                <a:gd name="T78" fmla="*/ 240 w 327"/>
                <a:gd name="T79" fmla="*/ 195 h 336"/>
                <a:gd name="T80" fmla="*/ 276 w 327"/>
                <a:gd name="T81" fmla="*/ 171 h 336"/>
                <a:gd name="T82" fmla="*/ 304 w 327"/>
                <a:gd name="T83" fmla="*/ 203 h 336"/>
                <a:gd name="T84" fmla="*/ 269 w 327"/>
                <a:gd name="T85" fmla="*/ 226 h 336"/>
                <a:gd name="T86" fmla="*/ 269 w 327"/>
                <a:gd name="T87" fmla="*/ 226 h 336"/>
                <a:gd name="T88" fmla="*/ 269 w 327"/>
                <a:gd name="T89" fmla="*/ 22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336">
                  <a:moveTo>
                    <a:pt x="224" y="118"/>
                  </a:moveTo>
                  <a:cubicBezTo>
                    <a:pt x="203" y="77"/>
                    <a:pt x="292" y="56"/>
                    <a:pt x="238" y="26"/>
                  </a:cubicBezTo>
                  <a:cubicBezTo>
                    <a:pt x="212" y="16"/>
                    <a:pt x="206" y="13"/>
                    <a:pt x="188" y="10"/>
                  </a:cubicBezTo>
                  <a:cubicBezTo>
                    <a:pt x="101" y="0"/>
                    <a:pt x="22" y="61"/>
                    <a:pt x="11" y="148"/>
                  </a:cubicBezTo>
                  <a:cubicBezTo>
                    <a:pt x="0" y="235"/>
                    <a:pt x="61" y="313"/>
                    <a:pt x="148" y="325"/>
                  </a:cubicBezTo>
                  <a:cubicBezTo>
                    <a:pt x="235" y="336"/>
                    <a:pt x="314" y="275"/>
                    <a:pt x="325" y="188"/>
                  </a:cubicBezTo>
                  <a:cubicBezTo>
                    <a:pt x="327" y="169"/>
                    <a:pt x="327" y="157"/>
                    <a:pt x="323" y="138"/>
                  </a:cubicBezTo>
                  <a:cubicBezTo>
                    <a:pt x="315" y="103"/>
                    <a:pt x="246" y="159"/>
                    <a:pt x="224" y="118"/>
                  </a:cubicBezTo>
                  <a:close/>
                  <a:moveTo>
                    <a:pt x="25" y="159"/>
                  </a:moveTo>
                  <a:cubicBezTo>
                    <a:pt x="27" y="144"/>
                    <a:pt x="43" y="133"/>
                    <a:pt x="61" y="136"/>
                  </a:cubicBezTo>
                  <a:cubicBezTo>
                    <a:pt x="79" y="138"/>
                    <a:pt x="92" y="151"/>
                    <a:pt x="90" y="167"/>
                  </a:cubicBezTo>
                  <a:cubicBezTo>
                    <a:pt x="88" y="182"/>
                    <a:pt x="72" y="194"/>
                    <a:pt x="54" y="191"/>
                  </a:cubicBezTo>
                  <a:cubicBezTo>
                    <a:pt x="36" y="188"/>
                    <a:pt x="23" y="174"/>
                    <a:pt x="25" y="159"/>
                  </a:cubicBezTo>
                  <a:close/>
                  <a:moveTo>
                    <a:pt x="78" y="262"/>
                  </a:moveTo>
                  <a:cubicBezTo>
                    <a:pt x="60" y="260"/>
                    <a:pt x="47" y="246"/>
                    <a:pt x="48" y="231"/>
                  </a:cubicBezTo>
                  <a:cubicBezTo>
                    <a:pt x="51" y="216"/>
                    <a:pt x="67" y="205"/>
                    <a:pt x="85" y="207"/>
                  </a:cubicBezTo>
                  <a:cubicBezTo>
                    <a:pt x="103" y="209"/>
                    <a:pt x="116" y="224"/>
                    <a:pt x="114" y="239"/>
                  </a:cubicBezTo>
                  <a:cubicBezTo>
                    <a:pt x="112" y="254"/>
                    <a:pt x="96" y="265"/>
                    <a:pt x="78" y="262"/>
                  </a:cubicBezTo>
                  <a:close/>
                  <a:moveTo>
                    <a:pt x="80" y="124"/>
                  </a:moveTo>
                  <a:cubicBezTo>
                    <a:pt x="62" y="121"/>
                    <a:pt x="49" y="107"/>
                    <a:pt x="51" y="92"/>
                  </a:cubicBezTo>
                  <a:cubicBezTo>
                    <a:pt x="53" y="77"/>
                    <a:pt x="70" y="66"/>
                    <a:pt x="88" y="69"/>
                  </a:cubicBezTo>
                  <a:cubicBezTo>
                    <a:pt x="106" y="71"/>
                    <a:pt x="119" y="85"/>
                    <a:pt x="117" y="100"/>
                  </a:cubicBezTo>
                  <a:cubicBezTo>
                    <a:pt x="114" y="116"/>
                    <a:pt x="98" y="126"/>
                    <a:pt x="80" y="124"/>
                  </a:cubicBezTo>
                  <a:close/>
                  <a:moveTo>
                    <a:pt x="146" y="308"/>
                  </a:moveTo>
                  <a:cubicBezTo>
                    <a:pt x="128" y="305"/>
                    <a:pt x="115" y="291"/>
                    <a:pt x="117" y="276"/>
                  </a:cubicBezTo>
                  <a:cubicBezTo>
                    <a:pt x="119" y="260"/>
                    <a:pt x="135" y="250"/>
                    <a:pt x="153" y="252"/>
                  </a:cubicBezTo>
                  <a:cubicBezTo>
                    <a:pt x="171" y="255"/>
                    <a:pt x="184" y="269"/>
                    <a:pt x="182" y="284"/>
                  </a:cubicBezTo>
                  <a:cubicBezTo>
                    <a:pt x="181" y="300"/>
                    <a:pt x="164" y="310"/>
                    <a:pt x="146" y="308"/>
                  </a:cubicBezTo>
                  <a:close/>
                  <a:moveTo>
                    <a:pt x="151" y="85"/>
                  </a:moveTo>
                  <a:cubicBezTo>
                    <a:pt x="133" y="83"/>
                    <a:pt x="120" y="68"/>
                    <a:pt x="122" y="52"/>
                  </a:cubicBezTo>
                  <a:cubicBezTo>
                    <a:pt x="124" y="38"/>
                    <a:pt x="141" y="27"/>
                    <a:pt x="158" y="29"/>
                  </a:cubicBezTo>
                  <a:cubicBezTo>
                    <a:pt x="176" y="32"/>
                    <a:pt x="189" y="45"/>
                    <a:pt x="187" y="61"/>
                  </a:cubicBezTo>
                  <a:cubicBezTo>
                    <a:pt x="185" y="76"/>
                    <a:pt x="169" y="87"/>
                    <a:pt x="151" y="85"/>
                  </a:cubicBezTo>
                  <a:close/>
                  <a:moveTo>
                    <a:pt x="223" y="285"/>
                  </a:moveTo>
                  <a:cubicBezTo>
                    <a:pt x="204" y="283"/>
                    <a:pt x="192" y="269"/>
                    <a:pt x="194" y="253"/>
                  </a:cubicBezTo>
                  <a:cubicBezTo>
                    <a:pt x="196" y="238"/>
                    <a:pt x="212" y="227"/>
                    <a:pt x="230" y="230"/>
                  </a:cubicBezTo>
                  <a:cubicBezTo>
                    <a:pt x="248" y="232"/>
                    <a:pt x="260" y="247"/>
                    <a:pt x="259" y="262"/>
                  </a:cubicBezTo>
                  <a:cubicBezTo>
                    <a:pt x="257" y="277"/>
                    <a:pt x="240" y="287"/>
                    <a:pt x="223" y="285"/>
                  </a:cubicBezTo>
                  <a:close/>
                  <a:moveTo>
                    <a:pt x="269" y="226"/>
                  </a:moveTo>
                  <a:cubicBezTo>
                    <a:pt x="250" y="225"/>
                    <a:pt x="237" y="210"/>
                    <a:pt x="240" y="195"/>
                  </a:cubicBezTo>
                  <a:cubicBezTo>
                    <a:pt x="241" y="180"/>
                    <a:pt x="258" y="169"/>
                    <a:pt x="276" y="171"/>
                  </a:cubicBezTo>
                  <a:cubicBezTo>
                    <a:pt x="294" y="174"/>
                    <a:pt x="307" y="187"/>
                    <a:pt x="304" y="203"/>
                  </a:cubicBezTo>
                  <a:cubicBezTo>
                    <a:pt x="303" y="218"/>
                    <a:pt x="286" y="229"/>
                    <a:pt x="269" y="226"/>
                  </a:cubicBezTo>
                  <a:close/>
                  <a:moveTo>
                    <a:pt x="269" y="226"/>
                  </a:moveTo>
                  <a:cubicBezTo>
                    <a:pt x="269" y="226"/>
                    <a:pt x="269" y="226"/>
                    <a:pt x="269" y="226"/>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4" name="Freeform 23"/>
            <p:cNvSpPr>
              <a:spLocks/>
            </p:cNvSpPr>
            <p:nvPr/>
          </p:nvSpPr>
          <p:spPr bwMode="auto">
            <a:xfrm>
              <a:off x="7841548" y="5334626"/>
              <a:ext cx="345111" cy="793162"/>
            </a:xfrm>
            <a:custGeom>
              <a:avLst/>
              <a:gdLst>
                <a:gd name="T0" fmla="*/ 466 w 466"/>
                <a:gd name="T1" fmla="*/ 1071 h 1071"/>
                <a:gd name="T2" fmla="*/ 0 w 466"/>
                <a:gd name="T3" fmla="*/ 1071 h 1071"/>
                <a:gd name="T4" fmla="*/ 0 w 466"/>
                <a:gd name="T5" fmla="*/ 1024 h 1071"/>
                <a:gd name="T6" fmla="*/ 418 w 466"/>
                <a:gd name="T7" fmla="*/ 1024 h 1071"/>
                <a:gd name="T8" fmla="*/ 418 w 466"/>
                <a:gd name="T9" fmla="*/ 0 h 1071"/>
                <a:gd name="T10" fmla="*/ 466 w 466"/>
                <a:gd name="T11" fmla="*/ 0 h 1071"/>
                <a:gd name="T12" fmla="*/ 466 w 466"/>
                <a:gd name="T13" fmla="*/ 1071 h 1071"/>
              </a:gdLst>
              <a:ahLst/>
              <a:cxnLst>
                <a:cxn ang="0">
                  <a:pos x="T0" y="T1"/>
                </a:cxn>
                <a:cxn ang="0">
                  <a:pos x="T2" y="T3"/>
                </a:cxn>
                <a:cxn ang="0">
                  <a:pos x="T4" y="T5"/>
                </a:cxn>
                <a:cxn ang="0">
                  <a:pos x="T6" y="T7"/>
                </a:cxn>
                <a:cxn ang="0">
                  <a:pos x="T8" y="T9"/>
                </a:cxn>
                <a:cxn ang="0">
                  <a:pos x="T10" y="T11"/>
                </a:cxn>
                <a:cxn ang="0">
                  <a:pos x="T12" y="T13"/>
                </a:cxn>
              </a:cxnLst>
              <a:rect l="0" t="0" r="r" b="b"/>
              <a:pathLst>
                <a:path w="466" h="1071">
                  <a:moveTo>
                    <a:pt x="466" y="1071"/>
                  </a:moveTo>
                  <a:lnTo>
                    <a:pt x="0" y="1071"/>
                  </a:lnTo>
                  <a:lnTo>
                    <a:pt x="0" y="1024"/>
                  </a:lnTo>
                  <a:lnTo>
                    <a:pt x="418" y="1024"/>
                  </a:lnTo>
                  <a:lnTo>
                    <a:pt x="418" y="0"/>
                  </a:lnTo>
                  <a:lnTo>
                    <a:pt x="466" y="0"/>
                  </a:lnTo>
                  <a:lnTo>
                    <a:pt x="466" y="1071"/>
                  </a:ln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5" name="Freeform 24"/>
            <p:cNvSpPr>
              <a:spLocks/>
            </p:cNvSpPr>
            <p:nvPr/>
          </p:nvSpPr>
          <p:spPr bwMode="auto">
            <a:xfrm>
              <a:off x="8107417" y="5247238"/>
              <a:ext cx="122936" cy="105162"/>
            </a:xfrm>
            <a:custGeom>
              <a:avLst/>
              <a:gdLst>
                <a:gd name="T0" fmla="*/ 166 w 166"/>
                <a:gd name="T1" fmla="*/ 142 h 142"/>
                <a:gd name="T2" fmla="*/ 83 w 166"/>
                <a:gd name="T3" fmla="*/ 0 h 142"/>
                <a:gd name="T4" fmla="*/ 0 w 166"/>
                <a:gd name="T5" fmla="*/ 142 h 142"/>
                <a:gd name="T6" fmla="*/ 166 w 166"/>
                <a:gd name="T7" fmla="*/ 142 h 142"/>
              </a:gdLst>
              <a:ahLst/>
              <a:cxnLst>
                <a:cxn ang="0">
                  <a:pos x="T0" y="T1"/>
                </a:cxn>
                <a:cxn ang="0">
                  <a:pos x="T2" y="T3"/>
                </a:cxn>
                <a:cxn ang="0">
                  <a:pos x="T4" y="T5"/>
                </a:cxn>
                <a:cxn ang="0">
                  <a:pos x="T6" y="T7"/>
                </a:cxn>
              </a:cxnLst>
              <a:rect l="0" t="0" r="r" b="b"/>
              <a:pathLst>
                <a:path w="166" h="142">
                  <a:moveTo>
                    <a:pt x="166" y="142"/>
                  </a:moveTo>
                  <a:lnTo>
                    <a:pt x="83" y="0"/>
                  </a:lnTo>
                  <a:lnTo>
                    <a:pt x="0" y="142"/>
                  </a:lnTo>
                  <a:lnTo>
                    <a:pt x="166" y="142"/>
                  </a:lnTo>
                  <a:close/>
                </a:path>
              </a:pathLst>
            </a:custGeom>
            <a:solidFill>
              <a:srgbClr val="D95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6" name="Freeform 25"/>
            <p:cNvSpPr>
              <a:spLocks/>
            </p:cNvSpPr>
            <p:nvPr/>
          </p:nvSpPr>
          <p:spPr bwMode="auto">
            <a:xfrm>
              <a:off x="7056533" y="3879386"/>
              <a:ext cx="664301" cy="1581139"/>
            </a:xfrm>
            <a:custGeom>
              <a:avLst/>
              <a:gdLst>
                <a:gd name="T0" fmla="*/ 48 w 897"/>
                <a:gd name="T1" fmla="*/ 2135 h 2135"/>
                <a:gd name="T2" fmla="*/ 0 w 897"/>
                <a:gd name="T3" fmla="*/ 2135 h 2135"/>
                <a:gd name="T4" fmla="*/ 0 w 897"/>
                <a:gd name="T5" fmla="*/ 0 h 2135"/>
                <a:gd name="T6" fmla="*/ 897 w 897"/>
                <a:gd name="T7" fmla="*/ 0 h 2135"/>
                <a:gd name="T8" fmla="*/ 897 w 897"/>
                <a:gd name="T9" fmla="*/ 47 h 2135"/>
                <a:gd name="T10" fmla="*/ 48 w 897"/>
                <a:gd name="T11" fmla="*/ 47 h 2135"/>
                <a:gd name="T12" fmla="*/ 48 w 897"/>
                <a:gd name="T13" fmla="*/ 2135 h 2135"/>
              </a:gdLst>
              <a:ahLst/>
              <a:cxnLst>
                <a:cxn ang="0">
                  <a:pos x="T0" y="T1"/>
                </a:cxn>
                <a:cxn ang="0">
                  <a:pos x="T2" y="T3"/>
                </a:cxn>
                <a:cxn ang="0">
                  <a:pos x="T4" y="T5"/>
                </a:cxn>
                <a:cxn ang="0">
                  <a:pos x="T6" y="T7"/>
                </a:cxn>
                <a:cxn ang="0">
                  <a:pos x="T8" y="T9"/>
                </a:cxn>
                <a:cxn ang="0">
                  <a:pos x="T10" y="T11"/>
                </a:cxn>
                <a:cxn ang="0">
                  <a:pos x="T12" y="T13"/>
                </a:cxn>
              </a:cxnLst>
              <a:rect l="0" t="0" r="r" b="b"/>
              <a:pathLst>
                <a:path w="897" h="2135">
                  <a:moveTo>
                    <a:pt x="48" y="2135"/>
                  </a:moveTo>
                  <a:lnTo>
                    <a:pt x="0" y="2135"/>
                  </a:lnTo>
                  <a:lnTo>
                    <a:pt x="0" y="0"/>
                  </a:lnTo>
                  <a:lnTo>
                    <a:pt x="897" y="0"/>
                  </a:lnTo>
                  <a:lnTo>
                    <a:pt x="897" y="47"/>
                  </a:lnTo>
                  <a:lnTo>
                    <a:pt x="48" y="47"/>
                  </a:lnTo>
                  <a:lnTo>
                    <a:pt x="48" y="2135"/>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7" name="Freeform 26"/>
            <p:cNvSpPr>
              <a:spLocks/>
            </p:cNvSpPr>
            <p:nvPr/>
          </p:nvSpPr>
          <p:spPr bwMode="auto">
            <a:xfrm>
              <a:off x="7703060" y="3835691"/>
              <a:ext cx="106644" cy="122196"/>
            </a:xfrm>
            <a:custGeom>
              <a:avLst/>
              <a:gdLst>
                <a:gd name="T0" fmla="*/ 0 w 144"/>
                <a:gd name="T1" fmla="*/ 165 h 165"/>
                <a:gd name="T2" fmla="*/ 144 w 144"/>
                <a:gd name="T3" fmla="*/ 83 h 165"/>
                <a:gd name="T4" fmla="*/ 0 w 144"/>
                <a:gd name="T5" fmla="*/ 0 h 165"/>
                <a:gd name="T6" fmla="*/ 0 w 144"/>
                <a:gd name="T7" fmla="*/ 165 h 165"/>
              </a:gdLst>
              <a:ahLst/>
              <a:cxnLst>
                <a:cxn ang="0">
                  <a:pos x="T0" y="T1"/>
                </a:cxn>
                <a:cxn ang="0">
                  <a:pos x="T2" y="T3"/>
                </a:cxn>
                <a:cxn ang="0">
                  <a:pos x="T4" y="T5"/>
                </a:cxn>
                <a:cxn ang="0">
                  <a:pos x="T6" y="T7"/>
                </a:cxn>
              </a:cxnLst>
              <a:rect l="0" t="0" r="r" b="b"/>
              <a:pathLst>
                <a:path w="144" h="165">
                  <a:moveTo>
                    <a:pt x="0" y="165"/>
                  </a:moveTo>
                  <a:lnTo>
                    <a:pt x="144" y="83"/>
                  </a:lnTo>
                  <a:lnTo>
                    <a:pt x="0" y="0"/>
                  </a:lnTo>
                  <a:lnTo>
                    <a:pt x="0" y="165"/>
                  </a:lnTo>
                  <a:close/>
                </a:path>
              </a:pathLst>
            </a:custGeom>
            <a:solidFill>
              <a:srgbClr val="594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8" name="Freeform 27"/>
            <p:cNvSpPr>
              <a:spLocks/>
            </p:cNvSpPr>
            <p:nvPr/>
          </p:nvSpPr>
          <p:spPr bwMode="auto">
            <a:xfrm>
              <a:off x="6210790" y="2247146"/>
              <a:ext cx="1510044" cy="514703"/>
            </a:xfrm>
            <a:custGeom>
              <a:avLst/>
              <a:gdLst>
                <a:gd name="T0" fmla="*/ 47 w 2039"/>
                <a:gd name="T1" fmla="*/ 695 h 695"/>
                <a:gd name="T2" fmla="*/ 0 w 2039"/>
                <a:gd name="T3" fmla="*/ 695 h 695"/>
                <a:gd name="T4" fmla="*/ 0 w 2039"/>
                <a:gd name="T5" fmla="*/ 0 h 695"/>
                <a:gd name="T6" fmla="*/ 2039 w 2039"/>
                <a:gd name="T7" fmla="*/ 0 h 695"/>
                <a:gd name="T8" fmla="*/ 2039 w 2039"/>
                <a:gd name="T9" fmla="*/ 47 h 695"/>
                <a:gd name="T10" fmla="*/ 47 w 2039"/>
                <a:gd name="T11" fmla="*/ 47 h 695"/>
                <a:gd name="T12" fmla="*/ 47 w 2039"/>
                <a:gd name="T13" fmla="*/ 695 h 695"/>
              </a:gdLst>
              <a:ahLst/>
              <a:cxnLst>
                <a:cxn ang="0">
                  <a:pos x="T0" y="T1"/>
                </a:cxn>
                <a:cxn ang="0">
                  <a:pos x="T2" y="T3"/>
                </a:cxn>
                <a:cxn ang="0">
                  <a:pos x="T4" y="T5"/>
                </a:cxn>
                <a:cxn ang="0">
                  <a:pos x="T6" y="T7"/>
                </a:cxn>
                <a:cxn ang="0">
                  <a:pos x="T8" y="T9"/>
                </a:cxn>
                <a:cxn ang="0">
                  <a:pos x="T10" y="T11"/>
                </a:cxn>
                <a:cxn ang="0">
                  <a:pos x="T12" y="T13"/>
                </a:cxn>
              </a:cxnLst>
              <a:rect l="0" t="0" r="r" b="b"/>
              <a:pathLst>
                <a:path w="2039" h="695">
                  <a:moveTo>
                    <a:pt x="47" y="695"/>
                  </a:moveTo>
                  <a:lnTo>
                    <a:pt x="0" y="695"/>
                  </a:lnTo>
                  <a:lnTo>
                    <a:pt x="0" y="0"/>
                  </a:lnTo>
                  <a:lnTo>
                    <a:pt x="2039" y="0"/>
                  </a:lnTo>
                  <a:lnTo>
                    <a:pt x="2039" y="47"/>
                  </a:lnTo>
                  <a:lnTo>
                    <a:pt x="47" y="47"/>
                  </a:lnTo>
                  <a:lnTo>
                    <a:pt x="47" y="695"/>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9" name="Freeform 28"/>
            <p:cNvSpPr>
              <a:spLocks/>
            </p:cNvSpPr>
            <p:nvPr/>
          </p:nvSpPr>
          <p:spPr bwMode="auto">
            <a:xfrm>
              <a:off x="7703060" y="2203452"/>
              <a:ext cx="106644" cy="122936"/>
            </a:xfrm>
            <a:custGeom>
              <a:avLst/>
              <a:gdLst>
                <a:gd name="T0" fmla="*/ 0 w 144"/>
                <a:gd name="T1" fmla="*/ 166 h 166"/>
                <a:gd name="T2" fmla="*/ 144 w 144"/>
                <a:gd name="T3" fmla="*/ 83 h 166"/>
                <a:gd name="T4" fmla="*/ 0 w 144"/>
                <a:gd name="T5" fmla="*/ 0 h 166"/>
                <a:gd name="T6" fmla="*/ 0 w 144"/>
                <a:gd name="T7" fmla="*/ 166 h 166"/>
              </a:gdLst>
              <a:ahLst/>
              <a:cxnLst>
                <a:cxn ang="0">
                  <a:pos x="T0" y="T1"/>
                </a:cxn>
                <a:cxn ang="0">
                  <a:pos x="T2" y="T3"/>
                </a:cxn>
                <a:cxn ang="0">
                  <a:pos x="T4" y="T5"/>
                </a:cxn>
                <a:cxn ang="0">
                  <a:pos x="T6" y="T7"/>
                </a:cxn>
              </a:cxnLst>
              <a:rect l="0" t="0" r="r" b="b"/>
              <a:pathLst>
                <a:path w="144" h="166">
                  <a:moveTo>
                    <a:pt x="0" y="166"/>
                  </a:moveTo>
                  <a:lnTo>
                    <a:pt x="144" y="83"/>
                  </a:lnTo>
                  <a:lnTo>
                    <a:pt x="0" y="0"/>
                  </a:lnTo>
                  <a:lnTo>
                    <a:pt x="0" y="166"/>
                  </a:lnTo>
                  <a:close/>
                </a:path>
              </a:pathLst>
            </a:custGeom>
            <a:solidFill>
              <a:srgbClr val="75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0" name="Freeform 29"/>
            <p:cNvSpPr>
              <a:spLocks/>
            </p:cNvSpPr>
            <p:nvPr/>
          </p:nvSpPr>
          <p:spPr bwMode="auto">
            <a:xfrm>
              <a:off x="4488940" y="3136583"/>
              <a:ext cx="907211" cy="858333"/>
            </a:xfrm>
            <a:custGeom>
              <a:avLst/>
              <a:gdLst>
                <a:gd name="T0" fmla="*/ 1225 w 1225"/>
                <a:gd name="T1" fmla="*/ 1159 h 1159"/>
                <a:gd name="T2" fmla="*/ 88 w 1225"/>
                <a:gd name="T3" fmla="*/ 1159 h 1159"/>
                <a:gd name="T4" fmla="*/ 88 w 1225"/>
                <a:gd name="T5" fmla="*/ 48 h 1159"/>
                <a:gd name="T6" fmla="*/ 0 w 1225"/>
                <a:gd name="T7" fmla="*/ 48 h 1159"/>
                <a:gd name="T8" fmla="*/ 0 w 1225"/>
                <a:gd name="T9" fmla="*/ 0 h 1159"/>
                <a:gd name="T10" fmla="*/ 135 w 1225"/>
                <a:gd name="T11" fmla="*/ 0 h 1159"/>
                <a:gd name="T12" fmla="*/ 135 w 1225"/>
                <a:gd name="T13" fmla="*/ 1112 h 1159"/>
                <a:gd name="T14" fmla="*/ 1225 w 1225"/>
                <a:gd name="T15" fmla="*/ 1112 h 1159"/>
                <a:gd name="T16" fmla="*/ 1225 w 1225"/>
                <a:gd name="T17" fmla="*/ 1159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5" h="1159">
                  <a:moveTo>
                    <a:pt x="1225" y="1159"/>
                  </a:moveTo>
                  <a:lnTo>
                    <a:pt x="88" y="1159"/>
                  </a:lnTo>
                  <a:lnTo>
                    <a:pt x="88" y="48"/>
                  </a:lnTo>
                  <a:lnTo>
                    <a:pt x="0" y="48"/>
                  </a:lnTo>
                  <a:lnTo>
                    <a:pt x="0" y="0"/>
                  </a:lnTo>
                  <a:lnTo>
                    <a:pt x="135" y="0"/>
                  </a:lnTo>
                  <a:lnTo>
                    <a:pt x="135" y="1112"/>
                  </a:lnTo>
                  <a:lnTo>
                    <a:pt x="1225" y="1112"/>
                  </a:lnTo>
                  <a:lnTo>
                    <a:pt x="1225" y="1159"/>
                  </a:ln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1" name="Freeform 30"/>
            <p:cNvSpPr>
              <a:spLocks/>
            </p:cNvSpPr>
            <p:nvPr/>
          </p:nvSpPr>
          <p:spPr bwMode="auto">
            <a:xfrm>
              <a:off x="4399330" y="3092889"/>
              <a:ext cx="107384" cy="122936"/>
            </a:xfrm>
            <a:custGeom>
              <a:avLst/>
              <a:gdLst>
                <a:gd name="T0" fmla="*/ 145 w 145"/>
                <a:gd name="T1" fmla="*/ 0 h 166"/>
                <a:gd name="T2" fmla="*/ 0 w 145"/>
                <a:gd name="T3" fmla="*/ 83 h 166"/>
                <a:gd name="T4" fmla="*/ 145 w 145"/>
                <a:gd name="T5" fmla="*/ 166 h 166"/>
                <a:gd name="T6" fmla="*/ 145 w 145"/>
                <a:gd name="T7" fmla="*/ 0 h 166"/>
              </a:gdLst>
              <a:ahLst/>
              <a:cxnLst>
                <a:cxn ang="0">
                  <a:pos x="T0" y="T1"/>
                </a:cxn>
                <a:cxn ang="0">
                  <a:pos x="T2" y="T3"/>
                </a:cxn>
                <a:cxn ang="0">
                  <a:pos x="T4" y="T5"/>
                </a:cxn>
                <a:cxn ang="0">
                  <a:pos x="T6" y="T7"/>
                </a:cxn>
              </a:cxnLst>
              <a:rect l="0" t="0" r="r" b="b"/>
              <a:pathLst>
                <a:path w="145" h="166">
                  <a:moveTo>
                    <a:pt x="145" y="0"/>
                  </a:moveTo>
                  <a:lnTo>
                    <a:pt x="0" y="83"/>
                  </a:lnTo>
                  <a:lnTo>
                    <a:pt x="145" y="166"/>
                  </a:lnTo>
                  <a:lnTo>
                    <a:pt x="145" y="0"/>
                  </a:ln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2" name="Freeform 31"/>
            <p:cNvSpPr>
              <a:spLocks/>
            </p:cNvSpPr>
            <p:nvPr/>
          </p:nvSpPr>
          <p:spPr bwMode="auto">
            <a:xfrm>
              <a:off x="4551890" y="4225977"/>
              <a:ext cx="1267874" cy="830191"/>
            </a:xfrm>
            <a:custGeom>
              <a:avLst/>
              <a:gdLst>
                <a:gd name="T0" fmla="*/ 1712 w 1712"/>
                <a:gd name="T1" fmla="*/ 1121 h 1121"/>
                <a:gd name="T2" fmla="*/ 178 w 1712"/>
                <a:gd name="T3" fmla="*/ 1121 h 1121"/>
                <a:gd name="T4" fmla="*/ 178 w 1712"/>
                <a:gd name="T5" fmla="*/ 47 h 1121"/>
                <a:gd name="T6" fmla="*/ 0 w 1712"/>
                <a:gd name="T7" fmla="*/ 47 h 1121"/>
                <a:gd name="T8" fmla="*/ 0 w 1712"/>
                <a:gd name="T9" fmla="*/ 0 h 1121"/>
                <a:gd name="T10" fmla="*/ 225 w 1712"/>
                <a:gd name="T11" fmla="*/ 0 h 1121"/>
                <a:gd name="T12" fmla="*/ 225 w 1712"/>
                <a:gd name="T13" fmla="*/ 1074 h 1121"/>
                <a:gd name="T14" fmla="*/ 1712 w 1712"/>
                <a:gd name="T15" fmla="*/ 1074 h 1121"/>
                <a:gd name="T16" fmla="*/ 1712 w 1712"/>
                <a:gd name="T17" fmla="*/ 1121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2" h="1121">
                  <a:moveTo>
                    <a:pt x="1712" y="1121"/>
                  </a:moveTo>
                  <a:lnTo>
                    <a:pt x="178" y="1121"/>
                  </a:lnTo>
                  <a:lnTo>
                    <a:pt x="178" y="47"/>
                  </a:lnTo>
                  <a:lnTo>
                    <a:pt x="0" y="47"/>
                  </a:lnTo>
                  <a:lnTo>
                    <a:pt x="0" y="0"/>
                  </a:lnTo>
                  <a:lnTo>
                    <a:pt x="225" y="0"/>
                  </a:lnTo>
                  <a:lnTo>
                    <a:pt x="225" y="1074"/>
                  </a:lnTo>
                  <a:lnTo>
                    <a:pt x="1712" y="1074"/>
                  </a:lnTo>
                  <a:lnTo>
                    <a:pt x="1712" y="1121"/>
                  </a:ln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3" name="Freeform 32"/>
            <p:cNvSpPr>
              <a:spLocks/>
            </p:cNvSpPr>
            <p:nvPr/>
          </p:nvSpPr>
          <p:spPr bwMode="auto">
            <a:xfrm>
              <a:off x="4464501" y="4182283"/>
              <a:ext cx="105162" cy="122936"/>
            </a:xfrm>
            <a:custGeom>
              <a:avLst/>
              <a:gdLst>
                <a:gd name="T0" fmla="*/ 142 w 142"/>
                <a:gd name="T1" fmla="*/ 0 h 166"/>
                <a:gd name="T2" fmla="*/ 0 w 142"/>
                <a:gd name="T3" fmla="*/ 83 h 166"/>
                <a:gd name="T4" fmla="*/ 142 w 142"/>
                <a:gd name="T5" fmla="*/ 166 h 166"/>
                <a:gd name="T6" fmla="*/ 142 w 142"/>
                <a:gd name="T7" fmla="*/ 0 h 166"/>
              </a:gdLst>
              <a:ahLst/>
              <a:cxnLst>
                <a:cxn ang="0">
                  <a:pos x="T0" y="T1"/>
                </a:cxn>
                <a:cxn ang="0">
                  <a:pos x="T2" y="T3"/>
                </a:cxn>
                <a:cxn ang="0">
                  <a:pos x="T4" y="T5"/>
                </a:cxn>
                <a:cxn ang="0">
                  <a:pos x="T6" y="T7"/>
                </a:cxn>
              </a:cxnLst>
              <a:rect l="0" t="0" r="r" b="b"/>
              <a:pathLst>
                <a:path w="142" h="166">
                  <a:moveTo>
                    <a:pt x="142" y="0"/>
                  </a:moveTo>
                  <a:lnTo>
                    <a:pt x="0" y="83"/>
                  </a:lnTo>
                  <a:lnTo>
                    <a:pt x="142" y="166"/>
                  </a:lnTo>
                  <a:lnTo>
                    <a:pt x="142" y="0"/>
                  </a:lnTo>
                  <a:close/>
                </a:path>
              </a:pathLst>
            </a:custGeom>
            <a:solidFill>
              <a:srgbClr val="D99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5" name="Freeform 33"/>
            <p:cNvSpPr>
              <a:spLocks/>
            </p:cNvSpPr>
            <p:nvPr/>
          </p:nvSpPr>
          <p:spPr bwMode="auto">
            <a:xfrm>
              <a:off x="4054960" y="5723431"/>
              <a:ext cx="645786" cy="404357"/>
            </a:xfrm>
            <a:custGeom>
              <a:avLst/>
              <a:gdLst>
                <a:gd name="T0" fmla="*/ 872 w 872"/>
                <a:gd name="T1" fmla="*/ 546 h 546"/>
                <a:gd name="T2" fmla="*/ 0 w 872"/>
                <a:gd name="T3" fmla="*/ 546 h 546"/>
                <a:gd name="T4" fmla="*/ 0 w 872"/>
                <a:gd name="T5" fmla="*/ 0 h 546"/>
                <a:gd name="T6" fmla="*/ 47 w 872"/>
                <a:gd name="T7" fmla="*/ 0 h 546"/>
                <a:gd name="T8" fmla="*/ 47 w 872"/>
                <a:gd name="T9" fmla="*/ 499 h 546"/>
                <a:gd name="T10" fmla="*/ 872 w 872"/>
                <a:gd name="T11" fmla="*/ 499 h 546"/>
                <a:gd name="T12" fmla="*/ 872 w 872"/>
                <a:gd name="T13" fmla="*/ 546 h 546"/>
              </a:gdLst>
              <a:ahLst/>
              <a:cxnLst>
                <a:cxn ang="0">
                  <a:pos x="T0" y="T1"/>
                </a:cxn>
                <a:cxn ang="0">
                  <a:pos x="T2" y="T3"/>
                </a:cxn>
                <a:cxn ang="0">
                  <a:pos x="T4" y="T5"/>
                </a:cxn>
                <a:cxn ang="0">
                  <a:pos x="T6" y="T7"/>
                </a:cxn>
                <a:cxn ang="0">
                  <a:pos x="T8" y="T9"/>
                </a:cxn>
                <a:cxn ang="0">
                  <a:pos x="T10" y="T11"/>
                </a:cxn>
                <a:cxn ang="0">
                  <a:pos x="T12" y="T13"/>
                </a:cxn>
              </a:cxnLst>
              <a:rect l="0" t="0" r="r" b="b"/>
              <a:pathLst>
                <a:path w="872" h="546">
                  <a:moveTo>
                    <a:pt x="872" y="546"/>
                  </a:moveTo>
                  <a:lnTo>
                    <a:pt x="0" y="546"/>
                  </a:lnTo>
                  <a:lnTo>
                    <a:pt x="0" y="0"/>
                  </a:lnTo>
                  <a:lnTo>
                    <a:pt x="47" y="0"/>
                  </a:lnTo>
                  <a:lnTo>
                    <a:pt x="47" y="499"/>
                  </a:lnTo>
                  <a:lnTo>
                    <a:pt x="872" y="499"/>
                  </a:lnTo>
                  <a:lnTo>
                    <a:pt x="872" y="546"/>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6" name="Freeform 34"/>
            <p:cNvSpPr>
              <a:spLocks/>
            </p:cNvSpPr>
            <p:nvPr/>
          </p:nvSpPr>
          <p:spPr bwMode="auto">
            <a:xfrm>
              <a:off x="4010525" y="5636042"/>
              <a:ext cx="122936" cy="104422"/>
            </a:xfrm>
            <a:custGeom>
              <a:avLst/>
              <a:gdLst>
                <a:gd name="T0" fmla="*/ 166 w 166"/>
                <a:gd name="T1" fmla="*/ 141 h 141"/>
                <a:gd name="T2" fmla="*/ 83 w 166"/>
                <a:gd name="T3" fmla="*/ 0 h 141"/>
                <a:gd name="T4" fmla="*/ 0 w 166"/>
                <a:gd name="T5" fmla="*/ 141 h 141"/>
                <a:gd name="T6" fmla="*/ 166 w 166"/>
                <a:gd name="T7" fmla="*/ 141 h 141"/>
              </a:gdLst>
              <a:ahLst/>
              <a:cxnLst>
                <a:cxn ang="0">
                  <a:pos x="T0" y="T1"/>
                </a:cxn>
                <a:cxn ang="0">
                  <a:pos x="T2" y="T3"/>
                </a:cxn>
                <a:cxn ang="0">
                  <a:pos x="T4" y="T5"/>
                </a:cxn>
                <a:cxn ang="0">
                  <a:pos x="T6" y="T7"/>
                </a:cxn>
              </a:cxnLst>
              <a:rect l="0" t="0" r="r" b="b"/>
              <a:pathLst>
                <a:path w="166" h="141">
                  <a:moveTo>
                    <a:pt x="166" y="141"/>
                  </a:moveTo>
                  <a:lnTo>
                    <a:pt x="83" y="0"/>
                  </a:lnTo>
                  <a:lnTo>
                    <a:pt x="0" y="141"/>
                  </a:lnTo>
                  <a:lnTo>
                    <a:pt x="166" y="141"/>
                  </a:lnTo>
                  <a:close/>
                </a:path>
              </a:pathLst>
            </a:custGeom>
            <a:solidFill>
              <a:srgbClr val="75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57" name="Group 37"/>
          <p:cNvGrpSpPr/>
          <p:nvPr/>
        </p:nvGrpSpPr>
        <p:grpSpPr>
          <a:xfrm>
            <a:off x="8615453" y="1915869"/>
            <a:ext cx="2343012" cy="911758"/>
            <a:chOff x="9720775" y="2761849"/>
            <a:chExt cx="2343012" cy="911758"/>
          </a:xfrm>
        </p:grpSpPr>
        <p:sp>
          <p:nvSpPr>
            <p:cNvPr id="58" name="TextBox 35"/>
            <p:cNvSpPr txBox="1"/>
            <p:nvPr/>
          </p:nvSpPr>
          <p:spPr>
            <a:xfrm>
              <a:off x="9720775" y="2761849"/>
              <a:ext cx="881973" cy="369332"/>
            </a:xfrm>
            <a:prstGeom prst="rect">
              <a:avLst/>
            </a:prstGeom>
            <a:noFill/>
          </p:spPr>
          <p:txBody>
            <a:bodyPr wrap="none" rtlCol="0">
              <a:spAutoFit/>
            </a:bodyPr>
            <a:lstStyle/>
            <a:p>
              <a:r>
                <a:rPr lang="zh-CN" altLang="en-US" b="1" dirty="0">
                  <a:solidFill>
                    <a:srgbClr val="5C5C5C"/>
                  </a:solidFill>
                  <a:latin typeface="Arial" panose="020B0604020202020204" pitchFamily="34" charset="0"/>
                  <a:cs typeface="Arial" panose="020B0604020202020204" pitchFamily="34" charset="0"/>
                </a:rPr>
                <a:t>教法：</a:t>
              </a:r>
            </a:p>
          </p:txBody>
        </p:sp>
        <p:sp>
          <p:nvSpPr>
            <p:cNvPr id="59" name="Rectangle 36"/>
            <p:cNvSpPr/>
            <p:nvPr/>
          </p:nvSpPr>
          <p:spPr>
            <a:xfrm>
              <a:off x="9720775" y="3060234"/>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60" name="Group 38"/>
          <p:cNvGrpSpPr/>
          <p:nvPr/>
        </p:nvGrpSpPr>
        <p:grpSpPr>
          <a:xfrm>
            <a:off x="8615453" y="3136583"/>
            <a:ext cx="2343012" cy="911758"/>
            <a:chOff x="9720775" y="2761849"/>
            <a:chExt cx="2343012" cy="911758"/>
          </a:xfrm>
        </p:grpSpPr>
        <p:sp>
          <p:nvSpPr>
            <p:cNvPr id="61" name="TextBox 39"/>
            <p:cNvSpPr txBox="1"/>
            <p:nvPr/>
          </p:nvSpPr>
          <p:spPr>
            <a:xfrm>
              <a:off x="9720775" y="2761849"/>
              <a:ext cx="881973" cy="369332"/>
            </a:xfrm>
            <a:prstGeom prst="rect">
              <a:avLst/>
            </a:prstGeom>
            <a:noFill/>
          </p:spPr>
          <p:txBody>
            <a:bodyPr wrap="none" rtlCol="0">
              <a:spAutoFit/>
            </a:bodyPr>
            <a:lstStyle/>
            <a:p>
              <a:r>
                <a:rPr lang="zh-CN" altLang="en-US" b="1" dirty="0">
                  <a:solidFill>
                    <a:srgbClr val="5C5C5C"/>
                  </a:solidFill>
                  <a:latin typeface="Arial" panose="020B0604020202020204" pitchFamily="34" charset="0"/>
                  <a:cs typeface="Arial" panose="020B0604020202020204" pitchFamily="34" charset="0"/>
                </a:rPr>
                <a:t>教法：</a:t>
              </a:r>
            </a:p>
          </p:txBody>
        </p:sp>
        <p:sp>
          <p:nvSpPr>
            <p:cNvPr id="62" name="Rectangle 40"/>
            <p:cNvSpPr/>
            <p:nvPr/>
          </p:nvSpPr>
          <p:spPr>
            <a:xfrm>
              <a:off x="9720775" y="3060234"/>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63" name="Group 41"/>
          <p:cNvGrpSpPr/>
          <p:nvPr/>
        </p:nvGrpSpPr>
        <p:grpSpPr>
          <a:xfrm>
            <a:off x="8615453" y="4355103"/>
            <a:ext cx="2343012" cy="911758"/>
            <a:chOff x="9720775" y="2761849"/>
            <a:chExt cx="2343012" cy="911758"/>
          </a:xfrm>
        </p:grpSpPr>
        <p:sp>
          <p:nvSpPr>
            <p:cNvPr id="64" name="TextBox 42"/>
            <p:cNvSpPr txBox="1"/>
            <p:nvPr/>
          </p:nvSpPr>
          <p:spPr>
            <a:xfrm>
              <a:off x="9733599" y="2761849"/>
              <a:ext cx="877163" cy="369332"/>
            </a:xfrm>
            <a:prstGeom prst="rect">
              <a:avLst/>
            </a:prstGeom>
            <a:noFill/>
          </p:spPr>
          <p:txBody>
            <a:bodyPr wrap="none" rtlCol="0">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教法：</a:t>
              </a:r>
            </a:p>
          </p:txBody>
        </p:sp>
        <p:sp>
          <p:nvSpPr>
            <p:cNvPr id="65" name="Rectangle 43"/>
            <p:cNvSpPr/>
            <p:nvPr/>
          </p:nvSpPr>
          <p:spPr>
            <a:xfrm>
              <a:off x="9720775" y="3060234"/>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66" name="Group 44"/>
          <p:cNvGrpSpPr/>
          <p:nvPr/>
        </p:nvGrpSpPr>
        <p:grpSpPr>
          <a:xfrm flipH="1">
            <a:off x="1284263" y="2282891"/>
            <a:ext cx="2343012" cy="911758"/>
            <a:chOff x="9720775" y="2761849"/>
            <a:chExt cx="2343012" cy="911758"/>
          </a:xfrm>
        </p:grpSpPr>
        <p:sp>
          <p:nvSpPr>
            <p:cNvPr id="67" name="TextBox 45"/>
            <p:cNvSpPr txBox="1"/>
            <p:nvPr/>
          </p:nvSpPr>
          <p:spPr>
            <a:xfrm>
              <a:off x="9720775" y="2761849"/>
              <a:ext cx="881973" cy="369332"/>
            </a:xfrm>
            <a:prstGeom prst="rect">
              <a:avLst/>
            </a:prstGeom>
            <a:noFill/>
          </p:spPr>
          <p:txBody>
            <a:bodyPr wrap="none" rtlCol="0">
              <a:spAutoFit/>
            </a:bodyPr>
            <a:lstStyle/>
            <a:p>
              <a:pPr algn="r"/>
              <a:r>
                <a:rPr lang="zh-CN" altLang="en-US" b="1" dirty="0">
                  <a:solidFill>
                    <a:srgbClr val="5C5C5C"/>
                  </a:solidFill>
                  <a:latin typeface="Arial" panose="020B0604020202020204" pitchFamily="34" charset="0"/>
                  <a:cs typeface="Arial" panose="020B0604020202020204" pitchFamily="34" charset="0"/>
                </a:rPr>
                <a:t>教法：</a:t>
              </a:r>
            </a:p>
          </p:txBody>
        </p:sp>
        <p:sp>
          <p:nvSpPr>
            <p:cNvPr id="68" name="Rectangle 46"/>
            <p:cNvSpPr/>
            <p:nvPr/>
          </p:nvSpPr>
          <p:spPr>
            <a:xfrm>
              <a:off x="9720775" y="3060234"/>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69" name="Group 47"/>
          <p:cNvGrpSpPr/>
          <p:nvPr/>
        </p:nvGrpSpPr>
        <p:grpSpPr>
          <a:xfrm flipH="1">
            <a:off x="1282440" y="3502720"/>
            <a:ext cx="2343012" cy="911758"/>
            <a:chOff x="9720775" y="2761849"/>
            <a:chExt cx="2343012" cy="911758"/>
          </a:xfrm>
        </p:grpSpPr>
        <p:sp>
          <p:nvSpPr>
            <p:cNvPr id="70" name="TextBox 48"/>
            <p:cNvSpPr txBox="1"/>
            <p:nvPr/>
          </p:nvSpPr>
          <p:spPr>
            <a:xfrm>
              <a:off x="9720775" y="2761849"/>
              <a:ext cx="881973" cy="369332"/>
            </a:xfrm>
            <a:prstGeom prst="rect">
              <a:avLst/>
            </a:prstGeom>
            <a:noFill/>
          </p:spPr>
          <p:txBody>
            <a:bodyPr wrap="none" rtlCol="0">
              <a:spAutoFit/>
            </a:bodyPr>
            <a:lstStyle/>
            <a:p>
              <a:pPr algn="r"/>
              <a:r>
                <a:rPr lang="zh-CN" altLang="en-US" b="1" dirty="0">
                  <a:solidFill>
                    <a:srgbClr val="5C5C5C"/>
                  </a:solidFill>
                  <a:latin typeface="Arial" panose="020B0604020202020204" pitchFamily="34" charset="0"/>
                  <a:cs typeface="Arial" panose="020B0604020202020204" pitchFamily="34" charset="0"/>
                </a:rPr>
                <a:t>教法：</a:t>
              </a:r>
            </a:p>
          </p:txBody>
        </p:sp>
        <p:sp>
          <p:nvSpPr>
            <p:cNvPr id="71" name="Rectangle 49"/>
            <p:cNvSpPr/>
            <p:nvPr/>
          </p:nvSpPr>
          <p:spPr>
            <a:xfrm>
              <a:off x="9720775" y="3060234"/>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72" name="Group 50"/>
          <p:cNvGrpSpPr/>
          <p:nvPr/>
        </p:nvGrpSpPr>
        <p:grpSpPr>
          <a:xfrm flipH="1">
            <a:off x="1284263" y="4724435"/>
            <a:ext cx="2343012" cy="911758"/>
            <a:chOff x="9720775" y="2761849"/>
            <a:chExt cx="2343012" cy="911758"/>
          </a:xfrm>
        </p:grpSpPr>
        <p:sp>
          <p:nvSpPr>
            <p:cNvPr id="73" name="TextBox 51"/>
            <p:cNvSpPr txBox="1"/>
            <p:nvPr/>
          </p:nvSpPr>
          <p:spPr>
            <a:xfrm>
              <a:off x="9720775" y="2761849"/>
              <a:ext cx="881973" cy="369332"/>
            </a:xfrm>
            <a:prstGeom prst="rect">
              <a:avLst/>
            </a:prstGeom>
            <a:noFill/>
          </p:spPr>
          <p:txBody>
            <a:bodyPr wrap="none" rtlCol="0">
              <a:spAutoFit/>
            </a:bodyPr>
            <a:lstStyle/>
            <a:p>
              <a:pPr algn="r"/>
              <a:r>
                <a:rPr lang="zh-CN" altLang="en-US" b="1" dirty="0">
                  <a:solidFill>
                    <a:srgbClr val="5C5C5C"/>
                  </a:solidFill>
                  <a:latin typeface="Arial" panose="020B0604020202020204" pitchFamily="34" charset="0"/>
                  <a:cs typeface="Arial" panose="020B0604020202020204" pitchFamily="34" charset="0"/>
                </a:rPr>
                <a:t>教法：</a:t>
              </a:r>
            </a:p>
          </p:txBody>
        </p:sp>
        <p:sp>
          <p:nvSpPr>
            <p:cNvPr id="74" name="Rectangle 52"/>
            <p:cNvSpPr/>
            <p:nvPr/>
          </p:nvSpPr>
          <p:spPr>
            <a:xfrm>
              <a:off x="9720775" y="3060234"/>
              <a:ext cx="2343012"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79" name="组合 78"/>
          <p:cNvGrpSpPr/>
          <p:nvPr/>
        </p:nvGrpSpPr>
        <p:grpSpPr>
          <a:xfrm>
            <a:off x="1243323" y="89943"/>
            <a:ext cx="1443249" cy="1798564"/>
            <a:chOff x="1243323" y="89943"/>
            <a:chExt cx="1443249" cy="1798564"/>
          </a:xfrm>
        </p:grpSpPr>
        <p:grpSp>
          <p:nvGrpSpPr>
            <p:cNvPr id="80" name="组合 79"/>
            <p:cNvGrpSpPr/>
            <p:nvPr/>
          </p:nvGrpSpPr>
          <p:grpSpPr>
            <a:xfrm>
              <a:off x="1243323" y="89943"/>
              <a:ext cx="1443249" cy="1798564"/>
              <a:chOff x="484353" y="1054134"/>
              <a:chExt cx="1249837" cy="1557536"/>
            </a:xfrm>
          </p:grpSpPr>
          <p:cxnSp>
            <p:nvCxnSpPr>
              <p:cNvPr id="82" name="直接连接符 81"/>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矩形 80"/>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spTree>
    <p:extLst>
      <p:ext uri="{BB962C8B-B14F-4D97-AF65-F5344CB8AC3E}">
        <p14:creationId xmlns:p14="http://schemas.microsoft.com/office/powerpoint/2010/main" val="75204704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fade">
                                      <p:cBhvr>
                                        <p:cTn id="18" dur="500"/>
                                        <p:tgtEl>
                                          <p:spTgt spid="66"/>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500"/>
                                        <p:tgtEl>
                                          <p:spTgt spid="69"/>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500"/>
                                        <p:tgtEl>
                                          <p:spTgt spid="72"/>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0" name="组合 169"/>
          <p:cNvGrpSpPr/>
          <p:nvPr/>
        </p:nvGrpSpPr>
        <p:grpSpPr>
          <a:xfrm>
            <a:off x="2410514" y="2777201"/>
            <a:ext cx="1486856" cy="1620838"/>
            <a:chOff x="1259632" y="2319064"/>
            <a:chExt cx="1619250" cy="1620838"/>
          </a:xfrm>
        </p:grpSpPr>
        <p:grpSp>
          <p:nvGrpSpPr>
            <p:cNvPr id="171" name="组合 35"/>
            <p:cNvGrpSpPr>
              <a:grpSpLocks/>
            </p:cNvGrpSpPr>
            <p:nvPr/>
          </p:nvGrpSpPr>
          <p:grpSpPr bwMode="auto">
            <a:xfrm>
              <a:off x="1259632" y="2319064"/>
              <a:ext cx="1619250" cy="1620838"/>
              <a:chOff x="0" y="0"/>
              <a:chExt cx="2641800" cy="2641800"/>
            </a:xfrm>
            <a:solidFill>
              <a:srgbClr val="3FB2E5"/>
            </a:solidFill>
          </p:grpSpPr>
          <p:grpSp>
            <p:nvGrpSpPr>
              <p:cNvPr id="173" name="组合 31"/>
              <p:cNvGrpSpPr>
                <a:grpSpLocks/>
              </p:cNvGrpSpPr>
              <p:nvPr/>
            </p:nvGrpSpPr>
            <p:grpSpPr bwMode="auto">
              <a:xfrm>
                <a:off x="0" y="0"/>
                <a:ext cx="2641800" cy="2641800"/>
                <a:chOff x="0" y="0"/>
                <a:chExt cx="2641800" cy="2641800"/>
              </a:xfrm>
              <a:grpFill/>
            </p:grpSpPr>
            <p:sp>
              <p:nvSpPr>
                <p:cNvPr id="175"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76"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77"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78"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79"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80"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81"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82"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83"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84"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85"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86"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174"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172"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base" latinLnBrk="0" hangingPunct="1">
                <a:lnSpc>
                  <a:spcPct val="80000"/>
                </a:lnSpc>
                <a:spcBef>
                  <a:spcPct val="0"/>
                </a:spcBef>
                <a:spcAft>
                  <a:spcPct val="0"/>
                </a:spcAft>
                <a:buClrTx/>
                <a:buSzTx/>
                <a:buFont typeface="Arial" pitchFamily="34" charset="0"/>
                <a:buNone/>
                <a:tabLst/>
                <a:defRPr/>
              </a:pPr>
              <a:r>
                <a:rPr kumimoji="0" lang="zh-CN" altLang="en-US" sz="1800" b="0" i="0" u="none" strike="noStrike" kern="0" cap="none" spc="0" normalizeH="0" baseline="0" noProof="0" dirty="0">
                  <a:ln>
                    <a:noFill/>
                  </a:ln>
                  <a:solidFill>
                    <a:srgbClr val="3FB2E5"/>
                  </a:solidFill>
                  <a:effectLst/>
                  <a:uLnTx/>
                  <a:uFillTx/>
                  <a:latin typeface="微软雅黑" panose="020B0503020204020204" pitchFamily="34" charset="-122"/>
                  <a:ea typeface="微软雅黑" panose="020B0503020204020204" pitchFamily="34" charset="-122"/>
                </a:rPr>
                <a:t>标题</a:t>
              </a:r>
            </a:p>
          </p:txBody>
        </p:sp>
      </p:grpSp>
      <p:grpSp>
        <p:nvGrpSpPr>
          <p:cNvPr id="187" name="组合 186"/>
          <p:cNvGrpSpPr/>
          <p:nvPr/>
        </p:nvGrpSpPr>
        <p:grpSpPr>
          <a:xfrm>
            <a:off x="3767826" y="1753264"/>
            <a:ext cx="2026205" cy="2027237"/>
            <a:chOff x="2616944" y="1295127"/>
            <a:chExt cx="2206625" cy="2027237"/>
          </a:xfrm>
        </p:grpSpPr>
        <p:grpSp>
          <p:nvGrpSpPr>
            <p:cNvPr id="188" name="组合 102"/>
            <p:cNvGrpSpPr>
              <a:grpSpLocks/>
            </p:cNvGrpSpPr>
            <p:nvPr/>
          </p:nvGrpSpPr>
          <p:grpSpPr bwMode="auto">
            <a:xfrm>
              <a:off x="2616944" y="1295127"/>
              <a:ext cx="2206625" cy="2027237"/>
              <a:chOff x="0" y="0"/>
              <a:chExt cx="2641800" cy="2641800"/>
            </a:xfrm>
            <a:solidFill>
              <a:srgbClr val="56B52F"/>
            </a:solidFill>
          </p:grpSpPr>
          <p:grpSp>
            <p:nvGrpSpPr>
              <p:cNvPr id="190" name="组合 103"/>
              <p:cNvGrpSpPr>
                <a:grpSpLocks/>
              </p:cNvGrpSpPr>
              <p:nvPr/>
            </p:nvGrpSpPr>
            <p:grpSpPr bwMode="auto">
              <a:xfrm>
                <a:off x="0" y="0"/>
                <a:ext cx="2641800" cy="2641800"/>
                <a:chOff x="0" y="0"/>
                <a:chExt cx="2641800" cy="2641800"/>
              </a:xfrm>
              <a:grpFill/>
            </p:grpSpPr>
            <p:sp>
              <p:nvSpPr>
                <p:cNvPr id="192"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93"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94"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95"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96"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97"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98"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199"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00"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01"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02"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03"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191"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189"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base" latinLnBrk="0" hangingPunct="1">
                <a:lnSpc>
                  <a:spcPct val="8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srgbClr val="56B52F"/>
                  </a:solidFill>
                  <a:effectLst/>
                  <a:uLnTx/>
                  <a:uFillTx/>
                  <a:latin typeface="微软雅黑" panose="020B0503020204020204" pitchFamily="34" charset="-122"/>
                  <a:ea typeface="微软雅黑" panose="020B0503020204020204" pitchFamily="34" charset="-122"/>
                </a:rPr>
                <a:t>标题</a:t>
              </a:r>
            </a:p>
          </p:txBody>
        </p:sp>
      </p:grpSp>
      <p:grpSp>
        <p:nvGrpSpPr>
          <p:cNvPr id="204" name="组合 203"/>
          <p:cNvGrpSpPr/>
          <p:nvPr/>
        </p:nvGrpSpPr>
        <p:grpSpPr>
          <a:xfrm>
            <a:off x="5758551" y="2970876"/>
            <a:ext cx="1241962" cy="1257300"/>
            <a:chOff x="4607669" y="2512739"/>
            <a:chExt cx="1352550" cy="1257300"/>
          </a:xfrm>
          <a:solidFill>
            <a:srgbClr val="C56DB4"/>
          </a:solidFill>
        </p:grpSpPr>
        <p:grpSp>
          <p:nvGrpSpPr>
            <p:cNvPr id="205" name="组合 87"/>
            <p:cNvGrpSpPr>
              <a:grpSpLocks/>
            </p:cNvGrpSpPr>
            <p:nvPr/>
          </p:nvGrpSpPr>
          <p:grpSpPr bwMode="auto">
            <a:xfrm>
              <a:off x="4607669" y="2512739"/>
              <a:ext cx="1352550" cy="1257300"/>
              <a:chOff x="0" y="0"/>
              <a:chExt cx="2641800" cy="2641800"/>
            </a:xfrm>
            <a:grpFill/>
          </p:grpSpPr>
          <p:grpSp>
            <p:nvGrpSpPr>
              <p:cNvPr id="207" name="组合 88"/>
              <p:cNvGrpSpPr>
                <a:grpSpLocks/>
              </p:cNvGrpSpPr>
              <p:nvPr/>
            </p:nvGrpSpPr>
            <p:grpSpPr bwMode="auto">
              <a:xfrm>
                <a:off x="0" y="0"/>
                <a:ext cx="2641800" cy="2641800"/>
                <a:chOff x="0" y="0"/>
                <a:chExt cx="2641800" cy="2641800"/>
              </a:xfrm>
              <a:grpFill/>
            </p:grpSpPr>
            <p:sp>
              <p:nvSpPr>
                <p:cNvPr id="209"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0"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1"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2"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3"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4"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5"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6"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7"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8"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19"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20"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208"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206" name="TextBox 12"/>
            <p:cNvSpPr txBox="1">
              <a:spLocks noChangeArrowheads="1"/>
            </p:cNvSpPr>
            <p:nvPr/>
          </p:nvSpPr>
          <p:spPr bwMode="auto">
            <a:xfrm flipH="1">
              <a:off x="4938298" y="3003798"/>
              <a:ext cx="963663" cy="313932"/>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base" latinLnBrk="0" hangingPunct="1">
                <a:lnSpc>
                  <a:spcPct val="80000"/>
                </a:lnSpc>
                <a:spcBef>
                  <a:spcPct val="0"/>
                </a:spcBef>
                <a:spcAft>
                  <a:spcPct val="0"/>
                </a:spcAft>
                <a:buClrTx/>
                <a:buSzTx/>
                <a:buFont typeface="Arial" pitchFamily="34" charset="0"/>
                <a:buNone/>
                <a:tabLst/>
                <a:defRPr/>
              </a:pPr>
              <a:r>
                <a:rPr kumimoji="0" lang="zh-CN" altLang="en-US" sz="1800" b="0"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rPr>
                <a:t>标题</a:t>
              </a:r>
            </a:p>
          </p:txBody>
        </p:sp>
      </p:grpSp>
      <p:grpSp>
        <p:nvGrpSpPr>
          <p:cNvPr id="221" name="组合 220"/>
          <p:cNvGrpSpPr/>
          <p:nvPr/>
        </p:nvGrpSpPr>
        <p:grpSpPr>
          <a:xfrm>
            <a:off x="6982514" y="1988214"/>
            <a:ext cx="2104921" cy="2068512"/>
            <a:chOff x="5831632" y="1530077"/>
            <a:chExt cx="2292350" cy="2068512"/>
          </a:xfrm>
        </p:grpSpPr>
        <p:grpSp>
          <p:nvGrpSpPr>
            <p:cNvPr id="222" name="组合 57"/>
            <p:cNvGrpSpPr>
              <a:grpSpLocks/>
            </p:cNvGrpSpPr>
            <p:nvPr/>
          </p:nvGrpSpPr>
          <p:grpSpPr bwMode="auto">
            <a:xfrm>
              <a:off x="5831632" y="1530077"/>
              <a:ext cx="2292350" cy="2068512"/>
              <a:chOff x="0" y="0"/>
              <a:chExt cx="2641800" cy="2641800"/>
            </a:xfrm>
            <a:solidFill>
              <a:srgbClr val="EE6EA2"/>
            </a:solidFill>
          </p:grpSpPr>
          <p:grpSp>
            <p:nvGrpSpPr>
              <p:cNvPr id="224" name="组合 58"/>
              <p:cNvGrpSpPr>
                <a:grpSpLocks/>
              </p:cNvGrpSpPr>
              <p:nvPr/>
            </p:nvGrpSpPr>
            <p:grpSpPr bwMode="auto">
              <a:xfrm>
                <a:off x="0" y="0"/>
                <a:ext cx="2641800" cy="2641800"/>
                <a:chOff x="0" y="0"/>
                <a:chExt cx="2641800" cy="2641800"/>
              </a:xfrm>
              <a:grpFill/>
            </p:grpSpPr>
            <p:sp>
              <p:nvSpPr>
                <p:cNvPr id="226"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27"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28"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29"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30"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31"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32"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33"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34"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35"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36"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sp>
              <p:nvSpPr>
                <p:cNvPr id="237"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225"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200" b="0" i="0" u="none" strike="noStrike" kern="0" cap="none" spc="0" normalizeH="0" baseline="0" noProof="0">
                  <a:ln>
                    <a:noFill/>
                  </a:ln>
                  <a:solidFill>
                    <a:srgbClr val="080808"/>
                  </a:solidFill>
                  <a:effectLst/>
                  <a:uLnTx/>
                  <a:uFillTx/>
                  <a:latin typeface="微软雅黑" panose="020B0503020204020204" pitchFamily="34" charset="-122"/>
                  <a:ea typeface="微软雅黑" panose="020B0503020204020204" pitchFamily="34" charset="-122"/>
                </a:endParaRPr>
              </a:p>
            </p:txBody>
          </p:sp>
        </p:grpSp>
        <p:sp>
          <p:nvSpPr>
            <p:cNvPr id="223"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base" latinLnBrk="0" hangingPunct="1">
                <a:lnSpc>
                  <a:spcPct val="80000"/>
                </a:lnSpc>
                <a:spcBef>
                  <a:spcPct val="0"/>
                </a:spcBef>
                <a:spcAft>
                  <a:spcPct val="0"/>
                </a:spcAft>
                <a:buClrTx/>
                <a:buSzTx/>
                <a:buFont typeface="Arial" pitchFamily="34" charset="0"/>
                <a:buNone/>
                <a:tabLst/>
                <a:defRPr/>
              </a:pPr>
              <a:r>
                <a:rPr kumimoji="0" lang="zh-CN" altLang="en-US" sz="2000" b="0" i="0" u="none" strike="noStrike" kern="0" cap="none" spc="0" normalizeH="0" baseline="0" noProof="0" dirty="0">
                  <a:ln>
                    <a:noFill/>
                  </a:ln>
                  <a:solidFill>
                    <a:srgbClr val="EE6EA2"/>
                  </a:solidFill>
                  <a:effectLst/>
                  <a:uLnTx/>
                  <a:uFillTx/>
                  <a:latin typeface="微软雅黑" panose="020B0503020204020204" pitchFamily="34" charset="-122"/>
                  <a:ea typeface="微软雅黑" panose="020B0503020204020204" pitchFamily="34" charset="-122"/>
                </a:rPr>
                <a:t>标题</a:t>
              </a:r>
            </a:p>
          </p:txBody>
        </p:sp>
      </p:grpSp>
      <p:sp>
        <p:nvSpPr>
          <p:cNvPr id="238" name="TextBox 69"/>
          <p:cNvSpPr txBox="1"/>
          <p:nvPr/>
        </p:nvSpPr>
        <p:spPr>
          <a:xfrm>
            <a:off x="3897370" y="4705592"/>
            <a:ext cx="4894539" cy="400110"/>
          </a:xfrm>
          <a:prstGeom prst="rect">
            <a:avLst/>
          </a:prstGeom>
          <a:noFill/>
        </p:spPr>
        <p:txBody>
          <a:bodyPr wrap="square" rtlCol="0">
            <a:spAutoFit/>
          </a:bodyPr>
          <a:lstStyle/>
          <a:p>
            <a:r>
              <a:rPr lang="zh-CN" altLang="en-US" sz="1000" spc="-10" dirty="0">
                <a:solidFill>
                  <a:srgbClr val="1C1C1C"/>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239" name="TextBox 70"/>
          <p:cNvSpPr txBox="1"/>
          <p:nvPr/>
        </p:nvSpPr>
        <p:spPr>
          <a:xfrm>
            <a:off x="4256128" y="4345552"/>
            <a:ext cx="4635106" cy="338554"/>
          </a:xfrm>
          <a:prstGeom prst="rect">
            <a:avLst/>
          </a:prstGeom>
          <a:noFill/>
        </p:spPr>
        <p:txBody>
          <a:bodyPr wrap="square" rtlCol="0">
            <a:spAutoFit/>
          </a:bodyPr>
          <a:lstStyle/>
          <a:p>
            <a:r>
              <a:rPr lang="zh-CN" altLang="en-US" sz="1600" spc="-10" dirty="0">
                <a:solidFill>
                  <a:srgbClr val="C56DB4"/>
                </a:solidFill>
                <a:latin typeface="微软雅黑" panose="020B0503020204020204" pitchFamily="34" charset="-122"/>
                <a:ea typeface="微软雅黑" panose="020B0503020204020204" pitchFamily="34" charset="-122"/>
              </a:rPr>
              <a:t>标题文字内容</a:t>
            </a:r>
          </a:p>
        </p:txBody>
      </p:sp>
      <p:grpSp>
        <p:nvGrpSpPr>
          <p:cNvPr id="77" name="组合 76"/>
          <p:cNvGrpSpPr/>
          <p:nvPr/>
        </p:nvGrpSpPr>
        <p:grpSpPr>
          <a:xfrm>
            <a:off x="1243323" y="89943"/>
            <a:ext cx="1443249" cy="1798564"/>
            <a:chOff x="1243323" y="89943"/>
            <a:chExt cx="1443249" cy="1798564"/>
          </a:xfrm>
        </p:grpSpPr>
        <p:grpSp>
          <p:nvGrpSpPr>
            <p:cNvPr id="78" name="组合 77"/>
            <p:cNvGrpSpPr/>
            <p:nvPr/>
          </p:nvGrpSpPr>
          <p:grpSpPr>
            <a:xfrm>
              <a:off x="1243323" y="89943"/>
              <a:ext cx="1443249" cy="1798564"/>
              <a:chOff x="484353" y="1054134"/>
              <a:chExt cx="1249837" cy="1557536"/>
            </a:xfrm>
          </p:grpSpPr>
          <p:cxnSp>
            <p:nvCxnSpPr>
              <p:cNvPr id="80" name="直接连接符 79"/>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矩形 78"/>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spTree>
    <p:extLst>
      <p:ext uri="{BB962C8B-B14F-4D97-AF65-F5344CB8AC3E}">
        <p14:creationId xmlns:p14="http://schemas.microsoft.com/office/powerpoint/2010/main" val="110172695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35" presetClass="entr" presetSubtype="0" fill="hold" nodeType="afterEffect">
                                  <p:stCondLst>
                                    <p:cond delay="0"/>
                                  </p:stCondLst>
                                  <p:childTnLst>
                                    <p:set>
                                      <p:cBhvr>
                                        <p:cTn id="11" dur="1" fill="hold">
                                          <p:stCondLst>
                                            <p:cond delay="0"/>
                                          </p:stCondLst>
                                        </p:cTn>
                                        <p:tgtEl>
                                          <p:spTgt spid="170"/>
                                        </p:tgtEl>
                                        <p:attrNameLst>
                                          <p:attrName>style.visibility</p:attrName>
                                        </p:attrNameLst>
                                      </p:cBhvr>
                                      <p:to>
                                        <p:strVal val="visible"/>
                                      </p:to>
                                    </p:set>
                                    <p:animEffect transition="in" filter="fade">
                                      <p:cBhvr>
                                        <p:cTn id="12" dur="500"/>
                                        <p:tgtEl>
                                          <p:spTgt spid="170"/>
                                        </p:tgtEl>
                                      </p:cBhvr>
                                    </p:animEffect>
                                    <p:anim calcmode="lin" valueType="num">
                                      <p:cBhvr>
                                        <p:cTn id="13" dur="500" fill="hold"/>
                                        <p:tgtEl>
                                          <p:spTgt spid="170"/>
                                        </p:tgtEl>
                                        <p:attrNameLst>
                                          <p:attrName>style.rotation</p:attrName>
                                        </p:attrNameLst>
                                      </p:cBhvr>
                                      <p:tavLst>
                                        <p:tav tm="0">
                                          <p:val>
                                            <p:fltVal val="720"/>
                                          </p:val>
                                        </p:tav>
                                        <p:tav tm="100000">
                                          <p:val>
                                            <p:fltVal val="0"/>
                                          </p:val>
                                        </p:tav>
                                      </p:tavLst>
                                    </p:anim>
                                    <p:anim calcmode="lin" valueType="num">
                                      <p:cBhvr>
                                        <p:cTn id="14" dur="500" fill="hold"/>
                                        <p:tgtEl>
                                          <p:spTgt spid="170"/>
                                        </p:tgtEl>
                                        <p:attrNameLst>
                                          <p:attrName>ppt_h</p:attrName>
                                        </p:attrNameLst>
                                      </p:cBhvr>
                                      <p:tavLst>
                                        <p:tav tm="0">
                                          <p:val>
                                            <p:fltVal val="0"/>
                                          </p:val>
                                        </p:tav>
                                        <p:tav tm="100000">
                                          <p:val>
                                            <p:strVal val="#ppt_h"/>
                                          </p:val>
                                        </p:tav>
                                      </p:tavLst>
                                    </p:anim>
                                    <p:anim calcmode="lin" valueType="num">
                                      <p:cBhvr>
                                        <p:cTn id="15" dur="500" fill="hold"/>
                                        <p:tgtEl>
                                          <p:spTgt spid="170"/>
                                        </p:tgtEl>
                                        <p:attrNameLst>
                                          <p:attrName>ppt_w</p:attrName>
                                        </p:attrNameLst>
                                      </p:cBhvr>
                                      <p:tavLst>
                                        <p:tav tm="0">
                                          <p:val>
                                            <p:fltVal val="0"/>
                                          </p:val>
                                        </p:tav>
                                        <p:tav tm="100000">
                                          <p:val>
                                            <p:strVal val="#ppt_w"/>
                                          </p:val>
                                        </p:tav>
                                      </p:tavLst>
                                    </p:anim>
                                  </p:childTnLst>
                                </p:cTn>
                              </p:par>
                              <p:par>
                                <p:cTn id="16" presetID="35" presetClass="entr" presetSubtype="0" fill="hold" nodeType="withEffect">
                                  <p:stCondLst>
                                    <p:cond delay="0"/>
                                  </p:stCondLst>
                                  <p:childTnLst>
                                    <p:set>
                                      <p:cBhvr>
                                        <p:cTn id="17" dur="1" fill="hold">
                                          <p:stCondLst>
                                            <p:cond delay="0"/>
                                          </p:stCondLst>
                                        </p:cTn>
                                        <p:tgtEl>
                                          <p:spTgt spid="187"/>
                                        </p:tgtEl>
                                        <p:attrNameLst>
                                          <p:attrName>style.visibility</p:attrName>
                                        </p:attrNameLst>
                                      </p:cBhvr>
                                      <p:to>
                                        <p:strVal val="visible"/>
                                      </p:to>
                                    </p:set>
                                    <p:animEffect transition="in" filter="fade">
                                      <p:cBhvr>
                                        <p:cTn id="18" dur="500"/>
                                        <p:tgtEl>
                                          <p:spTgt spid="187"/>
                                        </p:tgtEl>
                                      </p:cBhvr>
                                    </p:animEffect>
                                    <p:anim calcmode="lin" valueType="num">
                                      <p:cBhvr>
                                        <p:cTn id="19" dur="500" fill="hold"/>
                                        <p:tgtEl>
                                          <p:spTgt spid="187"/>
                                        </p:tgtEl>
                                        <p:attrNameLst>
                                          <p:attrName>style.rotation</p:attrName>
                                        </p:attrNameLst>
                                      </p:cBhvr>
                                      <p:tavLst>
                                        <p:tav tm="0">
                                          <p:val>
                                            <p:fltVal val="720"/>
                                          </p:val>
                                        </p:tav>
                                        <p:tav tm="100000">
                                          <p:val>
                                            <p:fltVal val="0"/>
                                          </p:val>
                                        </p:tav>
                                      </p:tavLst>
                                    </p:anim>
                                    <p:anim calcmode="lin" valueType="num">
                                      <p:cBhvr>
                                        <p:cTn id="20" dur="500" fill="hold"/>
                                        <p:tgtEl>
                                          <p:spTgt spid="187"/>
                                        </p:tgtEl>
                                        <p:attrNameLst>
                                          <p:attrName>ppt_h</p:attrName>
                                        </p:attrNameLst>
                                      </p:cBhvr>
                                      <p:tavLst>
                                        <p:tav tm="0">
                                          <p:val>
                                            <p:fltVal val="0"/>
                                          </p:val>
                                        </p:tav>
                                        <p:tav tm="100000">
                                          <p:val>
                                            <p:strVal val="#ppt_h"/>
                                          </p:val>
                                        </p:tav>
                                      </p:tavLst>
                                    </p:anim>
                                    <p:anim calcmode="lin" valueType="num">
                                      <p:cBhvr>
                                        <p:cTn id="21" dur="500" fill="hold"/>
                                        <p:tgtEl>
                                          <p:spTgt spid="187"/>
                                        </p:tgtEl>
                                        <p:attrNameLst>
                                          <p:attrName>ppt_w</p:attrName>
                                        </p:attrNameLst>
                                      </p:cBhvr>
                                      <p:tavLst>
                                        <p:tav tm="0">
                                          <p:val>
                                            <p:fltVal val="0"/>
                                          </p:val>
                                        </p:tav>
                                        <p:tav tm="100000">
                                          <p:val>
                                            <p:strVal val="#ppt_w"/>
                                          </p:val>
                                        </p:tav>
                                      </p:tavLst>
                                    </p:anim>
                                  </p:childTnLst>
                                </p:cTn>
                              </p:par>
                              <p:par>
                                <p:cTn id="22" presetID="35" presetClass="entr" presetSubtype="0" fill="hold" nodeType="withEffect">
                                  <p:stCondLst>
                                    <p:cond delay="0"/>
                                  </p:stCondLst>
                                  <p:childTnLst>
                                    <p:set>
                                      <p:cBhvr>
                                        <p:cTn id="23" dur="1" fill="hold">
                                          <p:stCondLst>
                                            <p:cond delay="0"/>
                                          </p:stCondLst>
                                        </p:cTn>
                                        <p:tgtEl>
                                          <p:spTgt spid="204"/>
                                        </p:tgtEl>
                                        <p:attrNameLst>
                                          <p:attrName>style.visibility</p:attrName>
                                        </p:attrNameLst>
                                      </p:cBhvr>
                                      <p:to>
                                        <p:strVal val="visible"/>
                                      </p:to>
                                    </p:set>
                                    <p:animEffect transition="in" filter="fade">
                                      <p:cBhvr>
                                        <p:cTn id="24" dur="500"/>
                                        <p:tgtEl>
                                          <p:spTgt spid="204"/>
                                        </p:tgtEl>
                                      </p:cBhvr>
                                    </p:animEffect>
                                    <p:anim calcmode="lin" valueType="num">
                                      <p:cBhvr>
                                        <p:cTn id="25" dur="500" fill="hold"/>
                                        <p:tgtEl>
                                          <p:spTgt spid="204"/>
                                        </p:tgtEl>
                                        <p:attrNameLst>
                                          <p:attrName>style.rotation</p:attrName>
                                        </p:attrNameLst>
                                      </p:cBhvr>
                                      <p:tavLst>
                                        <p:tav tm="0">
                                          <p:val>
                                            <p:fltVal val="720"/>
                                          </p:val>
                                        </p:tav>
                                        <p:tav tm="100000">
                                          <p:val>
                                            <p:fltVal val="0"/>
                                          </p:val>
                                        </p:tav>
                                      </p:tavLst>
                                    </p:anim>
                                    <p:anim calcmode="lin" valueType="num">
                                      <p:cBhvr>
                                        <p:cTn id="26" dur="500" fill="hold"/>
                                        <p:tgtEl>
                                          <p:spTgt spid="204"/>
                                        </p:tgtEl>
                                        <p:attrNameLst>
                                          <p:attrName>ppt_h</p:attrName>
                                        </p:attrNameLst>
                                      </p:cBhvr>
                                      <p:tavLst>
                                        <p:tav tm="0">
                                          <p:val>
                                            <p:fltVal val="0"/>
                                          </p:val>
                                        </p:tav>
                                        <p:tav tm="100000">
                                          <p:val>
                                            <p:strVal val="#ppt_h"/>
                                          </p:val>
                                        </p:tav>
                                      </p:tavLst>
                                    </p:anim>
                                    <p:anim calcmode="lin" valueType="num">
                                      <p:cBhvr>
                                        <p:cTn id="27" dur="500" fill="hold"/>
                                        <p:tgtEl>
                                          <p:spTgt spid="204"/>
                                        </p:tgtEl>
                                        <p:attrNameLst>
                                          <p:attrName>ppt_w</p:attrName>
                                        </p:attrNameLst>
                                      </p:cBhvr>
                                      <p:tavLst>
                                        <p:tav tm="0">
                                          <p:val>
                                            <p:fltVal val="0"/>
                                          </p:val>
                                        </p:tav>
                                        <p:tav tm="100000">
                                          <p:val>
                                            <p:strVal val="#ppt_w"/>
                                          </p:val>
                                        </p:tav>
                                      </p:tavLst>
                                    </p:anim>
                                  </p:childTnLst>
                                </p:cTn>
                              </p:par>
                              <p:par>
                                <p:cTn id="28" presetID="35" presetClass="entr" presetSubtype="0" fill="hold" nodeType="withEffect">
                                  <p:stCondLst>
                                    <p:cond delay="0"/>
                                  </p:stCondLst>
                                  <p:childTnLst>
                                    <p:set>
                                      <p:cBhvr>
                                        <p:cTn id="29" dur="1" fill="hold">
                                          <p:stCondLst>
                                            <p:cond delay="0"/>
                                          </p:stCondLst>
                                        </p:cTn>
                                        <p:tgtEl>
                                          <p:spTgt spid="221"/>
                                        </p:tgtEl>
                                        <p:attrNameLst>
                                          <p:attrName>style.visibility</p:attrName>
                                        </p:attrNameLst>
                                      </p:cBhvr>
                                      <p:to>
                                        <p:strVal val="visible"/>
                                      </p:to>
                                    </p:set>
                                    <p:animEffect transition="in" filter="fade">
                                      <p:cBhvr>
                                        <p:cTn id="30" dur="500"/>
                                        <p:tgtEl>
                                          <p:spTgt spid="221"/>
                                        </p:tgtEl>
                                      </p:cBhvr>
                                    </p:animEffect>
                                    <p:anim calcmode="lin" valueType="num">
                                      <p:cBhvr>
                                        <p:cTn id="31" dur="500" fill="hold"/>
                                        <p:tgtEl>
                                          <p:spTgt spid="221"/>
                                        </p:tgtEl>
                                        <p:attrNameLst>
                                          <p:attrName>style.rotation</p:attrName>
                                        </p:attrNameLst>
                                      </p:cBhvr>
                                      <p:tavLst>
                                        <p:tav tm="0">
                                          <p:val>
                                            <p:fltVal val="720"/>
                                          </p:val>
                                        </p:tav>
                                        <p:tav tm="100000">
                                          <p:val>
                                            <p:fltVal val="0"/>
                                          </p:val>
                                        </p:tav>
                                      </p:tavLst>
                                    </p:anim>
                                    <p:anim calcmode="lin" valueType="num">
                                      <p:cBhvr>
                                        <p:cTn id="32" dur="500" fill="hold"/>
                                        <p:tgtEl>
                                          <p:spTgt spid="221"/>
                                        </p:tgtEl>
                                        <p:attrNameLst>
                                          <p:attrName>ppt_h</p:attrName>
                                        </p:attrNameLst>
                                      </p:cBhvr>
                                      <p:tavLst>
                                        <p:tav tm="0">
                                          <p:val>
                                            <p:fltVal val="0"/>
                                          </p:val>
                                        </p:tav>
                                        <p:tav tm="100000">
                                          <p:val>
                                            <p:strVal val="#ppt_h"/>
                                          </p:val>
                                        </p:tav>
                                      </p:tavLst>
                                    </p:anim>
                                    <p:anim calcmode="lin" valueType="num">
                                      <p:cBhvr>
                                        <p:cTn id="33" dur="500" fill="hold"/>
                                        <p:tgtEl>
                                          <p:spTgt spid="221"/>
                                        </p:tgtEl>
                                        <p:attrNameLst>
                                          <p:attrName>ppt_w</p:attrName>
                                        </p:attrNameLst>
                                      </p:cBhvr>
                                      <p:tavLst>
                                        <p:tav tm="0">
                                          <p:val>
                                            <p:fltVal val="0"/>
                                          </p:val>
                                        </p:tav>
                                        <p:tav tm="100000">
                                          <p:val>
                                            <p:strVal val="#ppt_w"/>
                                          </p:val>
                                        </p:tav>
                                      </p:tavLst>
                                    </p:anim>
                                  </p:childTnLst>
                                </p:cTn>
                              </p:par>
                            </p:childTnLst>
                          </p:cTn>
                        </p:par>
                        <p:par>
                          <p:cTn id="34" fill="hold">
                            <p:stCondLst>
                              <p:cond delay="1000"/>
                            </p:stCondLst>
                            <p:childTnLst>
                              <p:par>
                                <p:cTn id="35" presetID="2" presetClass="entr" presetSubtype="2" fill="hold" grpId="0" nodeType="afterEffect">
                                  <p:stCondLst>
                                    <p:cond delay="0"/>
                                  </p:stCondLst>
                                  <p:childTnLst>
                                    <p:set>
                                      <p:cBhvr>
                                        <p:cTn id="36" dur="1" fill="hold">
                                          <p:stCondLst>
                                            <p:cond delay="0"/>
                                          </p:stCondLst>
                                        </p:cTn>
                                        <p:tgtEl>
                                          <p:spTgt spid="239"/>
                                        </p:tgtEl>
                                        <p:attrNameLst>
                                          <p:attrName>style.visibility</p:attrName>
                                        </p:attrNameLst>
                                      </p:cBhvr>
                                      <p:to>
                                        <p:strVal val="visible"/>
                                      </p:to>
                                    </p:set>
                                    <p:anim calcmode="lin" valueType="num">
                                      <p:cBhvr additive="base">
                                        <p:cTn id="37" dur="500" fill="hold"/>
                                        <p:tgtEl>
                                          <p:spTgt spid="239"/>
                                        </p:tgtEl>
                                        <p:attrNameLst>
                                          <p:attrName>ppt_x</p:attrName>
                                        </p:attrNameLst>
                                      </p:cBhvr>
                                      <p:tavLst>
                                        <p:tav tm="0">
                                          <p:val>
                                            <p:strVal val="1+#ppt_w/2"/>
                                          </p:val>
                                        </p:tav>
                                        <p:tav tm="100000">
                                          <p:val>
                                            <p:strVal val="#ppt_x"/>
                                          </p:val>
                                        </p:tav>
                                      </p:tavLst>
                                    </p:anim>
                                    <p:anim calcmode="lin" valueType="num">
                                      <p:cBhvr additive="base">
                                        <p:cTn id="38" dur="500" fill="hold"/>
                                        <p:tgtEl>
                                          <p:spTgt spid="239"/>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 presetClass="entr" presetSubtype="2" fill="hold" grpId="0" nodeType="afterEffect">
                                  <p:stCondLst>
                                    <p:cond delay="0"/>
                                  </p:stCondLst>
                                  <p:childTnLst>
                                    <p:set>
                                      <p:cBhvr>
                                        <p:cTn id="41" dur="1" fill="hold">
                                          <p:stCondLst>
                                            <p:cond delay="0"/>
                                          </p:stCondLst>
                                        </p:cTn>
                                        <p:tgtEl>
                                          <p:spTgt spid="238"/>
                                        </p:tgtEl>
                                        <p:attrNameLst>
                                          <p:attrName>style.visibility</p:attrName>
                                        </p:attrNameLst>
                                      </p:cBhvr>
                                      <p:to>
                                        <p:strVal val="visible"/>
                                      </p:to>
                                    </p:set>
                                    <p:anim calcmode="lin" valueType="num">
                                      <p:cBhvr additive="base">
                                        <p:cTn id="42" dur="500" fill="hold"/>
                                        <p:tgtEl>
                                          <p:spTgt spid="238"/>
                                        </p:tgtEl>
                                        <p:attrNameLst>
                                          <p:attrName>ppt_x</p:attrName>
                                        </p:attrNameLst>
                                      </p:cBhvr>
                                      <p:tavLst>
                                        <p:tav tm="0">
                                          <p:val>
                                            <p:strVal val="1+#ppt_w/2"/>
                                          </p:val>
                                        </p:tav>
                                        <p:tav tm="100000">
                                          <p:val>
                                            <p:strVal val="#ppt_x"/>
                                          </p:val>
                                        </p:tav>
                                      </p:tavLst>
                                    </p:anim>
                                    <p:anim calcmode="lin" valueType="num">
                                      <p:cBhvr additive="base">
                                        <p:cTn id="43" dur="500" fill="hold"/>
                                        <p:tgtEl>
                                          <p:spTgt spid="2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p:bldP spid="2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4"/>
          <p:cNvGrpSpPr>
            <a:grpSpLocks noChangeAspect="1"/>
          </p:cNvGrpSpPr>
          <p:nvPr/>
        </p:nvGrpSpPr>
        <p:grpSpPr bwMode="auto">
          <a:xfrm>
            <a:off x="913763" y="1205348"/>
            <a:ext cx="3936334" cy="4706981"/>
            <a:chOff x="1423" y="-1124"/>
            <a:chExt cx="4832" cy="5778"/>
          </a:xfrm>
        </p:grpSpPr>
        <p:sp>
          <p:nvSpPr>
            <p:cNvPr id="74" name="Freeform 7"/>
            <p:cNvSpPr>
              <a:spLocks/>
            </p:cNvSpPr>
            <p:nvPr/>
          </p:nvSpPr>
          <p:spPr bwMode="auto">
            <a:xfrm>
              <a:off x="1423" y="1565"/>
              <a:ext cx="4832" cy="3089"/>
            </a:xfrm>
            <a:custGeom>
              <a:avLst/>
              <a:gdLst>
                <a:gd name="T0" fmla="*/ 2042 w 2042"/>
                <a:gd name="T1" fmla="*/ 1233 h 1306"/>
                <a:gd name="T2" fmla="*/ 1970 w 2042"/>
                <a:gd name="T3" fmla="*/ 1306 h 1306"/>
                <a:gd name="T4" fmla="*/ 72 w 2042"/>
                <a:gd name="T5" fmla="*/ 1306 h 1306"/>
                <a:gd name="T6" fmla="*/ 0 w 2042"/>
                <a:gd name="T7" fmla="*/ 1233 h 1306"/>
                <a:gd name="T8" fmla="*/ 0 w 2042"/>
                <a:gd name="T9" fmla="*/ 72 h 1306"/>
                <a:gd name="T10" fmla="*/ 72 w 2042"/>
                <a:gd name="T11" fmla="*/ 0 h 1306"/>
                <a:gd name="T12" fmla="*/ 1970 w 2042"/>
                <a:gd name="T13" fmla="*/ 0 h 1306"/>
                <a:gd name="T14" fmla="*/ 2042 w 2042"/>
                <a:gd name="T15" fmla="*/ 72 h 1306"/>
                <a:gd name="T16" fmla="*/ 2042 w 2042"/>
                <a:gd name="T17" fmla="*/ 1233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2" h="1306">
                  <a:moveTo>
                    <a:pt x="2042" y="1233"/>
                  </a:moveTo>
                  <a:cubicBezTo>
                    <a:pt x="2042" y="1273"/>
                    <a:pt x="2009" y="1306"/>
                    <a:pt x="1970" y="1306"/>
                  </a:cubicBezTo>
                  <a:cubicBezTo>
                    <a:pt x="72" y="1306"/>
                    <a:pt x="72" y="1306"/>
                    <a:pt x="72" y="1306"/>
                  </a:cubicBezTo>
                  <a:cubicBezTo>
                    <a:pt x="33" y="1306"/>
                    <a:pt x="0" y="1273"/>
                    <a:pt x="0" y="1233"/>
                  </a:cubicBezTo>
                  <a:cubicBezTo>
                    <a:pt x="0" y="72"/>
                    <a:pt x="0" y="72"/>
                    <a:pt x="0" y="72"/>
                  </a:cubicBezTo>
                  <a:cubicBezTo>
                    <a:pt x="0" y="32"/>
                    <a:pt x="33" y="0"/>
                    <a:pt x="72" y="0"/>
                  </a:cubicBezTo>
                  <a:cubicBezTo>
                    <a:pt x="1970" y="0"/>
                    <a:pt x="1970" y="0"/>
                    <a:pt x="1970" y="0"/>
                  </a:cubicBezTo>
                  <a:cubicBezTo>
                    <a:pt x="2009" y="0"/>
                    <a:pt x="2042" y="32"/>
                    <a:pt x="2042" y="72"/>
                  </a:cubicBezTo>
                  <a:cubicBezTo>
                    <a:pt x="2042" y="1233"/>
                    <a:pt x="2042" y="1233"/>
                    <a:pt x="2042" y="1233"/>
                  </a:cubicBezTo>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5" name="Freeform 8"/>
            <p:cNvSpPr>
              <a:spLocks/>
            </p:cNvSpPr>
            <p:nvPr/>
          </p:nvSpPr>
          <p:spPr bwMode="auto">
            <a:xfrm>
              <a:off x="2088" y="1565"/>
              <a:ext cx="4167" cy="3089"/>
            </a:xfrm>
            <a:custGeom>
              <a:avLst/>
              <a:gdLst>
                <a:gd name="T0" fmla="*/ 1689 w 1761"/>
                <a:gd name="T1" fmla="*/ 0 h 1306"/>
                <a:gd name="T2" fmla="*/ 838 w 1761"/>
                <a:gd name="T3" fmla="*/ 0 h 1306"/>
                <a:gd name="T4" fmla="*/ 839 w 1761"/>
                <a:gd name="T5" fmla="*/ 54 h 1306"/>
                <a:gd name="T6" fmla="*/ 443 w 1761"/>
                <a:gd name="T7" fmla="*/ 1011 h 1306"/>
                <a:gd name="T8" fmla="*/ 0 w 1761"/>
                <a:gd name="T9" fmla="*/ 1306 h 1306"/>
                <a:gd name="T10" fmla="*/ 1689 w 1761"/>
                <a:gd name="T11" fmla="*/ 1306 h 1306"/>
                <a:gd name="T12" fmla="*/ 1761 w 1761"/>
                <a:gd name="T13" fmla="*/ 1233 h 1306"/>
                <a:gd name="T14" fmla="*/ 1761 w 1761"/>
                <a:gd name="T15" fmla="*/ 72 h 1306"/>
                <a:gd name="T16" fmla="*/ 1689 w 1761"/>
                <a:gd name="T17" fmla="*/ 0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1" h="1306">
                  <a:moveTo>
                    <a:pt x="1689" y="0"/>
                  </a:moveTo>
                  <a:cubicBezTo>
                    <a:pt x="838" y="0"/>
                    <a:pt x="838" y="0"/>
                    <a:pt x="838" y="0"/>
                  </a:cubicBezTo>
                  <a:cubicBezTo>
                    <a:pt x="839" y="18"/>
                    <a:pt x="839" y="36"/>
                    <a:pt x="839" y="54"/>
                  </a:cubicBezTo>
                  <a:cubicBezTo>
                    <a:pt x="839" y="411"/>
                    <a:pt x="695" y="758"/>
                    <a:pt x="443" y="1011"/>
                  </a:cubicBezTo>
                  <a:cubicBezTo>
                    <a:pt x="315" y="1138"/>
                    <a:pt x="164" y="1238"/>
                    <a:pt x="0" y="1306"/>
                  </a:cubicBezTo>
                  <a:cubicBezTo>
                    <a:pt x="1689" y="1306"/>
                    <a:pt x="1689" y="1306"/>
                    <a:pt x="1689" y="1306"/>
                  </a:cubicBezTo>
                  <a:cubicBezTo>
                    <a:pt x="1728" y="1306"/>
                    <a:pt x="1761" y="1273"/>
                    <a:pt x="1761" y="1233"/>
                  </a:cubicBezTo>
                  <a:cubicBezTo>
                    <a:pt x="1761" y="72"/>
                    <a:pt x="1761" y="72"/>
                    <a:pt x="1761" y="72"/>
                  </a:cubicBezTo>
                  <a:cubicBezTo>
                    <a:pt x="1761" y="32"/>
                    <a:pt x="1728" y="0"/>
                    <a:pt x="1689" y="0"/>
                  </a:cubicBezTo>
                </a:path>
              </a:pathLst>
            </a:custGeom>
            <a:solidFill>
              <a:srgbClr val="292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6" name="Freeform 9"/>
            <p:cNvSpPr>
              <a:spLocks/>
            </p:cNvSpPr>
            <p:nvPr/>
          </p:nvSpPr>
          <p:spPr bwMode="auto">
            <a:xfrm>
              <a:off x="2594" y="1565"/>
              <a:ext cx="3661" cy="3089"/>
            </a:xfrm>
            <a:custGeom>
              <a:avLst/>
              <a:gdLst>
                <a:gd name="T0" fmla="*/ 1475 w 1547"/>
                <a:gd name="T1" fmla="*/ 0 h 1306"/>
                <a:gd name="T2" fmla="*/ 858 w 1547"/>
                <a:gd name="T3" fmla="*/ 0 h 1306"/>
                <a:gd name="T4" fmla="*/ 859 w 1547"/>
                <a:gd name="T5" fmla="*/ 46 h 1306"/>
                <a:gd name="T6" fmla="*/ 462 w 1547"/>
                <a:gd name="T7" fmla="*/ 1003 h 1306"/>
                <a:gd name="T8" fmla="*/ 0 w 1547"/>
                <a:gd name="T9" fmla="*/ 1306 h 1306"/>
                <a:gd name="T10" fmla="*/ 1475 w 1547"/>
                <a:gd name="T11" fmla="*/ 1306 h 1306"/>
                <a:gd name="T12" fmla="*/ 1547 w 1547"/>
                <a:gd name="T13" fmla="*/ 1233 h 1306"/>
                <a:gd name="T14" fmla="*/ 1547 w 1547"/>
                <a:gd name="T15" fmla="*/ 72 h 1306"/>
                <a:gd name="T16" fmla="*/ 1475 w 1547"/>
                <a:gd name="T17" fmla="*/ 0 h 1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7" h="1306">
                  <a:moveTo>
                    <a:pt x="1475" y="0"/>
                  </a:moveTo>
                  <a:cubicBezTo>
                    <a:pt x="858" y="0"/>
                    <a:pt x="858" y="0"/>
                    <a:pt x="858" y="0"/>
                  </a:cubicBezTo>
                  <a:cubicBezTo>
                    <a:pt x="859" y="15"/>
                    <a:pt x="859" y="30"/>
                    <a:pt x="859" y="46"/>
                  </a:cubicBezTo>
                  <a:cubicBezTo>
                    <a:pt x="859" y="404"/>
                    <a:pt x="715" y="751"/>
                    <a:pt x="462" y="1003"/>
                  </a:cubicBezTo>
                  <a:cubicBezTo>
                    <a:pt x="330" y="1136"/>
                    <a:pt x="172" y="1238"/>
                    <a:pt x="0" y="1306"/>
                  </a:cubicBezTo>
                  <a:cubicBezTo>
                    <a:pt x="1475" y="1306"/>
                    <a:pt x="1475" y="1306"/>
                    <a:pt x="1475" y="1306"/>
                  </a:cubicBezTo>
                  <a:cubicBezTo>
                    <a:pt x="1514" y="1306"/>
                    <a:pt x="1547" y="1273"/>
                    <a:pt x="1547" y="1233"/>
                  </a:cubicBezTo>
                  <a:cubicBezTo>
                    <a:pt x="1547" y="72"/>
                    <a:pt x="1547" y="72"/>
                    <a:pt x="1547" y="72"/>
                  </a:cubicBezTo>
                  <a:cubicBezTo>
                    <a:pt x="1547" y="32"/>
                    <a:pt x="1514" y="0"/>
                    <a:pt x="1475" y="0"/>
                  </a:cubicBezTo>
                  <a:close/>
                </a:path>
              </a:pathLst>
            </a:custGeom>
            <a:solidFill>
              <a:srgbClr val="0806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7" name="Rectangle 10"/>
            <p:cNvSpPr>
              <a:spLocks noChangeArrowheads="1"/>
            </p:cNvSpPr>
            <p:nvPr/>
          </p:nvSpPr>
          <p:spPr bwMode="auto">
            <a:xfrm>
              <a:off x="1591" y="1740"/>
              <a:ext cx="4496" cy="2736"/>
            </a:xfrm>
            <a:prstGeom prst="rect">
              <a:avLst/>
            </a:prstGeom>
            <a:solidFill>
              <a:srgbClr val="00A39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8" name="Oval 11"/>
            <p:cNvSpPr>
              <a:spLocks noChangeArrowheads="1"/>
            </p:cNvSpPr>
            <p:nvPr/>
          </p:nvSpPr>
          <p:spPr bwMode="auto">
            <a:xfrm>
              <a:off x="3789" y="1605"/>
              <a:ext cx="100" cy="10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9" name="Freeform 12"/>
            <p:cNvSpPr>
              <a:spLocks/>
            </p:cNvSpPr>
            <p:nvPr/>
          </p:nvSpPr>
          <p:spPr bwMode="auto">
            <a:xfrm>
              <a:off x="3775" y="1591"/>
              <a:ext cx="128" cy="128"/>
            </a:xfrm>
            <a:custGeom>
              <a:avLst/>
              <a:gdLst>
                <a:gd name="T0" fmla="*/ 48 w 54"/>
                <a:gd name="T1" fmla="*/ 27 h 54"/>
                <a:gd name="T2" fmla="*/ 43 w 54"/>
                <a:gd name="T3" fmla="*/ 27 h 54"/>
                <a:gd name="T4" fmla="*/ 39 w 54"/>
                <a:gd name="T5" fmla="*/ 39 h 54"/>
                <a:gd name="T6" fmla="*/ 27 w 54"/>
                <a:gd name="T7" fmla="*/ 43 h 54"/>
                <a:gd name="T8" fmla="*/ 15 w 54"/>
                <a:gd name="T9" fmla="*/ 39 h 54"/>
                <a:gd name="T10" fmla="*/ 11 w 54"/>
                <a:gd name="T11" fmla="*/ 27 h 54"/>
                <a:gd name="T12" fmla="*/ 15 w 54"/>
                <a:gd name="T13" fmla="*/ 16 h 54"/>
                <a:gd name="T14" fmla="*/ 27 w 54"/>
                <a:gd name="T15" fmla="*/ 11 h 54"/>
                <a:gd name="T16" fmla="*/ 39 w 54"/>
                <a:gd name="T17" fmla="*/ 16 h 54"/>
                <a:gd name="T18" fmla="*/ 43 w 54"/>
                <a:gd name="T19" fmla="*/ 27 h 54"/>
                <a:gd name="T20" fmla="*/ 48 w 54"/>
                <a:gd name="T21" fmla="*/ 27 h 54"/>
                <a:gd name="T22" fmla="*/ 54 w 54"/>
                <a:gd name="T23" fmla="*/ 27 h 54"/>
                <a:gd name="T24" fmla="*/ 27 w 54"/>
                <a:gd name="T25" fmla="*/ 0 h 54"/>
                <a:gd name="T26" fmla="*/ 0 w 54"/>
                <a:gd name="T27" fmla="*/ 27 h 54"/>
                <a:gd name="T28" fmla="*/ 27 w 54"/>
                <a:gd name="T29" fmla="*/ 54 h 54"/>
                <a:gd name="T30" fmla="*/ 54 w 54"/>
                <a:gd name="T31" fmla="*/ 27 h 54"/>
                <a:gd name="T32" fmla="*/ 48 w 54"/>
                <a:gd name="T33" fmla="*/ 2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54">
                  <a:moveTo>
                    <a:pt x="48" y="27"/>
                  </a:moveTo>
                  <a:cubicBezTo>
                    <a:pt x="43" y="27"/>
                    <a:pt x="43" y="27"/>
                    <a:pt x="43" y="27"/>
                  </a:cubicBezTo>
                  <a:cubicBezTo>
                    <a:pt x="43" y="32"/>
                    <a:pt x="41" y="36"/>
                    <a:pt x="39" y="39"/>
                  </a:cubicBezTo>
                  <a:cubicBezTo>
                    <a:pt x="36" y="42"/>
                    <a:pt x="32" y="43"/>
                    <a:pt x="27" y="43"/>
                  </a:cubicBezTo>
                  <a:cubicBezTo>
                    <a:pt x="22" y="43"/>
                    <a:pt x="18" y="42"/>
                    <a:pt x="15" y="39"/>
                  </a:cubicBezTo>
                  <a:cubicBezTo>
                    <a:pt x="13" y="36"/>
                    <a:pt x="11" y="32"/>
                    <a:pt x="11" y="27"/>
                  </a:cubicBezTo>
                  <a:cubicBezTo>
                    <a:pt x="11" y="23"/>
                    <a:pt x="13" y="19"/>
                    <a:pt x="15" y="16"/>
                  </a:cubicBezTo>
                  <a:cubicBezTo>
                    <a:pt x="18" y="13"/>
                    <a:pt x="22" y="11"/>
                    <a:pt x="27" y="11"/>
                  </a:cubicBezTo>
                  <a:cubicBezTo>
                    <a:pt x="32" y="11"/>
                    <a:pt x="36" y="13"/>
                    <a:pt x="39" y="16"/>
                  </a:cubicBezTo>
                  <a:cubicBezTo>
                    <a:pt x="41" y="19"/>
                    <a:pt x="43" y="23"/>
                    <a:pt x="43" y="27"/>
                  </a:cubicBezTo>
                  <a:cubicBezTo>
                    <a:pt x="48" y="27"/>
                    <a:pt x="48" y="27"/>
                    <a:pt x="48" y="27"/>
                  </a:cubicBezTo>
                  <a:cubicBezTo>
                    <a:pt x="54" y="27"/>
                    <a:pt x="54" y="27"/>
                    <a:pt x="54" y="27"/>
                  </a:cubicBezTo>
                  <a:cubicBezTo>
                    <a:pt x="54" y="12"/>
                    <a:pt x="42" y="0"/>
                    <a:pt x="27" y="0"/>
                  </a:cubicBezTo>
                  <a:cubicBezTo>
                    <a:pt x="12" y="0"/>
                    <a:pt x="0" y="12"/>
                    <a:pt x="0" y="27"/>
                  </a:cubicBezTo>
                  <a:cubicBezTo>
                    <a:pt x="0" y="42"/>
                    <a:pt x="12" y="54"/>
                    <a:pt x="27" y="54"/>
                  </a:cubicBezTo>
                  <a:cubicBezTo>
                    <a:pt x="42" y="54"/>
                    <a:pt x="54" y="42"/>
                    <a:pt x="54" y="27"/>
                  </a:cubicBezTo>
                  <a:lnTo>
                    <a:pt x="48" y="27"/>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0" name="Freeform 13"/>
            <p:cNvSpPr>
              <a:spLocks/>
            </p:cNvSpPr>
            <p:nvPr/>
          </p:nvSpPr>
          <p:spPr bwMode="auto">
            <a:xfrm>
              <a:off x="1591" y="1017"/>
              <a:ext cx="4396" cy="3459"/>
            </a:xfrm>
            <a:custGeom>
              <a:avLst/>
              <a:gdLst>
                <a:gd name="T0" fmla="*/ 1775 w 1858"/>
                <a:gd name="T1" fmla="*/ 431 h 1463"/>
                <a:gd name="T2" fmla="*/ 1462 w 1858"/>
                <a:gd name="T3" fmla="*/ 0 h 1463"/>
                <a:gd name="T4" fmla="*/ 1383 w 1858"/>
                <a:gd name="T5" fmla="*/ 79 h 1463"/>
                <a:gd name="T6" fmla="*/ 1673 w 1858"/>
                <a:gd name="T7" fmla="*/ 476 h 1463"/>
                <a:gd name="T8" fmla="*/ 1702 w 1858"/>
                <a:gd name="T9" fmla="*/ 823 h 1463"/>
                <a:gd name="T10" fmla="*/ 1393 w 1858"/>
                <a:gd name="T11" fmla="*/ 1072 h 1463"/>
                <a:gd name="T12" fmla="*/ 1108 w 1858"/>
                <a:gd name="T13" fmla="*/ 1143 h 1463"/>
                <a:gd name="T14" fmla="*/ 1050 w 1858"/>
                <a:gd name="T15" fmla="*/ 1095 h 1463"/>
                <a:gd name="T16" fmla="*/ 1064 w 1858"/>
                <a:gd name="T17" fmla="*/ 1052 h 1463"/>
                <a:gd name="T18" fmla="*/ 1001 w 1858"/>
                <a:gd name="T19" fmla="*/ 976 h 1463"/>
                <a:gd name="T20" fmla="*/ 1005 w 1858"/>
                <a:gd name="T21" fmla="*/ 943 h 1463"/>
                <a:gd name="T22" fmla="*/ 870 w 1858"/>
                <a:gd name="T23" fmla="*/ 809 h 1463"/>
                <a:gd name="T24" fmla="*/ 809 w 1858"/>
                <a:gd name="T25" fmla="*/ 824 h 1463"/>
                <a:gd name="T26" fmla="*/ 819 w 1858"/>
                <a:gd name="T27" fmla="*/ 777 h 1463"/>
                <a:gd name="T28" fmla="*/ 698 w 1858"/>
                <a:gd name="T29" fmla="*/ 656 h 1463"/>
                <a:gd name="T30" fmla="*/ 671 w 1858"/>
                <a:gd name="T31" fmla="*/ 659 h 1463"/>
                <a:gd name="T32" fmla="*/ 671 w 1858"/>
                <a:gd name="T33" fmla="*/ 656 h 1463"/>
                <a:gd name="T34" fmla="*/ 591 w 1858"/>
                <a:gd name="T35" fmla="*/ 547 h 1463"/>
                <a:gd name="T36" fmla="*/ 599 w 1858"/>
                <a:gd name="T37" fmla="*/ 503 h 1463"/>
                <a:gd name="T38" fmla="*/ 474 w 1858"/>
                <a:gd name="T39" fmla="*/ 378 h 1463"/>
                <a:gd name="T40" fmla="*/ 408 w 1858"/>
                <a:gd name="T41" fmla="*/ 397 h 1463"/>
                <a:gd name="T42" fmla="*/ 410 w 1858"/>
                <a:gd name="T43" fmla="*/ 378 h 1463"/>
                <a:gd name="T44" fmla="*/ 386 w 1858"/>
                <a:gd name="T45" fmla="*/ 306 h 1463"/>
                <a:gd name="T46" fmla="*/ 193 w 1858"/>
                <a:gd name="T47" fmla="*/ 306 h 1463"/>
                <a:gd name="T48" fmla="*/ 193 w 1858"/>
                <a:gd name="T49" fmla="*/ 306 h 1463"/>
                <a:gd name="T50" fmla="*/ 0 w 1858"/>
                <a:gd name="T51" fmla="*/ 306 h 1463"/>
                <a:gd name="T52" fmla="*/ 0 w 1858"/>
                <a:gd name="T53" fmla="*/ 1462 h 1463"/>
                <a:gd name="T54" fmla="*/ 991 w 1858"/>
                <a:gd name="T55" fmla="*/ 1463 h 1463"/>
                <a:gd name="T56" fmla="*/ 991 w 1858"/>
                <a:gd name="T57" fmla="*/ 1462 h 1463"/>
                <a:gd name="T58" fmla="*/ 1269 w 1858"/>
                <a:gd name="T59" fmla="*/ 1462 h 1463"/>
                <a:gd name="T60" fmla="*/ 1270 w 1858"/>
                <a:gd name="T61" fmla="*/ 1450 h 1463"/>
                <a:gd name="T62" fmla="*/ 1248 w 1858"/>
                <a:gd name="T63" fmla="*/ 1383 h 1463"/>
                <a:gd name="T64" fmla="*/ 1270 w 1858"/>
                <a:gd name="T65" fmla="*/ 1316 h 1463"/>
                <a:gd name="T66" fmla="*/ 1234 w 1858"/>
                <a:gd name="T67" fmla="*/ 1233 h 1463"/>
                <a:gd name="T68" fmla="*/ 1432 w 1858"/>
                <a:gd name="T69" fmla="*/ 1177 h 1463"/>
                <a:gd name="T70" fmla="*/ 1805 w 1858"/>
                <a:gd name="T71" fmla="*/ 866 h 1463"/>
                <a:gd name="T72" fmla="*/ 1775 w 1858"/>
                <a:gd name="T73" fmla="*/ 431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58" h="1463">
                  <a:moveTo>
                    <a:pt x="1775" y="431"/>
                  </a:moveTo>
                  <a:cubicBezTo>
                    <a:pt x="1714" y="292"/>
                    <a:pt x="1605" y="143"/>
                    <a:pt x="1462" y="0"/>
                  </a:cubicBezTo>
                  <a:cubicBezTo>
                    <a:pt x="1383" y="79"/>
                    <a:pt x="1383" y="79"/>
                    <a:pt x="1383" y="79"/>
                  </a:cubicBezTo>
                  <a:cubicBezTo>
                    <a:pt x="1517" y="212"/>
                    <a:pt x="1617" y="350"/>
                    <a:pt x="1673" y="476"/>
                  </a:cubicBezTo>
                  <a:cubicBezTo>
                    <a:pt x="1733" y="609"/>
                    <a:pt x="1742" y="726"/>
                    <a:pt x="1702" y="823"/>
                  </a:cubicBezTo>
                  <a:cubicBezTo>
                    <a:pt x="1658" y="928"/>
                    <a:pt x="1554" y="1012"/>
                    <a:pt x="1393" y="1072"/>
                  </a:cubicBezTo>
                  <a:cubicBezTo>
                    <a:pt x="1311" y="1102"/>
                    <a:pt x="1216" y="1126"/>
                    <a:pt x="1108" y="1143"/>
                  </a:cubicBezTo>
                  <a:cubicBezTo>
                    <a:pt x="1095" y="1121"/>
                    <a:pt x="1075" y="1103"/>
                    <a:pt x="1050" y="1095"/>
                  </a:cubicBezTo>
                  <a:cubicBezTo>
                    <a:pt x="1059" y="1083"/>
                    <a:pt x="1064" y="1068"/>
                    <a:pt x="1064" y="1052"/>
                  </a:cubicBezTo>
                  <a:cubicBezTo>
                    <a:pt x="1064" y="1014"/>
                    <a:pt x="1037" y="983"/>
                    <a:pt x="1001" y="976"/>
                  </a:cubicBezTo>
                  <a:cubicBezTo>
                    <a:pt x="1003" y="966"/>
                    <a:pt x="1005" y="955"/>
                    <a:pt x="1005" y="943"/>
                  </a:cubicBezTo>
                  <a:cubicBezTo>
                    <a:pt x="1005" y="869"/>
                    <a:pt x="945" y="809"/>
                    <a:pt x="870" y="809"/>
                  </a:cubicBezTo>
                  <a:cubicBezTo>
                    <a:pt x="849" y="809"/>
                    <a:pt x="828" y="814"/>
                    <a:pt x="809" y="824"/>
                  </a:cubicBezTo>
                  <a:cubicBezTo>
                    <a:pt x="816" y="809"/>
                    <a:pt x="819" y="793"/>
                    <a:pt x="819" y="777"/>
                  </a:cubicBezTo>
                  <a:cubicBezTo>
                    <a:pt x="819" y="710"/>
                    <a:pt x="765" y="656"/>
                    <a:pt x="698" y="656"/>
                  </a:cubicBezTo>
                  <a:cubicBezTo>
                    <a:pt x="689" y="656"/>
                    <a:pt x="679" y="657"/>
                    <a:pt x="671" y="659"/>
                  </a:cubicBezTo>
                  <a:cubicBezTo>
                    <a:pt x="671" y="658"/>
                    <a:pt x="671" y="657"/>
                    <a:pt x="671" y="656"/>
                  </a:cubicBezTo>
                  <a:cubicBezTo>
                    <a:pt x="671" y="605"/>
                    <a:pt x="637" y="561"/>
                    <a:pt x="591" y="547"/>
                  </a:cubicBezTo>
                  <a:cubicBezTo>
                    <a:pt x="596" y="533"/>
                    <a:pt x="599" y="518"/>
                    <a:pt x="599" y="503"/>
                  </a:cubicBezTo>
                  <a:cubicBezTo>
                    <a:pt x="599" y="434"/>
                    <a:pt x="543" y="378"/>
                    <a:pt x="474" y="378"/>
                  </a:cubicBezTo>
                  <a:cubicBezTo>
                    <a:pt x="450" y="378"/>
                    <a:pt x="427" y="385"/>
                    <a:pt x="408" y="397"/>
                  </a:cubicBezTo>
                  <a:cubicBezTo>
                    <a:pt x="409" y="390"/>
                    <a:pt x="410" y="384"/>
                    <a:pt x="410" y="378"/>
                  </a:cubicBezTo>
                  <a:cubicBezTo>
                    <a:pt x="410" y="351"/>
                    <a:pt x="401" y="326"/>
                    <a:pt x="386" y="306"/>
                  </a:cubicBezTo>
                  <a:cubicBezTo>
                    <a:pt x="193" y="306"/>
                    <a:pt x="193" y="306"/>
                    <a:pt x="193" y="306"/>
                  </a:cubicBezTo>
                  <a:cubicBezTo>
                    <a:pt x="193" y="306"/>
                    <a:pt x="193" y="306"/>
                    <a:pt x="193" y="306"/>
                  </a:cubicBezTo>
                  <a:cubicBezTo>
                    <a:pt x="0" y="306"/>
                    <a:pt x="0" y="306"/>
                    <a:pt x="0" y="306"/>
                  </a:cubicBezTo>
                  <a:cubicBezTo>
                    <a:pt x="0" y="1462"/>
                    <a:pt x="0" y="1462"/>
                    <a:pt x="0" y="1462"/>
                  </a:cubicBezTo>
                  <a:cubicBezTo>
                    <a:pt x="991" y="1463"/>
                    <a:pt x="991" y="1463"/>
                    <a:pt x="991" y="1463"/>
                  </a:cubicBezTo>
                  <a:cubicBezTo>
                    <a:pt x="991" y="1462"/>
                    <a:pt x="991" y="1462"/>
                    <a:pt x="991" y="1462"/>
                  </a:cubicBezTo>
                  <a:cubicBezTo>
                    <a:pt x="1269" y="1462"/>
                    <a:pt x="1269" y="1462"/>
                    <a:pt x="1269" y="1462"/>
                  </a:cubicBezTo>
                  <a:cubicBezTo>
                    <a:pt x="1270" y="1458"/>
                    <a:pt x="1270" y="1454"/>
                    <a:pt x="1270" y="1450"/>
                  </a:cubicBezTo>
                  <a:cubicBezTo>
                    <a:pt x="1270" y="1425"/>
                    <a:pt x="1262" y="1402"/>
                    <a:pt x="1248" y="1383"/>
                  </a:cubicBezTo>
                  <a:cubicBezTo>
                    <a:pt x="1262" y="1365"/>
                    <a:pt x="1270" y="1341"/>
                    <a:pt x="1270" y="1316"/>
                  </a:cubicBezTo>
                  <a:cubicBezTo>
                    <a:pt x="1270" y="1283"/>
                    <a:pt x="1256" y="1254"/>
                    <a:pt x="1234" y="1233"/>
                  </a:cubicBezTo>
                  <a:cubicBezTo>
                    <a:pt x="1306" y="1218"/>
                    <a:pt x="1372" y="1199"/>
                    <a:pt x="1432" y="1177"/>
                  </a:cubicBezTo>
                  <a:cubicBezTo>
                    <a:pt x="1623" y="1106"/>
                    <a:pt x="1749" y="1001"/>
                    <a:pt x="1805" y="866"/>
                  </a:cubicBezTo>
                  <a:cubicBezTo>
                    <a:pt x="1858" y="739"/>
                    <a:pt x="1848" y="593"/>
                    <a:pt x="1775" y="431"/>
                  </a:cubicBezTo>
                  <a:close/>
                </a:path>
              </a:pathLst>
            </a:custGeom>
            <a:solidFill>
              <a:srgbClr val="F39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1" name="Freeform 14"/>
            <p:cNvSpPr>
              <a:spLocks/>
            </p:cNvSpPr>
            <p:nvPr/>
          </p:nvSpPr>
          <p:spPr bwMode="auto">
            <a:xfrm>
              <a:off x="1591" y="1052"/>
              <a:ext cx="4344" cy="3424"/>
            </a:xfrm>
            <a:custGeom>
              <a:avLst/>
              <a:gdLst>
                <a:gd name="T0" fmla="*/ 1756 w 1836"/>
                <a:gd name="T1" fmla="*/ 424 h 1448"/>
                <a:gd name="T2" fmla="*/ 1447 w 1836"/>
                <a:gd name="T3" fmla="*/ 0 h 1448"/>
                <a:gd name="T4" fmla="*/ 1398 w 1836"/>
                <a:gd name="T5" fmla="*/ 49 h 1448"/>
                <a:gd name="T6" fmla="*/ 1693 w 1836"/>
                <a:gd name="T7" fmla="*/ 452 h 1448"/>
                <a:gd name="T8" fmla="*/ 1722 w 1836"/>
                <a:gd name="T9" fmla="*/ 816 h 1448"/>
                <a:gd name="T10" fmla="*/ 981 w 1836"/>
                <a:gd name="T11" fmla="*/ 1166 h 1448"/>
                <a:gd name="T12" fmla="*/ 836 w 1836"/>
                <a:gd name="T13" fmla="*/ 1023 h 1448"/>
                <a:gd name="T14" fmla="*/ 755 w 1836"/>
                <a:gd name="T15" fmla="*/ 1048 h 1448"/>
                <a:gd name="T16" fmla="*/ 706 w 1836"/>
                <a:gd name="T17" fmla="*/ 1026 h 1448"/>
                <a:gd name="T18" fmla="*/ 711 w 1836"/>
                <a:gd name="T19" fmla="*/ 978 h 1448"/>
                <a:gd name="T20" fmla="*/ 505 w 1836"/>
                <a:gd name="T21" fmla="*/ 772 h 1448"/>
                <a:gd name="T22" fmla="*/ 446 w 1836"/>
                <a:gd name="T23" fmla="*/ 780 h 1448"/>
                <a:gd name="T24" fmla="*/ 318 w 1836"/>
                <a:gd name="T25" fmla="*/ 669 h 1448"/>
                <a:gd name="T26" fmla="*/ 135 w 1836"/>
                <a:gd name="T27" fmla="*/ 497 h 1448"/>
                <a:gd name="T28" fmla="*/ 0 w 1836"/>
                <a:gd name="T29" fmla="*/ 557 h 1448"/>
                <a:gd name="T30" fmla="*/ 0 w 1836"/>
                <a:gd name="T31" fmla="*/ 1026 h 1448"/>
                <a:gd name="T32" fmla="*/ 0 w 1836"/>
                <a:gd name="T33" fmla="*/ 1026 h 1448"/>
                <a:gd name="T34" fmla="*/ 0 w 1836"/>
                <a:gd name="T35" fmla="*/ 1448 h 1448"/>
                <a:gd name="T36" fmla="*/ 1113 w 1836"/>
                <a:gd name="T37" fmla="*/ 1448 h 1448"/>
                <a:gd name="T38" fmla="*/ 1126 w 1836"/>
                <a:gd name="T39" fmla="*/ 1378 h 1448"/>
                <a:gd name="T40" fmla="*/ 1054 w 1836"/>
                <a:gd name="T41" fmla="*/ 1227 h 1448"/>
                <a:gd name="T42" fmla="*/ 1424 w 1836"/>
                <a:gd name="T43" fmla="*/ 1142 h 1448"/>
                <a:gd name="T44" fmla="*/ 1786 w 1836"/>
                <a:gd name="T45" fmla="*/ 843 h 1448"/>
                <a:gd name="T46" fmla="*/ 1756 w 1836"/>
                <a:gd name="T47" fmla="*/ 424 h 1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36" h="1448">
                  <a:moveTo>
                    <a:pt x="1756" y="424"/>
                  </a:moveTo>
                  <a:cubicBezTo>
                    <a:pt x="1695" y="288"/>
                    <a:pt x="1589" y="141"/>
                    <a:pt x="1447" y="0"/>
                  </a:cubicBezTo>
                  <a:cubicBezTo>
                    <a:pt x="1398" y="49"/>
                    <a:pt x="1398" y="49"/>
                    <a:pt x="1398" y="49"/>
                  </a:cubicBezTo>
                  <a:cubicBezTo>
                    <a:pt x="1534" y="184"/>
                    <a:pt x="1635" y="324"/>
                    <a:pt x="1693" y="452"/>
                  </a:cubicBezTo>
                  <a:cubicBezTo>
                    <a:pt x="1754" y="591"/>
                    <a:pt x="1764" y="713"/>
                    <a:pt x="1722" y="816"/>
                  </a:cubicBezTo>
                  <a:cubicBezTo>
                    <a:pt x="1644" y="1004"/>
                    <a:pt x="1390" y="1123"/>
                    <a:pt x="981" y="1166"/>
                  </a:cubicBezTo>
                  <a:cubicBezTo>
                    <a:pt x="980" y="1087"/>
                    <a:pt x="916" y="1023"/>
                    <a:pt x="836" y="1023"/>
                  </a:cubicBezTo>
                  <a:cubicBezTo>
                    <a:pt x="806" y="1023"/>
                    <a:pt x="778" y="1032"/>
                    <a:pt x="755" y="1048"/>
                  </a:cubicBezTo>
                  <a:cubicBezTo>
                    <a:pt x="741" y="1038"/>
                    <a:pt x="724" y="1030"/>
                    <a:pt x="706" y="1026"/>
                  </a:cubicBezTo>
                  <a:cubicBezTo>
                    <a:pt x="709" y="1011"/>
                    <a:pt x="711" y="995"/>
                    <a:pt x="711" y="978"/>
                  </a:cubicBezTo>
                  <a:cubicBezTo>
                    <a:pt x="711" y="864"/>
                    <a:pt x="619" y="772"/>
                    <a:pt x="505" y="772"/>
                  </a:cubicBezTo>
                  <a:cubicBezTo>
                    <a:pt x="485" y="772"/>
                    <a:pt x="465" y="775"/>
                    <a:pt x="446" y="780"/>
                  </a:cubicBezTo>
                  <a:cubicBezTo>
                    <a:pt x="423" y="725"/>
                    <a:pt x="376" y="684"/>
                    <a:pt x="318" y="669"/>
                  </a:cubicBezTo>
                  <a:cubicBezTo>
                    <a:pt x="311" y="573"/>
                    <a:pt x="232" y="497"/>
                    <a:pt x="135" y="497"/>
                  </a:cubicBezTo>
                  <a:cubicBezTo>
                    <a:pt x="81" y="497"/>
                    <a:pt x="33" y="520"/>
                    <a:pt x="0" y="557"/>
                  </a:cubicBezTo>
                  <a:cubicBezTo>
                    <a:pt x="0" y="1026"/>
                    <a:pt x="0" y="1026"/>
                    <a:pt x="0" y="1026"/>
                  </a:cubicBezTo>
                  <a:cubicBezTo>
                    <a:pt x="0" y="1026"/>
                    <a:pt x="0" y="1026"/>
                    <a:pt x="0" y="1026"/>
                  </a:cubicBezTo>
                  <a:cubicBezTo>
                    <a:pt x="0" y="1448"/>
                    <a:pt x="0" y="1448"/>
                    <a:pt x="0" y="1448"/>
                  </a:cubicBezTo>
                  <a:cubicBezTo>
                    <a:pt x="1113" y="1448"/>
                    <a:pt x="1113" y="1448"/>
                    <a:pt x="1113" y="1448"/>
                  </a:cubicBezTo>
                  <a:cubicBezTo>
                    <a:pt x="1121" y="1426"/>
                    <a:pt x="1126" y="1403"/>
                    <a:pt x="1126" y="1378"/>
                  </a:cubicBezTo>
                  <a:cubicBezTo>
                    <a:pt x="1126" y="1317"/>
                    <a:pt x="1098" y="1263"/>
                    <a:pt x="1054" y="1227"/>
                  </a:cubicBezTo>
                  <a:cubicBezTo>
                    <a:pt x="1197" y="1209"/>
                    <a:pt x="1321" y="1180"/>
                    <a:pt x="1424" y="1142"/>
                  </a:cubicBezTo>
                  <a:cubicBezTo>
                    <a:pt x="1610" y="1073"/>
                    <a:pt x="1732" y="972"/>
                    <a:pt x="1786" y="843"/>
                  </a:cubicBezTo>
                  <a:cubicBezTo>
                    <a:pt x="1836" y="722"/>
                    <a:pt x="1826" y="581"/>
                    <a:pt x="1756" y="424"/>
                  </a:cubicBezTo>
                  <a:close/>
                </a:path>
              </a:pathLst>
            </a:custGeom>
            <a:solidFill>
              <a:srgbClr val="F39C11">
                <a:lumMod val="60000"/>
                <a:lumOff val="4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2" name="Freeform 15"/>
            <p:cNvSpPr>
              <a:spLocks/>
            </p:cNvSpPr>
            <p:nvPr/>
          </p:nvSpPr>
          <p:spPr bwMode="auto">
            <a:xfrm>
              <a:off x="1605" y="1064"/>
              <a:ext cx="4406" cy="3426"/>
            </a:xfrm>
            <a:custGeom>
              <a:avLst/>
              <a:gdLst>
                <a:gd name="T0" fmla="*/ 1429 w 1862"/>
                <a:gd name="T1" fmla="*/ 0 h 1449"/>
                <a:gd name="T2" fmla="*/ 1400 w 1862"/>
                <a:gd name="T3" fmla="*/ 30 h 1449"/>
                <a:gd name="T4" fmla="*/ 1733 w 1862"/>
                <a:gd name="T5" fmla="*/ 809 h 1449"/>
                <a:gd name="T6" fmla="*/ 653 w 1862"/>
                <a:gd name="T7" fmla="*/ 1195 h 1449"/>
                <a:gd name="T8" fmla="*/ 653 w 1862"/>
                <a:gd name="T9" fmla="*/ 1187 h 1449"/>
                <a:gd name="T10" fmla="*/ 526 w 1862"/>
                <a:gd name="T11" fmla="*/ 1062 h 1449"/>
                <a:gd name="T12" fmla="*/ 465 w 1862"/>
                <a:gd name="T13" fmla="*/ 1078 h 1449"/>
                <a:gd name="T14" fmla="*/ 361 w 1862"/>
                <a:gd name="T15" fmla="*/ 1018 h 1449"/>
                <a:gd name="T16" fmla="*/ 361 w 1862"/>
                <a:gd name="T17" fmla="*/ 1017 h 1449"/>
                <a:gd name="T18" fmla="*/ 232 w 1862"/>
                <a:gd name="T19" fmla="*/ 891 h 1449"/>
                <a:gd name="T20" fmla="*/ 116 w 1862"/>
                <a:gd name="T21" fmla="*/ 968 h 1449"/>
                <a:gd name="T22" fmla="*/ 79 w 1862"/>
                <a:gd name="T23" fmla="*/ 962 h 1449"/>
                <a:gd name="T24" fmla="*/ 0 w 1862"/>
                <a:gd name="T25" fmla="*/ 998 h 1449"/>
                <a:gd name="T26" fmla="*/ 4 w 1862"/>
                <a:gd name="T27" fmla="*/ 1449 h 1449"/>
                <a:gd name="T28" fmla="*/ 773 w 1862"/>
                <a:gd name="T29" fmla="*/ 1443 h 1449"/>
                <a:gd name="T30" fmla="*/ 822 w 1862"/>
                <a:gd name="T31" fmla="*/ 1339 h 1449"/>
                <a:gd name="T32" fmla="*/ 768 w 1862"/>
                <a:gd name="T33" fmla="*/ 1233 h 1449"/>
                <a:gd name="T34" fmla="*/ 1421 w 1862"/>
                <a:gd name="T35" fmla="*/ 1120 h 1449"/>
                <a:gd name="T36" fmla="*/ 1772 w 1862"/>
                <a:gd name="T37" fmla="*/ 825 h 1449"/>
                <a:gd name="T38" fmla="*/ 1429 w 1862"/>
                <a:gd name="T39" fmla="*/ 0 h 1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62" h="1449">
                  <a:moveTo>
                    <a:pt x="1429" y="0"/>
                  </a:moveTo>
                  <a:cubicBezTo>
                    <a:pt x="1400" y="30"/>
                    <a:pt x="1400" y="30"/>
                    <a:pt x="1400" y="30"/>
                  </a:cubicBezTo>
                  <a:cubicBezTo>
                    <a:pt x="1694" y="320"/>
                    <a:pt x="1816" y="604"/>
                    <a:pt x="1733" y="809"/>
                  </a:cubicBezTo>
                  <a:cubicBezTo>
                    <a:pt x="1636" y="1050"/>
                    <a:pt x="1263" y="1183"/>
                    <a:pt x="653" y="1195"/>
                  </a:cubicBezTo>
                  <a:cubicBezTo>
                    <a:pt x="653" y="1192"/>
                    <a:pt x="653" y="1190"/>
                    <a:pt x="653" y="1187"/>
                  </a:cubicBezTo>
                  <a:cubicBezTo>
                    <a:pt x="653" y="1117"/>
                    <a:pt x="596" y="1061"/>
                    <a:pt x="526" y="1062"/>
                  </a:cubicBezTo>
                  <a:cubicBezTo>
                    <a:pt x="504" y="1062"/>
                    <a:pt x="483" y="1068"/>
                    <a:pt x="465" y="1078"/>
                  </a:cubicBezTo>
                  <a:cubicBezTo>
                    <a:pt x="442" y="1044"/>
                    <a:pt x="404" y="1021"/>
                    <a:pt x="361" y="1018"/>
                  </a:cubicBezTo>
                  <a:cubicBezTo>
                    <a:pt x="361" y="1017"/>
                    <a:pt x="361" y="1017"/>
                    <a:pt x="361" y="1017"/>
                  </a:cubicBezTo>
                  <a:cubicBezTo>
                    <a:pt x="360" y="947"/>
                    <a:pt x="303" y="890"/>
                    <a:pt x="232" y="891"/>
                  </a:cubicBezTo>
                  <a:cubicBezTo>
                    <a:pt x="180" y="891"/>
                    <a:pt x="136" y="923"/>
                    <a:pt x="116" y="968"/>
                  </a:cubicBezTo>
                  <a:cubicBezTo>
                    <a:pt x="105" y="964"/>
                    <a:pt x="92" y="961"/>
                    <a:pt x="79" y="962"/>
                  </a:cubicBezTo>
                  <a:cubicBezTo>
                    <a:pt x="47" y="962"/>
                    <a:pt x="19" y="976"/>
                    <a:pt x="0" y="998"/>
                  </a:cubicBezTo>
                  <a:cubicBezTo>
                    <a:pt x="4" y="1449"/>
                    <a:pt x="4" y="1449"/>
                    <a:pt x="4" y="1449"/>
                  </a:cubicBezTo>
                  <a:cubicBezTo>
                    <a:pt x="773" y="1443"/>
                    <a:pt x="773" y="1443"/>
                    <a:pt x="773" y="1443"/>
                  </a:cubicBezTo>
                  <a:cubicBezTo>
                    <a:pt x="803" y="1418"/>
                    <a:pt x="822" y="1381"/>
                    <a:pt x="822" y="1339"/>
                  </a:cubicBezTo>
                  <a:cubicBezTo>
                    <a:pt x="822" y="1296"/>
                    <a:pt x="801" y="1257"/>
                    <a:pt x="768" y="1233"/>
                  </a:cubicBezTo>
                  <a:cubicBezTo>
                    <a:pt x="1037" y="1221"/>
                    <a:pt x="1255" y="1183"/>
                    <a:pt x="1421" y="1120"/>
                  </a:cubicBezTo>
                  <a:cubicBezTo>
                    <a:pt x="1603" y="1051"/>
                    <a:pt x="1721" y="952"/>
                    <a:pt x="1772" y="825"/>
                  </a:cubicBezTo>
                  <a:cubicBezTo>
                    <a:pt x="1862" y="603"/>
                    <a:pt x="1737" y="302"/>
                    <a:pt x="1429" y="0"/>
                  </a:cubicBezTo>
                  <a:close/>
                </a:path>
              </a:pathLst>
            </a:custGeom>
            <a:solidFill>
              <a:srgbClr val="F39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3" name="Freeform 16"/>
            <p:cNvSpPr>
              <a:spLocks/>
            </p:cNvSpPr>
            <p:nvPr/>
          </p:nvSpPr>
          <p:spPr bwMode="auto">
            <a:xfrm>
              <a:off x="4650" y="882"/>
              <a:ext cx="533" cy="449"/>
            </a:xfrm>
            <a:custGeom>
              <a:avLst/>
              <a:gdLst>
                <a:gd name="T0" fmla="*/ 0 w 225"/>
                <a:gd name="T1" fmla="*/ 34 h 190"/>
                <a:gd name="T2" fmla="*/ 65 w 225"/>
                <a:gd name="T3" fmla="*/ 153 h 190"/>
                <a:gd name="T4" fmla="*/ 225 w 225"/>
                <a:gd name="T5" fmla="*/ 190 h 190"/>
                <a:gd name="T6" fmla="*/ 34 w 225"/>
                <a:gd name="T7" fmla="*/ 0 h 190"/>
                <a:gd name="T8" fmla="*/ 0 w 225"/>
                <a:gd name="T9" fmla="*/ 34 h 190"/>
              </a:gdLst>
              <a:ahLst/>
              <a:cxnLst>
                <a:cxn ang="0">
                  <a:pos x="T0" y="T1"/>
                </a:cxn>
                <a:cxn ang="0">
                  <a:pos x="T2" y="T3"/>
                </a:cxn>
                <a:cxn ang="0">
                  <a:pos x="T4" y="T5"/>
                </a:cxn>
                <a:cxn ang="0">
                  <a:pos x="T6" y="T7"/>
                </a:cxn>
                <a:cxn ang="0">
                  <a:pos x="T8" y="T9"/>
                </a:cxn>
              </a:cxnLst>
              <a:rect l="0" t="0" r="r" b="b"/>
              <a:pathLst>
                <a:path w="225" h="190">
                  <a:moveTo>
                    <a:pt x="0" y="34"/>
                  </a:moveTo>
                  <a:cubicBezTo>
                    <a:pt x="0" y="34"/>
                    <a:pt x="4" y="124"/>
                    <a:pt x="65" y="153"/>
                  </a:cubicBezTo>
                  <a:cubicBezTo>
                    <a:pt x="127" y="183"/>
                    <a:pt x="225" y="190"/>
                    <a:pt x="225" y="190"/>
                  </a:cubicBezTo>
                  <a:cubicBezTo>
                    <a:pt x="34" y="0"/>
                    <a:pt x="34" y="0"/>
                    <a:pt x="34" y="0"/>
                  </a:cubicBezTo>
                  <a:lnTo>
                    <a:pt x="0" y="34"/>
                  </a:lnTo>
                  <a:close/>
                </a:path>
              </a:pathLst>
            </a:custGeom>
            <a:solidFill>
              <a:srgbClr val="82B7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4" name="Freeform 17"/>
            <p:cNvSpPr>
              <a:spLocks/>
            </p:cNvSpPr>
            <p:nvPr/>
          </p:nvSpPr>
          <p:spPr bwMode="auto">
            <a:xfrm>
              <a:off x="4681" y="882"/>
              <a:ext cx="336" cy="286"/>
            </a:xfrm>
            <a:custGeom>
              <a:avLst/>
              <a:gdLst>
                <a:gd name="T0" fmla="*/ 0 w 142"/>
                <a:gd name="T1" fmla="*/ 22 h 121"/>
                <a:gd name="T2" fmla="*/ 41 w 142"/>
                <a:gd name="T3" fmla="*/ 98 h 121"/>
                <a:gd name="T4" fmla="*/ 142 w 142"/>
                <a:gd name="T5" fmla="*/ 121 h 121"/>
                <a:gd name="T6" fmla="*/ 21 w 142"/>
                <a:gd name="T7" fmla="*/ 0 h 121"/>
                <a:gd name="T8" fmla="*/ 0 w 142"/>
                <a:gd name="T9" fmla="*/ 22 h 121"/>
              </a:gdLst>
              <a:ahLst/>
              <a:cxnLst>
                <a:cxn ang="0">
                  <a:pos x="T0" y="T1"/>
                </a:cxn>
                <a:cxn ang="0">
                  <a:pos x="T2" y="T3"/>
                </a:cxn>
                <a:cxn ang="0">
                  <a:pos x="T4" y="T5"/>
                </a:cxn>
                <a:cxn ang="0">
                  <a:pos x="T6" y="T7"/>
                </a:cxn>
                <a:cxn ang="0">
                  <a:pos x="T8" y="T9"/>
                </a:cxn>
              </a:cxnLst>
              <a:rect l="0" t="0" r="r" b="b"/>
              <a:pathLst>
                <a:path w="142" h="121">
                  <a:moveTo>
                    <a:pt x="0" y="22"/>
                  </a:moveTo>
                  <a:cubicBezTo>
                    <a:pt x="0" y="22"/>
                    <a:pt x="2" y="79"/>
                    <a:pt x="41" y="98"/>
                  </a:cubicBezTo>
                  <a:cubicBezTo>
                    <a:pt x="80" y="117"/>
                    <a:pt x="142" y="121"/>
                    <a:pt x="142" y="121"/>
                  </a:cubicBezTo>
                  <a:cubicBezTo>
                    <a:pt x="21" y="0"/>
                    <a:pt x="21" y="0"/>
                    <a:pt x="21" y="0"/>
                  </a:cubicBezTo>
                  <a:lnTo>
                    <a:pt x="0" y="22"/>
                  </a:lnTo>
                  <a:close/>
                </a:path>
              </a:pathLst>
            </a:custGeom>
            <a:solidFill>
              <a:srgbClr val="82B732">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5" name="Freeform 18"/>
            <p:cNvSpPr>
              <a:spLocks/>
            </p:cNvSpPr>
            <p:nvPr/>
          </p:nvSpPr>
          <p:spPr bwMode="auto">
            <a:xfrm>
              <a:off x="4731" y="801"/>
              <a:ext cx="452" cy="530"/>
            </a:xfrm>
            <a:custGeom>
              <a:avLst/>
              <a:gdLst>
                <a:gd name="T0" fmla="*/ 34 w 191"/>
                <a:gd name="T1" fmla="*/ 0 h 224"/>
                <a:gd name="T2" fmla="*/ 153 w 191"/>
                <a:gd name="T3" fmla="*/ 65 h 224"/>
                <a:gd name="T4" fmla="*/ 191 w 191"/>
                <a:gd name="T5" fmla="*/ 224 h 224"/>
                <a:gd name="T6" fmla="*/ 0 w 191"/>
                <a:gd name="T7" fmla="*/ 34 h 224"/>
                <a:gd name="T8" fmla="*/ 34 w 191"/>
                <a:gd name="T9" fmla="*/ 0 h 224"/>
              </a:gdLst>
              <a:ahLst/>
              <a:cxnLst>
                <a:cxn ang="0">
                  <a:pos x="T0" y="T1"/>
                </a:cxn>
                <a:cxn ang="0">
                  <a:pos x="T2" y="T3"/>
                </a:cxn>
                <a:cxn ang="0">
                  <a:pos x="T4" y="T5"/>
                </a:cxn>
                <a:cxn ang="0">
                  <a:pos x="T6" y="T7"/>
                </a:cxn>
                <a:cxn ang="0">
                  <a:pos x="T8" y="T9"/>
                </a:cxn>
              </a:cxnLst>
              <a:rect l="0" t="0" r="r" b="b"/>
              <a:pathLst>
                <a:path w="191" h="224">
                  <a:moveTo>
                    <a:pt x="34" y="0"/>
                  </a:moveTo>
                  <a:cubicBezTo>
                    <a:pt x="34" y="0"/>
                    <a:pt x="124" y="3"/>
                    <a:pt x="153" y="65"/>
                  </a:cubicBezTo>
                  <a:cubicBezTo>
                    <a:pt x="183" y="126"/>
                    <a:pt x="191" y="224"/>
                    <a:pt x="191" y="224"/>
                  </a:cubicBezTo>
                  <a:cubicBezTo>
                    <a:pt x="0" y="34"/>
                    <a:pt x="0" y="34"/>
                    <a:pt x="0" y="34"/>
                  </a:cubicBezTo>
                  <a:lnTo>
                    <a:pt x="34" y="0"/>
                  </a:lnTo>
                  <a:close/>
                </a:path>
              </a:pathLst>
            </a:custGeom>
            <a:solidFill>
              <a:srgbClr val="82B7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6" name="Freeform 19"/>
            <p:cNvSpPr>
              <a:spLocks/>
            </p:cNvSpPr>
            <p:nvPr/>
          </p:nvSpPr>
          <p:spPr bwMode="auto">
            <a:xfrm>
              <a:off x="4731" y="830"/>
              <a:ext cx="286" cy="338"/>
            </a:xfrm>
            <a:custGeom>
              <a:avLst/>
              <a:gdLst>
                <a:gd name="T0" fmla="*/ 22 w 121"/>
                <a:gd name="T1" fmla="*/ 0 h 143"/>
                <a:gd name="T2" fmla="*/ 98 w 121"/>
                <a:gd name="T3" fmla="*/ 42 h 143"/>
                <a:gd name="T4" fmla="*/ 121 w 121"/>
                <a:gd name="T5" fmla="*/ 143 h 143"/>
                <a:gd name="T6" fmla="*/ 0 w 121"/>
                <a:gd name="T7" fmla="*/ 22 h 143"/>
                <a:gd name="T8" fmla="*/ 22 w 121"/>
                <a:gd name="T9" fmla="*/ 0 h 143"/>
              </a:gdLst>
              <a:ahLst/>
              <a:cxnLst>
                <a:cxn ang="0">
                  <a:pos x="T0" y="T1"/>
                </a:cxn>
                <a:cxn ang="0">
                  <a:pos x="T2" y="T3"/>
                </a:cxn>
                <a:cxn ang="0">
                  <a:pos x="T4" y="T5"/>
                </a:cxn>
                <a:cxn ang="0">
                  <a:pos x="T6" y="T7"/>
                </a:cxn>
                <a:cxn ang="0">
                  <a:pos x="T8" y="T9"/>
                </a:cxn>
              </a:cxnLst>
              <a:rect l="0" t="0" r="r" b="b"/>
              <a:pathLst>
                <a:path w="121" h="143">
                  <a:moveTo>
                    <a:pt x="22" y="0"/>
                  </a:moveTo>
                  <a:cubicBezTo>
                    <a:pt x="22" y="0"/>
                    <a:pt x="79" y="3"/>
                    <a:pt x="98" y="42"/>
                  </a:cubicBezTo>
                  <a:cubicBezTo>
                    <a:pt x="117" y="81"/>
                    <a:pt x="121" y="143"/>
                    <a:pt x="121" y="143"/>
                  </a:cubicBezTo>
                  <a:cubicBezTo>
                    <a:pt x="0" y="22"/>
                    <a:pt x="0" y="22"/>
                    <a:pt x="0" y="22"/>
                  </a:cubicBezTo>
                  <a:lnTo>
                    <a:pt x="22" y="0"/>
                  </a:lnTo>
                  <a:close/>
                </a:path>
              </a:pathLst>
            </a:custGeom>
            <a:solidFill>
              <a:srgbClr val="82B732">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7" name="Freeform 20"/>
            <p:cNvSpPr>
              <a:spLocks/>
            </p:cNvSpPr>
            <p:nvPr/>
          </p:nvSpPr>
          <p:spPr bwMode="auto">
            <a:xfrm>
              <a:off x="2746" y="-1124"/>
              <a:ext cx="1895" cy="1914"/>
            </a:xfrm>
            <a:custGeom>
              <a:avLst/>
              <a:gdLst>
                <a:gd name="T0" fmla="*/ 789 w 801"/>
                <a:gd name="T1" fmla="*/ 809 h 809"/>
                <a:gd name="T2" fmla="*/ 785 w 801"/>
                <a:gd name="T3" fmla="*/ 808 h 809"/>
                <a:gd name="T4" fmla="*/ 775 w 801"/>
                <a:gd name="T5" fmla="*/ 805 h 809"/>
                <a:gd name="T6" fmla="*/ 739 w 801"/>
                <a:gd name="T7" fmla="*/ 791 h 809"/>
                <a:gd name="T8" fmla="*/ 686 w 801"/>
                <a:gd name="T9" fmla="*/ 766 h 809"/>
                <a:gd name="T10" fmla="*/ 623 w 801"/>
                <a:gd name="T11" fmla="*/ 729 h 809"/>
                <a:gd name="T12" fmla="*/ 588 w 801"/>
                <a:gd name="T13" fmla="*/ 706 h 809"/>
                <a:gd name="T14" fmla="*/ 553 w 801"/>
                <a:gd name="T15" fmla="*/ 679 h 809"/>
                <a:gd name="T16" fmla="*/ 482 w 801"/>
                <a:gd name="T17" fmla="*/ 617 h 809"/>
                <a:gd name="T18" fmla="*/ 450 w 801"/>
                <a:gd name="T19" fmla="*/ 580 h 809"/>
                <a:gd name="T20" fmla="*/ 418 w 801"/>
                <a:gd name="T21" fmla="*/ 539 h 809"/>
                <a:gd name="T22" fmla="*/ 354 w 801"/>
                <a:gd name="T23" fmla="*/ 457 h 809"/>
                <a:gd name="T24" fmla="*/ 287 w 801"/>
                <a:gd name="T25" fmla="*/ 377 h 809"/>
                <a:gd name="T26" fmla="*/ 223 w 801"/>
                <a:gd name="T27" fmla="*/ 299 h 809"/>
                <a:gd name="T28" fmla="*/ 164 w 801"/>
                <a:gd name="T29" fmla="*/ 225 h 809"/>
                <a:gd name="T30" fmla="*/ 137 w 801"/>
                <a:gd name="T31" fmla="*/ 190 h 809"/>
                <a:gd name="T32" fmla="*/ 112 w 801"/>
                <a:gd name="T33" fmla="*/ 158 h 809"/>
                <a:gd name="T34" fmla="*/ 68 w 801"/>
                <a:gd name="T35" fmla="*/ 101 h 809"/>
                <a:gd name="T36" fmla="*/ 50 w 801"/>
                <a:gd name="T37" fmla="*/ 77 h 809"/>
                <a:gd name="T38" fmla="*/ 35 w 801"/>
                <a:gd name="T39" fmla="*/ 57 h 809"/>
                <a:gd name="T40" fmla="*/ 14 w 801"/>
                <a:gd name="T41" fmla="*/ 28 h 809"/>
                <a:gd name="T42" fmla="*/ 6 w 801"/>
                <a:gd name="T43" fmla="*/ 18 h 809"/>
                <a:gd name="T44" fmla="*/ 6 w 801"/>
                <a:gd name="T45" fmla="*/ 5 h 809"/>
                <a:gd name="T46" fmla="*/ 19 w 801"/>
                <a:gd name="T47" fmla="*/ 6 h 809"/>
                <a:gd name="T48" fmla="*/ 29 w 801"/>
                <a:gd name="T49" fmla="*/ 13 h 809"/>
                <a:gd name="T50" fmla="*/ 57 w 801"/>
                <a:gd name="T51" fmla="*/ 35 h 809"/>
                <a:gd name="T52" fmla="*/ 78 w 801"/>
                <a:gd name="T53" fmla="*/ 50 h 809"/>
                <a:gd name="T54" fmla="*/ 101 w 801"/>
                <a:gd name="T55" fmla="*/ 69 h 809"/>
                <a:gd name="T56" fmla="*/ 158 w 801"/>
                <a:gd name="T57" fmla="*/ 113 h 809"/>
                <a:gd name="T58" fmla="*/ 190 w 801"/>
                <a:gd name="T59" fmla="*/ 139 h 809"/>
                <a:gd name="T60" fmla="*/ 224 w 801"/>
                <a:gd name="T61" fmla="*/ 166 h 809"/>
                <a:gd name="T62" fmla="*/ 297 w 801"/>
                <a:gd name="T63" fmla="*/ 226 h 809"/>
                <a:gd name="T64" fmla="*/ 375 w 801"/>
                <a:gd name="T65" fmla="*/ 290 h 809"/>
                <a:gd name="T66" fmla="*/ 454 w 801"/>
                <a:gd name="T67" fmla="*/ 358 h 809"/>
                <a:gd name="T68" fmla="*/ 536 w 801"/>
                <a:gd name="T69" fmla="*/ 423 h 809"/>
                <a:gd name="T70" fmla="*/ 576 w 801"/>
                <a:gd name="T71" fmla="*/ 455 h 809"/>
                <a:gd name="T72" fmla="*/ 613 w 801"/>
                <a:gd name="T73" fmla="*/ 488 h 809"/>
                <a:gd name="T74" fmla="*/ 674 w 801"/>
                <a:gd name="T75" fmla="*/ 559 h 809"/>
                <a:gd name="T76" fmla="*/ 700 w 801"/>
                <a:gd name="T77" fmla="*/ 595 h 809"/>
                <a:gd name="T78" fmla="*/ 723 w 801"/>
                <a:gd name="T79" fmla="*/ 629 h 809"/>
                <a:gd name="T80" fmla="*/ 760 w 801"/>
                <a:gd name="T81" fmla="*/ 693 h 809"/>
                <a:gd name="T82" fmla="*/ 784 w 801"/>
                <a:gd name="T83" fmla="*/ 746 h 809"/>
                <a:gd name="T84" fmla="*/ 797 w 801"/>
                <a:gd name="T85" fmla="*/ 783 h 809"/>
                <a:gd name="T86" fmla="*/ 800 w 801"/>
                <a:gd name="T87" fmla="*/ 793 h 809"/>
                <a:gd name="T88" fmla="*/ 801 w 801"/>
                <a:gd name="T89" fmla="*/ 796 h 809"/>
                <a:gd name="T90" fmla="*/ 789 w 801"/>
                <a:gd name="T91" fmla="*/ 809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1" h="809">
                  <a:moveTo>
                    <a:pt x="789" y="809"/>
                  </a:moveTo>
                  <a:cubicBezTo>
                    <a:pt x="789" y="809"/>
                    <a:pt x="788" y="809"/>
                    <a:pt x="785" y="808"/>
                  </a:cubicBezTo>
                  <a:cubicBezTo>
                    <a:pt x="783" y="807"/>
                    <a:pt x="780" y="806"/>
                    <a:pt x="775" y="805"/>
                  </a:cubicBezTo>
                  <a:cubicBezTo>
                    <a:pt x="767" y="802"/>
                    <a:pt x="754" y="797"/>
                    <a:pt x="739" y="791"/>
                  </a:cubicBezTo>
                  <a:cubicBezTo>
                    <a:pt x="724" y="785"/>
                    <a:pt x="706" y="776"/>
                    <a:pt x="686" y="766"/>
                  </a:cubicBezTo>
                  <a:cubicBezTo>
                    <a:pt x="667" y="756"/>
                    <a:pt x="645" y="743"/>
                    <a:pt x="623" y="729"/>
                  </a:cubicBezTo>
                  <a:cubicBezTo>
                    <a:pt x="611" y="722"/>
                    <a:pt x="600" y="714"/>
                    <a:pt x="588" y="706"/>
                  </a:cubicBezTo>
                  <a:cubicBezTo>
                    <a:pt x="577" y="697"/>
                    <a:pt x="565" y="689"/>
                    <a:pt x="553" y="679"/>
                  </a:cubicBezTo>
                  <a:cubicBezTo>
                    <a:pt x="529" y="661"/>
                    <a:pt x="505" y="641"/>
                    <a:pt x="482" y="617"/>
                  </a:cubicBezTo>
                  <a:cubicBezTo>
                    <a:pt x="471" y="605"/>
                    <a:pt x="460" y="593"/>
                    <a:pt x="450" y="580"/>
                  </a:cubicBezTo>
                  <a:cubicBezTo>
                    <a:pt x="439" y="567"/>
                    <a:pt x="429" y="553"/>
                    <a:pt x="418" y="539"/>
                  </a:cubicBezTo>
                  <a:cubicBezTo>
                    <a:pt x="398" y="511"/>
                    <a:pt x="376" y="483"/>
                    <a:pt x="354" y="457"/>
                  </a:cubicBezTo>
                  <a:cubicBezTo>
                    <a:pt x="331" y="430"/>
                    <a:pt x="309" y="404"/>
                    <a:pt x="287" y="377"/>
                  </a:cubicBezTo>
                  <a:cubicBezTo>
                    <a:pt x="265" y="351"/>
                    <a:pt x="244" y="324"/>
                    <a:pt x="223" y="299"/>
                  </a:cubicBezTo>
                  <a:cubicBezTo>
                    <a:pt x="203" y="273"/>
                    <a:pt x="183" y="248"/>
                    <a:pt x="164" y="225"/>
                  </a:cubicBezTo>
                  <a:cubicBezTo>
                    <a:pt x="155" y="213"/>
                    <a:pt x="146" y="201"/>
                    <a:pt x="137" y="190"/>
                  </a:cubicBezTo>
                  <a:cubicBezTo>
                    <a:pt x="129" y="179"/>
                    <a:pt x="120" y="168"/>
                    <a:pt x="112" y="158"/>
                  </a:cubicBezTo>
                  <a:cubicBezTo>
                    <a:pt x="96" y="137"/>
                    <a:pt x="81" y="118"/>
                    <a:pt x="68" y="101"/>
                  </a:cubicBezTo>
                  <a:cubicBezTo>
                    <a:pt x="62" y="93"/>
                    <a:pt x="56" y="85"/>
                    <a:pt x="50" y="77"/>
                  </a:cubicBezTo>
                  <a:cubicBezTo>
                    <a:pt x="45" y="70"/>
                    <a:pt x="40" y="63"/>
                    <a:pt x="35" y="57"/>
                  </a:cubicBezTo>
                  <a:cubicBezTo>
                    <a:pt x="26" y="45"/>
                    <a:pt x="19" y="35"/>
                    <a:pt x="14" y="28"/>
                  </a:cubicBezTo>
                  <a:cubicBezTo>
                    <a:pt x="9" y="22"/>
                    <a:pt x="6" y="18"/>
                    <a:pt x="6" y="18"/>
                  </a:cubicBezTo>
                  <a:cubicBezTo>
                    <a:pt x="6" y="18"/>
                    <a:pt x="0" y="10"/>
                    <a:pt x="6" y="5"/>
                  </a:cubicBezTo>
                  <a:cubicBezTo>
                    <a:pt x="11" y="0"/>
                    <a:pt x="19" y="6"/>
                    <a:pt x="19" y="6"/>
                  </a:cubicBezTo>
                  <a:cubicBezTo>
                    <a:pt x="19" y="6"/>
                    <a:pt x="22" y="8"/>
                    <a:pt x="29" y="13"/>
                  </a:cubicBezTo>
                  <a:cubicBezTo>
                    <a:pt x="36" y="18"/>
                    <a:pt x="45" y="26"/>
                    <a:pt x="57" y="35"/>
                  </a:cubicBezTo>
                  <a:cubicBezTo>
                    <a:pt x="63" y="40"/>
                    <a:pt x="70" y="45"/>
                    <a:pt x="78" y="50"/>
                  </a:cubicBezTo>
                  <a:cubicBezTo>
                    <a:pt x="85" y="56"/>
                    <a:pt x="93" y="62"/>
                    <a:pt x="101" y="69"/>
                  </a:cubicBezTo>
                  <a:cubicBezTo>
                    <a:pt x="118" y="82"/>
                    <a:pt x="137" y="97"/>
                    <a:pt x="158" y="113"/>
                  </a:cubicBezTo>
                  <a:cubicBezTo>
                    <a:pt x="168" y="121"/>
                    <a:pt x="179" y="130"/>
                    <a:pt x="190" y="139"/>
                  </a:cubicBezTo>
                  <a:cubicBezTo>
                    <a:pt x="201" y="147"/>
                    <a:pt x="212" y="157"/>
                    <a:pt x="224" y="166"/>
                  </a:cubicBezTo>
                  <a:cubicBezTo>
                    <a:pt x="247" y="185"/>
                    <a:pt x="272" y="205"/>
                    <a:pt x="297" y="226"/>
                  </a:cubicBezTo>
                  <a:cubicBezTo>
                    <a:pt x="322" y="246"/>
                    <a:pt x="349" y="268"/>
                    <a:pt x="375" y="290"/>
                  </a:cubicBezTo>
                  <a:cubicBezTo>
                    <a:pt x="401" y="312"/>
                    <a:pt x="427" y="335"/>
                    <a:pt x="454" y="358"/>
                  </a:cubicBezTo>
                  <a:cubicBezTo>
                    <a:pt x="480" y="381"/>
                    <a:pt x="508" y="402"/>
                    <a:pt x="536" y="423"/>
                  </a:cubicBezTo>
                  <a:cubicBezTo>
                    <a:pt x="549" y="434"/>
                    <a:pt x="563" y="444"/>
                    <a:pt x="576" y="455"/>
                  </a:cubicBezTo>
                  <a:cubicBezTo>
                    <a:pt x="589" y="466"/>
                    <a:pt x="601" y="477"/>
                    <a:pt x="613" y="488"/>
                  </a:cubicBezTo>
                  <a:cubicBezTo>
                    <a:pt x="636" y="511"/>
                    <a:pt x="656" y="535"/>
                    <a:pt x="674" y="559"/>
                  </a:cubicBezTo>
                  <a:cubicBezTo>
                    <a:pt x="684" y="571"/>
                    <a:pt x="692" y="583"/>
                    <a:pt x="700" y="595"/>
                  </a:cubicBezTo>
                  <a:cubicBezTo>
                    <a:pt x="708" y="607"/>
                    <a:pt x="716" y="618"/>
                    <a:pt x="723" y="629"/>
                  </a:cubicBezTo>
                  <a:cubicBezTo>
                    <a:pt x="737" y="652"/>
                    <a:pt x="749" y="674"/>
                    <a:pt x="760" y="693"/>
                  </a:cubicBezTo>
                  <a:cubicBezTo>
                    <a:pt x="770" y="713"/>
                    <a:pt x="778" y="731"/>
                    <a:pt x="784" y="746"/>
                  </a:cubicBezTo>
                  <a:cubicBezTo>
                    <a:pt x="790" y="762"/>
                    <a:pt x="795" y="774"/>
                    <a:pt x="797" y="783"/>
                  </a:cubicBezTo>
                  <a:cubicBezTo>
                    <a:pt x="799" y="787"/>
                    <a:pt x="800" y="791"/>
                    <a:pt x="800" y="793"/>
                  </a:cubicBezTo>
                  <a:cubicBezTo>
                    <a:pt x="801" y="795"/>
                    <a:pt x="801" y="796"/>
                    <a:pt x="801" y="796"/>
                  </a:cubicBezTo>
                  <a:lnTo>
                    <a:pt x="789" y="809"/>
                  </a:lnTo>
                  <a:close/>
                </a:path>
              </a:pathLst>
            </a:custGeom>
            <a:solidFill>
              <a:srgbClr val="00A3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8" name="Freeform 21"/>
            <p:cNvSpPr>
              <a:spLocks/>
            </p:cNvSpPr>
            <p:nvPr/>
          </p:nvSpPr>
          <p:spPr bwMode="auto">
            <a:xfrm>
              <a:off x="4598" y="492"/>
              <a:ext cx="571" cy="413"/>
            </a:xfrm>
            <a:custGeom>
              <a:avLst/>
              <a:gdLst>
                <a:gd name="T0" fmla="*/ 0 w 241"/>
                <a:gd name="T1" fmla="*/ 0 h 175"/>
                <a:gd name="T2" fmla="*/ 160 w 241"/>
                <a:gd name="T3" fmla="*/ 58 h 175"/>
                <a:gd name="T4" fmla="*/ 241 w 241"/>
                <a:gd name="T5" fmla="*/ 175 h 175"/>
                <a:gd name="T6" fmla="*/ 74 w 241"/>
                <a:gd name="T7" fmla="*/ 98 h 175"/>
                <a:gd name="T8" fmla="*/ 0 w 241"/>
                <a:gd name="T9" fmla="*/ 0 h 175"/>
              </a:gdLst>
              <a:ahLst/>
              <a:cxnLst>
                <a:cxn ang="0">
                  <a:pos x="T0" y="T1"/>
                </a:cxn>
                <a:cxn ang="0">
                  <a:pos x="T2" y="T3"/>
                </a:cxn>
                <a:cxn ang="0">
                  <a:pos x="T4" y="T5"/>
                </a:cxn>
                <a:cxn ang="0">
                  <a:pos x="T6" y="T7"/>
                </a:cxn>
                <a:cxn ang="0">
                  <a:pos x="T8" y="T9"/>
                </a:cxn>
              </a:cxnLst>
              <a:rect l="0" t="0" r="r" b="b"/>
              <a:pathLst>
                <a:path w="241" h="175">
                  <a:moveTo>
                    <a:pt x="0" y="0"/>
                  </a:moveTo>
                  <a:cubicBezTo>
                    <a:pt x="0" y="0"/>
                    <a:pt x="120" y="23"/>
                    <a:pt x="160" y="58"/>
                  </a:cubicBezTo>
                  <a:cubicBezTo>
                    <a:pt x="200" y="92"/>
                    <a:pt x="241" y="175"/>
                    <a:pt x="241" y="175"/>
                  </a:cubicBezTo>
                  <a:cubicBezTo>
                    <a:pt x="74" y="98"/>
                    <a:pt x="74" y="98"/>
                    <a:pt x="74" y="98"/>
                  </a:cubicBezTo>
                  <a:lnTo>
                    <a:pt x="0" y="0"/>
                  </a:lnTo>
                  <a:close/>
                </a:path>
              </a:pathLst>
            </a:custGeom>
            <a:solidFill>
              <a:srgbClr val="4454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9" name="Freeform 22"/>
            <p:cNvSpPr>
              <a:spLocks/>
            </p:cNvSpPr>
            <p:nvPr/>
          </p:nvSpPr>
          <p:spPr bwMode="auto">
            <a:xfrm>
              <a:off x="4343" y="742"/>
              <a:ext cx="409" cy="575"/>
            </a:xfrm>
            <a:custGeom>
              <a:avLst/>
              <a:gdLst>
                <a:gd name="T0" fmla="*/ 0 w 173"/>
                <a:gd name="T1" fmla="*/ 0 h 243"/>
                <a:gd name="T2" fmla="*/ 57 w 173"/>
                <a:gd name="T3" fmla="*/ 161 h 243"/>
                <a:gd name="T4" fmla="*/ 173 w 173"/>
                <a:gd name="T5" fmla="*/ 243 h 243"/>
                <a:gd name="T6" fmla="*/ 98 w 173"/>
                <a:gd name="T7" fmla="*/ 75 h 243"/>
                <a:gd name="T8" fmla="*/ 0 w 173"/>
                <a:gd name="T9" fmla="*/ 0 h 243"/>
              </a:gdLst>
              <a:ahLst/>
              <a:cxnLst>
                <a:cxn ang="0">
                  <a:pos x="T0" y="T1"/>
                </a:cxn>
                <a:cxn ang="0">
                  <a:pos x="T2" y="T3"/>
                </a:cxn>
                <a:cxn ang="0">
                  <a:pos x="T4" y="T5"/>
                </a:cxn>
                <a:cxn ang="0">
                  <a:pos x="T6" y="T7"/>
                </a:cxn>
                <a:cxn ang="0">
                  <a:pos x="T8" y="T9"/>
                </a:cxn>
              </a:cxnLst>
              <a:rect l="0" t="0" r="r" b="b"/>
              <a:pathLst>
                <a:path w="173" h="243">
                  <a:moveTo>
                    <a:pt x="0" y="0"/>
                  </a:moveTo>
                  <a:cubicBezTo>
                    <a:pt x="0" y="0"/>
                    <a:pt x="23" y="121"/>
                    <a:pt x="57" y="161"/>
                  </a:cubicBezTo>
                  <a:cubicBezTo>
                    <a:pt x="91" y="201"/>
                    <a:pt x="173" y="243"/>
                    <a:pt x="173" y="243"/>
                  </a:cubicBezTo>
                  <a:cubicBezTo>
                    <a:pt x="98" y="75"/>
                    <a:pt x="98" y="75"/>
                    <a:pt x="98" y="75"/>
                  </a:cubicBezTo>
                  <a:lnTo>
                    <a:pt x="0" y="0"/>
                  </a:lnTo>
                  <a:close/>
                </a:path>
              </a:pathLst>
            </a:custGeom>
            <a:solidFill>
              <a:srgbClr val="2E39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0" name="Freeform 23"/>
            <p:cNvSpPr>
              <a:spLocks/>
            </p:cNvSpPr>
            <p:nvPr/>
          </p:nvSpPr>
          <p:spPr bwMode="auto">
            <a:xfrm>
              <a:off x="4525" y="674"/>
              <a:ext cx="345" cy="343"/>
            </a:xfrm>
            <a:custGeom>
              <a:avLst/>
              <a:gdLst>
                <a:gd name="T0" fmla="*/ 138 w 146"/>
                <a:gd name="T1" fmla="*/ 9 h 145"/>
                <a:gd name="T2" fmla="*/ 138 w 146"/>
                <a:gd name="T3" fmla="*/ 39 h 145"/>
                <a:gd name="T4" fmla="*/ 38 w 146"/>
                <a:gd name="T5" fmla="*/ 137 h 145"/>
                <a:gd name="T6" fmla="*/ 8 w 146"/>
                <a:gd name="T7" fmla="*/ 137 h 145"/>
                <a:gd name="T8" fmla="*/ 8 w 146"/>
                <a:gd name="T9" fmla="*/ 107 h 145"/>
                <a:gd name="T10" fmla="*/ 107 w 146"/>
                <a:gd name="T11" fmla="*/ 8 h 145"/>
                <a:gd name="T12" fmla="*/ 138 w 146"/>
                <a:gd name="T13" fmla="*/ 9 h 145"/>
              </a:gdLst>
              <a:ahLst/>
              <a:cxnLst>
                <a:cxn ang="0">
                  <a:pos x="T0" y="T1"/>
                </a:cxn>
                <a:cxn ang="0">
                  <a:pos x="T2" y="T3"/>
                </a:cxn>
                <a:cxn ang="0">
                  <a:pos x="T4" y="T5"/>
                </a:cxn>
                <a:cxn ang="0">
                  <a:pos x="T6" y="T7"/>
                </a:cxn>
                <a:cxn ang="0">
                  <a:pos x="T8" y="T9"/>
                </a:cxn>
                <a:cxn ang="0">
                  <a:pos x="T10" y="T11"/>
                </a:cxn>
                <a:cxn ang="0">
                  <a:pos x="T12" y="T13"/>
                </a:cxn>
              </a:cxnLst>
              <a:rect l="0" t="0" r="r" b="b"/>
              <a:pathLst>
                <a:path w="146" h="145">
                  <a:moveTo>
                    <a:pt x="138" y="9"/>
                  </a:moveTo>
                  <a:cubicBezTo>
                    <a:pt x="146" y="17"/>
                    <a:pt x="146" y="31"/>
                    <a:pt x="138" y="39"/>
                  </a:cubicBezTo>
                  <a:cubicBezTo>
                    <a:pt x="38" y="137"/>
                    <a:pt x="38" y="137"/>
                    <a:pt x="38" y="137"/>
                  </a:cubicBezTo>
                  <a:cubicBezTo>
                    <a:pt x="30" y="145"/>
                    <a:pt x="17" y="145"/>
                    <a:pt x="8" y="137"/>
                  </a:cubicBezTo>
                  <a:cubicBezTo>
                    <a:pt x="0" y="128"/>
                    <a:pt x="0" y="115"/>
                    <a:pt x="8" y="107"/>
                  </a:cubicBezTo>
                  <a:cubicBezTo>
                    <a:pt x="107" y="8"/>
                    <a:pt x="107" y="8"/>
                    <a:pt x="107" y="8"/>
                  </a:cubicBezTo>
                  <a:cubicBezTo>
                    <a:pt x="116" y="0"/>
                    <a:pt x="129" y="0"/>
                    <a:pt x="138" y="9"/>
                  </a:cubicBez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1" name="Freeform 24"/>
            <p:cNvSpPr>
              <a:spLocks/>
            </p:cNvSpPr>
            <p:nvPr/>
          </p:nvSpPr>
          <p:spPr bwMode="auto">
            <a:xfrm>
              <a:off x="4149" y="295"/>
              <a:ext cx="400" cy="398"/>
            </a:xfrm>
            <a:custGeom>
              <a:avLst/>
              <a:gdLst>
                <a:gd name="T0" fmla="*/ 159 w 169"/>
                <a:gd name="T1" fmla="*/ 10 h 168"/>
                <a:gd name="T2" fmla="*/ 160 w 169"/>
                <a:gd name="T3" fmla="*/ 45 h 168"/>
                <a:gd name="T4" fmla="*/ 45 w 169"/>
                <a:gd name="T5" fmla="*/ 158 h 168"/>
                <a:gd name="T6" fmla="*/ 10 w 169"/>
                <a:gd name="T7" fmla="*/ 158 h 168"/>
                <a:gd name="T8" fmla="*/ 10 w 169"/>
                <a:gd name="T9" fmla="*/ 123 h 168"/>
                <a:gd name="T10" fmla="*/ 125 w 169"/>
                <a:gd name="T11" fmla="*/ 10 h 168"/>
                <a:gd name="T12" fmla="*/ 159 w 169"/>
                <a:gd name="T13" fmla="*/ 10 h 168"/>
              </a:gdLst>
              <a:ahLst/>
              <a:cxnLst>
                <a:cxn ang="0">
                  <a:pos x="T0" y="T1"/>
                </a:cxn>
                <a:cxn ang="0">
                  <a:pos x="T2" y="T3"/>
                </a:cxn>
                <a:cxn ang="0">
                  <a:pos x="T4" y="T5"/>
                </a:cxn>
                <a:cxn ang="0">
                  <a:pos x="T6" y="T7"/>
                </a:cxn>
                <a:cxn ang="0">
                  <a:pos x="T8" y="T9"/>
                </a:cxn>
                <a:cxn ang="0">
                  <a:pos x="T10" y="T11"/>
                </a:cxn>
                <a:cxn ang="0">
                  <a:pos x="T12" y="T13"/>
                </a:cxn>
              </a:cxnLst>
              <a:rect l="0" t="0" r="r" b="b"/>
              <a:pathLst>
                <a:path w="169" h="168">
                  <a:moveTo>
                    <a:pt x="159" y="10"/>
                  </a:moveTo>
                  <a:cubicBezTo>
                    <a:pt x="169" y="20"/>
                    <a:pt x="169" y="36"/>
                    <a:pt x="160" y="45"/>
                  </a:cubicBezTo>
                  <a:cubicBezTo>
                    <a:pt x="45" y="158"/>
                    <a:pt x="45" y="158"/>
                    <a:pt x="45" y="158"/>
                  </a:cubicBezTo>
                  <a:cubicBezTo>
                    <a:pt x="35" y="168"/>
                    <a:pt x="20" y="167"/>
                    <a:pt x="10" y="158"/>
                  </a:cubicBezTo>
                  <a:cubicBezTo>
                    <a:pt x="1" y="148"/>
                    <a:pt x="0" y="132"/>
                    <a:pt x="10" y="123"/>
                  </a:cubicBezTo>
                  <a:cubicBezTo>
                    <a:pt x="125" y="10"/>
                    <a:pt x="125" y="10"/>
                    <a:pt x="125" y="10"/>
                  </a:cubicBezTo>
                  <a:cubicBezTo>
                    <a:pt x="134" y="0"/>
                    <a:pt x="150" y="1"/>
                    <a:pt x="159" y="10"/>
                  </a:cubicBez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2" name="Freeform 25"/>
            <p:cNvSpPr>
              <a:spLocks/>
            </p:cNvSpPr>
            <p:nvPr/>
          </p:nvSpPr>
          <p:spPr bwMode="auto">
            <a:xfrm>
              <a:off x="4255" y="402"/>
              <a:ext cx="523" cy="525"/>
            </a:xfrm>
            <a:custGeom>
              <a:avLst/>
              <a:gdLst>
                <a:gd name="T0" fmla="*/ 0 w 523"/>
                <a:gd name="T1" fmla="*/ 267 h 525"/>
                <a:gd name="T2" fmla="*/ 289 w 523"/>
                <a:gd name="T3" fmla="*/ 525 h 525"/>
                <a:gd name="T4" fmla="*/ 523 w 523"/>
                <a:gd name="T5" fmla="*/ 291 h 525"/>
                <a:gd name="T6" fmla="*/ 272 w 523"/>
                <a:gd name="T7" fmla="*/ 0 h 525"/>
                <a:gd name="T8" fmla="*/ 0 w 523"/>
                <a:gd name="T9" fmla="*/ 267 h 525"/>
              </a:gdLst>
              <a:ahLst/>
              <a:cxnLst>
                <a:cxn ang="0">
                  <a:pos x="T0" y="T1"/>
                </a:cxn>
                <a:cxn ang="0">
                  <a:pos x="T2" y="T3"/>
                </a:cxn>
                <a:cxn ang="0">
                  <a:pos x="T4" y="T5"/>
                </a:cxn>
                <a:cxn ang="0">
                  <a:pos x="T6" y="T7"/>
                </a:cxn>
                <a:cxn ang="0">
                  <a:pos x="T8" y="T9"/>
                </a:cxn>
              </a:cxnLst>
              <a:rect l="0" t="0" r="r" b="b"/>
              <a:pathLst>
                <a:path w="523" h="525">
                  <a:moveTo>
                    <a:pt x="0" y="267"/>
                  </a:moveTo>
                  <a:lnTo>
                    <a:pt x="289" y="525"/>
                  </a:lnTo>
                  <a:lnTo>
                    <a:pt x="523" y="291"/>
                  </a:lnTo>
                  <a:lnTo>
                    <a:pt x="272" y="0"/>
                  </a:lnTo>
                  <a:lnTo>
                    <a:pt x="0" y="267"/>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3" name="Freeform 26"/>
            <p:cNvSpPr>
              <a:spLocks/>
            </p:cNvSpPr>
            <p:nvPr/>
          </p:nvSpPr>
          <p:spPr bwMode="auto">
            <a:xfrm>
              <a:off x="4454" y="605"/>
              <a:ext cx="511" cy="511"/>
            </a:xfrm>
            <a:custGeom>
              <a:avLst/>
              <a:gdLst>
                <a:gd name="T0" fmla="*/ 3 w 216"/>
                <a:gd name="T1" fmla="*/ 0 h 216"/>
                <a:gd name="T2" fmla="*/ 6 w 216"/>
                <a:gd name="T3" fmla="*/ 2 h 216"/>
                <a:gd name="T4" fmla="*/ 15 w 216"/>
                <a:gd name="T5" fmla="*/ 6 h 216"/>
                <a:gd name="T6" fmla="*/ 44 w 216"/>
                <a:gd name="T7" fmla="*/ 25 h 216"/>
                <a:gd name="T8" fmla="*/ 53 w 216"/>
                <a:gd name="T9" fmla="*/ 32 h 216"/>
                <a:gd name="T10" fmla="*/ 63 w 216"/>
                <a:gd name="T11" fmla="*/ 39 h 216"/>
                <a:gd name="T12" fmla="*/ 81 w 216"/>
                <a:gd name="T13" fmla="*/ 57 h 216"/>
                <a:gd name="T14" fmla="*/ 91 w 216"/>
                <a:gd name="T15" fmla="*/ 67 h 216"/>
                <a:gd name="T16" fmla="*/ 100 w 216"/>
                <a:gd name="T17" fmla="*/ 77 h 216"/>
                <a:gd name="T18" fmla="*/ 118 w 216"/>
                <a:gd name="T19" fmla="*/ 99 h 216"/>
                <a:gd name="T20" fmla="*/ 137 w 216"/>
                <a:gd name="T21" fmla="*/ 120 h 216"/>
                <a:gd name="T22" fmla="*/ 155 w 216"/>
                <a:gd name="T23" fmla="*/ 140 h 216"/>
                <a:gd name="T24" fmla="*/ 171 w 216"/>
                <a:gd name="T25" fmla="*/ 160 h 216"/>
                <a:gd name="T26" fmla="*/ 186 w 216"/>
                <a:gd name="T27" fmla="*/ 177 h 216"/>
                <a:gd name="T28" fmla="*/ 199 w 216"/>
                <a:gd name="T29" fmla="*/ 192 h 216"/>
                <a:gd name="T30" fmla="*/ 208 w 216"/>
                <a:gd name="T31" fmla="*/ 204 h 216"/>
                <a:gd name="T32" fmla="*/ 216 w 216"/>
                <a:gd name="T33" fmla="*/ 214 h 216"/>
                <a:gd name="T34" fmla="*/ 214 w 216"/>
                <a:gd name="T35" fmla="*/ 216 h 216"/>
                <a:gd name="T36" fmla="*/ 204 w 216"/>
                <a:gd name="T37" fmla="*/ 208 h 216"/>
                <a:gd name="T38" fmla="*/ 192 w 216"/>
                <a:gd name="T39" fmla="*/ 198 h 216"/>
                <a:gd name="T40" fmla="*/ 178 w 216"/>
                <a:gd name="T41" fmla="*/ 186 h 216"/>
                <a:gd name="T42" fmla="*/ 160 w 216"/>
                <a:gd name="T43" fmla="*/ 171 h 216"/>
                <a:gd name="T44" fmla="*/ 141 w 216"/>
                <a:gd name="T45" fmla="*/ 154 h 216"/>
                <a:gd name="T46" fmla="*/ 120 w 216"/>
                <a:gd name="T47" fmla="*/ 136 h 216"/>
                <a:gd name="T48" fmla="*/ 99 w 216"/>
                <a:gd name="T49" fmla="*/ 118 h 216"/>
                <a:gd name="T50" fmla="*/ 77 w 216"/>
                <a:gd name="T51" fmla="*/ 99 h 216"/>
                <a:gd name="T52" fmla="*/ 67 w 216"/>
                <a:gd name="T53" fmla="*/ 91 h 216"/>
                <a:gd name="T54" fmla="*/ 57 w 216"/>
                <a:gd name="T55" fmla="*/ 81 h 216"/>
                <a:gd name="T56" fmla="*/ 39 w 216"/>
                <a:gd name="T57" fmla="*/ 63 h 216"/>
                <a:gd name="T58" fmla="*/ 32 w 216"/>
                <a:gd name="T59" fmla="*/ 53 h 216"/>
                <a:gd name="T60" fmla="*/ 25 w 216"/>
                <a:gd name="T61" fmla="*/ 44 h 216"/>
                <a:gd name="T62" fmla="*/ 6 w 216"/>
                <a:gd name="T63" fmla="*/ 15 h 216"/>
                <a:gd name="T64" fmla="*/ 2 w 216"/>
                <a:gd name="T65" fmla="*/ 6 h 216"/>
                <a:gd name="T66" fmla="*/ 0 w 216"/>
                <a:gd name="T67" fmla="*/ 3 h 216"/>
                <a:gd name="T68" fmla="*/ 3 w 216"/>
                <a:gd name="T6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6" h="216">
                  <a:moveTo>
                    <a:pt x="3" y="0"/>
                  </a:moveTo>
                  <a:cubicBezTo>
                    <a:pt x="3" y="0"/>
                    <a:pt x="4" y="1"/>
                    <a:pt x="6" y="2"/>
                  </a:cubicBezTo>
                  <a:cubicBezTo>
                    <a:pt x="8" y="3"/>
                    <a:pt x="11" y="4"/>
                    <a:pt x="15" y="6"/>
                  </a:cubicBezTo>
                  <a:cubicBezTo>
                    <a:pt x="22" y="11"/>
                    <a:pt x="33" y="17"/>
                    <a:pt x="44" y="25"/>
                  </a:cubicBezTo>
                  <a:cubicBezTo>
                    <a:pt x="47" y="27"/>
                    <a:pt x="50" y="30"/>
                    <a:pt x="53" y="32"/>
                  </a:cubicBezTo>
                  <a:cubicBezTo>
                    <a:pt x="56" y="34"/>
                    <a:pt x="59" y="37"/>
                    <a:pt x="63" y="39"/>
                  </a:cubicBezTo>
                  <a:cubicBezTo>
                    <a:pt x="69" y="45"/>
                    <a:pt x="75" y="50"/>
                    <a:pt x="81" y="57"/>
                  </a:cubicBezTo>
                  <a:cubicBezTo>
                    <a:pt x="85" y="60"/>
                    <a:pt x="88" y="63"/>
                    <a:pt x="91" y="67"/>
                  </a:cubicBezTo>
                  <a:cubicBezTo>
                    <a:pt x="94" y="70"/>
                    <a:pt x="97" y="74"/>
                    <a:pt x="100" y="77"/>
                  </a:cubicBezTo>
                  <a:cubicBezTo>
                    <a:pt x="105" y="84"/>
                    <a:pt x="112" y="92"/>
                    <a:pt x="118" y="99"/>
                  </a:cubicBezTo>
                  <a:cubicBezTo>
                    <a:pt x="124" y="106"/>
                    <a:pt x="130" y="113"/>
                    <a:pt x="137" y="120"/>
                  </a:cubicBezTo>
                  <a:cubicBezTo>
                    <a:pt x="143" y="127"/>
                    <a:pt x="149" y="134"/>
                    <a:pt x="155" y="140"/>
                  </a:cubicBezTo>
                  <a:cubicBezTo>
                    <a:pt x="160" y="147"/>
                    <a:pt x="166" y="154"/>
                    <a:pt x="171" y="160"/>
                  </a:cubicBezTo>
                  <a:cubicBezTo>
                    <a:pt x="177" y="166"/>
                    <a:pt x="182" y="172"/>
                    <a:pt x="186" y="177"/>
                  </a:cubicBezTo>
                  <a:cubicBezTo>
                    <a:pt x="191" y="183"/>
                    <a:pt x="195" y="188"/>
                    <a:pt x="199" y="192"/>
                  </a:cubicBezTo>
                  <a:cubicBezTo>
                    <a:pt x="202" y="197"/>
                    <a:pt x="206" y="200"/>
                    <a:pt x="208" y="204"/>
                  </a:cubicBezTo>
                  <a:cubicBezTo>
                    <a:pt x="213" y="210"/>
                    <a:pt x="216" y="214"/>
                    <a:pt x="216" y="214"/>
                  </a:cubicBezTo>
                  <a:cubicBezTo>
                    <a:pt x="214" y="216"/>
                    <a:pt x="214" y="216"/>
                    <a:pt x="214" y="216"/>
                  </a:cubicBezTo>
                  <a:cubicBezTo>
                    <a:pt x="214" y="216"/>
                    <a:pt x="210" y="213"/>
                    <a:pt x="204" y="208"/>
                  </a:cubicBezTo>
                  <a:cubicBezTo>
                    <a:pt x="201" y="205"/>
                    <a:pt x="197" y="202"/>
                    <a:pt x="192" y="198"/>
                  </a:cubicBezTo>
                  <a:cubicBezTo>
                    <a:pt x="188" y="195"/>
                    <a:pt x="183" y="190"/>
                    <a:pt x="178" y="186"/>
                  </a:cubicBezTo>
                  <a:cubicBezTo>
                    <a:pt x="172" y="181"/>
                    <a:pt x="166" y="176"/>
                    <a:pt x="160" y="171"/>
                  </a:cubicBezTo>
                  <a:cubicBezTo>
                    <a:pt x="154" y="166"/>
                    <a:pt x="147" y="160"/>
                    <a:pt x="141" y="154"/>
                  </a:cubicBezTo>
                  <a:cubicBezTo>
                    <a:pt x="134" y="149"/>
                    <a:pt x="127" y="143"/>
                    <a:pt x="120" y="136"/>
                  </a:cubicBezTo>
                  <a:cubicBezTo>
                    <a:pt x="113" y="130"/>
                    <a:pt x="106" y="124"/>
                    <a:pt x="99" y="118"/>
                  </a:cubicBezTo>
                  <a:cubicBezTo>
                    <a:pt x="92" y="111"/>
                    <a:pt x="84" y="105"/>
                    <a:pt x="77" y="99"/>
                  </a:cubicBezTo>
                  <a:cubicBezTo>
                    <a:pt x="74" y="96"/>
                    <a:pt x="70" y="94"/>
                    <a:pt x="67" y="91"/>
                  </a:cubicBezTo>
                  <a:cubicBezTo>
                    <a:pt x="63" y="88"/>
                    <a:pt x="60" y="85"/>
                    <a:pt x="57" y="81"/>
                  </a:cubicBezTo>
                  <a:cubicBezTo>
                    <a:pt x="50" y="75"/>
                    <a:pt x="45" y="69"/>
                    <a:pt x="39" y="63"/>
                  </a:cubicBezTo>
                  <a:cubicBezTo>
                    <a:pt x="37" y="59"/>
                    <a:pt x="34" y="56"/>
                    <a:pt x="32" y="53"/>
                  </a:cubicBezTo>
                  <a:cubicBezTo>
                    <a:pt x="30" y="50"/>
                    <a:pt x="27" y="47"/>
                    <a:pt x="25" y="44"/>
                  </a:cubicBezTo>
                  <a:cubicBezTo>
                    <a:pt x="17" y="33"/>
                    <a:pt x="11" y="23"/>
                    <a:pt x="6" y="15"/>
                  </a:cubicBezTo>
                  <a:cubicBezTo>
                    <a:pt x="4" y="11"/>
                    <a:pt x="3" y="8"/>
                    <a:pt x="2" y="6"/>
                  </a:cubicBezTo>
                  <a:cubicBezTo>
                    <a:pt x="1" y="4"/>
                    <a:pt x="0" y="3"/>
                    <a:pt x="0" y="3"/>
                  </a:cubicBezTo>
                  <a:lnTo>
                    <a:pt x="3" y="0"/>
                  </a:lnTo>
                  <a:close/>
                </a:path>
              </a:pathLst>
            </a:custGeom>
            <a:solidFill>
              <a:srgbClr val="2E39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4" name="Freeform 27"/>
            <p:cNvSpPr>
              <a:spLocks/>
            </p:cNvSpPr>
            <p:nvPr/>
          </p:nvSpPr>
          <p:spPr bwMode="auto">
            <a:xfrm>
              <a:off x="2748" y="-1107"/>
              <a:ext cx="1876" cy="1897"/>
            </a:xfrm>
            <a:custGeom>
              <a:avLst/>
              <a:gdLst>
                <a:gd name="T0" fmla="*/ 4 w 793"/>
                <a:gd name="T1" fmla="*/ 0 h 802"/>
                <a:gd name="T2" fmla="*/ 5 w 793"/>
                <a:gd name="T3" fmla="*/ 11 h 802"/>
                <a:gd name="T4" fmla="*/ 13 w 793"/>
                <a:gd name="T5" fmla="*/ 21 h 802"/>
                <a:gd name="T6" fmla="*/ 34 w 793"/>
                <a:gd name="T7" fmla="*/ 50 h 802"/>
                <a:gd name="T8" fmla="*/ 49 w 793"/>
                <a:gd name="T9" fmla="*/ 70 h 802"/>
                <a:gd name="T10" fmla="*/ 67 w 793"/>
                <a:gd name="T11" fmla="*/ 94 h 802"/>
                <a:gd name="T12" fmla="*/ 111 w 793"/>
                <a:gd name="T13" fmla="*/ 151 h 802"/>
                <a:gd name="T14" fmla="*/ 136 w 793"/>
                <a:gd name="T15" fmla="*/ 183 h 802"/>
                <a:gd name="T16" fmla="*/ 163 w 793"/>
                <a:gd name="T17" fmla="*/ 218 h 802"/>
                <a:gd name="T18" fmla="*/ 222 w 793"/>
                <a:gd name="T19" fmla="*/ 292 h 802"/>
                <a:gd name="T20" fmla="*/ 286 w 793"/>
                <a:gd name="T21" fmla="*/ 370 h 802"/>
                <a:gd name="T22" fmla="*/ 353 w 793"/>
                <a:gd name="T23" fmla="*/ 450 h 802"/>
                <a:gd name="T24" fmla="*/ 417 w 793"/>
                <a:gd name="T25" fmla="*/ 532 h 802"/>
                <a:gd name="T26" fmla="*/ 449 w 793"/>
                <a:gd name="T27" fmla="*/ 573 h 802"/>
                <a:gd name="T28" fmla="*/ 481 w 793"/>
                <a:gd name="T29" fmla="*/ 610 h 802"/>
                <a:gd name="T30" fmla="*/ 552 w 793"/>
                <a:gd name="T31" fmla="*/ 672 h 802"/>
                <a:gd name="T32" fmla="*/ 587 w 793"/>
                <a:gd name="T33" fmla="*/ 699 h 802"/>
                <a:gd name="T34" fmla="*/ 622 w 793"/>
                <a:gd name="T35" fmla="*/ 722 h 802"/>
                <a:gd name="T36" fmla="*/ 685 w 793"/>
                <a:gd name="T37" fmla="*/ 759 h 802"/>
                <a:gd name="T38" fmla="*/ 738 w 793"/>
                <a:gd name="T39" fmla="*/ 784 h 802"/>
                <a:gd name="T40" fmla="*/ 774 w 793"/>
                <a:gd name="T41" fmla="*/ 798 h 802"/>
                <a:gd name="T42" fmla="*/ 784 w 793"/>
                <a:gd name="T43" fmla="*/ 801 h 802"/>
                <a:gd name="T44" fmla="*/ 788 w 793"/>
                <a:gd name="T45" fmla="*/ 802 h 802"/>
                <a:gd name="T46" fmla="*/ 793 w 793"/>
                <a:gd name="T47" fmla="*/ 797 h 802"/>
                <a:gd name="T48" fmla="*/ 4 w 793"/>
                <a:gd name="T49"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3" h="802">
                  <a:moveTo>
                    <a:pt x="4" y="0"/>
                  </a:moveTo>
                  <a:cubicBezTo>
                    <a:pt x="0" y="5"/>
                    <a:pt x="5" y="11"/>
                    <a:pt x="5" y="11"/>
                  </a:cubicBezTo>
                  <a:cubicBezTo>
                    <a:pt x="5" y="11"/>
                    <a:pt x="8" y="15"/>
                    <a:pt x="13" y="21"/>
                  </a:cubicBezTo>
                  <a:cubicBezTo>
                    <a:pt x="18" y="28"/>
                    <a:pt x="25" y="38"/>
                    <a:pt x="34" y="50"/>
                  </a:cubicBezTo>
                  <a:cubicBezTo>
                    <a:pt x="39" y="56"/>
                    <a:pt x="44" y="63"/>
                    <a:pt x="49" y="70"/>
                  </a:cubicBezTo>
                  <a:cubicBezTo>
                    <a:pt x="55" y="78"/>
                    <a:pt x="61" y="86"/>
                    <a:pt x="67" y="94"/>
                  </a:cubicBezTo>
                  <a:cubicBezTo>
                    <a:pt x="80" y="111"/>
                    <a:pt x="95" y="130"/>
                    <a:pt x="111" y="151"/>
                  </a:cubicBezTo>
                  <a:cubicBezTo>
                    <a:pt x="119" y="161"/>
                    <a:pt x="128" y="172"/>
                    <a:pt x="136" y="183"/>
                  </a:cubicBezTo>
                  <a:cubicBezTo>
                    <a:pt x="145" y="194"/>
                    <a:pt x="154" y="206"/>
                    <a:pt x="163" y="218"/>
                  </a:cubicBezTo>
                  <a:cubicBezTo>
                    <a:pt x="182" y="241"/>
                    <a:pt x="202" y="266"/>
                    <a:pt x="222" y="292"/>
                  </a:cubicBezTo>
                  <a:cubicBezTo>
                    <a:pt x="243" y="317"/>
                    <a:pt x="264" y="344"/>
                    <a:pt x="286" y="370"/>
                  </a:cubicBezTo>
                  <a:cubicBezTo>
                    <a:pt x="308" y="397"/>
                    <a:pt x="330" y="423"/>
                    <a:pt x="353" y="450"/>
                  </a:cubicBezTo>
                  <a:cubicBezTo>
                    <a:pt x="375" y="476"/>
                    <a:pt x="397" y="504"/>
                    <a:pt x="417" y="532"/>
                  </a:cubicBezTo>
                  <a:cubicBezTo>
                    <a:pt x="428" y="546"/>
                    <a:pt x="438" y="560"/>
                    <a:pt x="449" y="573"/>
                  </a:cubicBezTo>
                  <a:cubicBezTo>
                    <a:pt x="459" y="586"/>
                    <a:pt x="470" y="598"/>
                    <a:pt x="481" y="610"/>
                  </a:cubicBezTo>
                  <a:cubicBezTo>
                    <a:pt x="504" y="634"/>
                    <a:pt x="528" y="654"/>
                    <a:pt x="552" y="672"/>
                  </a:cubicBezTo>
                  <a:cubicBezTo>
                    <a:pt x="564" y="682"/>
                    <a:pt x="576" y="690"/>
                    <a:pt x="587" y="699"/>
                  </a:cubicBezTo>
                  <a:cubicBezTo>
                    <a:pt x="599" y="707"/>
                    <a:pt x="610" y="715"/>
                    <a:pt x="622" y="722"/>
                  </a:cubicBezTo>
                  <a:cubicBezTo>
                    <a:pt x="644" y="736"/>
                    <a:pt x="666" y="749"/>
                    <a:pt x="685" y="759"/>
                  </a:cubicBezTo>
                  <a:cubicBezTo>
                    <a:pt x="705" y="769"/>
                    <a:pt x="723" y="778"/>
                    <a:pt x="738" y="784"/>
                  </a:cubicBezTo>
                  <a:cubicBezTo>
                    <a:pt x="753" y="790"/>
                    <a:pt x="766" y="795"/>
                    <a:pt x="774" y="798"/>
                  </a:cubicBezTo>
                  <a:cubicBezTo>
                    <a:pt x="779" y="799"/>
                    <a:pt x="782" y="800"/>
                    <a:pt x="784" y="801"/>
                  </a:cubicBezTo>
                  <a:cubicBezTo>
                    <a:pt x="787" y="802"/>
                    <a:pt x="788" y="802"/>
                    <a:pt x="788" y="802"/>
                  </a:cubicBezTo>
                  <a:cubicBezTo>
                    <a:pt x="793" y="797"/>
                    <a:pt x="793" y="797"/>
                    <a:pt x="793" y="797"/>
                  </a:cubicBezTo>
                  <a:lnTo>
                    <a:pt x="4" y="0"/>
                  </a:lnTo>
                  <a:close/>
                </a:path>
              </a:pathLst>
            </a:custGeom>
            <a:solidFill>
              <a:srgbClr val="00A39E">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5" name="Freeform 28"/>
            <p:cNvSpPr>
              <a:spLocks/>
            </p:cNvSpPr>
            <p:nvPr/>
          </p:nvSpPr>
          <p:spPr bwMode="auto">
            <a:xfrm>
              <a:off x="4343" y="742"/>
              <a:ext cx="409" cy="575"/>
            </a:xfrm>
            <a:custGeom>
              <a:avLst/>
              <a:gdLst>
                <a:gd name="T0" fmla="*/ 0 w 173"/>
                <a:gd name="T1" fmla="*/ 0 h 243"/>
                <a:gd name="T2" fmla="*/ 57 w 173"/>
                <a:gd name="T3" fmla="*/ 161 h 243"/>
                <a:gd name="T4" fmla="*/ 173 w 173"/>
                <a:gd name="T5" fmla="*/ 243 h 243"/>
                <a:gd name="T6" fmla="*/ 98 w 173"/>
                <a:gd name="T7" fmla="*/ 75 h 243"/>
                <a:gd name="T8" fmla="*/ 0 w 173"/>
                <a:gd name="T9" fmla="*/ 0 h 243"/>
              </a:gdLst>
              <a:ahLst/>
              <a:cxnLst>
                <a:cxn ang="0">
                  <a:pos x="T0" y="T1"/>
                </a:cxn>
                <a:cxn ang="0">
                  <a:pos x="T2" y="T3"/>
                </a:cxn>
                <a:cxn ang="0">
                  <a:pos x="T4" y="T5"/>
                </a:cxn>
                <a:cxn ang="0">
                  <a:pos x="T6" y="T7"/>
                </a:cxn>
                <a:cxn ang="0">
                  <a:pos x="T8" y="T9"/>
                </a:cxn>
              </a:cxnLst>
              <a:rect l="0" t="0" r="r" b="b"/>
              <a:pathLst>
                <a:path w="173" h="243">
                  <a:moveTo>
                    <a:pt x="0" y="0"/>
                  </a:moveTo>
                  <a:cubicBezTo>
                    <a:pt x="0" y="0"/>
                    <a:pt x="23" y="121"/>
                    <a:pt x="57" y="161"/>
                  </a:cubicBezTo>
                  <a:cubicBezTo>
                    <a:pt x="91" y="201"/>
                    <a:pt x="173" y="243"/>
                    <a:pt x="173" y="243"/>
                  </a:cubicBezTo>
                  <a:cubicBezTo>
                    <a:pt x="98" y="75"/>
                    <a:pt x="98" y="75"/>
                    <a:pt x="98" y="75"/>
                  </a:cubicBezTo>
                  <a:lnTo>
                    <a:pt x="0" y="0"/>
                  </a:lnTo>
                  <a:close/>
                </a:path>
              </a:pathLst>
            </a:custGeom>
            <a:solidFill>
              <a:srgbClr val="4454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6" name="Freeform 29"/>
            <p:cNvSpPr>
              <a:spLocks/>
            </p:cNvSpPr>
            <p:nvPr/>
          </p:nvSpPr>
          <p:spPr bwMode="auto">
            <a:xfrm>
              <a:off x="4525" y="813"/>
              <a:ext cx="206" cy="204"/>
            </a:xfrm>
            <a:custGeom>
              <a:avLst/>
              <a:gdLst>
                <a:gd name="T0" fmla="*/ 56 w 87"/>
                <a:gd name="T1" fmla="*/ 0 h 86"/>
                <a:gd name="T2" fmla="*/ 8 w 87"/>
                <a:gd name="T3" fmla="*/ 48 h 86"/>
                <a:gd name="T4" fmla="*/ 8 w 87"/>
                <a:gd name="T5" fmla="*/ 78 h 86"/>
                <a:gd name="T6" fmla="*/ 38 w 87"/>
                <a:gd name="T7" fmla="*/ 78 h 86"/>
                <a:gd name="T8" fmla="*/ 87 w 87"/>
                <a:gd name="T9" fmla="*/ 30 h 86"/>
                <a:gd name="T10" fmla="*/ 56 w 87"/>
                <a:gd name="T11" fmla="*/ 0 h 86"/>
              </a:gdLst>
              <a:ahLst/>
              <a:cxnLst>
                <a:cxn ang="0">
                  <a:pos x="T0" y="T1"/>
                </a:cxn>
                <a:cxn ang="0">
                  <a:pos x="T2" y="T3"/>
                </a:cxn>
                <a:cxn ang="0">
                  <a:pos x="T4" y="T5"/>
                </a:cxn>
                <a:cxn ang="0">
                  <a:pos x="T6" y="T7"/>
                </a:cxn>
                <a:cxn ang="0">
                  <a:pos x="T8" y="T9"/>
                </a:cxn>
                <a:cxn ang="0">
                  <a:pos x="T10" y="T11"/>
                </a:cxn>
              </a:cxnLst>
              <a:rect l="0" t="0" r="r" b="b"/>
              <a:pathLst>
                <a:path w="87" h="86">
                  <a:moveTo>
                    <a:pt x="56" y="0"/>
                  </a:moveTo>
                  <a:cubicBezTo>
                    <a:pt x="8" y="48"/>
                    <a:pt x="8" y="48"/>
                    <a:pt x="8" y="48"/>
                  </a:cubicBezTo>
                  <a:cubicBezTo>
                    <a:pt x="0" y="56"/>
                    <a:pt x="0" y="69"/>
                    <a:pt x="8" y="78"/>
                  </a:cubicBezTo>
                  <a:cubicBezTo>
                    <a:pt x="17" y="86"/>
                    <a:pt x="30" y="86"/>
                    <a:pt x="38" y="78"/>
                  </a:cubicBezTo>
                  <a:cubicBezTo>
                    <a:pt x="87" y="30"/>
                    <a:pt x="87" y="30"/>
                    <a:pt x="87" y="30"/>
                  </a:cubicBezTo>
                  <a:lnTo>
                    <a:pt x="56"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7" name="Freeform 30"/>
            <p:cNvSpPr>
              <a:spLocks/>
            </p:cNvSpPr>
            <p:nvPr/>
          </p:nvSpPr>
          <p:spPr bwMode="auto">
            <a:xfrm>
              <a:off x="4149" y="456"/>
              <a:ext cx="239" cy="237"/>
            </a:xfrm>
            <a:custGeom>
              <a:avLst/>
              <a:gdLst>
                <a:gd name="T0" fmla="*/ 66 w 101"/>
                <a:gd name="T1" fmla="*/ 0 h 100"/>
                <a:gd name="T2" fmla="*/ 10 w 101"/>
                <a:gd name="T3" fmla="*/ 55 h 100"/>
                <a:gd name="T4" fmla="*/ 10 w 101"/>
                <a:gd name="T5" fmla="*/ 90 h 100"/>
                <a:gd name="T6" fmla="*/ 45 w 101"/>
                <a:gd name="T7" fmla="*/ 90 h 100"/>
                <a:gd name="T8" fmla="*/ 101 w 101"/>
                <a:gd name="T9" fmla="*/ 35 h 100"/>
                <a:gd name="T10" fmla="*/ 66 w 101"/>
                <a:gd name="T11" fmla="*/ 0 h 100"/>
              </a:gdLst>
              <a:ahLst/>
              <a:cxnLst>
                <a:cxn ang="0">
                  <a:pos x="T0" y="T1"/>
                </a:cxn>
                <a:cxn ang="0">
                  <a:pos x="T2" y="T3"/>
                </a:cxn>
                <a:cxn ang="0">
                  <a:pos x="T4" y="T5"/>
                </a:cxn>
                <a:cxn ang="0">
                  <a:pos x="T6" y="T7"/>
                </a:cxn>
                <a:cxn ang="0">
                  <a:pos x="T8" y="T9"/>
                </a:cxn>
                <a:cxn ang="0">
                  <a:pos x="T10" y="T11"/>
                </a:cxn>
              </a:cxnLst>
              <a:rect l="0" t="0" r="r" b="b"/>
              <a:pathLst>
                <a:path w="101" h="100">
                  <a:moveTo>
                    <a:pt x="66" y="0"/>
                  </a:moveTo>
                  <a:cubicBezTo>
                    <a:pt x="10" y="55"/>
                    <a:pt x="10" y="55"/>
                    <a:pt x="10" y="55"/>
                  </a:cubicBezTo>
                  <a:cubicBezTo>
                    <a:pt x="0" y="64"/>
                    <a:pt x="1" y="80"/>
                    <a:pt x="10" y="90"/>
                  </a:cubicBezTo>
                  <a:cubicBezTo>
                    <a:pt x="20" y="99"/>
                    <a:pt x="35" y="100"/>
                    <a:pt x="45" y="90"/>
                  </a:cubicBezTo>
                  <a:cubicBezTo>
                    <a:pt x="101" y="35"/>
                    <a:pt x="101" y="35"/>
                    <a:pt x="101" y="35"/>
                  </a:cubicBezTo>
                  <a:lnTo>
                    <a:pt x="66" y="0"/>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8" name="Freeform 31"/>
            <p:cNvSpPr>
              <a:spLocks/>
            </p:cNvSpPr>
            <p:nvPr/>
          </p:nvSpPr>
          <p:spPr bwMode="auto">
            <a:xfrm>
              <a:off x="4255" y="539"/>
              <a:ext cx="402" cy="388"/>
            </a:xfrm>
            <a:custGeom>
              <a:avLst/>
              <a:gdLst>
                <a:gd name="T0" fmla="*/ 133 w 402"/>
                <a:gd name="T1" fmla="*/ 0 h 388"/>
                <a:gd name="T2" fmla="*/ 0 w 402"/>
                <a:gd name="T3" fmla="*/ 130 h 388"/>
                <a:gd name="T4" fmla="*/ 289 w 402"/>
                <a:gd name="T5" fmla="*/ 388 h 388"/>
                <a:gd name="T6" fmla="*/ 402 w 402"/>
                <a:gd name="T7" fmla="*/ 274 h 388"/>
                <a:gd name="T8" fmla="*/ 133 w 402"/>
                <a:gd name="T9" fmla="*/ 0 h 388"/>
              </a:gdLst>
              <a:ahLst/>
              <a:cxnLst>
                <a:cxn ang="0">
                  <a:pos x="T0" y="T1"/>
                </a:cxn>
                <a:cxn ang="0">
                  <a:pos x="T2" y="T3"/>
                </a:cxn>
                <a:cxn ang="0">
                  <a:pos x="T4" y="T5"/>
                </a:cxn>
                <a:cxn ang="0">
                  <a:pos x="T6" y="T7"/>
                </a:cxn>
                <a:cxn ang="0">
                  <a:pos x="T8" y="T9"/>
                </a:cxn>
              </a:cxnLst>
              <a:rect l="0" t="0" r="r" b="b"/>
              <a:pathLst>
                <a:path w="402" h="388">
                  <a:moveTo>
                    <a:pt x="133" y="0"/>
                  </a:moveTo>
                  <a:lnTo>
                    <a:pt x="0" y="130"/>
                  </a:lnTo>
                  <a:lnTo>
                    <a:pt x="289" y="388"/>
                  </a:lnTo>
                  <a:lnTo>
                    <a:pt x="402" y="274"/>
                  </a:lnTo>
                  <a:lnTo>
                    <a:pt x="133" y="0"/>
                  </a:lnTo>
                  <a:close/>
                </a:path>
              </a:pathLst>
            </a:custGeom>
            <a:solidFill>
              <a:srgbClr val="B1B1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9" name="Freeform 32"/>
            <p:cNvSpPr>
              <a:spLocks/>
            </p:cNvSpPr>
            <p:nvPr/>
          </p:nvSpPr>
          <p:spPr bwMode="auto">
            <a:xfrm>
              <a:off x="4454" y="610"/>
              <a:ext cx="499" cy="499"/>
            </a:xfrm>
            <a:custGeom>
              <a:avLst/>
              <a:gdLst>
                <a:gd name="T0" fmla="*/ 1 w 211"/>
                <a:gd name="T1" fmla="*/ 0 h 211"/>
                <a:gd name="T2" fmla="*/ 0 w 211"/>
                <a:gd name="T3" fmla="*/ 1 h 211"/>
                <a:gd name="T4" fmla="*/ 2 w 211"/>
                <a:gd name="T5" fmla="*/ 4 h 211"/>
                <a:gd name="T6" fmla="*/ 6 w 211"/>
                <a:gd name="T7" fmla="*/ 13 h 211"/>
                <a:gd name="T8" fmla="*/ 25 w 211"/>
                <a:gd name="T9" fmla="*/ 42 h 211"/>
                <a:gd name="T10" fmla="*/ 32 w 211"/>
                <a:gd name="T11" fmla="*/ 51 h 211"/>
                <a:gd name="T12" fmla="*/ 39 w 211"/>
                <a:gd name="T13" fmla="*/ 61 h 211"/>
                <a:gd name="T14" fmla="*/ 57 w 211"/>
                <a:gd name="T15" fmla="*/ 79 h 211"/>
                <a:gd name="T16" fmla="*/ 67 w 211"/>
                <a:gd name="T17" fmla="*/ 89 h 211"/>
                <a:gd name="T18" fmla="*/ 77 w 211"/>
                <a:gd name="T19" fmla="*/ 97 h 211"/>
                <a:gd name="T20" fmla="*/ 99 w 211"/>
                <a:gd name="T21" fmla="*/ 116 h 211"/>
                <a:gd name="T22" fmla="*/ 120 w 211"/>
                <a:gd name="T23" fmla="*/ 134 h 211"/>
                <a:gd name="T24" fmla="*/ 141 w 211"/>
                <a:gd name="T25" fmla="*/ 152 h 211"/>
                <a:gd name="T26" fmla="*/ 160 w 211"/>
                <a:gd name="T27" fmla="*/ 169 h 211"/>
                <a:gd name="T28" fmla="*/ 178 w 211"/>
                <a:gd name="T29" fmla="*/ 184 h 211"/>
                <a:gd name="T30" fmla="*/ 192 w 211"/>
                <a:gd name="T31" fmla="*/ 196 h 211"/>
                <a:gd name="T32" fmla="*/ 204 w 211"/>
                <a:gd name="T33" fmla="*/ 206 h 211"/>
                <a:gd name="T34" fmla="*/ 211 w 211"/>
                <a:gd name="T35" fmla="*/ 211 h 211"/>
                <a:gd name="T36" fmla="*/ 1 w 211"/>
                <a:gd name="T3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211">
                  <a:moveTo>
                    <a:pt x="1" y="0"/>
                  </a:moveTo>
                  <a:cubicBezTo>
                    <a:pt x="0" y="1"/>
                    <a:pt x="0" y="1"/>
                    <a:pt x="0" y="1"/>
                  </a:cubicBezTo>
                  <a:cubicBezTo>
                    <a:pt x="0" y="1"/>
                    <a:pt x="1" y="2"/>
                    <a:pt x="2" y="4"/>
                  </a:cubicBezTo>
                  <a:cubicBezTo>
                    <a:pt x="3" y="6"/>
                    <a:pt x="4" y="9"/>
                    <a:pt x="6" y="13"/>
                  </a:cubicBezTo>
                  <a:cubicBezTo>
                    <a:pt x="11" y="21"/>
                    <a:pt x="17" y="31"/>
                    <a:pt x="25" y="42"/>
                  </a:cubicBezTo>
                  <a:cubicBezTo>
                    <a:pt x="27" y="45"/>
                    <a:pt x="30" y="48"/>
                    <a:pt x="32" y="51"/>
                  </a:cubicBezTo>
                  <a:cubicBezTo>
                    <a:pt x="34" y="54"/>
                    <a:pt x="37" y="57"/>
                    <a:pt x="39" y="61"/>
                  </a:cubicBezTo>
                  <a:cubicBezTo>
                    <a:pt x="45" y="67"/>
                    <a:pt x="50" y="73"/>
                    <a:pt x="57" y="79"/>
                  </a:cubicBezTo>
                  <a:cubicBezTo>
                    <a:pt x="60" y="83"/>
                    <a:pt x="63" y="86"/>
                    <a:pt x="67" y="89"/>
                  </a:cubicBezTo>
                  <a:cubicBezTo>
                    <a:pt x="70" y="92"/>
                    <a:pt x="74" y="94"/>
                    <a:pt x="77" y="97"/>
                  </a:cubicBezTo>
                  <a:cubicBezTo>
                    <a:pt x="84" y="103"/>
                    <a:pt x="92" y="109"/>
                    <a:pt x="99" y="116"/>
                  </a:cubicBezTo>
                  <a:cubicBezTo>
                    <a:pt x="106" y="122"/>
                    <a:pt x="113" y="128"/>
                    <a:pt x="120" y="134"/>
                  </a:cubicBezTo>
                  <a:cubicBezTo>
                    <a:pt x="127" y="141"/>
                    <a:pt x="134" y="147"/>
                    <a:pt x="141" y="152"/>
                  </a:cubicBezTo>
                  <a:cubicBezTo>
                    <a:pt x="147" y="158"/>
                    <a:pt x="154" y="164"/>
                    <a:pt x="160" y="169"/>
                  </a:cubicBezTo>
                  <a:cubicBezTo>
                    <a:pt x="166" y="174"/>
                    <a:pt x="172" y="179"/>
                    <a:pt x="178" y="184"/>
                  </a:cubicBezTo>
                  <a:cubicBezTo>
                    <a:pt x="183" y="188"/>
                    <a:pt x="188" y="193"/>
                    <a:pt x="192" y="196"/>
                  </a:cubicBezTo>
                  <a:cubicBezTo>
                    <a:pt x="197" y="200"/>
                    <a:pt x="201" y="203"/>
                    <a:pt x="204" y="206"/>
                  </a:cubicBezTo>
                  <a:cubicBezTo>
                    <a:pt x="207" y="208"/>
                    <a:pt x="209" y="210"/>
                    <a:pt x="211" y="211"/>
                  </a:cubicBezTo>
                  <a:lnTo>
                    <a:pt x="1" y="0"/>
                  </a:lnTo>
                  <a:close/>
                </a:path>
              </a:pathLst>
            </a:custGeom>
            <a:solidFill>
              <a:srgbClr val="4454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0" name="Oval 33"/>
            <p:cNvSpPr>
              <a:spLocks noChangeArrowheads="1"/>
            </p:cNvSpPr>
            <p:nvPr/>
          </p:nvSpPr>
          <p:spPr bwMode="auto">
            <a:xfrm>
              <a:off x="4281" y="3265"/>
              <a:ext cx="194" cy="194"/>
            </a:xfrm>
            <a:prstGeom prst="ellipse">
              <a:avLst/>
            </a:prstGeom>
            <a:solidFill>
              <a:srgbClr val="F39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1" name="Oval 34"/>
            <p:cNvSpPr>
              <a:spLocks noChangeArrowheads="1"/>
            </p:cNvSpPr>
            <p:nvPr/>
          </p:nvSpPr>
          <p:spPr bwMode="auto">
            <a:xfrm>
              <a:off x="4449" y="3109"/>
              <a:ext cx="83" cy="83"/>
            </a:xfrm>
            <a:prstGeom prst="ellipse">
              <a:avLst/>
            </a:prstGeom>
            <a:solidFill>
              <a:srgbClr val="F39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2" name="Oval 35"/>
            <p:cNvSpPr>
              <a:spLocks noChangeArrowheads="1"/>
            </p:cNvSpPr>
            <p:nvPr/>
          </p:nvSpPr>
          <p:spPr bwMode="auto">
            <a:xfrm>
              <a:off x="5526" y="3774"/>
              <a:ext cx="331" cy="333"/>
            </a:xfrm>
            <a:prstGeom prst="ellipse">
              <a:avLst/>
            </a:prstGeom>
            <a:solidFill>
              <a:srgbClr val="F39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106" name="TextBox 36"/>
          <p:cNvSpPr txBox="1"/>
          <p:nvPr/>
        </p:nvSpPr>
        <p:spPr>
          <a:xfrm>
            <a:off x="5377344" y="1624586"/>
            <a:ext cx="1422184" cy="461665"/>
          </a:xfrm>
          <a:prstGeom prst="rect">
            <a:avLst/>
          </a:prstGeom>
          <a:noFill/>
        </p:spPr>
        <p:txBody>
          <a:bodyPr wrap="none" rtlCol="0">
            <a:spAutoFit/>
          </a:bodyPr>
          <a:lstStyle/>
          <a:p>
            <a:r>
              <a:rPr lang="zh-CN" altLang="en-US" sz="2400" b="1" dirty="0">
                <a:solidFill>
                  <a:srgbClr val="5C5C5C"/>
                </a:solidFill>
                <a:latin typeface="Arial" panose="020B0604020202020204" pitchFamily="34" charset="0"/>
                <a:cs typeface="Arial" panose="020B0604020202020204" pitchFamily="34" charset="0"/>
              </a:rPr>
              <a:t>添加标题</a:t>
            </a:r>
            <a:endParaRPr lang="en-GB" sz="2400" b="1" dirty="0">
              <a:solidFill>
                <a:srgbClr val="5C5C5C"/>
              </a:solidFill>
              <a:latin typeface="Arial" panose="020B0604020202020204" pitchFamily="34" charset="0"/>
              <a:cs typeface="Arial" panose="020B0604020202020204" pitchFamily="34" charset="0"/>
            </a:endParaRPr>
          </a:p>
        </p:txBody>
      </p:sp>
      <p:sp>
        <p:nvSpPr>
          <p:cNvPr id="107" name="Rectangle 37"/>
          <p:cNvSpPr/>
          <p:nvPr/>
        </p:nvSpPr>
        <p:spPr>
          <a:xfrm>
            <a:off x="5377343" y="2020752"/>
            <a:ext cx="5976831" cy="1200329"/>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a:p>
            <a:pPr>
              <a:lnSpc>
                <a:spcPct val="150000"/>
              </a:lnSpc>
              <a:defRPr/>
            </a:pP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08" name="Oval 38"/>
          <p:cNvSpPr/>
          <p:nvPr/>
        </p:nvSpPr>
        <p:spPr>
          <a:xfrm>
            <a:off x="5631459" y="3236204"/>
            <a:ext cx="942666" cy="942666"/>
          </a:xfrm>
          <a:prstGeom prst="ellipse">
            <a:avLst/>
          </a:prstGeom>
          <a:noFill/>
          <a:ln w="28575" cap="flat" cmpd="sng" algn="ctr">
            <a:solidFill>
              <a:srgbClr val="82B73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09" name="Oval 39"/>
          <p:cNvSpPr/>
          <p:nvPr/>
        </p:nvSpPr>
        <p:spPr>
          <a:xfrm>
            <a:off x="10044719" y="3236204"/>
            <a:ext cx="942666" cy="942666"/>
          </a:xfrm>
          <a:prstGeom prst="ellipse">
            <a:avLst/>
          </a:prstGeom>
          <a:noFill/>
          <a:ln w="28575" cap="flat" cmpd="sng" algn="ctr">
            <a:solidFill>
              <a:srgbClr val="E2376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10" name="Oval 40"/>
          <p:cNvSpPr/>
          <p:nvPr/>
        </p:nvSpPr>
        <p:spPr>
          <a:xfrm>
            <a:off x="7838089" y="3236204"/>
            <a:ext cx="942666" cy="942666"/>
          </a:xfrm>
          <a:prstGeom prst="ellipse">
            <a:avLst/>
          </a:prstGeom>
          <a:noFill/>
          <a:ln w="28575" cap="flat" cmpd="sng" algn="ctr">
            <a:solidFill>
              <a:srgbClr val="F39C1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11" name="TextBox 41"/>
          <p:cNvSpPr txBox="1"/>
          <p:nvPr/>
        </p:nvSpPr>
        <p:spPr>
          <a:xfrm>
            <a:off x="5540153" y="4256117"/>
            <a:ext cx="1114409" cy="369332"/>
          </a:xfrm>
          <a:prstGeom prst="rect">
            <a:avLst/>
          </a:prstGeom>
          <a:noFill/>
        </p:spPr>
        <p:txBody>
          <a:bodyPr wrap="none" rtlCol="0">
            <a:spAutoFit/>
          </a:bodyPr>
          <a:lstStyle/>
          <a:p>
            <a:pPr algn="ctr"/>
            <a:r>
              <a:rPr lang="zh-CN" altLang="en-US" b="1" dirty="0">
                <a:solidFill>
                  <a:srgbClr val="5C5C5C"/>
                </a:solidFill>
                <a:latin typeface="Arial" panose="020B0604020202020204" pitchFamily="34" charset="0"/>
                <a:cs typeface="Arial" panose="020B0604020202020204" pitchFamily="34" charset="0"/>
              </a:rPr>
              <a:t>添加标题</a:t>
            </a:r>
          </a:p>
        </p:txBody>
      </p:sp>
      <p:sp>
        <p:nvSpPr>
          <p:cNvPr id="112" name="TextBox 42"/>
          <p:cNvSpPr txBox="1"/>
          <p:nvPr/>
        </p:nvSpPr>
        <p:spPr>
          <a:xfrm>
            <a:off x="7757362" y="4256117"/>
            <a:ext cx="1103828" cy="369332"/>
          </a:xfrm>
          <a:prstGeom prst="rect">
            <a:avLst/>
          </a:prstGeom>
          <a:noFill/>
        </p:spPr>
        <p:txBody>
          <a:bodyPr wrap="none" rtlCol="0">
            <a:spAutoFit/>
          </a:bodyPr>
          <a:lstStyle/>
          <a:p>
            <a:pPr algn="ctr"/>
            <a:r>
              <a:rPr lang="zh-CN" altLang="en-US" b="1" dirty="0">
                <a:solidFill>
                  <a:srgbClr val="5C5C5C"/>
                </a:solidFill>
                <a:latin typeface="Arial" panose="020B0604020202020204" pitchFamily="34" charset="0"/>
                <a:cs typeface="Arial" panose="020B0604020202020204" pitchFamily="34" charset="0"/>
              </a:rPr>
              <a:t>添加标题</a:t>
            </a:r>
          </a:p>
        </p:txBody>
      </p:sp>
      <p:sp>
        <p:nvSpPr>
          <p:cNvPr id="113" name="TextBox 43"/>
          <p:cNvSpPr txBox="1"/>
          <p:nvPr/>
        </p:nvSpPr>
        <p:spPr>
          <a:xfrm>
            <a:off x="10075923" y="4274063"/>
            <a:ext cx="1120821" cy="369332"/>
          </a:xfrm>
          <a:prstGeom prst="rect">
            <a:avLst/>
          </a:prstGeom>
          <a:noFill/>
        </p:spPr>
        <p:txBody>
          <a:bodyPr wrap="none" rtlCol="0">
            <a:spAutoFit/>
          </a:bodyPr>
          <a:lstStyle/>
          <a:p>
            <a:pPr algn="ctr"/>
            <a:r>
              <a:rPr lang="zh-CN" altLang="en-US" b="1" dirty="0">
                <a:solidFill>
                  <a:srgbClr val="5C5C5C"/>
                </a:solidFill>
                <a:latin typeface="Arial" panose="020B0604020202020204" pitchFamily="34" charset="0"/>
                <a:cs typeface="Arial" panose="020B0604020202020204" pitchFamily="34" charset="0"/>
              </a:rPr>
              <a:t>添加标题</a:t>
            </a:r>
          </a:p>
        </p:txBody>
      </p:sp>
      <p:sp>
        <p:nvSpPr>
          <p:cNvPr id="114" name="Freeform 44"/>
          <p:cNvSpPr>
            <a:spLocks noEditPoints="1"/>
          </p:cNvSpPr>
          <p:nvPr/>
        </p:nvSpPr>
        <p:spPr bwMode="auto">
          <a:xfrm>
            <a:off x="10355755" y="3526248"/>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E2376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5" name="Freeform 45"/>
          <p:cNvSpPr>
            <a:spLocks noEditPoints="1"/>
          </p:cNvSpPr>
          <p:nvPr/>
        </p:nvSpPr>
        <p:spPr bwMode="auto">
          <a:xfrm>
            <a:off x="8085197" y="352624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39C1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6" name="Freeform 46"/>
          <p:cNvSpPr>
            <a:spLocks noEditPoints="1"/>
          </p:cNvSpPr>
          <p:nvPr/>
        </p:nvSpPr>
        <p:spPr bwMode="auto">
          <a:xfrm>
            <a:off x="5952991" y="3488082"/>
            <a:ext cx="299602" cy="43890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7" name="Rectangle 47"/>
          <p:cNvSpPr/>
          <p:nvPr/>
        </p:nvSpPr>
        <p:spPr>
          <a:xfrm>
            <a:off x="5376230" y="4578399"/>
            <a:ext cx="1380785" cy="1200329"/>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18" name="Rectangle 48"/>
          <p:cNvSpPr/>
          <p:nvPr/>
        </p:nvSpPr>
        <p:spPr>
          <a:xfrm>
            <a:off x="7399837" y="4566994"/>
            <a:ext cx="1512146" cy="1200329"/>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19" name="Rectangle 49"/>
          <p:cNvSpPr/>
          <p:nvPr/>
        </p:nvSpPr>
        <p:spPr>
          <a:xfrm>
            <a:off x="10006434" y="4566994"/>
            <a:ext cx="1259801" cy="1200329"/>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nvGrpSpPr>
          <p:cNvPr id="51" name="组合 50"/>
          <p:cNvGrpSpPr/>
          <p:nvPr/>
        </p:nvGrpSpPr>
        <p:grpSpPr>
          <a:xfrm>
            <a:off x="1243323" y="89943"/>
            <a:ext cx="1443249" cy="1798564"/>
            <a:chOff x="1243323" y="89943"/>
            <a:chExt cx="1443249" cy="1798564"/>
          </a:xfrm>
        </p:grpSpPr>
        <p:grpSp>
          <p:nvGrpSpPr>
            <p:cNvPr id="52" name="组合 51"/>
            <p:cNvGrpSpPr/>
            <p:nvPr/>
          </p:nvGrpSpPr>
          <p:grpSpPr>
            <a:xfrm>
              <a:off x="1243323" y="89943"/>
              <a:ext cx="1443249" cy="1798564"/>
              <a:chOff x="484353" y="1054134"/>
              <a:chExt cx="1249837" cy="1557536"/>
            </a:xfrm>
          </p:grpSpPr>
          <p:cxnSp>
            <p:nvCxnSpPr>
              <p:cNvPr id="55" name="直接连接符 54"/>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过程</a:t>
              </a:r>
            </a:p>
          </p:txBody>
        </p:sp>
      </p:grpSp>
    </p:spTree>
    <p:extLst>
      <p:ext uri="{BB962C8B-B14F-4D97-AF65-F5344CB8AC3E}">
        <p14:creationId xmlns:p14="http://schemas.microsoft.com/office/powerpoint/2010/main" val="365948884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6"/>
                                        </p:tgtEl>
                                        <p:attrNameLst>
                                          <p:attrName>style.visibility</p:attrName>
                                        </p:attrNameLst>
                                      </p:cBhvr>
                                      <p:to>
                                        <p:strVal val="visible"/>
                                      </p:to>
                                    </p:set>
                                    <p:animEffect transition="in" filter="wipe(left)">
                                      <p:cBhvr>
                                        <p:cTn id="18" dur="500"/>
                                        <p:tgtEl>
                                          <p:spTgt spid="10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07"/>
                                        </p:tgtEl>
                                        <p:attrNameLst>
                                          <p:attrName>style.visibility</p:attrName>
                                        </p:attrNameLst>
                                      </p:cBhvr>
                                      <p:to>
                                        <p:strVal val="visible"/>
                                      </p:to>
                                    </p:set>
                                    <p:animEffect transition="in" filter="wipe(left)">
                                      <p:cBhvr>
                                        <p:cTn id="22" dur="500"/>
                                        <p:tgtEl>
                                          <p:spTgt spid="107"/>
                                        </p:tgtEl>
                                      </p:cBhvr>
                                    </p:animEffect>
                                  </p:childTnLst>
                                </p:cTn>
                              </p:par>
                            </p:childTnLst>
                          </p:cTn>
                        </p:par>
                        <p:par>
                          <p:cTn id="23" fill="hold">
                            <p:stCondLst>
                              <p:cond delay="2500"/>
                            </p:stCondLst>
                            <p:childTnLst>
                              <p:par>
                                <p:cTn id="24" presetID="49" presetClass="entr" presetSubtype="0" decel="100000" fill="hold" grpId="0" nodeType="afterEffect">
                                  <p:stCondLst>
                                    <p:cond delay="0"/>
                                  </p:stCondLst>
                                  <p:childTnLst>
                                    <p:set>
                                      <p:cBhvr>
                                        <p:cTn id="25" dur="1" fill="hold">
                                          <p:stCondLst>
                                            <p:cond delay="0"/>
                                          </p:stCondLst>
                                        </p:cTn>
                                        <p:tgtEl>
                                          <p:spTgt spid="108"/>
                                        </p:tgtEl>
                                        <p:attrNameLst>
                                          <p:attrName>style.visibility</p:attrName>
                                        </p:attrNameLst>
                                      </p:cBhvr>
                                      <p:to>
                                        <p:strVal val="visible"/>
                                      </p:to>
                                    </p:set>
                                    <p:anim calcmode="lin" valueType="num">
                                      <p:cBhvr>
                                        <p:cTn id="26" dur="500" fill="hold"/>
                                        <p:tgtEl>
                                          <p:spTgt spid="108"/>
                                        </p:tgtEl>
                                        <p:attrNameLst>
                                          <p:attrName>ppt_w</p:attrName>
                                        </p:attrNameLst>
                                      </p:cBhvr>
                                      <p:tavLst>
                                        <p:tav tm="0">
                                          <p:val>
                                            <p:fltVal val="0"/>
                                          </p:val>
                                        </p:tav>
                                        <p:tav tm="100000">
                                          <p:val>
                                            <p:strVal val="#ppt_w"/>
                                          </p:val>
                                        </p:tav>
                                      </p:tavLst>
                                    </p:anim>
                                    <p:anim calcmode="lin" valueType="num">
                                      <p:cBhvr>
                                        <p:cTn id="27" dur="500" fill="hold"/>
                                        <p:tgtEl>
                                          <p:spTgt spid="108"/>
                                        </p:tgtEl>
                                        <p:attrNameLst>
                                          <p:attrName>ppt_h</p:attrName>
                                        </p:attrNameLst>
                                      </p:cBhvr>
                                      <p:tavLst>
                                        <p:tav tm="0">
                                          <p:val>
                                            <p:fltVal val="0"/>
                                          </p:val>
                                        </p:tav>
                                        <p:tav tm="100000">
                                          <p:val>
                                            <p:strVal val="#ppt_h"/>
                                          </p:val>
                                        </p:tav>
                                      </p:tavLst>
                                    </p:anim>
                                    <p:anim calcmode="lin" valueType="num">
                                      <p:cBhvr>
                                        <p:cTn id="28" dur="500" fill="hold"/>
                                        <p:tgtEl>
                                          <p:spTgt spid="108"/>
                                        </p:tgtEl>
                                        <p:attrNameLst>
                                          <p:attrName>style.rotation</p:attrName>
                                        </p:attrNameLst>
                                      </p:cBhvr>
                                      <p:tavLst>
                                        <p:tav tm="0">
                                          <p:val>
                                            <p:fltVal val="360"/>
                                          </p:val>
                                        </p:tav>
                                        <p:tav tm="100000">
                                          <p:val>
                                            <p:fltVal val="0"/>
                                          </p:val>
                                        </p:tav>
                                      </p:tavLst>
                                    </p:anim>
                                    <p:animEffect transition="in" filter="fade">
                                      <p:cBhvr>
                                        <p:cTn id="29" dur="500"/>
                                        <p:tgtEl>
                                          <p:spTgt spid="108"/>
                                        </p:tgtEl>
                                      </p:cBhvr>
                                    </p:animEffect>
                                  </p:childTnLst>
                                </p:cTn>
                              </p:par>
                            </p:childTnLst>
                          </p:cTn>
                        </p:par>
                        <p:par>
                          <p:cTn id="30" fill="hold">
                            <p:stCondLst>
                              <p:cond delay="3000"/>
                            </p:stCondLst>
                            <p:childTnLst>
                              <p:par>
                                <p:cTn id="31" presetID="49" presetClass="entr" presetSubtype="0" decel="100000"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 calcmode="lin" valueType="num">
                                      <p:cBhvr>
                                        <p:cTn id="33" dur="500" fill="hold"/>
                                        <p:tgtEl>
                                          <p:spTgt spid="116"/>
                                        </p:tgtEl>
                                        <p:attrNameLst>
                                          <p:attrName>ppt_w</p:attrName>
                                        </p:attrNameLst>
                                      </p:cBhvr>
                                      <p:tavLst>
                                        <p:tav tm="0">
                                          <p:val>
                                            <p:fltVal val="0"/>
                                          </p:val>
                                        </p:tav>
                                        <p:tav tm="100000">
                                          <p:val>
                                            <p:strVal val="#ppt_w"/>
                                          </p:val>
                                        </p:tav>
                                      </p:tavLst>
                                    </p:anim>
                                    <p:anim calcmode="lin" valueType="num">
                                      <p:cBhvr>
                                        <p:cTn id="34" dur="500" fill="hold"/>
                                        <p:tgtEl>
                                          <p:spTgt spid="116"/>
                                        </p:tgtEl>
                                        <p:attrNameLst>
                                          <p:attrName>ppt_h</p:attrName>
                                        </p:attrNameLst>
                                      </p:cBhvr>
                                      <p:tavLst>
                                        <p:tav tm="0">
                                          <p:val>
                                            <p:fltVal val="0"/>
                                          </p:val>
                                        </p:tav>
                                        <p:tav tm="100000">
                                          <p:val>
                                            <p:strVal val="#ppt_h"/>
                                          </p:val>
                                        </p:tav>
                                      </p:tavLst>
                                    </p:anim>
                                    <p:anim calcmode="lin" valueType="num">
                                      <p:cBhvr>
                                        <p:cTn id="35" dur="500" fill="hold"/>
                                        <p:tgtEl>
                                          <p:spTgt spid="116"/>
                                        </p:tgtEl>
                                        <p:attrNameLst>
                                          <p:attrName>style.rotation</p:attrName>
                                        </p:attrNameLst>
                                      </p:cBhvr>
                                      <p:tavLst>
                                        <p:tav tm="0">
                                          <p:val>
                                            <p:fltVal val="360"/>
                                          </p:val>
                                        </p:tav>
                                        <p:tav tm="100000">
                                          <p:val>
                                            <p:fltVal val="0"/>
                                          </p:val>
                                        </p:tav>
                                      </p:tavLst>
                                    </p:anim>
                                    <p:animEffect transition="in" filter="fade">
                                      <p:cBhvr>
                                        <p:cTn id="36" dur="500"/>
                                        <p:tgtEl>
                                          <p:spTgt spid="116"/>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wipe(up)">
                                      <p:cBhvr>
                                        <p:cTn id="40" dur="500"/>
                                        <p:tgtEl>
                                          <p:spTgt spid="111"/>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117"/>
                                        </p:tgtEl>
                                        <p:attrNameLst>
                                          <p:attrName>style.visibility</p:attrName>
                                        </p:attrNameLst>
                                      </p:cBhvr>
                                      <p:to>
                                        <p:strVal val="visible"/>
                                      </p:to>
                                    </p:set>
                                    <p:animEffect transition="in" filter="wipe(up)">
                                      <p:cBhvr>
                                        <p:cTn id="44" dur="500"/>
                                        <p:tgtEl>
                                          <p:spTgt spid="117"/>
                                        </p:tgtEl>
                                      </p:cBhvr>
                                    </p:animEffect>
                                  </p:childTnLst>
                                </p:cTn>
                              </p:par>
                            </p:childTnLst>
                          </p:cTn>
                        </p:par>
                        <p:par>
                          <p:cTn id="45" fill="hold">
                            <p:stCondLst>
                              <p:cond delay="4500"/>
                            </p:stCondLst>
                            <p:childTnLst>
                              <p:par>
                                <p:cTn id="46" presetID="49" presetClass="entr" presetSubtype="0" decel="100000" fill="hold" grpId="0" nodeType="afterEffect">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cBhvr>
                                        <p:cTn id="48" dur="500" fill="hold"/>
                                        <p:tgtEl>
                                          <p:spTgt spid="110"/>
                                        </p:tgtEl>
                                        <p:attrNameLst>
                                          <p:attrName>ppt_w</p:attrName>
                                        </p:attrNameLst>
                                      </p:cBhvr>
                                      <p:tavLst>
                                        <p:tav tm="0">
                                          <p:val>
                                            <p:fltVal val="0"/>
                                          </p:val>
                                        </p:tav>
                                        <p:tav tm="100000">
                                          <p:val>
                                            <p:strVal val="#ppt_w"/>
                                          </p:val>
                                        </p:tav>
                                      </p:tavLst>
                                    </p:anim>
                                    <p:anim calcmode="lin" valueType="num">
                                      <p:cBhvr>
                                        <p:cTn id="49" dur="500" fill="hold"/>
                                        <p:tgtEl>
                                          <p:spTgt spid="110"/>
                                        </p:tgtEl>
                                        <p:attrNameLst>
                                          <p:attrName>ppt_h</p:attrName>
                                        </p:attrNameLst>
                                      </p:cBhvr>
                                      <p:tavLst>
                                        <p:tav tm="0">
                                          <p:val>
                                            <p:fltVal val="0"/>
                                          </p:val>
                                        </p:tav>
                                        <p:tav tm="100000">
                                          <p:val>
                                            <p:strVal val="#ppt_h"/>
                                          </p:val>
                                        </p:tav>
                                      </p:tavLst>
                                    </p:anim>
                                    <p:anim calcmode="lin" valueType="num">
                                      <p:cBhvr>
                                        <p:cTn id="50" dur="500" fill="hold"/>
                                        <p:tgtEl>
                                          <p:spTgt spid="110"/>
                                        </p:tgtEl>
                                        <p:attrNameLst>
                                          <p:attrName>style.rotation</p:attrName>
                                        </p:attrNameLst>
                                      </p:cBhvr>
                                      <p:tavLst>
                                        <p:tav tm="0">
                                          <p:val>
                                            <p:fltVal val="360"/>
                                          </p:val>
                                        </p:tav>
                                        <p:tav tm="100000">
                                          <p:val>
                                            <p:fltVal val="0"/>
                                          </p:val>
                                        </p:tav>
                                      </p:tavLst>
                                    </p:anim>
                                    <p:animEffect transition="in" filter="fade">
                                      <p:cBhvr>
                                        <p:cTn id="51" dur="500"/>
                                        <p:tgtEl>
                                          <p:spTgt spid="110"/>
                                        </p:tgtEl>
                                      </p:cBhvr>
                                    </p:animEffect>
                                  </p:childTnLst>
                                </p:cTn>
                              </p:par>
                            </p:childTnLst>
                          </p:cTn>
                        </p:par>
                        <p:par>
                          <p:cTn id="52" fill="hold">
                            <p:stCondLst>
                              <p:cond delay="5000"/>
                            </p:stCondLst>
                            <p:childTnLst>
                              <p:par>
                                <p:cTn id="53" presetID="49" presetClass="entr" presetSubtype="0" decel="100000" fill="hold" grpId="0" nodeType="afterEffect">
                                  <p:stCondLst>
                                    <p:cond delay="0"/>
                                  </p:stCondLst>
                                  <p:childTnLst>
                                    <p:set>
                                      <p:cBhvr>
                                        <p:cTn id="54" dur="1" fill="hold">
                                          <p:stCondLst>
                                            <p:cond delay="0"/>
                                          </p:stCondLst>
                                        </p:cTn>
                                        <p:tgtEl>
                                          <p:spTgt spid="115"/>
                                        </p:tgtEl>
                                        <p:attrNameLst>
                                          <p:attrName>style.visibility</p:attrName>
                                        </p:attrNameLst>
                                      </p:cBhvr>
                                      <p:to>
                                        <p:strVal val="visible"/>
                                      </p:to>
                                    </p:set>
                                    <p:anim calcmode="lin" valueType="num">
                                      <p:cBhvr>
                                        <p:cTn id="55" dur="500" fill="hold"/>
                                        <p:tgtEl>
                                          <p:spTgt spid="115"/>
                                        </p:tgtEl>
                                        <p:attrNameLst>
                                          <p:attrName>ppt_w</p:attrName>
                                        </p:attrNameLst>
                                      </p:cBhvr>
                                      <p:tavLst>
                                        <p:tav tm="0">
                                          <p:val>
                                            <p:fltVal val="0"/>
                                          </p:val>
                                        </p:tav>
                                        <p:tav tm="100000">
                                          <p:val>
                                            <p:strVal val="#ppt_w"/>
                                          </p:val>
                                        </p:tav>
                                      </p:tavLst>
                                    </p:anim>
                                    <p:anim calcmode="lin" valueType="num">
                                      <p:cBhvr>
                                        <p:cTn id="56" dur="500" fill="hold"/>
                                        <p:tgtEl>
                                          <p:spTgt spid="115"/>
                                        </p:tgtEl>
                                        <p:attrNameLst>
                                          <p:attrName>ppt_h</p:attrName>
                                        </p:attrNameLst>
                                      </p:cBhvr>
                                      <p:tavLst>
                                        <p:tav tm="0">
                                          <p:val>
                                            <p:fltVal val="0"/>
                                          </p:val>
                                        </p:tav>
                                        <p:tav tm="100000">
                                          <p:val>
                                            <p:strVal val="#ppt_h"/>
                                          </p:val>
                                        </p:tav>
                                      </p:tavLst>
                                    </p:anim>
                                    <p:anim calcmode="lin" valueType="num">
                                      <p:cBhvr>
                                        <p:cTn id="57" dur="500" fill="hold"/>
                                        <p:tgtEl>
                                          <p:spTgt spid="115"/>
                                        </p:tgtEl>
                                        <p:attrNameLst>
                                          <p:attrName>style.rotation</p:attrName>
                                        </p:attrNameLst>
                                      </p:cBhvr>
                                      <p:tavLst>
                                        <p:tav tm="0">
                                          <p:val>
                                            <p:fltVal val="360"/>
                                          </p:val>
                                        </p:tav>
                                        <p:tav tm="100000">
                                          <p:val>
                                            <p:fltVal val="0"/>
                                          </p:val>
                                        </p:tav>
                                      </p:tavLst>
                                    </p:anim>
                                    <p:animEffect transition="in" filter="fade">
                                      <p:cBhvr>
                                        <p:cTn id="58" dur="500"/>
                                        <p:tgtEl>
                                          <p:spTgt spid="115"/>
                                        </p:tgtEl>
                                      </p:cBhvr>
                                    </p:animEffect>
                                  </p:childTnLst>
                                </p:cTn>
                              </p:par>
                            </p:childTnLst>
                          </p:cTn>
                        </p:par>
                        <p:par>
                          <p:cTn id="59" fill="hold">
                            <p:stCondLst>
                              <p:cond delay="5500"/>
                            </p:stCondLst>
                            <p:childTnLst>
                              <p:par>
                                <p:cTn id="60" presetID="22" presetClass="entr" presetSubtype="1" fill="hold" grpId="0" nodeType="afterEffect">
                                  <p:stCondLst>
                                    <p:cond delay="0"/>
                                  </p:stCondLst>
                                  <p:childTnLst>
                                    <p:set>
                                      <p:cBhvr>
                                        <p:cTn id="61" dur="1" fill="hold">
                                          <p:stCondLst>
                                            <p:cond delay="0"/>
                                          </p:stCondLst>
                                        </p:cTn>
                                        <p:tgtEl>
                                          <p:spTgt spid="112"/>
                                        </p:tgtEl>
                                        <p:attrNameLst>
                                          <p:attrName>style.visibility</p:attrName>
                                        </p:attrNameLst>
                                      </p:cBhvr>
                                      <p:to>
                                        <p:strVal val="visible"/>
                                      </p:to>
                                    </p:set>
                                    <p:animEffect transition="in" filter="wipe(up)">
                                      <p:cBhvr>
                                        <p:cTn id="62" dur="500"/>
                                        <p:tgtEl>
                                          <p:spTgt spid="112"/>
                                        </p:tgtEl>
                                      </p:cBhvr>
                                    </p:animEffect>
                                  </p:childTnLst>
                                </p:cTn>
                              </p:par>
                            </p:childTnLst>
                          </p:cTn>
                        </p:par>
                        <p:par>
                          <p:cTn id="63" fill="hold">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118"/>
                                        </p:tgtEl>
                                        <p:attrNameLst>
                                          <p:attrName>style.visibility</p:attrName>
                                        </p:attrNameLst>
                                      </p:cBhvr>
                                      <p:to>
                                        <p:strVal val="visible"/>
                                      </p:to>
                                    </p:set>
                                    <p:animEffect transition="in" filter="wipe(up)">
                                      <p:cBhvr>
                                        <p:cTn id="66" dur="500"/>
                                        <p:tgtEl>
                                          <p:spTgt spid="118"/>
                                        </p:tgtEl>
                                      </p:cBhvr>
                                    </p:animEffect>
                                  </p:childTnLst>
                                </p:cTn>
                              </p:par>
                            </p:childTnLst>
                          </p:cTn>
                        </p:par>
                        <p:par>
                          <p:cTn id="67" fill="hold">
                            <p:stCondLst>
                              <p:cond delay="6500"/>
                            </p:stCondLst>
                            <p:childTnLst>
                              <p:par>
                                <p:cTn id="68" presetID="49" presetClass="entr" presetSubtype="0" decel="100000" fill="hold" grpId="0" nodeType="afterEffect">
                                  <p:stCondLst>
                                    <p:cond delay="0"/>
                                  </p:stCondLst>
                                  <p:childTnLst>
                                    <p:set>
                                      <p:cBhvr>
                                        <p:cTn id="69" dur="1" fill="hold">
                                          <p:stCondLst>
                                            <p:cond delay="0"/>
                                          </p:stCondLst>
                                        </p:cTn>
                                        <p:tgtEl>
                                          <p:spTgt spid="109"/>
                                        </p:tgtEl>
                                        <p:attrNameLst>
                                          <p:attrName>style.visibility</p:attrName>
                                        </p:attrNameLst>
                                      </p:cBhvr>
                                      <p:to>
                                        <p:strVal val="visible"/>
                                      </p:to>
                                    </p:set>
                                    <p:anim calcmode="lin" valueType="num">
                                      <p:cBhvr>
                                        <p:cTn id="70" dur="500" fill="hold"/>
                                        <p:tgtEl>
                                          <p:spTgt spid="109"/>
                                        </p:tgtEl>
                                        <p:attrNameLst>
                                          <p:attrName>ppt_w</p:attrName>
                                        </p:attrNameLst>
                                      </p:cBhvr>
                                      <p:tavLst>
                                        <p:tav tm="0">
                                          <p:val>
                                            <p:fltVal val="0"/>
                                          </p:val>
                                        </p:tav>
                                        <p:tav tm="100000">
                                          <p:val>
                                            <p:strVal val="#ppt_w"/>
                                          </p:val>
                                        </p:tav>
                                      </p:tavLst>
                                    </p:anim>
                                    <p:anim calcmode="lin" valueType="num">
                                      <p:cBhvr>
                                        <p:cTn id="71" dur="500" fill="hold"/>
                                        <p:tgtEl>
                                          <p:spTgt spid="109"/>
                                        </p:tgtEl>
                                        <p:attrNameLst>
                                          <p:attrName>ppt_h</p:attrName>
                                        </p:attrNameLst>
                                      </p:cBhvr>
                                      <p:tavLst>
                                        <p:tav tm="0">
                                          <p:val>
                                            <p:fltVal val="0"/>
                                          </p:val>
                                        </p:tav>
                                        <p:tav tm="100000">
                                          <p:val>
                                            <p:strVal val="#ppt_h"/>
                                          </p:val>
                                        </p:tav>
                                      </p:tavLst>
                                    </p:anim>
                                    <p:anim calcmode="lin" valueType="num">
                                      <p:cBhvr>
                                        <p:cTn id="72" dur="500" fill="hold"/>
                                        <p:tgtEl>
                                          <p:spTgt spid="109"/>
                                        </p:tgtEl>
                                        <p:attrNameLst>
                                          <p:attrName>style.rotation</p:attrName>
                                        </p:attrNameLst>
                                      </p:cBhvr>
                                      <p:tavLst>
                                        <p:tav tm="0">
                                          <p:val>
                                            <p:fltVal val="360"/>
                                          </p:val>
                                        </p:tav>
                                        <p:tav tm="100000">
                                          <p:val>
                                            <p:fltVal val="0"/>
                                          </p:val>
                                        </p:tav>
                                      </p:tavLst>
                                    </p:anim>
                                    <p:animEffect transition="in" filter="fade">
                                      <p:cBhvr>
                                        <p:cTn id="73" dur="500"/>
                                        <p:tgtEl>
                                          <p:spTgt spid="109"/>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114"/>
                                        </p:tgtEl>
                                        <p:attrNameLst>
                                          <p:attrName>style.visibility</p:attrName>
                                        </p:attrNameLst>
                                      </p:cBhvr>
                                      <p:to>
                                        <p:strVal val="visible"/>
                                      </p:to>
                                    </p:set>
                                    <p:anim calcmode="lin" valueType="num">
                                      <p:cBhvr>
                                        <p:cTn id="77" dur="500" fill="hold"/>
                                        <p:tgtEl>
                                          <p:spTgt spid="114"/>
                                        </p:tgtEl>
                                        <p:attrNameLst>
                                          <p:attrName>ppt_w</p:attrName>
                                        </p:attrNameLst>
                                      </p:cBhvr>
                                      <p:tavLst>
                                        <p:tav tm="0">
                                          <p:val>
                                            <p:fltVal val="0"/>
                                          </p:val>
                                        </p:tav>
                                        <p:tav tm="100000">
                                          <p:val>
                                            <p:strVal val="#ppt_w"/>
                                          </p:val>
                                        </p:tav>
                                      </p:tavLst>
                                    </p:anim>
                                    <p:anim calcmode="lin" valueType="num">
                                      <p:cBhvr>
                                        <p:cTn id="78" dur="500" fill="hold"/>
                                        <p:tgtEl>
                                          <p:spTgt spid="114"/>
                                        </p:tgtEl>
                                        <p:attrNameLst>
                                          <p:attrName>ppt_h</p:attrName>
                                        </p:attrNameLst>
                                      </p:cBhvr>
                                      <p:tavLst>
                                        <p:tav tm="0">
                                          <p:val>
                                            <p:fltVal val="0"/>
                                          </p:val>
                                        </p:tav>
                                        <p:tav tm="100000">
                                          <p:val>
                                            <p:strVal val="#ppt_h"/>
                                          </p:val>
                                        </p:tav>
                                      </p:tavLst>
                                    </p:anim>
                                    <p:anim calcmode="lin" valueType="num">
                                      <p:cBhvr>
                                        <p:cTn id="79" dur="500" fill="hold"/>
                                        <p:tgtEl>
                                          <p:spTgt spid="114"/>
                                        </p:tgtEl>
                                        <p:attrNameLst>
                                          <p:attrName>style.rotation</p:attrName>
                                        </p:attrNameLst>
                                      </p:cBhvr>
                                      <p:tavLst>
                                        <p:tav tm="0">
                                          <p:val>
                                            <p:fltVal val="360"/>
                                          </p:val>
                                        </p:tav>
                                        <p:tav tm="100000">
                                          <p:val>
                                            <p:fltVal val="0"/>
                                          </p:val>
                                        </p:tav>
                                      </p:tavLst>
                                    </p:anim>
                                    <p:animEffect transition="in" filter="fade">
                                      <p:cBhvr>
                                        <p:cTn id="80" dur="500"/>
                                        <p:tgtEl>
                                          <p:spTgt spid="114"/>
                                        </p:tgtEl>
                                      </p:cBhvr>
                                    </p:animEffect>
                                  </p:childTnLst>
                                </p:cTn>
                              </p:par>
                            </p:childTnLst>
                          </p:cTn>
                        </p:par>
                        <p:par>
                          <p:cTn id="81" fill="hold">
                            <p:stCondLst>
                              <p:cond delay="7500"/>
                            </p:stCondLst>
                            <p:childTnLst>
                              <p:par>
                                <p:cTn id="82" presetID="22" presetClass="entr" presetSubtype="1"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wipe(up)">
                                      <p:cBhvr>
                                        <p:cTn id="84" dur="500"/>
                                        <p:tgtEl>
                                          <p:spTgt spid="113"/>
                                        </p:tgtEl>
                                      </p:cBhvr>
                                    </p:animEffect>
                                  </p:childTnLst>
                                </p:cTn>
                              </p:par>
                            </p:childTnLst>
                          </p:cTn>
                        </p:par>
                        <p:par>
                          <p:cTn id="85" fill="hold">
                            <p:stCondLst>
                              <p:cond delay="8000"/>
                            </p:stCondLst>
                            <p:childTnLst>
                              <p:par>
                                <p:cTn id="86" presetID="22" presetClass="entr" presetSubtype="1" fill="hold" grpId="0" nodeType="afterEffect">
                                  <p:stCondLst>
                                    <p:cond delay="0"/>
                                  </p:stCondLst>
                                  <p:childTnLst>
                                    <p:set>
                                      <p:cBhvr>
                                        <p:cTn id="87" dur="1" fill="hold">
                                          <p:stCondLst>
                                            <p:cond delay="0"/>
                                          </p:stCondLst>
                                        </p:cTn>
                                        <p:tgtEl>
                                          <p:spTgt spid="119"/>
                                        </p:tgtEl>
                                        <p:attrNameLst>
                                          <p:attrName>style.visibility</p:attrName>
                                        </p:attrNameLst>
                                      </p:cBhvr>
                                      <p:to>
                                        <p:strVal val="visible"/>
                                      </p:to>
                                    </p:set>
                                    <p:animEffect transition="in" filter="wipe(up)">
                                      <p:cBhvr>
                                        <p:cTn id="88"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animBg="1"/>
      <p:bldP spid="109" grpId="0" animBg="1"/>
      <p:bldP spid="110" grpId="0" animBg="1"/>
      <p:bldP spid="111" grpId="0"/>
      <p:bldP spid="112" grpId="0"/>
      <p:bldP spid="113" grpId="0"/>
      <p:bldP spid="114" grpId="0" animBg="1"/>
      <p:bldP spid="115" grpId="0" animBg="1"/>
      <p:bldP spid="116" grpId="0" animBg="1"/>
      <p:bldP spid="117" grpId="0"/>
      <p:bldP spid="118" grpId="0"/>
      <p:bldP spid="1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27541"/>
          <a:stretch/>
        </p:blipFill>
        <p:spPr>
          <a:xfrm flipV="1">
            <a:off x="-39032" y="-15256"/>
            <a:ext cx="12231031" cy="4969238"/>
          </a:xfrm>
          <a:prstGeom prst="rect">
            <a:avLst/>
          </a:prstGeom>
        </p:spPr>
      </p:pic>
      <p:sp>
        <p:nvSpPr>
          <p:cNvPr id="5" name="矩形 4"/>
          <p:cNvSpPr/>
          <p:nvPr/>
        </p:nvSpPr>
        <p:spPr>
          <a:xfrm>
            <a:off x="4523334" y="2055224"/>
            <a:ext cx="3947316" cy="1200329"/>
          </a:xfrm>
          <a:prstGeom prst="rect">
            <a:avLst/>
          </a:prstGeom>
          <a:noFill/>
        </p:spPr>
        <p:txBody>
          <a:bodyPr wrap="square">
            <a:spAutoFit/>
          </a:bodyPr>
          <a:lstStyle/>
          <a:p>
            <a:pPr algn="r">
              <a:defRPr/>
            </a:pPr>
            <a:r>
              <a:rPr lang="zh-CN" altLang="en-US"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教学反思</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479" y="2928591"/>
            <a:ext cx="11647714" cy="1730864"/>
          </a:xfrm>
          <a:prstGeom prst="rect">
            <a:avLst/>
          </a:prstGeom>
        </p:spPr>
      </p:pic>
      <p:sp>
        <p:nvSpPr>
          <p:cNvPr id="8" name="椭圆 7"/>
          <p:cNvSpPr/>
          <p:nvPr/>
        </p:nvSpPr>
        <p:spPr>
          <a:xfrm>
            <a:off x="3338285" y="2065382"/>
            <a:ext cx="1175658" cy="1190171"/>
          </a:xfrm>
          <a:prstGeom prst="ellipse">
            <a:avLst/>
          </a:prstGeom>
          <a:solidFill>
            <a:srgbClr val="DB55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t>6</a:t>
            </a:r>
            <a:endParaRPr lang="zh-CN" altLang="en-US" sz="4800" b="1" dirty="0"/>
          </a:p>
        </p:txBody>
      </p:sp>
    </p:spTree>
    <p:extLst>
      <p:ext uri="{BB962C8B-B14F-4D97-AF65-F5344CB8AC3E}">
        <p14:creationId xmlns:p14="http://schemas.microsoft.com/office/powerpoint/2010/main" val="357648044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对象 42"/>
          <p:cNvGraphicFramePr>
            <a:graphicFrameLocks noChangeAspect="1"/>
          </p:cNvGraphicFramePr>
          <p:nvPr>
            <p:extLst>
              <p:ext uri="{D42A27DB-BD31-4B8C-83A1-F6EECF244321}">
                <p14:modId xmlns:p14="http://schemas.microsoft.com/office/powerpoint/2010/main" val="306755053"/>
              </p:ext>
            </p:extLst>
          </p:nvPr>
        </p:nvGraphicFramePr>
        <p:xfrm>
          <a:off x="4317575" y="2864884"/>
          <a:ext cx="6159605" cy="1439945"/>
        </p:xfrm>
        <a:graphic>
          <a:graphicData uri="http://schemas.openxmlformats.org/presentationml/2006/ole">
            <mc:AlternateContent xmlns:mc="http://schemas.openxmlformats.org/markup-compatibility/2006">
              <mc:Choice xmlns:v="urn:schemas-microsoft-com:vml" Requires="v">
                <p:oleObj spid="_x0000_s2096" name="CorelDRAW" r:id="rId4" imgW="10369239" imgH="2423464" progId="CorelDRAW.Graphic.14">
                  <p:embed/>
                </p:oleObj>
              </mc:Choice>
              <mc:Fallback>
                <p:oleObj name="CorelDRAW" r:id="rId4" imgW="10369239" imgH="2423464" progId="CorelDRAW.Graphic.14">
                  <p:embed/>
                  <p:pic>
                    <p:nvPicPr>
                      <p:cNvPr id="0" name=""/>
                      <p:cNvPicPr/>
                      <p:nvPr/>
                    </p:nvPicPr>
                    <p:blipFill>
                      <a:blip r:embed="rId5"/>
                      <a:stretch>
                        <a:fillRect/>
                      </a:stretch>
                    </p:blipFill>
                    <p:spPr>
                      <a:xfrm>
                        <a:off x="4317575" y="2864884"/>
                        <a:ext cx="6159605" cy="1439945"/>
                      </a:xfrm>
                      <a:prstGeom prst="rect">
                        <a:avLst/>
                      </a:prstGeom>
                    </p:spPr>
                  </p:pic>
                </p:oleObj>
              </mc:Fallback>
            </mc:AlternateContent>
          </a:graphicData>
        </a:graphic>
      </p:graphicFrame>
      <p:sp>
        <p:nvSpPr>
          <p:cNvPr id="2" name="矩形 1"/>
          <p:cNvSpPr/>
          <p:nvPr/>
        </p:nvSpPr>
        <p:spPr>
          <a:xfrm>
            <a:off x="1336184" y="4357552"/>
            <a:ext cx="9680159" cy="1569660"/>
          </a:xfrm>
          <a:prstGeom prst="rect">
            <a:avLst/>
          </a:prstGeom>
        </p:spPr>
        <p:txBody>
          <a:bodyPr wrap="square">
            <a:spAutoFit/>
          </a:bodyPr>
          <a:lstStyle/>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单击此处添加文本单击此处添加文本单击此处添加文本单击此处单击此处添加文本单击此处添加文本单击此处添加文本单击此处单击此处添加文本单击此处添加文本单击此处添加文本单击此处</a:t>
            </a:r>
            <a:endParaRPr lang="en-US" altLang="zh-CN" sz="1600" kern="0" dirty="0">
              <a:solidFill>
                <a:schemeClr val="tx1">
                  <a:lumMod val="50000"/>
                  <a:lumOff val="50000"/>
                </a:schemeClr>
              </a:solidFill>
              <a:latin typeface="Arial" pitchFamily="34" charset="0"/>
              <a:ea typeface="微软雅黑" pitchFamily="34" charset="-122"/>
              <a:cs typeface="Arial" pitchFamily="34" charset="0"/>
            </a:endParaRPr>
          </a:p>
          <a:p>
            <a:pPr>
              <a:lnSpc>
                <a:spcPct val="150000"/>
              </a:lnSpc>
              <a:defRPr/>
            </a:pPr>
            <a:endParaRPr lang="en-US" altLang="zh-CN" sz="1600" kern="0" dirty="0">
              <a:solidFill>
                <a:schemeClr val="tx1">
                  <a:lumMod val="50000"/>
                  <a:lumOff val="50000"/>
                </a:schemeClr>
              </a:solidFill>
              <a:latin typeface="Arial" pitchFamily="34" charset="0"/>
              <a:ea typeface="微软雅黑" pitchFamily="34" charset="-122"/>
              <a:cs typeface="Arial" pitchFamily="34" charset="0"/>
            </a:endParaRPr>
          </a:p>
        </p:txBody>
      </p:sp>
      <p:pic>
        <p:nvPicPr>
          <p:cNvPr id="45" name="图片 44"/>
          <p:cNvPicPr>
            <a:picLocks noChangeAspect="1"/>
          </p:cNvPicPr>
          <p:nvPr/>
        </p:nvPicPr>
        <p:blipFill>
          <a:blip r:embed="rId6" r:link="rId7" cstate="print">
            <a:extLst>
              <a:ext uri="{28A0092B-C50C-407E-A947-70E740481C1C}">
                <a14:useLocalDpi xmlns:a14="http://schemas.microsoft.com/office/drawing/2010/main" val="0"/>
              </a:ext>
            </a:extLst>
          </a:blip>
          <a:stretch>
            <a:fillRect/>
          </a:stretch>
        </p:blipFill>
        <p:spPr>
          <a:xfrm>
            <a:off x="1152819" y="2459957"/>
            <a:ext cx="3039097" cy="1844872"/>
          </a:xfrm>
          <a:prstGeom prst="rect">
            <a:avLst/>
          </a:prstGeom>
        </p:spPr>
      </p:pic>
      <p:grpSp>
        <p:nvGrpSpPr>
          <p:cNvPr id="3" name="组合 2"/>
          <p:cNvGrpSpPr/>
          <p:nvPr/>
        </p:nvGrpSpPr>
        <p:grpSpPr>
          <a:xfrm>
            <a:off x="1243323" y="89943"/>
            <a:ext cx="1443249" cy="1798564"/>
            <a:chOff x="1243323" y="89943"/>
            <a:chExt cx="1443249" cy="1798564"/>
          </a:xfrm>
        </p:grpSpPr>
        <p:grpSp>
          <p:nvGrpSpPr>
            <p:cNvPr id="6" name="组合 5"/>
            <p:cNvGrpSpPr/>
            <p:nvPr/>
          </p:nvGrpSpPr>
          <p:grpSpPr>
            <a:xfrm>
              <a:off x="1243323" y="89943"/>
              <a:ext cx="1443249" cy="1798564"/>
              <a:chOff x="484353" y="1054134"/>
              <a:chExt cx="1249837" cy="1557536"/>
            </a:xfrm>
          </p:grpSpPr>
          <p:cxnSp>
            <p:nvCxnSpPr>
              <p:cNvPr id="7" name="直接连接符 6"/>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反思</a:t>
              </a:r>
            </a:p>
          </p:txBody>
        </p:sp>
      </p:grpSp>
    </p:spTree>
    <p:extLst>
      <p:ext uri="{BB962C8B-B14F-4D97-AF65-F5344CB8AC3E}">
        <p14:creationId xmlns:p14="http://schemas.microsoft.com/office/powerpoint/2010/main" val="316399323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1000" fill="hold"/>
                                        <p:tgtEl>
                                          <p:spTgt spid="45"/>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21762" y="2536553"/>
            <a:ext cx="9665430" cy="3528016"/>
            <a:chOff x="1086653" y="1891976"/>
            <a:chExt cx="9665430" cy="3528016"/>
          </a:xfrm>
        </p:grpSpPr>
        <p:grpSp>
          <p:nvGrpSpPr>
            <p:cNvPr id="47" name="组合 46"/>
            <p:cNvGrpSpPr/>
            <p:nvPr/>
          </p:nvGrpSpPr>
          <p:grpSpPr>
            <a:xfrm>
              <a:off x="1086653" y="3383741"/>
              <a:ext cx="9665430" cy="406978"/>
              <a:chOff x="534438" y="3368951"/>
              <a:chExt cx="10944224" cy="438144"/>
            </a:xfrm>
            <a:solidFill>
              <a:srgbClr val="C56DB4"/>
            </a:solidFill>
            <a:effectLst/>
          </p:grpSpPr>
          <p:sp>
            <p:nvSpPr>
              <p:cNvPr id="48" name="矩形 47"/>
              <p:cNvSpPr/>
              <p:nvPr/>
            </p:nvSpPr>
            <p:spPr>
              <a:xfrm>
                <a:off x="11049789" y="3503489"/>
                <a:ext cx="50397" cy="169069"/>
              </a:xfrm>
              <a:prstGeom prst="rect">
                <a:avLst/>
              </a:prstGeom>
              <a:grpFill/>
              <a:ln w="12700" cap="flat" cmpd="sng" algn="ctr">
                <a:no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grpSp>
            <p:nvGrpSpPr>
              <p:cNvPr id="49" name="组合 48"/>
              <p:cNvGrpSpPr/>
              <p:nvPr/>
            </p:nvGrpSpPr>
            <p:grpSpPr>
              <a:xfrm>
                <a:off x="534438" y="3368951"/>
                <a:ext cx="10944224" cy="438144"/>
                <a:chOff x="623889" y="3209927"/>
                <a:chExt cx="10944224" cy="438144"/>
              </a:xfrm>
              <a:grpFill/>
            </p:grpSpPr>
            <p:sp>
              <p:nvSpPr>
                <p:cNvPr id="50" name="矩形 49"/>
                <p:cNvSpPr/>
                <p:nvPr/>
              </p:nvSpPr>
              <p:spPr>
                <a:xfrm>
                  <a:off x="623889" y="3344465"/>
                  <a:ext cx="50397" cy="169069"/>
                </a:xfrm>
                <a:prstGeom prst="rect">
                  <a:avLst/>
                </a:prstGeom>
                <a:grpFill/>
                <a:ln w="12700" cap="flat" cmpd="sng" algn="ctr">
                  <a:noFill/>
                  <a:prstDash val="solid"/>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sp>
              <p:nvSpPr>
                <p:cNvPr id="51" name="矩形 50"/>
                <p:cNvSpPr/>
                <p:nvPr/>
              </p:nvSpPr>
              <p:spPr>
                <a:xfrm>
                  <a:off x="717047" y="3344465"/>
                  <a:ext cx="107093" cy="169069"/>
                </a:xfrm>
                <a:prstGeom prst="rect">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sp>
              <p:nvSpPr>
                <p:cNvPr id="52" name="矩形 51"/>
                <p:cNvSpPr/>
                <p:nvPr/>
              </p:nvSpPr>
              <p:spPr>
                <a:xfrm>
                  <a:off x="866901" y="3344465"/>
                  <a:ext cx="198437" cy="169069"/>
                </a:xfrm>
                <a:prstGeom prst="rect">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sp>
              <p:nvSpPr>
                <p:cNvPr id="53" name="矩形 52"/>
                <p:cNvSpPr/>
                <p:nvPr/>
              </p:nvSpPr>
              <p:spPr>
                <a:xfrm>
                  <a:off x="1108099" y="3344467"/>
                  <a:ext cx="9613876" cy="169069"/>
                </a:xfrm>
                <a:prstGeom prst="rect">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sp>
              <p:nvSpPr>
                <p:cNvPr id="55" name="矩形 54"/>
                <p:cNvSpPr/>
                <p:nvPr/>
              </p:nvSpPr>
              <p:spPr>
                <a:xfrm>
                  <a:off x="10994902" y="3344465"/>
                  <a:ext cx="107093" cy="169069"/>
                </a:xfrm>
                <a:prstGeom prst="rect">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sp>
              <p:nvSpPr>
                <p:cNvPr id="56" name="矩形 55"/>
                <p:cNvSpPr/>
                <p:nvPr/>
              </p:nvSpPr>
              <p:spPr>
                <a:xfrm>
                  <a:off x="10759220" y="3344465"/>
                  <a:ext cx="198437" cy="169069"/>
                </a:xfrm>
                <a:prstGeom prst="rect">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sp>
              <p:nvSpPr>
                <p:cNvPr id="57" name="等腰三角形 56"/>
                <p:cNvSpPr/>
                <p:nvPr/>
              </p:nvSpPr>
              <p:spPr>
                <a:xfrm rot="5400000">
                  <a:off x="11159803" y="3239761"/>
                  <a:ext cx="438144" cy="378476"/>
                </a:xfrm>
                <a:prstGeom prst="triangle">
                  <a:avLst/>
                </a:prstGeom>
                <a:grp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grpSp>
        </p:grpSp>
        <p:cxnSp>
          <p:nvCxnSpPr>
            <p:cNvPr id="58" name="肘形连接符 57"/>
            <p:cNvCxnSpPr>
              <a:stCxn id="103" idx="3"/>
              <a:endCxn id="59" idx="1"/>
            </p:cNvCxnSpPr>
            <p:nvPr/>
          </p:nvCxnSpPr>
          <p:spPr>
            <a:xfrm rot="5400000" flipH="1" flipV="1">
              <a:off x="1530513" y="2726671"/>
              <a:ext cx="826212" cy="270634"/>
            </a:xfrm>
            <a:prstGeom prst="bentConnector2">
              <a:avLst/>
            </a:prstGeom>
            <a:noFill/>
            <a:ln w="9525" cap="flat" cmpd="sng" algn="ctr">
              <a:solidFill>
                <a:srgbClr val="1C1C1C"/>
              </a:solidFill>
              <a:prstDash val="solid"/>
            </a:ln>
            <a:effectLst/>
          </p:spPr>
        </p:cxnSp>
        <p:sp>
          <p:nvSpPr>
            <p:cNvPr id="59" name="矩形 58"/>
            <p:cNvSpPr/>
            <p:nvPr/>
          </p:nvSpPr>
          <p:spPr>
            <a:xfrm>
              <a:off x="2078935" y="1905522"/>
              <a:ext cx="1311948" cy="1086718"/>
            </a:xfrm>
            <a:prstGeom prst="rect">
              <a:avLst/>
            </a:prstGeom>
            <a:solidFill>
              <a:srgbClr val="C56D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cxnSp>
          <p:nvCxnSpPr>
            <p:cNvPr id="60" name="肘形连接符 59"/>
            <p:cNvCxnSpPr>
              <a:stCxn id="123" idx="3"/>
              <a:endCxn id="61" idx="1"/>
            </p:cNvCxnSpPr>
            <p:nvPr/>
          </p:nvCxnSpPr>
          <p:spPr>
            <a:xfrm rot="5400000" flipH="1" flipV="1">
              <a:off x="3925801" y="2726671"/>
              <a:ext cx="826212" cy="270634"/>
            </a:xfrm>
            <a:prstGeom prst="bentConnector2">
              <a:avLst/>
            </a:prstGeom>
            <a:noFill/>
            <a:ln w="9525" cap="flat" cmpd="sng" algn="ctr">
              <a:solidFill>
                <a:srgbClr val="1C1C1C"/>
              </a:solidFill>
              <a:prstDash val="solid"/>
            </a:ln>
            <a:effectLst/>
          </p:spPr>
        </p:cxnSp>
        <p:sp>
          <p:nvSpPr>
            <p:cNvPr id="61" name="矩形 60"/>
            <p:cNvSpPr/>
            <p:nvPr/>
          </p:nvSpPr>
          <p:spPr>
            <a:xfrm>
              <a:off x="4474222" y="1905522"/>
              <a:ext cx="1311948" cy="1086718"/>
            </a:xfrm>
            <a:prstGeom prst="rect">
              <a:avLst/>
            </a:prstGeom>
            <a:solidFill>
              <a:srgbClr val="EE6EA2"/>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cxnSp>
          <p:nvCxnSpPr>
            <p:cNvPr id="62" name="肘形连接符 61"/>
            <p:cNvCxnSpPr>
              <a:stCxn id="129" idx="3"/>
              <a:endCxn id="63" idx="1"/>
            </p:cNvCxnSpPr>
            <p:nvPr/>
          </p:nvCxnSpPr>
          <p:spPr>
            <a:xfrm rot="5400000" flipH="1" flipV="1">
              <a:off x="6321089" y="2726671"/>
              <a:ext cx="826212" cy="270634"/>
            </a:xfrm>
            <a:prstGeom prst="bentConnector2">
              <a:avLst/>
            </a:prstGeom>
            <a:noFill/>
            <a:ln w="9525" cap="flat" cmpd="sng" algn="ctr">
              <a:solidFill>
                <a:srgbClr val="1C1C1C"/>
              </a:solidFill>
              <a:prstDash val="solid"/>
            </a:ln>
            <a:effectLst/>
          </p:spPr>
        </p:cxnSp>
        <p:sp>
          <p:nvSpPr>
            <p:cNvPr id="63" name="矩形 62"/>
            <p:cNvSpPr/>
            <p:nvPr/>
          </p:nvSpPr>
          <p:spPr>
            <a:xfrm>
              <a:off x="6869512" y="1905522"/>
              <a:ext cx="1311948" cy="1086718"/>
            </a:xfrm>
            <a:prstGeom prst="rect">
              <a:avLst/>
            </a:prstGeom>
            <a:solidFill>
              <a:srgbClr val="C56D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cxnSp>
          <p:nvCxnSpPr>
            <p:cNvPr id="64" name="肘形连接符 63"/>
            <p:cNvCxnSpPr>
              <a:stCxn id="135" idx="3"/>
              <a:endCxn id="65" idx="1"/>
            </p:cNvCxnSpPr>
            <p:nvPr/>
          </p:nvCxnSpPr>
          <p:spPr>
            <a:xfrm rot="5400000" flipH="1" flipV="1">
              <a:off x="8716377" y="2726670"/>
              <a:ext cx="826210" cy="270634"/>
            </a:xfrm>
            <a:prstGeom prst="bentConnector2">
              <a:avLst/>
            </a:prstGeom>
            <a:noFill/>
            <a:ln w="9525" cap="flat" cmpd="sng" algn="ctr">
              <a:solidFill>
                <a:srgbClr val="1C1C1C"/>
              </a:solidFill>
              <a:prstDash val="solid"/>
            </a:ln>
            <a:effectLst/>
          </p:spPr>
        </p:cxnSp>
        <p:sp>
          <p:nvSpPr>
            <p:cNvPr id="65" name="矩形 64"/>
            <p:cNvSpPr/>
            <p:nvPr/>
          </p:nvSpPr>
          <p:spPr>
            <a:xfrm>
              <a:off x="9264801" y="1905522"/>
              <a:ext cx="1311948" cy="1086718"/>
            </a:xfrm>
            <a:prstGeom prst="rect">
              <a:avLst/>
            </a:prstGeom>
            <a:solidFill>
              <a:srgbClr val="EE6EA2"/>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cxnSp>
          <p:nvCxnSpPr>
            <p:cNvPr id="66" name="肘形连接符 65"/>
            <p:cNvCxnSpPr>
              <a:stCxn id="120" idx="0"/>
              <a:endCxn id="67" idx="1"/>
            </p:cNvCxnSpPr>
            <p:nvPr/>
          </p:nvCxnSpPr>
          <p:spPr>
            <a:xfrm rot="16200000" flipH="1">
              <a:off x="2680534" y="4228783"/>
              <a:ext cx="921457" cy="270634"/>
            </a:xfrm>
            <a:prstGeom prst="bentConnector2">
              <a:avLst/>
            </a:prstGeom>
            <a:noFill/>
            <a:ln w="9525" cap="flat" cmpd="sng" algn="ctr">
              <a:solidFill>
                <a:srgbClr val="1C1C1C"/>
              </a:solidFill>
              <a:prstDash val="solid"/>
            </a:ln>
            <a:effectLst/>
          </p:spPr>
        </p:cxnSp>
        <p:sp>
          <p:nvSpPr>
            <p:cNvPr id="67" name="矩形 66"/>
            <p:cNvSpPr/>
            <p:nvPr/>
          </p:nvSpPr>
          <p:spPr>
            <a:xfrm>
              <a:off x="3276580" y="4251272"/>
              <a:ext cx="1311948" cy="1147116"/>
            </a:xfrm>
            <a:prstGeom prst="rect">
              <a:avLst/>
            </a:prstGeom>
            <a:solidFill>
              <a:srgbClr val="3FB2E5"/>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cxnSp>
          <p:nvCxnSpPr>
            <p:cNvPr id="68" name="肘形连接符 67"/>
            <p:cNvCxnSpPr>
              <a:stCxn id="126" idx="0"/>
              <a:endCxn id="69" idx="1"/>
            </p:cNvCxnSpPr>
            <p:nvPr/>
          </p:nvCxnSpPr>
          <p:spPr>
            <a:xfrm rot="16200000" flipH="1">
              <a:off x="5075822" y="4228783"/>
              <a:ext cx="921457" cy="270634"/>
            </a:xfrm>
            <a:prstGeom prst="bentConnector2">
              <a:avLst/>
            </a:prstGeom>
            <a:noFill/>
            <a:ln w="9525" cap="flat" cmpd="sng" algn="ctr">
              <a:solidFill>
                <a:srgbClr val="1C1C1C"/>
              </a:solidFill>
              <a:prstDash val="solid"/>
            </a:ln>
            <a:effectLst/>
          </p:spPr>
        </p:cxnSp>
        <p:sp>
          <p:nvSpPr>
            <p:cNvPr id="69" name="矩形 68"/>
            <p:cNvSpPr/>
            <p:nvPr/>
          </p:nvSpPr>
          <p:spPr>
            <a:xfrm>
              <a:off x="5671868" y="4251272"/>
              <a:ext cx="1311948" cy="1147116"/>
            </a:xfrm>
            <a:prstGeom prst="rect">
              <a:avLst/>
            </a:prstGeom>
            <a:solidFill>
              <a:srgbClr val="56B52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cxnSp>
          <p:nvCxnSpPr>
            <p:cNvPr id="70" name="肘形连接符 69"/>
            <p:cNvCxnSpPr>
              <a:stCxn id="132" idx="0"/>
              <a:endCxn id="71" idx="1"/>
            </p:cNvCxnSpPr>
            <p:nvPr/>
          </p:nvCxnSpPr>
          <p:spPr>
            <a:xfrm rot="16200000" flipH="1">
              <a:off x="7471112" y="4228784"/>
              <a:ext cx="921457" cy="270634"/>
            </a:xfrm>
            <a:prstGeom prst="bentConnector2">
              <a:avLst/>
            </a:prstGeom>
            <a:noFill/>
            <a:ln w="9525" cap="flat" cmpd="sng" algn="ctr">
              <a:solidFill>
                <a:srgbClr val="1C1C1C"/>
              </a:solidFill>
              <a:prstDash val="solid"/>
            </a:ln>
            <a:effectLst/>
          </p:spPr>
        </p:cxnSp>
        <p:sp>
          <p:nvSpPr>
            <p:cNvPr id="71" name="矩形 70"/>
            <p:cNvSpPr/>
            <p:nvPr/>
          </p:nvSpPr>
          <p:spPr>
            <a:xfrm>
              <a:off x="8067156" y="4251272"/>
              <a:ext cx="1311948" cy="1147116"/>
            </a:xfrm>
            <a:prstGeom prst="rect">
              <a:avLst/>
            </a:prstGeom>
            <a:solidFill>
              <a:srgbClr val="3FB2E5"/>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a:ln>
                  <a:noFill/>
                </a:ln>
                <a:solidFill>
                  <a:srgbClr val="F8F8F8"/>
                </a:solidFill>
                <a:effectLst/>
                <a:uLnTx/>
                <a:uFillTx/>
                <a:latin typeface="微软雅黑"/>
                <a:ea typeface="宋体" panose="02010600030101010101" pitchFamily="2" charset="-122"/>
              </a:endParaRPr>
            </a:p>
          </p:txBody>
        </p:sp>
        <p:grpSp>
          <p:nvGrpSpPr>
            <p:cNvPr id="72" name="组合 71"/>
            <p:cNvGrpSpPr/>
            <p:nvPr/>
          </p:nvGrpSpPr>
          <p:grpSpPr>
            <a:xfrm>
              <a:off x="1531276" y="3275092"/>
              <a:ext cx="547660" cy="628280"/>
              <a:chOff x="1021600" y="2688962"/>
              <a:chExt cx="428410" cy="491476"/>
            </a:xfrm>
            <a:effectLst/>
          </p:grpSpPr>
          <p:sp>
            <p:nvSpPr>
              <p:cNvPr id="103" name="六边形 102"/>
              <p:cNvSpPr/>
              <p:nvPr/>
            </p:nvSpPr>
            <p:spPr>
              <a:xfrm rot="5400000">
                <a:off x="992566" y="2722995"/>
                <a:ext cx="491476" cy="423410"/>
              </a:xfrm>
              <a:prstGeom prst="hexagon">
                <a:avLst/>
              </a:prstGeom>
              <a:solidFill>
                <a:srgbClr val="C56D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F8F8F8"/>
                  </a:solidFill>
                  <a:effectLst/>
                  <a:uLnTx/>
                  <a:uFillTx/>
                  <a:latin typeface="微软雅黑"/>
                  <a:ea typeface="宋体" panose="02010600030101010101" pitchFamily="2" charset="-122"/>
                </a:endParaRPr>
              </a:p>
            </p:txBody>
          </p:sp>
          <p:sp>
            <p:nvSpPr>
              <p:cNvPr id="104" name="文本框 33"/>
              <p:cNvSpPr txBox="1"/>
              <p:nvPr/>
            </p:nvSpPr>
            <p:spPr>
              <a:xfrm>
                <a:off x="1021600" y="2769733"/>
                <a:ext cx="428410" cy="36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rPr>
                  <a:t>01</a:t>
                </a:r>
              </a:p>
            </p:txBody>
          </p:sp>
        </p:grpSp>
        <p:grpSp>
          <p:nvGrpSpPr>
            <p:cNvPr id="105" name="组合 104"/>
            <p:cNvGrpSpPr/>
            <p:nvPr/>
          </p:nvGrpSpPr>
          <p:grpSpPr>
            <a:xfrm>
              <a:off x="2735311" y="3275092"/>
              <a:ext cx="559786" cy="628280"/>
              <a:chOff x="1963463" y="2688962"/>
              <a:chExt cx="437896" cy="491476"/>
            </a:xfrm>
            <a:effectLst/>
          </p:grpSpPr>
          <p:sp>
            <p:nvSpPr>
              <p:cNvPr id="120" name="六边形 119"/>
              <p:cNvSpPr/>
              <p:nvPr/>
            </p:nvSpPr>
            <p:spPr>
              <a:xfrm rot="5400000">
                <a:off x="1929430" y="2722995"/>
                <a:ext cx="491476" cy="423410"/>
              </a:xfrm>
              <a:prstGeom prst="hexagon">
                <a:avLst/>
              </a:prstGeom>
              <a:solidFill>
                <a:srgbClr val="3FB2E5"/>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F8F8F8"/>
                  </a:solidFill>
                  <a:effectLst/>
                  <a:uLnTx/>
                  <a:uFillTx/>
                  <a:latin typeface="微软雅黑"/>
                  <a:ea typeface="宋体" panose="02010600030101010101" pitchFamily="2" charset="-122"/>
                </a:endParaRPr>
              </a:p>
            </p:txBody>
          </p:sp>
          <p:sp>
            <p:nvSpPr>
              <p:cNvPr id="121" name="文本框 33"/>
              <p:cNvSpPr txBox="1"/>
              <p:nvPr/>
            </p:nvSpPr>
            <p:spPr>
              <a:xfrm>
                <a:off x="1972949" y="2769733"/>
                <a:ext cx="428410" cy="36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rPr>
                  <a:t>02</a:t>
                </a:r>
              </a:p>
            </p:txBody>
          </p:sp>
        </p:grpSp>
        <p:grpSp>
          <p:nvGrpSpPr>
            <p:cNvPr id="122" name="组合 121"/>
            <p:cNvGrpSpPr/>
            <p:nvPr/>
          </p:nvGrpSpPr>
          <p:grpSpPr>
            <a:xfrm>
              <a:off x="3932955" y="3275092"/>
              <a:ext cx="547660" cy="628280"/>
              <a:chOff x="2900327" y="2688962"/>
              <a:chExt cx="428410" cy="491476"/>
            </a:xfrm>
            <a:effectLst/>
          </p:grpSpPr>
          <p:sp>
            <p:nvSpPr>
              <p:cNvPr id="123" name="六边形 122"/>
              <p:cNvSpPr/>
              <p:nvPr/>
            </p:nvSpPr>
            <p:spPr>
              <a:xfrm rot="5400000">
                <a:off x="2866294" y="2722995"/>
                <a:ext cx="491476" cy="423410"/>
              </a:xfrm>
              <a:prstGeom prst="hexagon">
                <a:avLst/>
              </a:prstGeom>
              <a:solidFill>
                <a:srgbClr val="EE6EA2"/>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F8F8F8"/>
                  </a:solidFill>
                  <a:effectLst/>
                  <a:uLnTx/>
                  <a:uFillTx/>
                  <a:latin typeface="微软雅黑"/>
                  <a:ea typeface="宋体" panose="02010600030101010101" pitchFamily="2" charset="-122"/>
                </a:endParaRPr>
              </a:p>
            </p:txBody>
          </p:sp>
          <p:sp>
            <p:nvSpPr>
              <p:cNvPr id="124" name="文本框 33"/>
              <p:cNvSpPr txBox="1"/>
              <p:nvPr/>
            </p:nvSpPr>
            <p:spPr>
              <a:xfrm>
                <a:off x="2900327" y="2769733"/>
                <a:ext cx="428410" cy="36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rPr>
                  <a:t>03</a:t>
                </a:r>
              </a:p>
            </p:txBody>
          </p:sp>
        </p:grpSp>
        <p:grpSp>
          <p:nvGrpSpPr>
            <p:cNvPr id="125" name="组合 124"/>
            <p:cNvGrpSpPr/>
            <p:nvPr/>
          </p:nvGrpSpPr>
          <p:grpSpPr>
            <a:xfrm>
              <a:off x="5127403" y="3275092"/>
              <a:ext cx="547660" cy="628280"/>
              <a:chOff x="3834691" y="2688962"/>
              <a:chExt cx="428410" cy="491476"/>
            </a:xfrm>
            <a:effectLst/>
          </p:grpSpPr>
          <p:sp>
            <p:nvSpPr>
              <p:cNvPr id="126" name="六边形 125"/>
              <p:cNvSpPr/>
              <p:nvPr/>
            </p:nvSpPr>
            <p:spPr>
              <a:xfrm rot="5400000">
                <a:off x="3803158" y="2722995"/>
                <a:ext cx="491476" cy="423410"/>
              </a:xfrm>
              <a:prstGeom prst="hexagon">
                <a:avLst/>
              </a:prstGeom>
              <a:solidFill>
                <a:srgbClr val="56B52F"/>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F8F8F8"/>
                  </a:solidFill>
                  <a:effectLst/>
                  <a:uLnTx/>
                  <a:uFillTx/>
                  <a:latin typeface="微软雅黑"/>
                  <a:ea typeface="宋体" panose="02010600030101010101" pitchFamily="2" charset="-122"/>
                </a:endParaRPr>
              </a:p>
            </p:txBody>
          </p:sp>
          <p:sp>
            <p:nvSpPr>
              <p:cNvPr id="127" name="文本框 33"/>
              <p:cNvSpPr txBox="1"/>
              <p:nvPr/>
            </p:nvSpPr>
            <p:spPr>
              <a:xfrm>
                <a:off x="3834691" y="2769733"/>
                <a:ext cx="428410" cy="36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rPr>
                  <a:t>04</a:t>
                </a:r>
              </a:p>
            </p:txBody>
          </p:sp>
        </p:grpSp>
        <p:grpSp>
          <p:nvGrpSpPr>
            <p:cNvPr id="128" name="组合 127"/>
            <p:cNvGrpSpPr/>
            <p:nvPr/>
          </p:nvGrpSpPr>
          <p:grpSpPr>
            <a:xfrm>
              <a:off x="6328243" y="3275092"/>
              <a:ext cx="547660" cy="628280"/>
              <a:chOff x="4774055" y="2688962"/>
              <a:chExt cx="428410" cy="491476"/>
            </a:xfrm>
            <a:effectLst/>
          </p:grpSpPr>
          <p:sp>
            <p:nvSpPr>
              <p:cNvPr id="129" name="六边形 128"/>
              <p:cNvSpPr/>
              <p:nvPr/>
            </p:nvSpPr>
            <p:spPr>
              <a:xfrm rot="5400000">
                <a:off x="4740022" y="2722995"/>
                <a:ext cx="491476" cy="423410"/>
              </a:xfrm>
              <a:prstGeom prst="hexagon">
                <a:avLst/>
              </a:prstGeom>
              <a:solidFill>
                <a:srgbClr val="C56D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F8F8F8"/>
                  </a:solidFill>
                  <a:effectLst/>
                  <a:uLnTx/>
                  <a:uFillTx/>
                  <a:latin typeface="微软雅黑"/>
                  <a:ea typeface="宋体" panose="02010600030101010101" pitchFamily="2" charset="-122"/>
                </a:endParaRPr>
              </a:p>
            </p:txBody>
          </p:sp>
          <p:sp>
            <p:nvSpPr>
              <p:cNvPr id="130" name="文本框 33"/>
              <p:cNvSpPr txBox="1"/>
              <p:nvPr/>
            </p:nvSpPr>
            <p:spPr>
              <a:xfrm>
                <a:off x="4774055" y="2769733"/>
                <a:ext cx="428410" cy="36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rPr>
                  <a:t>05</a:t>
                </a:r>
              </a:p>
            </p:txBody>
          </p:sp>
        </p:grpSp>
        <p:grpSp>
          <p:nvGrpSpPr>
            <p:cNvPr id="131" name="组合 130"/>
            <p:cNvGrpSpPr/>
            <p:nvPr/>
          </p:nvGrpSpPr>
          <p:grpSpPr>
            <a:xfrm>
              <a:off x="7525888" y="3275092"/>
              <a:ext cx="547660" cy="628280"/>
              <a:chOff x="5710920" y="2688962"/>
              <a:chExt cx="428410" cy="491476"/>
            </a:xfrm>
            <a:effectLst/>
          </p:grpSpPr>
          <p:sp>
            <p:nvSpPr>
              <p:cNvPr id="132" name="六边形 131"/>
              <p:cNvSpPr/>
              <p:nvPr/>
            </p:nvSpPr>
            <p:spPr>
              <a:xfrm rot="5400000">
                <a:off x="5676887" y="2722995"/>
                <a:ext cx="491476" cy="423410"/>
              </a:xfrm>
              <a:prstGeom prst="hexagon">
                <a:avLst/>
              </a:prstGeom>
              <a:solidFill>
                <a:srgbClr val="3FB2E5"/>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F8F8F8"/>
                  </a:solidFill>
                  <a:effectLst/>
                  <a:uLnTx/>
                  <a:uFillTx/>
                  <a:latin typeface="微软雅黑"/>
                  <a:ea typeface="宋体" panose="02010600030101010101" pitchFamily="2" charset="-122"/>
                </a:endParaRPr>
              </a:p>
            </p:txBody>
          </p:sp>
          <p:sp>
            <p:nvSpPr>
              <p:cNvPr id="133" name="文本框 33"/>
              <p:cNvSpPr txBox="1"/>
              <p:nvPr/>
            </p:nvSpPr>
            <p:spPr>
              <a:xfrm>
                <a:off x="5710920" y="2769733"/>
                <a:ext cx="428410" cy="36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rPr>
                  <a:t>06</a:t>
                </a:r>
              </a:p>
            </p:txBody>
          </p:sp>
        </p:grpSp>
        <p:grpSp>
          <p:nvGrpSpPr>
            <p:cNvPr id="134" name="组合 133"/>
            <p:cNvGrpSpPr/>
            <p:nvPr/>
          </p:nvGrpSpPr>
          <p:grpSpPr>
            <a:xfrm>
              <a:off x="8720335" y="3275095"/>
              <a:ext cx="547660" cy="628280"/>
              <a:chOff x="6645283" y="2688963"/>
              <a:chExt cx="428410" cy="491476"/>
            </a:xfrm>
            <a:effectLst/>
          </p:grpSpPr>
          <p:sp>
            <p:nvSpPr>
              <p:cNvPr id="135" name="六边形 134"/>
              <p:cNvSpPr/>
              <p:nvPr/>
            </p:nvSpPr>
            <p:spPr>
              <a:xfrm rot="5400000">
                <a:off x="6613750" y="2722996"/>
                <a:ext cx="491476" cy="423409"/>
              </a:xfrm>
              <a:prstGeom prst="hexagon">
                <a:avLst/>
              </a:prstGeom>
              <a:solidFill>
                <a:srgbClr val="EE6EA2"/>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dirty="0">
                  <a:ln>
                    <a:noFill/>
                  </a:ln>
                  <a:solidFill>
                    <a:srgbClr val="F8F8F8"/>
                  </a:solidFill>
                  <a:effectLst/>
                  <a:uLnTx/>
                  <a:uFillTx/>
                  <a:latin typeface="微软雅黑"/>
                  <a:ea typeface="宋体" panose="02010600030101010101" pitchFamily="2" charset="-122"/>
                </a:endParaRPr>
              </a:p>
            </p:txBody>
          </p:sp>
          <p:sp>
            <p:nvSpPr>
              <p:cNvPr id="136" name="文本框 33"/>
              <p:cNvSpPr txBox="1"/>
              <p:nvPr/>
            </p:nvSpPr>
            <p:spPr>
              <a:xfrm>
                <a:off x="6645283" y="2769733"/>
                <a:ext cx="428410" cy="3611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FFFFFF"/>
                    </a:solidFill>
                    <a:effectLst/>
                    <a:uLnTx/>
                    <a:uFillTx/>
                    <a:latin typeface="微软雅黑"/>
                  </a:rPr>
                  <a:t>07</a:t>
                </a:r>
              </a:p>
            </p:txBody>
          </p:sp>
        </p:grpSp>
        <p:sp>
          <p:nvSpPr>
            <p:cNvPr id="137" name="文本框 33"/>
            <p:cNvSpPr txBox="1"/>
            <p:nvPr/>
          </p:nvSpPr>
          <p:spPr>
            <a:xfrm>
              <a:off x="2183920" y="1891976"/>
              <a:ext cx="1165754" cy="1077218"/>
            </a:xfrm>
            <a:prstGeom prst="rect">
              <a:avLst/>
            </a:prstGeom>
            <a:noFill/>
            <a:effectLst/>
          </p:spPr>
          <p:txBody>
            <a:bodyPr wrap="square" rtlCol="0">
              <a:spAutoFit/>
            </a:bodyPr>
            <a:lstStyle/>
            <a:p>
              <a:r>
                <a:rPr lang="zh-CN" altLang="en-US" sz="1600" dirty="0">
                  <a:solidFill>
                    <a:srgbClr val="FFFFFF"/>
                  </a:solidFill>
                  <a:latin typeface="微软雅黑"/>
                </a:rPr>
                <a:t>单击此处添加文本单击此处添加单</a:t>
              </a:r>
              <a:endParaRPr lang="en-US" altLang="zh-CN" sz="1600" dirty="0">
                <a:solidFill>
                  <a:srgbClr val="FFFFFF"/>
                </a:solidFill>
                <a:latin typeface="微软雅黑"/>
              </a:endParaRPr>
            </a:p>
          </p:txBody>
        </p:sp>
        <p:sp>
          <p:nvSpPr>
            <p:cNvPr id="138" name="文本框 33"/>
            <p:cNvSpPr txBox="1"/>
            <p:nvPr/>
          </p:nvSpPr>
          <p:spPr>
            <a:xfrm>
              <a:off x="4579210" y="1925824"/>
              <a:ext cx="1165754" cy="1077218"/>
            </a:xfrm>
            <a:prstGeom prst="rect">
              <a:avLst/>
            </a:prstGeom>
            <a:noFill/>
            <a:effectLst/>
          </p:spPr>
          <p:txBody>
            <a:bodyPr wrap="square" rtlCol="0">
              <a:spAutoFit/>
            </a:bodyPr>
            <a:lstStyle/>
            <a:p>
              <a:r>
                <a:rPr lang="zh-CN" altLang="en-US" sz="1600" dirty="0">
                  <a:solidFill>
                    <a:srgbClr val="FFFFFF"/>
                  </a:solidFill>
                  <a:latin typeface="微软雅黑"/>
                </a:rPr>
                <a:t>单击此处添加文本单击此处添加单</a:t>
              </a:r>
              <a:endParaRPr lang="en-US" altLang="zh-CN" sz="1600" dirty="0">
                <a:solidFill>
                  <a:srgbClr val="FFFFFF"/>
                </a:solidFill>
                <a:latin typeface="微软雅黑"/>
              </a:endParaRPr>
            </a:p>
          </p:txBody>
        </p:sp>
        <p:sp>
          <p:nvSpPr>
            <p:cNvPr id="139" name="文本框 33"/>
            <p:cNvSpPr txBox="1"/>
            <p:nvPr/>
          </p:nvSpPr>
          <p:spPr>
            <a:xfrm>
              <a:off x="6983816" y="1939639"/>
              <a:ext cx="1165754" cy="1077218"/>
            </a:xfrm>
            <a:prstGeom prst="rect">
              <a:avLst/>
            </a:prstGeom>
            <a:noFill/>
            <a:effectLst/>
          </p:spPr>
          <p:txBody>
            <a:bodyPr wrap="square" rtlCol="0">
              <a:spAutoFit/>
            </a:bodyPr>
            <a:lstStyle/>
            <a:p>
              <a:r>
                <a:rPr lang="zh-CN" altLang="en-US" sz="1600" dirty="0">
                  <a:solidFill>
                    <a:srgbClr val="FFFFFF"/>
                  </a:solidFill>
                  <a:latin typeface="微软雅黑"/>
                </a:rPr>
                <a:t>单击此处添加文本单击此处添加单</a:t>
              </a:r>
              <a:endParaRPr lang="en-US" altLang="zh-CN" sz="1600" dirty="0">
                <a:solidFill>
                  <a:srgbClr val="FFFFFF"/>
                </a:solidFill>
                <a:latin typeface="微软雅黑"/>
              </a:endParaRPr>
            </a:p>
          </p:txBody>
        </p:sp>
        <p:sp>
          <p:nvSpPr>
            <p:cNvPr id="140" name="文本框 33"/>
            <p:cNvSpPr txBox="1"/>
            <p:nvPr/>
          </p:nvSpPr>
          <p:spPr>
            <a:xfrm>
              <a:off x="9379104" y="1891976"/>
              <a:ext cx="1165754" cy="1077218"/>
            </a:xfrm>
            <a:prstGeom prst="rect">
              <a:avLst/>
            </a:prstGeom>
            <a:noFill/>
            <a:effectLst/>
          </p:spPr>
          <p:txBody>
            <a:bodyPr wrap="square" rtlCol="0">
              <a:spAutoFit/>
            </a:bodyPr>
            <a:lstStyle/>
            <a:p>
              <a:r>
                <a:rPr lang="zh-CN" altLang="en-US" sz="1600" dirty="0">
                  <a:solidFill>
                    <a:srgbClr val="FFFFFF"/>
                  </a:solidFill>
                  <a:latin typeface="微软雅黑"/>
                </a:rPr>
                <a:t>单击此处添加文本单击此处添加单</a:t>
              </a:r>
              <a:endParaRPr lang="en-US" altLang="zh-CN" sz="1600" dirty="0">
                <a:solidFill>
                  <a:srgbClr val="FFFFFF"/>
                </a:solidFill>
                <a:latin typeface="微软雅黑"/>
              </a:endParaRPr>
            </a:p>
          </p:txBody>
        </p:sp>
        <p:sp>
          <p:nvSpPr>
            <p:cNvPr id="141" name="文本框 33"/>
            <p:cNvSpPr txBox="1"/>
            <p:nvPr/>
          </p:nvSpPr>
          <p:spPr>
            <a:xfrm>
              <a:off x="3432542" y="4342774"/>
              <a:ext cx="1165754" cy="1077218"/>
            </a:xfrm>
            <a:prstGeom prst="rect">
              <a:avLst/>
            </a:prstGeom>
            <a:noFill/>
            <a:effectLst/>
          </p:spPr>
          <p:txBody>
            <a:bodyPr wrap="square" rtlCol="0">
              <a:spAutoFit/>
            </a:bodyPr>
            <a:lstStyle/>
            <a:p>
              <a:r>
                <a:rPr lang="zh-CN" altLang="en-US" sz="1600" dirty="0">
                  <a:solidFill>
                    <a:srgbClr val="FFFFFF"/>
                  </a:solidFill>
                  <a:latin typeface="微软雅黑"/>
                </a:rPr>
                <a:t>单击此处添加文本单击此处添加单</a:t>
              </a:r>
              <a:endParaRPr lang="en-US" altLang="zh-CN" sz="1600" dirty="0">
                <a:solidFill>
                  <a:srgbClr val="FFFFFF"/>
                </a:solidFill>
                <a:latin typeface="微软雅黑"/>
              </a:endParaRPr>
            </a:p>
          </p:txBody>
        </p:sp>
        <p:sp>
          <p:nvSpPr>
            <p:cNvPr id="142" name="文本框 33"/>
            <p:cNvSpPr txBox="1"/>
            <p:nvPr/>
          </p:nvSpPr>
          <p:spPr>
            <a:xfrm>
              <a:off x="5795913" y="4293454"/>
              <a:ext cx="1165754" cy="1077218"/>
            </a:xfrm>
            <a:prstGeom prst="rect">
              <a:avLst/>
            </a:prstGeom>
            <a:noFill/>
            <a:effectLst/>
          </p:spPr>
          <p:txBody>
            <a:bodyPr wrap="square" rtlCol="0">
              <a:spAutoFit/>
            </a:bodyPr>
            <a:lstStyle/>
            <a:p>
              <a:r>
                <a:rPr lang="zh-CN" altLang="en-US" sz="1600" dirty="0">
                  <a:solidFill>
                    <a:srgbClr val="FFFFFF"/>
                  </a:solidFill>
                  <a:latin typeface="微软雅黑"/>
                </a:rPr>
                <a:t>单击此处添加文本单击此处添加单</a:t>
              </a:r>
              <a:endParaRPr lang="en-US" altLang="zh-CN" sz="1600" dirty="0">
                <a:solidFill>
                  <a:srgbClr val="FFFFFF"/>
                </a:solidFill>
                <a:latin typeface="微软雅黑"/>
              </a:endParaRPr>
            </a:p>
          </p:txBody>
        </p:sp>
        <p:sp>
          <p:nvSpPr>
            <p:cNvPr id="143" name="文本框 33"/>
            <p:cNvSpPr txBox="1"/>
            <p:nvPr/>
          </p:nvSpPr>
          <p:spPr>
            <a:xfrm>
              <a:off x="8213350" y="4314634"/>
              <a:ext cx="1165754" cy="1077218"/>
            </a:xfrm>
            <a:prstGeom prst="rect">
              <a:avLst/>
            </a:prstGeom>
            <a:noFill/>
            <a:effectLst/>
          </p:spPr>
          <p:txBody>
            <a:bodyPr wrap="square" rtlCol="0">
              <a:spAutoFit/>
            </a:bodyPr>
            <a:lstStyle/>
            <a:p>
              <a:r>
                <a:rPr lang="zh-CN" altLang="en-US" sz="1600" dirty="0">
                  <a:solidFill>
                    <a:srgbClr val="FFFFFF"/>
                  </a:solidFill>
                  <a:latin typeface="微软雅黑"/>
                </a:rPr>
                <a:t>单击此处添加文本单击此处添加单</a:t>
              </a:r>
              <a:endParaRPr lang="en-US" altLang="zh-CN" sz="1600" dirty="0">
                <a:solidFill>
                  <a:srgbClr val="FFFFFF"/>
                </a:solidFill>
                <a:latin typeface="微软雅黑"/>
              </a:endParaRPr>
            </a:p>
          </p:txBody>
        </p:sp>
      </p:grpSp>
      <p:grpSp>
        <p:nvGrpSpPr>
          <p:cNvPr id="77" name="组合 76"/>
          <p:cNvGrpSpPr/>
          <p:nvPr/>
        </p:nvGrpSpPr>
        <p:grpSpPr>
          <a:xfrm>
            <a:off x="1243323" y="89943"/>
            <a:ext cx="1443249" cy="1798564"/>
            <a:chOff x="1243323" y="89943"/>
            <a:chExt cx="1443249" cy="1798564"/>
          </a:xfrm>
        </p:grpSpPr>
        <p:grpSp>
          <p:nvGrpSpPr>
            <p:cNvPr id="78" name="组合 77"/>
            <p:cNvGrpSpPr/>
            <p:nvPr/>
          </p:nvGrpSpPr>
          <p:grpSpPr>
            <a:xfrm>
              <a:off x="1243323" y="89943"/>
              <a:ext cx="1443249" cy="1798564"/>
              <a:chOff x="484353" y="1054134"/>
              <a:chExt cx="1249837" cy="1557536"/>
            </a:xfrm>
          </p:grpSpPr>
          <p:cxnSp>
            <p:nvCxnSpPr>
              <p:cNvPr id="80" name="直接连接符 79"/>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矩形 78"/>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教学</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反思</a:t>
              </a:r>
            </a:p>
          </p:txBody>
        </p:sp>
      </p:grpSp>
    </p:spTree>
    <p:extLst>
      <p:ext uri="{BB962C8B-B14F-4D97-AF65-F5344CB8AC3E}">
        <p14:creationId xmlns:p14="http://schemas.microsoft.com/office/powerpoint/2010/main" val="849934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4686" y="1167605"/>
            <a:ext cx="9375263" cy="5311820"/>
          </a:xfrm>
          <a:prstGeom prst="rect">
            <a:avLst/>
          </a:prstGeom>
        </p:spPr>
      </p:pic>
      <p:pic>
        <p:nvPicPr>
          <p:cNvPr id="5" name="图片 4"/>
          <p:cNvPicPr>
            <a:picLocks noChangeAspect="1"/>
          </p:cNvPicPr>
          <p:nvPr/>
        </p:nvPicPr>
        <p:blipFill rotWithShape="1">
          <a:blip r:embed="rId4">
            <a:extLst>
              <a:ext uri="{BEBA8EAE-BF5A-486C-A8C5-ECC9F3942E4B}">
                <a14:imgProps xmlns:a14="http://schemas.microsoft.com/office/drawing/2010/main">
                  <a14:imgLayer r:embed="rId5">
                    <a14:imgEffect>
                      <a14:backgroundRemoval t="5729" b="54948" l="9961" r="99609"/>
                    </a14:imgEffect>
                  </a14:imgLayer>
                </a14:imgProps>
              </a:ext>
              <a:ext uri="{28A0092B-C50C-407E-A947-70E740481C1C}">
                <a14:useLocalDpi xmlns:a14="http://schemas.microsoft.com/office/drawing/2010/main" val="0"/>
              </a:ext>
            </a:extLst>
          </a:blip>
          <a:srcRect l="52766" t="3649" b="41323"/>
          <a:stretch/>
        </p:blipFill>
        <p:spPr>
          <a:xfrm>
            <a:off x="7872918" y="2078230"/>
            <a:ext cx="4319082" cy="4401195"/>
          </a:xfrm>
          <a:prstGeom prst="rect">
            <a:avLst/>
          </a:prstGeom>
        </p:spPr>
      </p:pic>
      <p:sp>
        <p:nvSpPr>
          <p:cNvPr id="7" name="矩形 6"/>
          <p:cNvSpPr/>
          <p:nvPr/>
        </p:nvSpPr>
        <p:spPr>
          <a:xfrm>
            <a:off x="3026695" y="2468389"/>
            <a:ext cx="5272391" cy="2354491"/>
          </a:xfrm>
          <a:prstGeom prst="rect">
            <a:avLst/>
          </a:prstGeom>
        </p:spPr>
        <p:txBody>
          <a:bodyPr wrap="square">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rPr>
              <a:t> 一、添加板书内容                        二、添加板书内容</a:t>
            </a:r>
            <a:endParaRPr lang="en-US" altLang="zh-CN" sz="14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  1</a:t>
            </a:r>
            <a:r>
              <a:rPr lang="zh-CN" altLang="en-US" sz="1400" dirty="0">
                <a:solidFill>
                  <a:schemeClr val="bg1"/>
                </a:solidFill>
                <a:latin typeface="微软雅黑" panose="020B0503020204020204" pitchFamily="34" charset="-122"/>
                <a:ea typeface="微软雅黑" panose="020B0503020204020204" pitchFamily="34" charset="-122"/>
              </a:rPr>
              <a:t>、添加板书内容                            </a:t>
            </a:r>
            <a:r>
              <a:rPr lang="en-US" altLang="zh-CN" sz="1400" dirty="0">
                <a:solidFill>
                  <a:schemeClr val="bg1"/>
                </a:solidFill>
                <a:latin typeface="微软雅黑" panose="020B0503020204020204" pitchFamily="34" charset="-122"/>
                <a:ea typeface="微软雅黑" panose="020B0503020204020204" pitchFamily="34" charset="-122"/>
              </a:rPr>
              <a:t>1</a:t>
            </a:r>
            <a:r>
              <a:rPr lang="zh-CN" altLang="en-US" sz="1400" dirty="0">
                <a:solidFill>
                  <a:schemeClr val="bg1"/>
                </a:solidFill>
                <a:latin typeface="微软雅黑" panose="020B0503020204020204" pitchFamily="34" charset="-122"/>
                <a:ea typeface="微软雅黑" panose="020B0503020204020204" pitchFamily="34" charset="-122"/>
              </a:rPr>
              <a:t>、添加板书内容 </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  2</a:t>
            </a:r>
            <a:r>
              <a:rPr lang="zh-CN" altLang="en-US" sz="1400" dirty="0">
                <a:solidFill>
                  <a:schemeClr val="bg1"/>
                </a:solidFill>
                <a:latin typeface="微软雅黑" panose="020B0503020204020204" pitchFamily="34" charset="-122"/>
                <a:ea typeface="微软雅黑" panose="020B0503020204020204" pitchFamily="34" charset="-122"/>
              </a:rPr>
              <a:t>、添加板书内容                             </a:t>
            </a:r>
            <a:r>
              <a:rPr lang="en-US" altLang="zh-CN" sz="1400" dirty="0">
                <a:solidFill>
                  <a:schemeClr val="bg1"/>
                </a:solidFill>
                <a:latin typeface="微软雅黑" panose="020B0503020204020204" pitchFamily="34" charset="-122"/>
                <a:ea typeface="微软雅黑" panose="020B0503020204020204" pitchFamily="34" charset="-122"/>
              </a:rPr>
              <a:t>2</a:t>
            </a:r>
            <a:r>
              <a:rPr lang="zh-CN" altLang="en-US" sz="1400" dirty="0">
                <a:solidFill>
                  <a:schemeClr val="bg1"/>
                </a:solidFill>
                <a:latin typeface="微软雅黑" panose="020B0503020204020204" pitchFamily="34" charset="-122"/>
                <a:ea typeface="微软雅黑" panose="020B0503020204020204" pitchFamily="34" charset="-122"/>
              </a:rPr>
              <a:t>、添加板书内容 </a:t>
            </a:r>
          </a:p>
          <a:p>
            <a:pP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  3</a:t>
            </a:r>
            <a:r>
              <a:rPr lang="zh-CN" altLang="en-US" sz="1400" dirty="0">
                <a:solidFill>
                  <a:schemeClr val="bg1"/>
                </a:solidFill>
                <a:latin typeface="微软雅黑" panose="020B0503020204020204" pitchFamily="34" charset="-122"/>
                <a:ea typeface="微软雅黑" panose="020B0503020204020204" pitchFamily="34" charset="-122"/>
              </a:rPr>
              <a:t>、添加板书内容                             </a:t>
            </a:r>
            <a:r>
              <a:rPr lang="en-US" altLang="zh-CN" sz="1400" dirty="0">
                <a:solidFill>
                  <a:schemeClr val="bg1"/>
                </a:solidFill>
                <a:latin typeface="微软雅黑" panose="020B0503020204020204" pitchFamily="34" charset="-122"/>
                <a:ea typeface="微软雅黑" panose="020B0503020204020204" pitchFamily="34" charset="-122"/>
              </a:rPr>
              <a:t>3</a:t>
            </a:r>
            <a:r>
              <a:rPr lang="zh-CN" altLang="en-US" sz="1400" dirty="0">
                <a:solidFill>
                  <a:schemeClr val="bg1"/>
                </a:solidFill>
                <a:latin typeface="微软雅黑" panose="020B0503020204020204" pitchFamily="34" charset="-122"/>
                <a:ea typeface="微软雅黑" panose="020B0503020204020204" pitchFamily="34" charset="-122"/>
              </a:rPr>
              <a:t>、添加板书内容             </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 4</a:t>
            </a:r>
            <a:r>
              <a:rPr lang="zh-CN" altLang="en-US" sz="1400" dirty="0">
                <a:solidFill>
                  <a:schemeClr val="bg1"/>
                </a:solidFill>
                <a:latin typeface="微软雅黑" panose="020B0503020204020204" pitchFamily="34" charset="-122"/>
                <a:ea typeface="微软雅黑" panose="020B0503020204020204" pitchFamily="34" charset="-122"/>
              </a:rPr>
              <a:t>、添加板书内容                              </a:t>
            </a: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、添加板书内容 </a:t>
            </a:r>
            <a:endParaRPr lang="en-US" altLang="zh-CN" sz="1400"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chemeClr val="bg1"/>
                </a:solidFill>
                <a:latin typeface="微软雅黑" panose="020B0503020204020204" pitchFamily="34" charset="-122"/>
                <a:ea typeface="微软雅黑" panose="020B0503020204020204" pitchFamily="34" charset="-122"/>
              </a:rPr>
              <a:t> 5</a:t>
            </a:r>
            <a:r>
              <a:rPr lang="zh-CN" altLang="en-US" sz="1400" dirty="0">
                <a:solidFill>
                  <a:schemeClr val="bg1"/>
                </a:solidFill>
                <a:latin typeface="微软雅黑" panose="020B0503020204020204" pitchFamily="34" charset="-122"/>
                <a:ea typeface="微软雅黑" panose="020B0503020204020204" pitchFamily="34" charset="-122"/>
              </a:rPr>
              <a:t>、添加板书内容                              </a:t>
            </a:r>
            <a:r>
              <a:rPr lang="en-US" altLang="zh-CN" sz="1400" dirty="0">
                <a:solidFill>
                  <a:schemeClr val="bg1"/>
                </a:solidFill>
                <a:latin typeface="微软雅黑" panose="020B0503020204020204" pitchFamily="34" charset="-122"/>
                <a:ea typeface="微软雅黑" panose="020B0503020204020204" pitchFamily="34" charset="-122"/>
              </a:rPr>
              <a:t>5</a:t>
            </a:r>
            <a:r>
              <a:rPr lang="zh-CN" altLang="en-US" sz="1400" dirty="0">
                <a:solidFill>
                  <a:schemeClr val="bg1"/>
                </a:solidFill>
                <a:latin typeface="微软雅黑" panose="020B0503020204020204" pitchFamily="34" charset="-122"/>
                <a:ea typeface="微软雅黑" panose="020B0503020204020204" pitchFamily="34" charset="-122"/>
              </a:rPr>
              <a:t>、添加板书内容                                                                             </a:t>
            </a:r>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、添加板书内容                               </a:t>
            </a:r>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、添加板书内容 </a:t>
            </a:r>
          </a:p>
        </p:txBody>
      </p:sp>
      <p:grpSp>
        <p:nvGrpSpPr>
          <p:cNvPr id="2" name="组合 1"/>
          <p:cNvGrpSpPr/>
          <p:nvPr/>
        </p:nvGrpSpPr>
        <p:grpSpPr>
          <a:xfrm>
            <a:off x="1349681" y="157540"/>
            <a:ext cx="1221326" cy="1522006"/>
            <a:chOff x="1349681" y="157540"/>
            <a:chExt cx="1221326" cy="1522006"/>
          </a:xfrm>
        </p:grpSpPr>
        <p:grpSp>
          <p:nvGrpSpPr>
            <p:cNvPr id="8" name="组合 7"/>
            <p:cNvGrpSpPr/>
            <p:nvPr/>
          </p:nvGrpSpPr>
          <p:grpSpPr>
            <a:xfrm>
              <a:off x="1349681" y="157540"/>
              <a:ext cx="1221326" cy="1522006"/>
              <a:chOff x="484353" y="1054134"/>
              <a:chExt cx="1249837" cy="1557536"/>
            </a:xfrm>
          </p:grpSpPr>
          <p:cxnSp>
            <p:nvCxnSpPr>
              <p:cNvPr id="9" name="直接连接符 8"/>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10"/>
            <p:cNvSpPr/>
            <p:nvPr/>
          </p:nvSpPr>
          <p:spPr>
            <a:xfrm>
              <a:off x="1456040" y="669480"/>
              <a:ext cx="1008609" cy="584775"/>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板书</a:t>
              </a:r>
            </a:p>
          </p:txBody>
        </p:sp>
      </p:grpSp>
    </p:spTree>
    <p:extLst>
      <p:ext uri="{BB962C8B-B14F-4D97-AF65-F5344CB8AC3E}">
        <p14:creationId xmlns:p14="http://schemas.microsoft.com/office/powerpoint/2010/main" val="355242437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1000"/>
                                        <p:tgtEl>
                                          <p:spTgt spid="7"/>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134911" y="0"/>
            <a:ext cx="12326911"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27541"/>
          <a:stretch/>
        </p:blipFill>
        <p:spPr>
          <a:xfrm flipV="1">
            <a:off x="-39032" y="-15256"/>
            <a:ext cx="12231031" cy="4969238"/>
          </a:xfrm>
          <a:prstGeom prst="rect">
            <a:avLst/>
          </a:prstGeom>
        </p:spPr>
      </p:pic>
      <p:sp>
        <p:nvSpPr>
          <p:cNvPr id="42" name="矩形 41"/>
          <p:cNvSpPr/>
          <p:nvPr/>
        </p:nvSpPr>
        <p:spPr>
          <a:xfrm>
            <a:off x="-134911" y="0"/>
            <a:ext cx="12326911" cy="6858000"/>
          </a:xfrm>
          <a:prstGeom prst="rect">
            <a:avLst/>
          </a:prstGeom>
          <a:solidFill>
            <a:srgbClr val="FFECE5">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rcRect r="72971"/>
          <a:stretch>
            <a:fillRect/>
          </a:stretch>
        </p:blipFill>
        <p:spPr bwMode="auto">
          <a:xfrm>
            <a:off x="4218892" y="5540437"/>
            <a:ext cx="2519363"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898631" y="2685100"/>
            <a:ext cx="3996835" cy="1200329"/>
          </a:xfrm>
          <a:prstGeom prst="rect">
            <a:avLst/>
          </a:prstGeom>
          <a:noFill/>
        </p:spPr>
        <p:txBody>
          <a:bodyPr wrap="square">
            <a:spAutoFit/>
          </a:bodyPr>
          <a:lstStyle/>
          <a:p>
            <a:pPr algn="r" eaLnBrk="1" fontAlgn="auto" hangingPunct="1">
              <a:spcBef>
                <a:spcPts val="0"/>
              </a:spcBef>
              <a:spcAft>
                <a:spcPts val="0"/>
              </a:spcAft>
              <a:defRPr/>
            </a:pPr>
            <a:r>
              <a:rPr lang="zh-CN" altLang="en-US"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谢谢大家</a:t>
            </a:r>
            <a:endParaRPr lang="en-US" altLang="zh-CN"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44" name="图片 43"/>
          <p:cNvPicPr>
            <a:picLocks noChangeAspect="1"/>
          </p:cNvPicPr>
          <p:nvPr/>
        </p:nvPicPr>
        <p:blipFill rotWithShape="1">
          <a:blip r:embed="rId5">
            <a:extLst>
              <a:ext uri="{28A0092B-C50C-407E-A947-70E740481C1C}">
                <a14:useLocalDpi xmlns:a14="http://schemas.microsoft.com/office/drawing/2010/main" val="0"/>
              </a:ext>
            </a:extLst>
          </a:blip>
          <a:srcRect r="47298" b="10139"/>
          <a:stretch/>
        </p:blipFill>
        <p:spPr>
          <a:xfrm>
            <a:off x="2001686" y="1262495"/>
            <a:ext cx="6540163" cy="2564834"/>
          </a:xfrm>
          <a:prstGeom prst="rect">
            <a:avLst/>
          </a:prstGeom>
        </p:spPr>
      </p:pic>
      <p:pic>
        <p:nvPicPr>
          <p:cNvPr id="40" name="图片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8489" y="3363306"/>
            <a:ext cx="11647714" cy="1730864"/>
          </a:xfrm>
          <a:prstGeom prst="rect">
            <a:avLst/>
          </a:prstGeom>
        </p:spPr>
      </p:pic>
    </p:spTree>
    <p:extLst>
      <p:ext uri="{BB962C8B-B14F-4D97-AF65-F5344CB8AC3E}">
        <p14:creationId xmlns:p14="http://schemas.microsoft.com/office/powerpoint/2010/main" val="203484444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12" presetClass="entr" presetSubtype="4" fill="hold"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childTnLst>
                          </p:cTn>
                        </p:par>
                        <p:par>
                          <p:cTn id="13" fill="hold">
                            <p:stCondLst>
                              <p:cond delay="11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150"/>
                            </p:stCondLst>
                            <p:childTnLst>
                              <p:par>
                                <p:cTn id="20" presetID="42"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27541"/>
          <a:stretch/>
        </p:blipFill>
        <p:spPr>
          <a:xfrm flipV="1">
            <a:off x="-39032" y="-15256"/>
            <a:ext cx="12231031" cy="4969238"/>
          </a:xfrm>
          <a:prstGeom prst="rect">
            <a:avLst/>
          </a:prstGeom>
        </p:spPr>
      </p:pic>
      <p:sp>
        <p:nvSpPr>
          <p:cNvPr id="5" name="矩形 4"/>
          <p:cNvSpPr/>
          <p:nvPr/>
        </p:nvSpPr>
        <p:spPr>
          <a:xfrm>
            <a:off x="4523334" y="2055224"/>
            <a:ext cx="3947316" cy="1200329"/>
          </a:xfrm>
          <a:prstGeom prst="rect">
            <a:avLst/>
          </a:prstGeom>
          <a:noFill/>
        </p:spPr>
        <p:txBody>
          <a:bodyPr wrap="square">
            <a:spAutoFit/>
          </a:bodyPr>
          <a:lstStyle/>
          <a:p>
            <a:pPr algn="r">
              <a:defRPr/>
            </a:pPr>
            <a:r>
              <a:rPr lang="zh-CN" altLang="en-US"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教材分析</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479" y="2928591"/>
            <a:ext cx="11647714" cy="1730864"/>
          </a:xfrm>
          <a:prstGeom prst="rect">
            <a:avLst/>
          </a:prstGeom>
        </p:spPr>
      </p:pic>
      <p:sp>
        <p:nvSpPr>
          <p:cNvPr id="8" name="椭圆 7"/>
          <p:cNvSpPr/>
          <p:nvPr/>
        </p:nvSpPr>
        <p:spPr>
          <a:xfrm>
            <a:off x="3338285" y="2065382"/>
            <a:ext cx="1175658" cy="1190171"/>
          </a:xfrm>
          <a:prstGeom prst="ellipse">
            <a:avLst/>
          </a:prstGeom>
          <a:solidFill>
            <a:srgbClr val="DB55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t>1</a:t>
            </a:r>
            <a:endParaRPr lang="zh-CN" altLang="en-US" sz="4800" b="1" dirty="0"/>
          </a:p>
        </p:txBody>
      </p:sp>
    </p:spTree>
    <p:extLst>
      <p:ext uri="{BB962C8B-B14F-4D97-AF65-F5344CB8AC3E}">
        <p14:creationId xmlns:p14="http://schemas.microsoft.com/office/powerpoint/2010/main" val="221440858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2"/>
          <p:cNvGrpSpPr/>
          <p:nvPr/>
        </p:nvGrpSpPr>
        <p:grpSpPr>
          <a:xfrm>
            <a:off x="3809847" y="1377324"/>
            <a:ext cx="4469276" cy="4685160"/>
            <a:chOff x="7070680" y="1485705"/>
            <a:chExt cx="4469276" cy="4685160"/>
          </a:xfrm>
        </p:grpSpPr>
        <p:grpSp>
          <p:nvGrpSpPr>
            <p:cNvPr id="30" name="Group 3"/>
            <p:cNvGrpSpPr/>
            <p:nvPr/>
          </p:nvGrpSpPr>
          <p:grpSpPr>
            <a:xfrm>
              <a:off x="7070680" y="1485705"/>
              <a:ext cx="4469276" cy="4020315"/>
              <a:chOff x="3472716" y="1692370"/>
              <a:chExt cx="5246568" cy="4719524"/>
            </a:xfrm>
          </p:grpSpPr>
          <p:sp>
            <p:nvSpPr>
              <p:cNvPr id="32" name="Freeform 4"/>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3" name="Freeform 67"/>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4" name="Freeform 67"/>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5" name="Freeform 67"/>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6" name="Freeform 67"/>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7" name="Freeform 67"/>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8" name="Freeform 67"/>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39" name="Freeform 67"/>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0" name="Freeform 67"/>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41" name="Freeform 67"/>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sp>
          <p:nvSpPr>
            <p:cNvPr id="31" name="Freeform 20"/>
            <p:cNvSpPr/>
            <p:nvPr/>
          </p:nvSpPr>
          <p:spPr>
            <a:xfrm>
              <a:off x="7135090" y="5449748"/>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chemeClr val="accent6">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grpSp>
      <p:grpSp>
        <p:nvGrpSpPr>
          <p:cNvPr id="42" name="Group 14"/>
          <p:cNvGrpSpPr/>
          <p:nvPr/>
        </p:nvGrpSpPr>
        <p:grpSpPr>
          <a:xfrm>
            <a:off x="770295" y="2372254"/>
            <a:ext cx="2462751" cy="1321731"/>
            <a:chOff x="765875" y="2525730"/>
            <a:chExt cx="2462751" cy="1321731"/>
          </a:xfrm>
        </p:grpSpPr>
        <p:sp>
          <p:nvSpPr>
            <p:cNvPr id="43" name="Rectangle 24"/>
            <p:cNvSpPr/>
            <p:nvPr/>
          </p:nvSpPr>
          <p:spPr>
            <a:xfrm>
              <a:off x="765875" y="2831798"/>
              <a:ext cx="2462751" cy="1015663"/>
            </a:xfrm>
            <a:prstGeom prst="rect">
              <a:avLst/>
            </a:prstGeom>
          </p:spPr>
          <p:txBody>
            <a:bodyPr wrap="square">
              <a:spAutoFit/>
            </a:bodyPr>
            <a:lstStyle/>
            <a:p>
              <a:pPr algn="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单击此处添加文本单击此处添加文本单击此处添加文本单击此处添加文本单击此处添加文本单击此处添加文本</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a:p>
              <a:pPr lvl="0" algn="r">
                <a:defRPr/>
              </a:pP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44" name="TextBox 25"/>
            <p:cNvSpPr txBox="1"/>
            <p:nvPr/>
          </p:nvSpPr>
          <p:spPr>
            <a:xfrm>
              <a:off x="2091424" y="2525730"/>
              <a:ext cx="1114408" cy="369332"/>
            </a:xfrm>
            <a:prstGeom prst="rect">
              <a:avLst/>
            </a:prstGeom>
            <a:noFill/>
          </p:spPr>
          <p:txBody>
            <a:bodyPr wrap="none" rtlCol="0">
              <a:spAutoFit/>
            </a:bodyPr>
            <a:lstStyle/>
            <a:p>
              <a:pPr algn="r"/>
              <a:r>
                <a:rPr lang="zh-CN" altLang="en-US" b="1" dirty="0">
                  <a:solidFill>
                    <a:srgbClr val="00A39E"/>
                  </a:solidFill>
                  <a:latin typeface="Arial" panose="020B0604020202020204" pitchFamily="34" charset="0"/>
                  <a:cs typeface="Arial" panose="020B0604020202020204" pitchFamily="34" charset="0"/>
                </a:rPr>
                <a:t>教学重点</a:t>
              </a:r>
            </a:p>
          </p:txBody>
        </p:sp>
      </p:grpSp>
      <p:grpSp>
        <p:nvGrpSpPr>
          <p:cNvPr id="45" name="Group 17"/>
          <p:cNvGrpSpPr/>
          <p:nvPr/>
        </p:nvGrpSpPr>
        <p:grpSpPr>
          <a:xfrm>
            <a:off x="790714" y="4069547"/>
            <a:ext cx="2462751" cy="1110960"/>
            <a:chOff x="842229" y="4571823"/>
            <a:chExt cx="2462751" cy="1110960"/>
          </a:xfrm>
        </p:grpSpPr>
        <p:sp>
          <p:nvSpPr>
            <p:cNvPr id="46" name="Rectangle 26"/>
            <p:cNvSpPr/>
            <p:nvPr/>
          </p:nvSpPr>
          <p:spPr>
            <a:xfrm>
              <a:off x="842229" y="4851786"/>
              <a:ext cx="2462751" cy="830997"/>
            </a:xfrm>
            <a:prstGeom prst="rect">
              <a:avLst/>
            </a:prstGeom>
          </p:spPr>
          <p:txBody>
            <a:bodyPr wrap="square">
              <a:spAutoFit/>
            </a:bodyPr>
            <a:lstStyle/>
            <a:p>
              <a:pPr algn="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单击此处添加文本单击此处添加文本单击此处添加文本单击此处添加文本单击此处添加文本单击此处添加文本</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47" name="TextBox 27"/>
            <p:cNvSpPr txBox="1"/>
            <p:nvPr/>
          </p:nvSpPr>
          <p:spPr>
            <a:xfrm>
              <a:off x="2147347" y="4571823"/>
              <a:ext cx="1114408" cy="369332"/>
            </a:xfrm>
            <a:prstGeom prst="rect">
              <a:avLst/>
            </a:prstGeom>
            <a:noFill/>
          </p:spPr>
          <p:txBody>
            <a:bodyPr wrap="none" rtlCol="0">
              <a:spAutoFit/>
            </a:bodyPr>
            <a:lstStyle/>
            <a:p>
              <a:pPr algn="r"/>
              <a:r>
                <a:rPr lang="zh-CN" altLang="en-US" b="1" dirty="0">
                  <a:solidFill>
                    <a:srgbClr val="F39C11"/>
                  </a:solidFill>
                  <a:latin typeface="Arial" panose="020B0604020202020204" pitchFamily="34" charset="0"/>
                  <a:cs typeface="Arial" panose="020B0604020202020204" pitchFamily="34" charset="0"/>
                </a:rPr>
                <a:t>教学重点</a:t>
              </a:r>
            </a:p>
          </p:txBody>
        </p:sp>
      </p:grpSp>
      <p:grpSp>
        <p:nvGrpSpPr>
          <p:cNvPr id="48" name="Group 15"/>
          <p:cNvGrpSpPr/>
          <p:nvPr/>
        </p:nvGrpSpPr>
        <p:grpSpPr>
          <a:xfrm>
            <a:off x="8862622" y="2372254"/>
            <a:ext cx="2462751" cy="1110960"/>
            <a:chOff x="8887019" y="2525730"/>
            <a:chExt cx="2462751" cy="1110960"/>
          </a:xfrm>
        </p:grpSpPr>
        <p:sp>
          <p:nvSpPr>
            <p:cNvPr id="49" name="Rectangle 28"/>
            <p:cNvSpPr/>
            <p:nvPr/>
          </p:nvSpPr>
          <p:spPr>
            <a:xfrm flipH="1">
              <a:off x="8887019" y="2805693"/>
              <a:ext cx="2462751" cy="830997"/>
            </a:xfrm>
            <a:prstGeom prst="rect">
              <a:avLst/>
            </a:prstGeom>
          </p:spPr>
          <p:txBody>
            <a:bodyPr wrap="square">
              <a:spAutoFit/>
            </a:bodyPr>
            <a:lstStyle/>
            <a:p>
              <a:pP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单击此处添加文本单击此处添加文本单击此处添加文本单击此处添加文本单击此处添加文本单击此处添加文本</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50" name="TextBox 29"/>
            <p:cNvSpPr txBox="1"/>
            <p:nvPr/>
          </p:nvSpPr>
          <p:spPr>
            <a:xfrm flipH="1">
              <a:off x="8887019" y="2525730"/>
              <a:ext cx="1114408" cy="369332"/>
            </a:xfrm>
            <a:prstGeom prst="rect">
              <a:avLst/>
            </a:prstGeom>
            <a:noFill/>
          </p:spPr>
          <p:txBody>
            <a:bodyPr wrap="none" rtlCol="0">
              <a:spAutoFit/>
            </a:bodyPr>
            <a:lstStyle/>
            <a:p>
              <a:r>
                <a:rPr lang="zh-CN" altLang="en-US" b="1" dirty="0">
                  <a:solidFill>
                    <a:srgbClr val="82B732"/>
                  </a:solidFill>
                  <a:latin typeface="Arial" panose="020B0604020202020204" pitchFamily="34" charset="0"/>
                  <a:cs typeface="Arial" panose="020B0604020202020204" pitchFamily="34" charset="0"/>
                </a:rPr>
                <a:t>教学难点</a:t>
              </a:r>
            </a:p>
          </p:txBody>
        </p:sp>
      </p:grpSp>
      <p:grpSp>
        <p:nvGrpSpPr>
          <p:cNvPr id="51" name="Group 16"/>
          <p:cNvGrpSpPr/>
          <p:nvPr/>
        </p:nvGrpSpPr>
        <p:grpSpPr>
          <a:xfrm>
            <a:off x="8891427" y="4069547"/>
            <a:ext cx="2462751" cy="1110960"/>
            <a:chOff x="8942942" y="4571823"/>
            <a:chExt cx="2462751" cy="1110960"/>
          </a:xfrm>
        </p:grpSpPr>
        <p:sp>
          <p:nvSpPr>
            <p:cNvPr id="52" name="Rectangle 30"/>
            <p:cNvSpPr/>
            <p:nvPr/>
          </p:nvSpPr>
          <p:spPr>
            <a:xfrm flipH="1">
              <a:off x="8942942" y="4851786"/>
              <a:ext cx="2462751" cy="830997"/>
            </a:xfrm>
            <a:prstGeom prst="rect">
              <a:avLst/>
            </a:prstGeom>
          </p:spPr>
          <p:txBody>
            <a:bodyPr wrap="square">
              <a:spAutoFit/>
            </a:bodyPr>
            <a:lstStyle/>
            <a:p>
              <a:pPr>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单击此处添加文本单击此处添加文本单击此处添加文本单击此处添加文本单击此处添加文本单击此处添加文本</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53" name="TextBox 31"/>
            <p:cNvSpPr txBox="1"/>
            <p:nvPr/>
          </p:nvSpPr>
          <p:spPr>
            <a:xfrm flipH="1">
              <a:off x="8942942" y="4571823"/>
              <a:ext cx="1114408" cy="369332"/>
            </a:xfrm>
            <a:prstGeom prst="rect">
              <a:avLst/>
            </a:prstGeom>
            <a:noFill/>
          </p:spPr>
          <p:txBody>
            <a:bodyPr wrap="none" rtlCol="0">
              <a:spAutoFit/>
            </a:bodyPr>
            <a:lstStyle/>
            <a:p>
              <a:r>
                <a:rPr lang="zh-CN" altLang="en-US" b="1" dirty="0">
                  <a:solidFill>
                    <a:srgbClr val="E23761"/>
                  </a:solidFill>
                  <a:latin typeface="Arial" panose="020B0604020202020204" pitchFamily="34" charset="0"/>
                  <a:cs typeface="Arial" panose="020B0604020202020204" pitchFamily="34" charset="0"/>
                </a:rPr>
                <a:t>教学难点</a:t>
              </a:r>
            </a:p>
          </p:txBody>
        </p:sp>
      </p:grpSp>
      <p:grpSp>
        <p:nvGrpSpPr>
          <p:cNvPr id="3" name="组合 2"/>
          <p:cNvGrpSpPr/>
          <p:nvPr/>
        </p:nvGrpSpPr>
        <p:grpSpPr>
          <a:xfrm>
            <a:off x="1228333" y="269823"/>
            <a:ext cx="1443249" cy="1798564"/>
            <a:chOff x="1228333" y="269823"/>
            <a:chExt cx="1443249" cy="1798564"/>
          </a:xfrm>
        </p:grpSpPr>
        <p:grpSp>
          <p:nvGrpSpPr>
            <p:cNvPr id="28" name="组合 27"/>
            <p:cNvGrpSpPr/>
            <p:nvPr/>
          </p:nvGrpSpPr>
          <p:grpSpPr>
            <a:xfrm>
              <a:off x="1228333" y="269823"/>
              <a:ext cx="1443249" cy="1798564"/>
              <a:chOff x="484353" y="1054134"/>
              <a:chExt cx="1249837" cy="1557536"/>
            </a:xfrm>
          </p:grpSpPr>
          <p:cxnSp>
            <p:nvCxnSpPr>
              <p:cNvPr id="55" name="直接连接符 54"/>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矩形 56"/>
            <p:cNvSpPr/>
            <p:nvPr/>
          </p:nvSpPr>
          <p:spPr>
            <a:xfrm>
              <a:off x="1441050" y="84936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教材</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分析</a:t>
              </a:r>
            </a:p>
          </p:txBody>
        </p:sp>
      </p:grpSp>
    </p:spTree>
    <p:extLst>
      <p:ext uri="{BB962C8B-B14F-4D97-AF65-F5344CB8AC3E}">
        <p14:creationId xmlns:p14="http://schemas.microsoft.com/office/powerpoint/2010/main" val="312828666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additive="base">
                                        <p:cTn id="18" dur="500" fill="hold"/>
                                        <p:tgtEl>
                                          <p:spTgt spid="42"/>
                                        </p:tgtEl>
                                        <p:attrNameLst>
                                          <p:attrName>ppt_x</p:attrName>
                                        </p:attrNameLst>
                                      </p:cBhvr>
                                      <p:tavLst>
                                        <p:tav tm="0">
                                          <p:val>
                                            <p:strVal val="1+#ppt_w/2"/>
                                          </p:val>
                                        </p:tav>
                                        <p:tav tm="100000">
                                          <p:val>
                                            <p:strVal val="#ppt_x"/>
                                          </p:val>
                                        </p:tav>
                                      </p:tavLst>
                                    </p:anim>
                                    <p:anim calcmode="lin" valueType="num">
                                      <p:cBhvr additive="base">
                                        <p:cTn id="19" dur="500" fill="hold"/>
                                        <p:tgtEl>
                                          <p:spTgt spid="42"/>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additive="base">
                                        <p:cTn id="22" dur="500" fill="hold"/>
                                        <p:tgtEl>
                                          <p:spTgt spid="48"/>
                                        </p:tgtEl>
                                        <p:attrNameLst>
                                          <p:attrName>ppt_x</p:attrName>
                                        </p:attrNameLst>
                                      </p:cBhvr>
                                      <p:tavLst>
                                        <p:tav tm="0">
                                          <p:val>
                                            <p:strVal val="0-#ppt_w/2"/>
                                          </p:val>
                                        </p:tav>
                                        <p:tav tm="100000">
                                          <p:val>
                                            <p:strVal val="#ppt_x"/>
                                          </p:val>
                                        </p:tav>
                                      </p:tavLst>
                                    </p:anim>
                                    <p:anim calcmode="lin" valueType="num">
                                      <p:cBhvr additive="base">
                                        <p:cTn id="23" dur="500" fill="hold"/>
                                        <p:tgtEl>
                                          <p:spTgt spid="4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1+#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0-#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Group 4"/>
          <p:cNvGrpSpPr>
            <a:grpSpLocks noChangeAspect="1"/>
          </p:cNvGrpSpPr>
          <p:nvPr/>
        </p:nvGrpSpPr>
        <p:grpSpPr bwMode="auto">
          <a:xfrm>
            <a:off x="4297550" y="2683514"/>
            <a:ext cx="2882022" cy="2991393"/>
            <a:chOff x="1365" y="-412"/>
            <a:chExt cx="4954" cy="5142"/>
          </a:xfrm>
        </p:grpSpPr>
        <p:sp>
          <p:nvSpPr>
            <p:cNvPr id="104" name="Oval 4"/>
            <p:cNvSpPr>
              <a:spLocks noChangeArrowheads="1"/>
            </p:cNvSpPr>
            <p:nvPr/>
          </p:nvSpPr>
          <p:spPr bwMode="auto">
            <a:xfrm>
              <a:off x="2998" y="-412"/>
              <a:ext cx="1878" cy="5142"/>
            </a:xfrm>
            <a:prstGeom prst="ellipse">
              <a:avLst/>
            </a:prstGeom>
            <a:solidFill>
              <a:srgbClr val="82B732">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5" name="Freeform 5"/>
            <p:cNvSpPr>
              <a:spLocks/>
            </p:cNvSpPr>
            <p:nvPr/>
          </p:nvSpPr>
          <p:spPr bwMode="auto">
            <a:xfrm>
              <a:off x="1365" y="-412"/>
              <a:ext cx="2572" cy="5142"/>
            </a:xfrm>
            <a:custGeom>
              <a:avLst/>
              <a:gdLst>
                <a:gd name="T0" fmla="*/ 690 w 1087"/>
                <a:gd name="T1" fmla="*/ 1087 h 2174"/>
                <a:gd name="T2" fmla="*/ 1087 w 1087"/>
                <a:gd name="T3" fmla="*/ 0 h 2174"/>
                <a:gd name="T4" fmla="*/ 0 w 1087"/>
                <a:gd name="T5" fmla="*/ 1087 h 2174"/>
                <a:gd name="T6" fmla="*/ 1087 w 1087"/>
                <a:gd name="T7" fmla="*/ 2174 h 2174"/>
                <a:gd name="T8" fmla="*/ 1087 w 1087"/>
                <a:gd name="T9" fmla="*/ 2174 h 2174"/>
                <a:gd name="T10" fmla="*/ 690 w 1087"/>
                <a:gd name="T11" fmla="*/ 1087 h 2174"/>
              </a:gdLst>
              <a:ahLst/>
              <a:cxnLst>
                <a:cxn ang="0">
                  <a:pos x="T0" y="T1"/>
                </a:cxn>
                <a:cxn ang="0">
                  <a:pos x="T2" y="T3"/>
                </a:cxn>
                <a:cxn ang="0">
                  <a:pos x="T4" y="T5"/>
                </a:cxn>
                <a:cxn ang="0">
                  <a:pos x="T6" y="T7"/>
                </a:cxn>
                <a:cxn ang="0">
                  <a:pos x="T8" y="T9"/>
                </a:cxn>
                <a:cxn ang="0">
                  <a:pos x="T10" y="T11"/>
                </a:cxn>
              </a:cxnLst>
              <a:rect l="0" t="0" r="r" b="b"/>
              <a:pathLst>
                <a:path w="1087" h="2174">
                  <a:moveTo>
                    <a:pt x="690" y="1087"/>
                  </a:moveTo>
                  <a:cubicBezTo>
                    <a:pt x="690" y="487"/>
                    <a:pt x="868" y="0"/>
                    <a:pt x="1087" y="0"/>
                  </a:cubicBezTo>
                  <a:cubicBezTo>
                    <a:pt x="487" y="0"/>
                    <a:pt x="0" y="487"/>
                    <a:pt x="0" y="1087"/>
                  </a:cubicBezTo>
                  <a:cubicBezTo>
                    <a:pt x="0" y="1687"/>
                    <a:pt x="487" y="2174"/>
                    <a:pt x="1087" y="2174"/>
                  </a:cubicBezTo>
                  <a:cubicBezTo>
                    <a:pt x="1087" y="2174"/>
                    <a:pt x="1087" y="2174"/>
                    <a:pt x="1087" y="2174"/>
                  </a:cubicBezTo>
                  <a:cubicBezTo>
                    <a:pt x="868" y="2174"/>
                    <a:pt x="690" y="1687"/>
                    <a:pt x="690" y="1087"/>
                  </a:cubicBezTo>
                </a:path>
              </a:pathLst>
            </a:custGeom>
            <a:solidFill>
              <a:srgbClr val="82B7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6" name="Freeform 8"/>
            <p:cNvSpPr>
              <a:spLocks/>
            </p:cNvSpPr>
            <p:nvPr/>
          </p:nvSpPr>
          <p:spPr bwMode="auto">
            <a:xfrm>
              <a:off x="3225" y="1447"/>
              <a:ext cx="3094" cy="1462"/>
            </a:xfrm>
            <a:custGeom>
              <a:avLst/>
              <a:gdLst>
                <a:gd name="T0" fmla="*/ 1042 w 1308"/>
                <a:gd name="T1" fmla="*/ 96 h 618"/>
                <a:gd name="T2" fmla="*/ 602 w 1308"/>
                <a:gd name="T3" fmla="*/ 0 h 618"/>
                <a:gd name="T4" fmla="*/ 0 w 1308"/>
                <a:gd name="T5" fmla="*/ 602 h 618"/>
                <a:gd name="T6" fmla="*/ 301 w 1308"/>
                <a:gd name="T7" fmla="*/ 618 h 618"/>
                <a:gd name="T8" fmla="*/ 1042 w 1308"/>
                <a:gd name="T9" fmla="*/ 506 h 618"/>
                <a:gd name="T10" fmla="*/ 1308 w 1308"/>
                <a:gd name="T11" fmla="*/ 301 h 618"/>
                <a:gd name="T12" fmla="*/ 1042 w 1308"/>
                <a:gd name="T13" fmla="*/ 96 h 618"/>
              </a:gdLst>
              <a:ahLst/>
              <a:cxnLst>
                <a:cxn ang="0">
                  <a:pos x="T0" y="T1"/>
                </a:cxn>
                <a:cxn ang="0">
                  <a:pos x="T2" y="T3"/>
                </a:cxn>
                <a:cxn ang="0">
                  <a:pos x="T4" y="T5"/>
                </a:cxn>
                <a:cxn ang="0">
                  <a:pos x="T6" y="T7"/>
                </a:cxn>
                <a:cxn ang="0">
                  <a:pos x="T8" y="T9"/>
                </a:cxn>
                <a:cxn ang="0">
                  <a:pos x="T10" y="T11"/>
                </a:cxn>
                <a:cxn ang="0">
                  <a:pos x="T12" y="T13"/>
                </a:cxn>
              </a:cxnLst>
              <a:rect l="0" t="0" r="r" b="b"/>
              <a:pathLst>
                <a:path w="1308" h="618">
                  <a:moveTo>
                    <a:pt x="1042" y="96"/>
                  </a:moveTo>
                  <a:cubicBezTo>
                    <a:pt x="918" y="50"/>
                    <a:pt x="767" y="18"/>
                    <a:pt x="602" y="0"/>
                  </a:cubicBezTo>
                  <a:cubicBezTo>
                    <a:pt x="0" y="602"/>
                    <a:pt x="0" y="602"/>
                    <a:pt x="0" y="602"/>
                  </a:cubicBezTo>
                  <a:cubicBezTo>
                    <a:pt x="96" y="612"/>
                    <a:pt x="197" y="618"/>
                    <a:pt x="301" y="618"/>
                  </a:cubicBezTo>
                  <a:cubicBezTo>
                    <a:pt x="582" y="618"/>
                    <a:pt x="846" y="578"/>
                    <a:pt x="1042" y="506"/>
                  </a:cubicBezTo>
                  <a:cubicBezTo>
                    <a:pt x="1238" y="435"/>
                    <a:pt x="1308" y="353"/>
                    <a:pt x="1308" y="301"/>
                  </a:cubicBezTo>
                  <a:cubicBezTo>
                    <a:pt x="1308" y="249"/>
                    <a:pt x="1238" y="167"/>
                    <a:pt x="1042" y="96"/>
                  </a:cubicBezTo>
                </a:path>
              </a:pathLst>
            </a:custGeom>
            <a:solidFill>
              <a:srgbClr val="00A39E">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7" name="Freeform 9"/>
            <p:cNvSpPr>
              <a:spLocks/>
            </p:cNvSpPr>
            <p:nvPr/>
          </p:nvSpPr>
          <p:spPr bwMode="auto">
            <a:xfrm>
              <a:off x="3225" y="2159"/>
              <a:ext cx="3094" cy="2381"/>
            </a:xfrm>
            <a:custGeom>
              <a:avLst/>
              <a:gdLst>
                <a:gd name="T0" fmla="*/ 1308 w 1308"/>
                <a:gd name="T1" fmla="*/ 0 h 1007"/>
                <a:gd name="T2" fmla="*/ 1042 w 1308"/>
                <a:gd name="T3" fmla="*/ 205 h 1007"/>
                <a:gd name="T4" fmla="*/ 301 w 1308"/>
                <a:gd name="T5" fmla="*/ 317 h 1007"/>
                <a:gd name="T6" fmla="*/ 0 w 1308"/>
                <a:gd name="T7" fmla="*/ 301 h 1007"/>
                <a:gd name="T8" fmla="*/ 96 w 1308"/>
                <a:gd name="T9" fmla="*/ 741 h 1007"/>
                <a:gd name="T10" fmla="*/ 301 w 1308"/>
                <a:gd name="T11" fmla="*/ 1007 h 1007"/>
                <a:gd name="T12" fmla="*/ 301 w 1308"/>
                <a:gd name="T13" fmla="*/ 1007 h 1007"/>
                <a:gd name="T14" fmla="*/ 1013 w 1308"/>
                <a:gd name="T15" fmla="*/ 712 h 1007"/>
                <a:gd name="T16" fmla="*/ 1308 w 1308"/>
                <a:gd name="T17" fmla="*/ 0 h 1007"/>
                <a:gd name="T18" fmla="*/ 1308 w 1308"/>
                <a:gd name="T19" fmla="*/ 0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8" h="1007">
                  <a:moveTo>
                    <a:pt x="1308" y="0"/>
                  </a:moveTo>
                  <a:cubicBezTo>
                    <a:pt x="1308" y="53"/>
                    <a:pt x="1238" y="134"/>
                    <a:pt x="1042" y="205"/>
                  </a:cubicBezTo>
                  <a:cubicBezTo>
                    <a:pt x="846" y="277"/>
                    <a:pt x="582" y="317"/>
                    <a:pt x="301" y="317"/>
                  </a:cubicBezTo>
                  <a:cubicBezTo>
                    <a:pt x="197" y="317"/>
                    <a:pt x="96" y="311"/>
                    <a:pt x="0" y="301"/>
                  </a:cubicBezTo>
                  <a:cubicBezTo>
                    <a:pt x="18" y="466"/>
                    <a:pt x="50" y="617"/>
                    <a:pt x="96" y="741"/>
                  </a:cubicBezTo>
                  <a:cubicBezTo>
                    <a:pt x="167" y="937"/>
                    <a:pt x="249" y="1007"/>
                    <a:pt x="301" y="1007"/>
                  </a:cubicBezTo>
                  <a:cubicBezTo>
                    <a:pt x="301" y="1007"/>
                    <a:pt x="301" y="1007"/>
                    <a:pt x="301" y="1007"/>
                  </a:cubicBezTo>
                  <a:cubicBezTo>
                    <a:pt x="570" y="1007"/>
                    <a:pt x="823" y="902"/>
                    <a:pt x="1013" y="712"/>
                  </a:cubicBezTo>
                  <a:cubicBezTo>
                    <a:pt x="1203" y="522"/>
                    <a:pt x="1308" y="269"/>
                    <a:pt x="1308" y="0"/>
                  </a:cubicBezTo>
                  <a:cubicBezTo>
                    <a:pt x="1308" y="0"/>
                    <a:pt x="1308" y="0"/>
                    <a:pt x="1308" y="0"/>
                  </a:cubicBezTo>
                </a:path>
              </a:pathLst>
            </a:custGeom>
            <a:solidFill>
              <a:srgbClr val="00A3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8" name="Freeform 11"/>
            <p:cNvSpPr>
              <a:spLocks/>
            </p:cNvSpPr>
            <p:nvPr/>
          </p:nvSpPr>
          <p:spPr bwMode="auto">
            <a:xfrm>
              <a:off x="3937" y="-34"/>
              <a:ext cx="2193" cy="2399"/>
            </a:xfrm>
            <a:custGeom>
              <a:avLst/>
              <a:gdLst>
                <a:gd name="T0" fmla="*/ 552 w 927"/>
                <a:gd name="T1" fmla="*/ 303 h 1014"/>
                <a:gd name="T2" fmla="*/ 815 w 927"/>
                <a:gd name="T3" fmla="*/ 1014 h 1014"/>
                <a:gd name="T4" fmla="*/ 926 w 927"/>
                <a:gd name="T5" fmla="*/ 927 h 1014"/>
                <a:gd name="T6" fmla="*/ 927 w 927"/>
                <a:gd name="T7" fmla="*/ 927 h 1014"/>
                <a:gd name="T8" fmla="*/ 656 w 927"/>
                <a:gd name="T9" fmla="*/ 271 h 1014"/>
                <a:gd name="T10" fmla="*/ 0 w 927"/>
                <a:gd name="T11" fmla="*/ 0 h 1014"/>
                <a:gd name="T12" fmla="*/ 552 w 927"/>
                <a:gd name="T13" fmla="*/ 303 h 1014"/>
              </a:gdLst>
              <a:ahLst/>
              <a:cxnLst>
                <a:cxn ang="0">
                  <a:pos x="T0" y="T1"/>
                </a:cxn>
                <a:cxn ang="0">
                  <a:pos x="T2" y="T3"/>
                </a:cxn>
                <a:cxn ang="0">
                  <a:pos x="T4" y="T5"/>
                </a:cxn>
                <a:cxn ang="0">
                  <a:pos x="T6" y="T7"/>
                </a:cxn>
                <a:cxn ang="0">
                  <a:pos x="T8" y="T9"/>
                </a:cxn>
                <a:cxn ang="0">
                  <a:pos x="T10" y="T11"/>
                </a:cxn>
                <a:cxn ang="0">
                  <a:pos x="T12" y="T13"/>
                </a:cxn>
              </a:cxnLst>
              <a:rect l="0" t="0" r="r" b="b"/>
              <a:pathLst>
                <a:path w="927" h="1014">
                  <a:moveTo>
                    <a:pt x="552" y="303"/>
                  </a:moveTo>
                  <a:cubicBezTo>
                    <a:pt x="703" y="499"/>
                    <a:pt x="815" y="766"/>
                    <a:pt x="815" y="1014"/>
                  </a:cubicBezTo>
                  <a:cubicBezTo>
                    <a:pt x="891" y="975"/>
                    <a:pt x="920" y="941"/>
                    <a:pt x="926" y="927"/>
                  </a:cubicBezTo>
                  <a:cubicBezTo>
                    <a:pt x="927" y="927"/>
                    <a:pt x="927" y="927"/>
                    <a:pt x="927" y="927"/>
                  </a:cubicBezTo>
                  <a:cubicBezTo>
                    <a:pt x="927" y="679"/>
                    <a:pt x="831" y="446"/>
                    <a:pt x="656" y="271"/>
                  </a:cubicBezTo>
                  <a:cubicBezTo>
                    <a:pt x="481" y="96"/>
                    <a:pt x="248" y="0"/>
                    <a:pt x="0" y="0"/>
                  </a:cubicBezTo>
                  <a:cubicBezTo>
                    <a:pt x="248" y="0"/>
                    <a:pt x="503" y="239"/>
                    <a:pt x="552" y="303"/>
                  </a:cubicBezTo>
                  <a:close/>
                </a:path>
              </a:pathLst>
            </a:custGeom>
            <a:solidFill>
              <a:srgbClr val="E237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9" name="Freeform 12"/>
            <p:cNvSpPr>
              <a:spLocks/>
            </p:cNvSpPr>
            <p:nvPr/>
          </p:nvSpPr>
          <p:spPr bwMode="auto">
            <a:xfrm>
              <a:off x="3937" y="-34"/>
              <a:ext cx="1928" cy="2399"/>
            </a:xfrm>
            <a:custGeom>
              <a:avLst/>
              <a:gdLst>
                <a:gd name="T0" fmla="*/ 0 w 815"/>
                <a:gd name="T1" fmla="*/ 1 h 1014"/>
                <a:gd name="T2" fmla="*/ 0 w 815"/>
                <a:gd name="T3" fmla="*/ 927 h 1014"/>
                <a:gd name="T4" fmla="*/ 815 w 815"/>
                <a:gd name="T5" fmla="*/ 1014 h 1014"/>
                <a:gd name="T6" fmla="*/ 552 w 815"/>
                <a:gd name="T7" fmla="*/ 286 h 1014"/>
                <a:gd name="T8" fmla="*/ 0 w 815"/>
                <a:gd name="T9" fmla="*/ 0 h 1014"/>
                <a:gd name="T10" fmla="*/ 0 w 815"/>
                <a:gd name="T11" fmla="*/ 1 h 1014"/>
              </a:gdLst>
              <a:ahLst/>
              <a:cxnLst>
                <a:cxn ang="0">
                  <a:pos x="T0" y="T1"/>
                </a:cxn>
                <a:cxn ang="0">
                  <a:pos x="T2" y="T3"/>
                </a:cxn>
                <a:cxn ang="0">
                  <a:pos x="T4" y="T5"/>
                </a:cxn>
                <a:cxn ang="0">
                  <a:pos x="T6" y="T7"/>
                </a:cxn>
                <a:cxn ang="0">
                  <a:pos x="T8" y="T9"/>
                </a:cxn>
                <a:cxn ang="0">
                  <a:pos x="T10" y="T11"/>
                </a:cxn>
              </a:cxnLst>
              <a:rect l="0" t="0" r="r" b="b"/>
              <a:pathLst>
                <a:path w="815" h="1014">
                  <a:moveTo>
                    <a:pt x="0" y="1"/>
                  </a:moveTo>
                  <a:cubicBezTo>
                    <a:pt x="0" y="927"/>
                    <a:pt x="0" y="927"/>
                    <a:pt x="0" y="927"/>
                  </a:cubicBezTo>
                  <a:cubicBezTo>
                    <a:pt x="815" y="1014"/>
                    <a:pt x="815" y="1014"/>
                    <a:pt x="815" y="1014"/>
                  </a:cubicBezTo>
                  <a:cubicBezTo>
                    <a:pt x="815" y="766"/>
                    <a:pt x="727" y="461"/>
                    <a:pt x="552" y="286"/>
                  </a:cubicBezTo>
                  <a:cubicBezTo>
                    <a:pt x="411" y="145"/>
                    <a:pt x="248" y="0"/>
                    <a:pt x="0" y="0"/>
                  </a:cubicBezTo>
                  <a:lnTo>
                    <a:pt x="0" y="1"/>
                  </a:lnTo>
                  <a:close/>
                </a:path>
              </a:pathLst>
            </a:custGeom>
            <a:solidFill>
              <a:srgbClr val="E23761">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0" name="Freeform 13"/>
            <p:cNvSpPr>
              <a:spLocks/>
            </p:cNvSpPr>
            <p:nvPr/>
          </p:nvSpPr>
          <p:spPr bwMode="auto">
            <a:xfrm>
              <a:off x="3566" y="253"/>
              <a:ext cx="1902" cy="2277"/>
            </a:xfrm>
            <a:custGeom>
              <a:avLst/>
              <a:gdLst>
                <a:gd name="T0" fmla="*/ 804 w 804"/>
                <a:gd name="T1" fmla="*/ 875 h 963"/>
                <a:gd name="T2" fmla="*/ 589 w 804"/>
                <a:gd name="T3" fmla="*/ 278 h 963"/>
                <a:gd name="T4" fmla="*/ 157 w 804"/>
                <a:gd name="T5" fmla="*/ 0 h 963"/>
                <a:gd name="T6" fmla="*/ 102 w 804"/>
                <a:gd name="T7" fmla="*/ 119 h 963"/>
                <a:gd name="T8" fmla="*/ 4 w 804"/>
                <a:gd name="T9" fmla="*/ 653 h 963"/>
                <a:gd name="T10" fmla="*/ 0 w 804"/>
                <a:gd name="T11" fmla="*/ 806 h 963"/>
                <a:gd name="T12" fmla="*/ 4 w 804"/>
                <a:gd name="T13" fmla="*/ 959 h 963"/>
                <a:gd name="T14" fmla="*/ 157 w 804"/>
                <a:gd name="T15" fmla="*/ 963 h 963"/>
                <a:gd name="T16" fmla="*/ 310 w 804"/>
                <a:gd name="T17" fmla="*/ 959 h 963"/>
                <a:gd name="T18" fmla="*/ 804 w 804"/>
                <a:gd name="T19" fmla="*/ 875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4" h="963">
                  <a:moveTo>
                    <a:pt x="804" y="875"/>
                  </a:moveTo>
                  <a:cubicBezTo>
                    <a:pt x="785" y="653"/>
                    <a:pt x="706" y="418"/>
                    <a:pt x="589" y="278"/>
                  </a:cubicBezTo>
                  <a:cubicBezTo>
                    <a:pt x="456" y="119"/>
                    <a:pt x="323" y="24"/>
                    <a:pt x="157" y="0"/>
                  </a:cubicBezTo>
                  <a:cubicBezTo>
                    <a:pt x="141" y="27"/>
                    <a:pt x="122" y="65"/>
                    <a:pt x="102" y="119"/>
                  </a:cubicBezTo>
                  <a:cubicBezTo>
                    <a:pt x="49" y="264"/>
                    <a:pt x="16" y="450"/>
                    <a:pt x="4" y="653"/>
                  </a:cubicBezTo>
                  <a:cubicBezTo>
                    <a:pt x="2" y="703"/>
                    <a:pt x="0" y="754"/>
                    <a:pt x="0" y="806"/>
                  </a:cubicBezTo>
                  <a:cubicBezTo>
                    <a:pt x="0" y="858"/>
                    <a:pt x="2" y="909"/>
                    <a:pt x="4" y="959"/>
                  </a:cubicBezTo>
                  <a:cubicBezTo>
                    <a:pt x="54" y="961"/>
                    <a:pt x="105" y="963"/>
                    <a:pt x="157" y="963"/>
                  </a:cubicBezTo>
                  <a:cubicBezTo>
                    <a:pt x="209" y="963"/>
                    <a:pt x="260" y="961"/>
                    <a:pt x="310" y="959"/>
                  </a:cubicBezTo>
                  <a:cubicBezTo>
                    <a:pt x="495" y="948"/>
                    <a:pt x="666" y="920"/>
                    <a:pt x="804" y="875"/>
                  </a:cubicBezTo>
                  <a:close/>
                </a:path>
              </a:pathLst>
            </a:custGeom>
            <a:solidFill>
              <a:srgbClr val="F39C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11" name="Group 13"/>
          <p:cNvGrpSpPr/>
          <p:nvPr/>
        </p:nvGrpSpPr>
        <p:grpSpPr>
          <a:xfrm>
            <a:off x="7534298" y="4734494"/>
            <a:ext cx="755703" cy="755703"/>
            <a:chOff x="7891737" y="4601650"/>
            <a:chExt cx="755703" cy="755703"/>
          </a:xfrm>
        </p:grpSpPr>
        <p:sp>
          <p:nvSpPr>
            <p:cNvPr id="112" name="Oval 20"/>
            <p:cNvSpPr/>
            <p:nvPr/>
          </p:nvSpPr>
          <p:spPr>
            <a:xfrm>
              <a:off x="7891737" y="4601650"/>
              <a:ext cx="755703" cy="755703"/>
            </a:xfrm>
            <a:prstGeom prst="ellipse">
              <a:avLst/>
            </a:prstGeom>
            <a:solidFill>
              <a:srgbClr val="00A39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13" name="Freeform 23"/>
            <p:cNvSpPr>
              <a:spLocks/>
            </p:cNvSpPr>
            <p:nvPr/>
          </p:nvSpPr>
          <p:spPr bwMode="auto">
            <a:xfrm>
              <a:off x="8099876" y="4820373"/>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114" name="Group 14"/>
          <p:cNvGrpSpPr/>
          <p:nvPr/>
        </p:nvGrpSpPr>
        <p:grpSpPr>
          <a:xfrm>
            <a:off x="3187120" y="4734494"/>
            <a:ext cx="755703" cy="755703"/>
            <a:chOff x="3544559" y="4601650"/>
            <a:chExt cx="755703" cy="755703"/>
          </a:xfrm>
        </p:grpSpPr>
        <p:sp>
          <p:nvSpPr>
            <p:cNvPr id="115" name="Oval 22"/>
            <p:cNvSpPr/>
            <p:nvPr/>
          </p:nvSpPr>
          <p:spPr>
            <a:xfrm flipH="1">
              <a:off x="3544559" y="4601650"/>
              <a:ext cx="755703" cy="755703"/>
            </a:xfrm>
            <a:prstGeom prst="ellipse">
              <a:avLst/>
            </a:prstGeom>
            <a:solidFill>
              <a:srgbClr val="F39C1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16" name="Freeform 24"/>
            <p:cNvSpPr>
              <a:spLocks noEditPoints="1"/>
            </p:cNvSpPr>
            <p:nvPr/>
          </p:nvSpPr>
          <p:spPr bwMode="auto">
            <a:xfrm>
              <a:off x="3753526" y="4820373"/>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117" name="Group 12"/>
          <p:cNvGrpSpPr/>
          <p:nvPr/>
        </p:nvGrpSpPr>
        <p:grpSpPr>
          <a:xfrm>
            <a:off x="7534298" y="2416243"/>
            <a:ext cx="755703" cy="755703"/>
            <a:chOff x="7891737" y="2283399"/>
            <a:chExt cx="755703" cy="755703"/>
          </a:xfrm>
        </p:grpSpPr>
        <p:sp>
          <p:nvSpPr>
            <p:cNvPr id="118" name="Oval 19"/>
            <p:cNvSpPr/>
            <p:nvPr/>
          </p:nvSpPr>
          <p:spPr>
            <a:xfrm>
              <a:off x="7891737" y="2283399"/>
              <a:ext cx="755703" cy="755703"/>
            </a:xfrm>
            <a:prstGeom prst="ellipse">
              <a:avLst/>
            </a:prstGeom>
            <a:solidFill>
              <a:srgbClr val="E2376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19" name="Freeform 25"/>
            <p:cNvSpPr>
              <a:spLocks noEditPoints="1"/>
            </p:cNvSpPr>
            <p:nvPr/>
          </p:nvSpPr>
          <p:spPr bwMode="auto">
            <a:xfrm>
              <a:off x="8111199" y="24694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120" name="Group 11"/>
          <p:cNvGrpSpPr/>
          <p:nvPr/>
        </p:nvGrpSpPr>
        <p:grpSpPr>
          <a:xfrm>
            <a:off x="3187120" y="2416243"/>
            <a:ext cx="755703" cy="755703"/>
            <a:chOff x="3544559" y="2283399"/>
            <a:chExt cx="755703" cy="755703"/>
          </a:xfrm>
        </p:grpSpPr>
        <p:sp>
          <p:nvSpPr>
            <p:cNvPr id="121" name="Oval 21"/>
            <p:cNvSpPr/>
            <p:nvPr/>
          </p:nvSpPr>
          <p:spPr>
            <a:xfrm flipH="1">
              <a:off x="3544559" y="2283399"/>
              <a:ext cx="755703" cy="755703"/>
            </a:xfrm>
            <a:prstGeom prst="ellipse">
              <a:avLst/>
            </a:prstGeom>
            <a:solidFill>
              <a:srgbClr val="82B73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22" name="Freeform 26"/>
            <p:cNvSpPr>
              <a:spLocks noEditPoints="1"/>
            </p:cNvSpPr>
            <p:nvPr/>
          </p:nvSpPr>
          <p:spPr bwMode="auto">
            <a:xfrm>
              <a:off x="3784059" y="2442750"/>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123" name="Group 30"/>
          <p:cNvGrpSpPr/>
          <p:nvPr/>
        </p:nvGrpSpPr>
        <p:grpSpPr>
          <a:xfrm>
            <a:off x="8358392" y="2219799"/>
            <a:ext cx="2990246" cy="930966"/>
            <a:chOff x="8647438" y="2306010"/>
            <a:chExt cx="2990246" cy="930966"/>
          </a:xfrm>
        </p:grpSpPr>
        <p:sp>
          <p:nvSpPr>
            <p:cNvPr id="124" name="Rectangle 28"/>
            <p:cNvSpPr/>
            <p:nvPr/>
          </p:nvSpPr>
          <p:spPr>
            <a:xfrm>
              <a:off x="8647438" y="2623603"/>
              <a:ext cx="2990246" cy="613373"/>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25" name="TextBox 29"/>
            <p:cNvSpPr txBox="1"/>
            <p:nvPr/>
          </p:nvSpPr>
          <p:spPr>
            <a:xfrm>
              <a:off x="8647438" y="2306010"/>
              <a:ext cx="2262158" cy="369332"/>
            </a:xfrm>
            <a:prstGeom prst="rect">
              <a:avLst/>
            </a:prstGeom>
            <a:noFill/>
          </p:spPr>
          <p:txBody>
            <a:bodyPr wrap="none" rtlCol="0">
              <a:spAutoFit/>
            </a:bodyPr>
            <a:lstStyle/>
            <a:p>
              <a:r>
                <a:rPr lang="zh-CN" altLang="en-US"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“后茶馆式”教学：</a:t>
              </a:r>
            </a:p>
          </p:txBody>
        </p:sp>
      </p:grpSp>
      <p:grpSp>
        <p:nvGrpSpPr>
          <p:cNvPr id="126" name="Group 31"/>
          <p:cNvGrpSpPr/>
          <p:nvPr/>
        </p:nvGrpSpPr>
        <p:grpSpPr>
          <a:xfrm>
            <a:off x="8358392" y="4542458"/>
            <a:ext cx="2990246" cy="930966"/>
            <a:chOff x="8647438" y="2306010"/>
            <a:chExt cx="2990246" cy="930966"/>
          </a:xfrm>
        </p:grpSpPr>
        <p:sp>
          <p:nvSpPr>
            <p:cNvPr id="127" name="Rectangle 32"/>
            <p:cNvSpPr/>
            <p:nvPr/>
          </p:nvSpPr>
          <p:spPr>
            <a:xfrm>
              <a:off x="8647438" y="2623603"/>
              <a:ext cx="2990246" cy="613373"/>
            </a:xfrm>
            <a:prstGeom prst="rect">
              <a:avLst/>
            </a:prstGeom>
          </p:spPr>
          <p:txBody>
            <a:bodyPr wrap="square">
              <a:spAutoFit/>
            </a:bodyPr>
            <a:lstStyle/>
            <a:p>
              <a:pP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28" name="TextBox 33"/>
            <p:cNvSpPr txBox="1"/>
            <p:nvPr/>
          </p:nvSpPr>
          <p:spPr>
            <a:xfrm>
              <a:off x="8647438" y="2306010"/>
              <a:ext cx="2262158" cy="369332"/>
            </a:xfrm>
            <a:prstGeom prst="rect">
              <a:avLst/>
            </a:prstGeom>
            <a:noFill/>
          </p:spPr>
          <p:txBody>
            <a:bodyPr wrap="none" rtlCol="0">
              <a:spAutoFit/>
            </a:bodyPr>
            <a:lstStyle/>
            <a:p>
              <a:r>
                <a:rPr lang="zh-CN" altLang="en-US"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“后茶馆式”教学：</a:t>
              </a:r>
            </a:p>
          </p:txBody>
        </p:sp>
      </p:grpSp>
      <p:grpSp>
        <p:nvGrpSpPr>
          <p:cNvPr id="129" name="Group 34"/>
          <p:cNvGrpSpPr/>
          <p:nvPr/>
        </p:nvGrpSpPr>
        <p:grpSpPr>
          <a:xfrm flipH="1">
            <a:off x="130845" y="4510010"/>
            <a:ext cx="3136307" cy="963414"/>
            <a:chOff x="8501377" y="2273562"/>
            <a:chExt cx="3136307" cy="963414"/>
          </a:xfrm>
        </p:grpSpPr>
        <p:sp>
          <p:nvSpPr>
            <p:cNvPr id="130" name="Rectangle 35"/>
            <p:cNvSpPr/>
            <p:nvPr/>
          </p:nvSpPr>
          <p:spPr>
            <a:xfrm>
              <a:off x="8647438" y="2623603"/>
              <a:ext cx="2990246"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31" name="TextBox 36"/>
            <p:cNvSpPr txBox="1"/>
            <p:nvPr/>
          </p:nvSpPr>
          <p:spPr>
            <a:xfrm>
              <a:off x="8501377" y="2273562"/>
              <a:ext cx="2262158" cy="369332"/>
            </a:xfrm>
            <a:prstGeom prst="rect">
              <a:avLst/>
            </a:prstGeom>
            <a:noFill/>
          </p:spPr>
          <p:txBody>
            <a:bodyPr wrap="none" rtlCol="0">
              <a:spAutoFit/>
            </a:bodyPr>
            <a:lstStyle/>
            <a:p>
              <a:r>
                <a:rPr lang="zh-CN" altLang="en-US"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“后茶馆式”教学：</a:t>
              </a:r>
            </a:p>
          </p:txBody>
        </p:sp>
      </p:grpSp>
      <p:grpSp>
        <p:nvGrpSpPr>
          <p:cNvPr id="132" name="Group 37"/>
          <p:cNvGrpSpPr/>
          <p:nvPr/>
        </p:nvGrpSpPr>
        <p:grpSpPr>
          <a:xfrm flipH="1">
            <a:off x="130845" y="2189294"/>
            <a:ext cx="3098110" cy="961471"/>
            <a:chOff x="8539574" y="2275505"/>
            <a:chExt cx="3098110" cy="961471"/>
          </a:xfrm>
        </p:grpSpPr>
        <p:sp>
          <p:nvSpPr>
            <p:cNvPr id="133" name="Rectangle 38"/>
            <p:cNvSpPr/>
            <p:nvPr/>
          </p:nvSpPr>
          <p:spPr>
            <a:xfrm>
              <a:off x="8647438" y="2623603"/>
              <a:ext cx="2990246"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sp>
          <p:nvSpPr>
            <p:cNvPr id="134" name="TextBox 39"/>
            <p:cNvSpPr txBox="1"/>
            <p:nvPr/>
          </p:nvSpPr>
          <p:spPr>
            <a:xfrm>
              <a:off x="8539574" y="2275505"/>
              <a:ext cx="2262158" cy="369332"/>
            </a:xfrm>
            <a:prstGeom prst="rect">
              <a:avLst/>
            </a:prstGeom>
            <a:noFill/>
          </p:spPr>
          <p:txBody>
            <a:bodyPr wrap="none" rtlCol="0">
              <a:spAutoFit/>
            </a:bodyPr>
            <a:lstStyle/>
            <a:p>
              <a:r>
                <a:rPr lang="zh-CN" altLang="en-US"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“后茶馆式”教学：</a:t>
              </a:r>
            </a:p>
          </p:txBody>
        </p:sp>
      </p:grpSp>
      <p:grpSp>
        <p:nvGrpSpPr>
          <p:cNvPr id="39" name="组合 38"/>
          <p:cNvGrpSpPr/>
          <p:nvPr/>
        </p:nvGrpSpPr>
        <p:grpSpPr>
          <a:xfrm>
            <a:off x="1228333" y="269823"/>
            <a:ext cx="1443249" cy="1798564"/>
            <a:chOff x="1228333" y="269823"/>
            <a:chExt cx="1443249" cy="1798564"/>
          </a:xfrm>
        </p:grpSpPr>
        <p:grpSp>
          <p:nvGrpSpPr>
            <p:cNvPr id="40" name="组合 39"/>
            <p:cNvGrpSpPr/>
            <p:nvPr/>
          </p:nvGrpSpPr>
          <p:grpSpPr>
            <a:xfrm>
              <a:off x="1228333" y="269823"/>
              <a:ext cx="1443249" cy="1798564"/>
              <a:chOff x="484353" y="1054134"/>
              <a:chExt cx="1249837" cy="1557536"/>
            </a:xfrm>
          </p:grpSpPr>
          <p:cxnSp>
            <p:nvCxnSpPr>
              <p:cNvPr id="42" name="直接连接符 41"/>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1441050" y="84936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教材</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分析</a:t>
              </a:r>
            </a:p>
          </p:txBody>
        </p:sp>
      </p:grpSp>
    </p:spTree>
    <p:extLst>
      <p:ext uri="{BB962C8B-B14F-4D97-AF65-F5344CB8AC3E}">
        <p14:creationId xmlns:p14="http://schemas.microsoft.com/office/powerpoint/2010/main" val="767939556"/>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03"/>
                                        </p:tgtEl>
                                        <p:attrNameLst>
                                          <p:attrName>style.visibility</p:attrName>
                                        </p:attrNameLst>
                                      </p:cBhvr>
                                      <p:to>
                                        <p:strVal val="visible"/>
                                      </p:to>
                                    </p:set>
                                    <p:anim calcmode="lin" valueType="num">
                                      <p:cBhvr additive="base">
                                        <p:cTn id="12" dur="500"/>
                                        <p:tgtEl>
                                          <p:spTgt spid="103"/>
                                        </p:tgtEl>
                                        <p:attrNameLst>
                                          <p:attrName>ppt_y</p:attrName>
                                        </p:attrNameLst>
                                      </p:cBhvr>
                                      <p:tavLst>
                                        <p:tav tm="0">
                                          <p:val>
                                            <p:strVal val="#ppt_y+#ppt_h*1.125000"/>
                                          </p:val>
                                        </p:tav>
                                        <p:tav tm="100000">
                                          <p:val>
                                            <p:strVal val="#ppt_y"/>
                                          </p:val>
                                        </p:tav>
                                      </p:tavLst>
                                    </p:anim>
                                    <p:animEffect transition="in" filter="wipe(up)">
                                      <p:cBhvr>
                                        <p:cTn id="13" dur="500"/>
                                        <p:tgtEl>
                                          <p:spTgt spid="10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0"/>
                                        </p:tgtEl>
                                        <p:attrNameLst>
                                          <p:attrName>style.visibility</p:attrName>
                                        </p:attrNameLst>
                                      </p:cBhvr>
                                      <p:to>
                                        <p:strVal val="visible"/>
                                      </p:to>
                                    </p:set>
                                    <p:anim calcmode="lin" valueType="num">
                                      <p:cBhvr>
                                        <p:cTn id="17" dur="500" fill="hold"/>
                                        <p:tgtEl>
                                          <p:spTgt spid="120"/>
                                        </p:tgtEl>
                                        <p:attrNameLst>
                                          <p:attrName>ppt_w</p:attrName>
                                        </p:attrNameLst>
                                      </p:cBhvr>
                                      <p:tavLst>
                                        <p:tav tm="0">
                                          <p:val>
                                            <p:fltVal val="0"/>
                                          </p:val>
                                        </p:tav>
                                        <p:tav tm="100000">
                                          <p:val>
                                            <p:strVal val="#ppt_w"/>
                                          </p:val>
                                        </p:tav>
                                      </p:tavLst>
                                    </p:anim>
                                    <p:anim calcmode="lin" valueType="num">
                                      <p:cBhvr>
                                        <p:cTn id="18" dur="500" fill="hold"/>
                                        <p:tgtEl>
                                          <p:spTgt spid="120"/>
                                        </p:tgtEl>
                                        <p:attrNameLst>
                                          <p:attrName>ppt_h</p:attrName>
                                        </p:attrNameLst>
                                      </p:cBhvr>
                                      <p:tavLst>
                                        <p:tav tm="0">
                                          <p:val>
                                            <p:fltVal val="0"/>
                                          </p:val>
                                        </p:tav>
                                        <p:tav tm="100000">
                                          <p:val>
                                            <p:strVal val="#ppt_h"/>
                                          </p:val>
                                        </p:tav>
                                      </p:tavLst>
                                    </p:anim>
                                    <p:animEffect transition="in" filter="fade">
                                      <p:cBhvr>
                                        <p:cTn id="19" dur="500"/>
                                        <p:tgtEl>
                                          <p:spTgt spid="120"/>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32"/>
                                        </p:tgtEl>
                                        <p:attrNameLst>
                                          <p:attrName>style.visibility</p:attrName>
                                        </p:attrNameLst>
                                      </p:cBhvr>
                                      <p:to>
                                        <p:strVal val="visible"/>
                                      </p:to>
                                    </p:set>
                                    <p:animEffect transition="in" filter="fade">
                                      <p:cBhvr>
                                        <p:cTn id="23" dur="500"/>
                                        <p:tgtEl>
                                          <p:spTgt spid="13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17"/>
                                        </p:tgtEl>
                                        <p:attrNameLst>
                                          <p:attrName>style.visibility</p:attrName>
                                        </p:attrNameLst>
                                      </p:cBhvr>
                                      <p:to>
                                        <p:strVal val="visible"/>
                                      </p:to>
                                    </p:set>
                                    <p:anim calcmode="lin" valueType="num">
                                      <p:cBhvr>
                                        <p:cTn id="27" dur="500" fill="hold"/>
                                        <p:tgtEl>
                                          <p:spTgt spid="117"/>
                                        </p:tgtEl>
                                        <p:attrNameLst>
                                          <p:attrName>ppt_w</p:attrName>
                                        </p:attrNameLst>
                                      </p:cBhvr>
                                      <p:tavLst>
                                        <p:tav tm="0">
                                          <p:val>
                                            <p:fltVal val="0"/>
                                          </p:val>
                                        </p:tav>
                                        <p:tav tm="100000">
                                          <p:val>
                                            <p:strVal val="#ppt_w"/>
                                          </p:val>
                                        </p:tav>
                                      </p:tavLst>
                                    </p:anim>
                                    <p:anim calcmode="lin" valueType="num">
                                      <p:cBhvr>
                                        <p:cTn id="28" dur="500" fill="hold"/>
                                        <p:tgtEl>
                                          <p:spTgt spid="117"/>
                                        </p:tgtEl>
                                        <p:attrNameLst>
                                          <p:attrName>ppt_h</p:attrName>
                                        </p:attrNameLst>
                                      </p:cBhvr>
                                      <p:tavLst>
                                        <p:tav tm="0">
                                          <p:val>
                                            <p:fltVal val="0"/>
                                          </p:val>
                                        </p:tav>
                                        <p:tav tm="100000">
                                          <p:val>
                                            <p:strVal val="#ppt_h"/>
                                          </p:val>
                                        </p:tav>
                                      </p:tavLst>
                                    </p:anim>
                                    <p:animEffect transition="in" filter="fade">
                                      <p:cBhvr>
                                        <p:cTn id="29" dur="500"/>
                                        <p:tgtEl>
                                          <p:spTgt spid="11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23"/>
                                        </p:tgtEl>
                                        <p:attrNameLst>
                                          <p:attrName>style.visibility</p:attrName>
                                        </p:attrNameLst>
                                      </p:cBhvr>
                                      <p:to>
                                        <p:strVal val="visible"/>
                                      </p:to>
                                    </p:set>
                                    <p:animEffect transition="in" filter="fade">
                                      <p:cBhvr>
                                        <p:cTn id="33" dur="500"/>
                                        <p:tgtEl>
                                          <p:spTgt spid="12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14"/>
                                        </p:tgtEl>
                                        <p:attrNameLst>
                                          <p:attrName>style.visibility</p:attrName>
                                        </p:attrNameLst>
                                      </p:cBhvr>
                                      <p:to>
                                        <p:strVal val="visible"/>
                                      </p:to>
                                    </p:set>
                                    <p:anim calcmode="lin" valueType="num">
                                      <p:cBhvr>
                                        <p:cTn id="37" dur="500" fill="hold"/>
                                        <p:tgtEl>
                                          <p:spTgt spid="114"/>
                                        </p:tgtEl>
                                        <p:attrNameLst>
                                          <p:attrName>ppt_w</p:attrName>
                                        </p:attrNameLst>
                                      </p:cBhvr>
                                      <p:tavLst>
                                        <p:tav tm="0">
                                          <p:val>
                                            <p:fltVal val="0"/>
                                          </p:val>
                                        </p:tav>
                                        <p:tav tm="100000">
                                          <p:val>
                                            <p:strVal val="#ppt_w"/>
                                          </p:val>
                                        </p:tav>
                                      </p:tavLst>
                                    </p:anim>
                                    <p:anim calcmode="lin" valueType="num">
                                      <p:cBhvr>
                                        <p:cTn id="38" dur="500" fill="hold"/>
                                        <p:tgtEl>
                                          <p:spTgt spid="114"/>
                                        </p:tgtEl>
                                        <p:attrNameLst>
                                          <p:attrName>ppt_h</p:attrName>
                                        </p:attrNameLst>
                                      </p:cBhvr>
                                      <p:tavLst>
                                        <p:tav tm="0">
                                          <p:val>
                                            <p:fltVal val="0"/>
                                          </p:val>
                                        </p:tav>
                                        <p:tav tm="100000">
                                          <p:val>
                                            <p:strVal val="#ppt_h"/>
                                          </p:val>
                                        </p:tav>
                                      </p:tavLst>
                                    </p:anim>
                                    <p:animEffect transition="in" filter="fade">
                                      <p:cBhvr>
                                        <p:cTn id="39" dur="500"/>
                                        <p:tgtEl>
                                          <p:spTgt spid="114"/>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129"/>
                                        </p:tgtEl>
                                        <p:attrNameLst>
                                          <p:attrName>style.visibility</p:attrName>
                                        </p:attrNameLst>
                                      </p:cBhvr>
                                      <p:to>
                                        <p:strVal val="visible"/>
                                      </p:to>
                                    </p:set>
                                    <p:animEffect transition="in" filter="fade">
                                      <p:cBhvr>
                                        <p:cTn id="43" dur="500"/>
                                        <p:tgtEl>
                                          <p:spTgt spid="129"/>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11"/>
                                        </p:tgtEl>
                                        <p:attrNameLst>
                                          <p:attrName>style.visibility</p:attrName>
                                        </p:attrNameLst>
                                      </p:cBhvr>
                                      <p:to>
                                        <p:strVal val="visible"/>
                                      </p:to>
                                    </p:set>
                                    <p:anim calcmode="lin" valueType="num">
                                      <p:cBhvr>
                                        <p:cTn id="47" dur="500" fill="hold"/>
                                        <p:tgtEl>
                                          <p:spTgt spid="111"/>
                                        </p:tgtEl>
                                        <p:attrNameLst>
                                          <p:attrName>ppt_w</p:attrName>
                                        </p:attrNameLst>
                                      </p:cBhvr>
                                      <p:tavLst>
                                        <p:tav tm="0">
                                          <p:val>
                                            <p:fltVal val="0"/>
                                          </p:val>
                                        </p:tav>
                                        <p:tav tm="100000">
                                          <p:val>
                                            <p:strVal val="#ppt_w"/>
                                          </p:val>
                                        </p:tav>
                                      </p:tavLst>
                                    </p:anim>
                                    <p:anim calcmode="lin" valueType="num">
                                      <p:cBhvr>
                                        <p:cTn id="48" dur="500" fill="hold"/>
                                        <p:tgtEl>
                                          <p:spTgt spid="111"/>
                                        </p:tgtEl>
                                        <p:attrNameLst>
                                          <p:attrName>ppt_h</p:attrName>
                                        </p:attrNameLst>
                                      </p:cBhvr>
                                      <p:tavLst>
                                        <p:tav tm="0">
                                          <p:val>
                                            <p:fltVal val="0"/>
                                          </p:val>
                                        </p:tav>
                                        <p:tav tm="100000">
                                          <p:val>
                                            <p:strVal val="#ppt_h"/>
                                          </p:val>
                                        </p:tav>
                                      </p:tavLst>
                                    </p:anim>
                                    <p:animEffect transition="in" filter="fade">
                                      <p:cBhvr>
                                        <p:cTn id="49" dur="500"/>
                                        <p:tgtEl>
                                          <p:spTgt spid="111"/>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126"/>
                                        </p:tgtEl>
                                        <p:attrNameLst>
                                          <p:attrName>style.visibility</p:attrName>
                                        </p:attrNameLst>
                                      </p:cBhvr>
                                      <p:to>
                                        <p:strVal val="visible"/>
                                      </p:to>
                                    </p:set>
                                    <p:animEffect transition="in" filter="fade">
                                      <p:cBhvr>
                                        <p:cTn id="53"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74"/>
          <p:cNvGrpSpPr/>
          <p:nvPr/>
        </p:nvGrpSpPr>
        <p:grpSpPr>
          <a:xfrm>
            <a:off x="3278297" y="4376380"/>
            <a:ext cx="874713" cy="788987"/>
            <a:chOff x="3294063" y="4620138"/>
            <a:chExt cx="874713" cy="788987"/>
          </a:xfrm>
          <a:solidFill>
            <a:srgbClr val="F39C11"/>
          </a:solidFill>
        </p:grpSpPr>
        <p:sp>
          <p:nvSpPr>
            <p:cNvPr id="74" name="Freeform 26"/>
            <p:cNvSpPr>
              <a:spLocks/>
            </p:cNvSpPr>
            <p:nvPr/>
          </p:nvSpPr>
          <p:spPr bwMode="auto">
            <a:xfrm>
              <a:off x="3392488" y="4620138"/>
              <a:ext cx="776288" cy="657225"/>
            </a:xfrm>
            <a:custGeom>
              <a:avLst/>
              <a:gdLst>
                <a:gd name="T0" fmla="*/ 21 w 489"/>
                <a:gd name="T1" fmla="*/ 414 h 414"/>
                <a:gd name="T2" fmla="*/ 0 w 489"/>
                <a:gd name="T3" fmla="*/ 414 h 414"/>
                <a:gd name="T4" fmla="*/ 0 w 489"/>
                <a:gd name="T5" fmla="*/ 41 h 414"/>
                <a:gd name="T6" fmla="*/ 481 w 489"/>
                <a:gd name="T7" fmla="*/ 0 h 414"/>
                <a:gd name="T8" fmla="*/ 489 w 489"/>
                <a:gd name="T9" fmla="*/ 19 h 414"/>
                <a:gd name="T10" fmla="*/ 21 w 489"/>
                <a:gd name="T11" fmla="*/ 56 h 414"/>
                <a:gd name="T12" fmla="*/ 21 w 489"/>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489" h="414">
                  <a:moveTo>
                    <a:pt x="21" y="414"/>
                  </a:moveTo>
                  <a:lnTo>
                    <a:pt x="0" y="414"/>
                  </a:lnTo>
                  <a:lnTo>
                    <a:pt x="0" y="41"/>
                  </a:lnTo>
                  <a:lnTo>
                    <a:pt x="481" y="0"/>
                  </a:lnTo>
                  <a:lnTo>
                    <a:pt x="489" y="19"/>
                  </a:lnTo>
                  <a:lnTo>
                    <a:pt x="21" y="56"/>
                  </a:lnTo>
                  <a:lnTo>
                    <a:pt x="21" y="4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5" name="Freeform 27"/>
            <p:cNvSpPr>
              <a:spLocks/>
            </p:cNvSpPr>
            <p:nvPr/>
          </p:nvSpPr>
          <p:spPr bwMode="auto">
            <a:xfrm>
              <a:off x="3294063" y="5221800"/>
              <a:ext cx="230188" cy="187325"/>
            </a:xfrm>
            <a:custGeom>
              <a:avLst/>
              <a:gdLst>
                <a:gd name="T0" fmla="*/ 0 w 145"/>
                <a:gd name="T1" fmla="*/ 0 h 118"/>
                <a:gd name="T2" fmla="*/ 145 w 145"/>
                <a:gd name="T3" fmla="*/ 0 h 118"/>
                <a:gd name="T4" fmla="*/ 73 w 145"/>
                <a:gd name="T5" fmla="*/ 118 h 118"/>
                <a:gd name="T6" fmla="*/ 0 w 145"/>
                <a:gd name="T7" fmla="*/ 0 h 118"/>
              </a:gdLst>
              <a:ahLst/>
              <a:cxnLst>
                <a:cxn ang="0">
                  <a:pos x="T0" y="T1"/>
                </a:cxn>
                <a:cxn ang="0">
                  <a:pos x="T2" y="T3"/>
                </a:cxn>
                <a:cxn ang="0">
                  <a:pos x="T4" y="T5"/>
                </a:cxn>
                <a:cxn ang="0">
                  <a:pos x="T6" y="T7"/>
                </a:cxn>
              </a:cxnLst>
              <a:rect l="0" t="0" r="r" b="b"/>
              <a:pathLst>
                <a:path w="145" h="118">
                  <a:moveTo>
                    <a:pt x="0" y="0"/>
                  </a:moveTo>
                  <a:lnTo>
                    <a:pt x="145" y="0"/>
                  </a:lnTo>
                  <a:lnTo>
                    <a:pt x="73" y="11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76" name="Group 72"/>
          <p:cNvGrpSpPr/>
          <p:nvPr/>
        </p:nvGrpSpPr>
        <p:grpSpPr>
          <a:xfrm>
            <a:off x="8012222" y="2263417"/>
            <a:ext cx="892176" cy="625475"/>
            <a:chOff x="8027988" y="2507175"/>
            <a:chExt cx="892176" cy="625475"/>
          </a:xfrm>
          <a:solidFill>
            <a:srgbClr val="82B732"/>
          </a:solidFill>
        </p:grpSpPr>
        <p:sp>
          <p:nvSpPr>
            <p:cNvPr id="77" name="Freeform 34"/>
            <p:cNvSpPr>
              <a:spLocks/>
            </p:cNvSpPr>
            <p:nvPr/>
          </p:nvSpPr>
          <p:spPr bwMode="auto">
            <a:xfrm>
              <a:off x="8027988" y="2507175"/>
              <a:ext cx="798513" cy="506412"/>
            </a:xfrm>
            <a:custGeom>
              <a:avLst/>
              <a:gdLst>
                <a:gd name="T0" fmla="*/ 0 w 503"/>
                <a:gd name="T1" fmla="*/ 159 h 319"/>
                <a:gd name="T2" fmla="*/ 0 w 503"/>
                <a:gd name="T3" fmla="*/ 177 h 319"/>
                <a:gd name="T4" fmla="*/ 484 w 503"/>
                <a:gd name="T5" fmla="*/ 22 h 319"/>
                <a:gd name="T6" fmla="*/ 484 w 503"/>
                <a:gd name="T7" fmla="*/ 319 h 319"/>
                <a:gd name="T8" fmla="*/ 503 w 503"/>
                <a:gd name="T9" fmla="*/ 319 h 319"/>
                <a:gd name="T10" fmla="*/ 503 w 503"/>
                <a:gd name="T11" fmla="*/ 0 h 319"/>
                <a:gd name="T12" fmla="*/ 0 w 503"/>
                <a:gd name="T13" fmla="*/ 159 h 319"/>
              </a:gdLst>
              <a:ahLst/>
              <a:cxnLst>
                <a:cxn ang="0">
                  <a:pos x="T0" y="T1"/>
                </a:cxn>
                <a:cxn ang="0">
                  <a:pos x="T2" y="T3"/>
                </a:cxn>
                <a:cxn ang="0">
                  <a:pos x="T4" y="T5"/>
                </a:cxn>
                <a:cxn ang="0">
                  <a:pos x="T6" y="T7"/>
                </a:cxn>
                <a:cxn ang="0">
                  <a:pos x="T8" y="T9"/>
                </a:cxn>
                <a:cxn ang="0">
                  <a:pos x="T10" y="T11"/>
                </a:cxn>
                <a:cxn ang="0">
                  <a:pos x="T12" y="T13"/>
                </a:cxn>
              </a:cxnLst>
              <a:rect l="0" t="0" r="r" b="b"/>
              <a:pathLst>
                <a:path w="503" h="319">
                  <a:moveTo>
                    <a:pt x="0" y="159"/>
                  </a:moveTo>
                  <a:lnTo>
                    <a:pt x="0" y="177"/>
                  </a:lnTo>
                  <a:lnTo>
                    <a:pt x="484" y="22"/>
                  </a:lnTo>
                  <a:lnTo>
                    <a:pt x="484" y="319"/>
                  </a:lnTo>
                  <a:lnTo>
                    <a:pt x="503" y="319"/>
                  </a:lnTo>
                  <a:lnTo>
                    <a:pt x="503" y="0"/>
                  </a:lnTo>
                  <a:lnTo>
                    <a:pt x="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8" name="Freeform 35"/>
            <p:cNvSpPr>
              <a:spLocks/>
            </p:cNvSpPr>
            <p:nvPr/>
          </p:nvSpPr>
          <p:spPr bwMode="auto">
            <a:xfrm>
              <a:off x="8705851" y="2958025"/>
              <a:ext cx="214313" cy="174625"/>
            </a:xfrm>
            <a:custGeom>
              <a:avLst/>
              <a:gdLst>
                <a:gd name="T0" fmla="*/ 135 w 135"/>
                <a:gd name="T1" fmla="*/ 0 h 110"/>
                <a:gd name="T2" fmla="*/ 0 w 135"/>
                <a:gd name="T3" fmla="*/ 0 h 110"/>
                <a:gd name="T4" fmla="*/ 67 w 135"/>
                <a:gd name="T5" fmla="*/ 110 h 110"/>
                <a:gd name="T6" fmla="*/ 135 w 135"/>
                <a:gd name="T7" fmla="*/ 0 h 110"/>
              </a:gdLst>
              <a:ahLst/>
              <a:cxnLst>
                <a:cxn ang="0">
                  <a:pos x="T0" y="T1"/>
                </a:cxn>
                <a:cxn ang="0">
                  <a:pos x="T2" y="T3"/>
                </a:cxn>
                <a:cxn ang="0">
                  <a:pos x="T4" y="T5"/>
                </a:cxn>
                <a:cxn ang="0">
                  <a:pos x="T6" y="T7"/>
                </a:cxn>
              </a:cxnLst>
              <a:rect l="0" t="0" r="r" b="b"/>
              <a:pathLst>
                <a:path w="135" h="110">
                  <a:moveTo>
                    <a:pt x="135" y="0"/>
                  </a:moveTo>
                  <a:lnTo>
                    <a:pt x="0" y="0"/>
                  </a:lnTo>
                  <a:lnTo>
                    <a:pt x="67" y="110"/>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79" name="Group 71"/>
          <p:cNvGrpSpPr/>
          <p:nvPr/>
        </p:nvGrpSpPr>
        <p:grpSpPr>
          <a:xfrm>
            <a:off x="3268772" y="2272942"/>
            <a:ext cx="893763" cy="625475"/>
            <a:chOff x="3284538" y="2516700"/>
            <a:chExt cx="893763" cy="625475"/>
          </a:xfrm>
        </p:grpSpPr>
        <p:sp>
          <p:nvSpPr>
            <p:cNvPr id="80" name="Freeform 36"/>
            <p:cNvSpPr>
              <a:spLocks/>
            </p:cNvSpPr>
            <p:nvPr/>
          </p:nvSpPr>
          <p:spPr bwMode="auto">
            <a:xfrm>
              <a:off x="3376613" y="2516700"/>
              <a:ext cx="801688" cy="506412"/>
            </a:xfrm>
            <a:custGeom>
              <a:avLst/>
              <a:gdLst>
                <a:gd name="T0" fmla="*/ 505 w 505"/>
                <a:gd name="T1" fmla="*/ 96 h 319"/>
                <a:gd name="T2" fmla="*/ 505 w 505"/>
                <a:gd name="T3" fmla="*/ 113 h 319"/>
                <a:gd name="T4" fmla="*/ 20 w 505"/>
                <a:gd name="T5" fmla="*/ 22 h 319"/>
                <a:gd name="T6" fmla="*/ 20 w 505"/>
                <a:gd name="T7" fmla="*/ 319 h 319"/>
                <a:gd name="T8" fmla="*/ 0 w 505"/>
                <a:gd name="T9" fmla="*/ 319 h 319"/>
                <a:gd name="T10" fmla="*/ 0 w 505"/>
                <a:gd name="T11" fmla="*/ 0 h 319"/>
                <a:gd name="T12" fmla="*/ 505 w 505"/>
                <a:gd name="T13" fmla="*/ 96 h 319"/>
              </a:gdLst>
              <a:ahLst/>
              <a:cxnLst>
                <a:cxn ang="0">
                  <a:pos x="T0" y="T1"/>
                </a:cxn>
                <a:cxn ang="0">
                  <a:pos x="T2" y="T3"/>
                </a:cxn>
                <a:cxn ang="0">
                  <a:pos x="T4" y="T5"/>
                </a:cxn>
                <a:cxn ang="0">
                  <a:pos x="T6" y="T7"/>
                </a:cxn>
                <a:cxn ang="0">
                  <a:pos x="T8" y="T9"/>
                </a:cxn>
                <a:cxn ang="0">
                  <a:pos x="T10" y="T11"/>
                </a:cxn>
                <a:cxn ang="0">
                  <a:pos x="T12" y="T13"/>
                </a:cxn>
              </a:cxnLst>
              <a:rect l="0" t="0" r="r" b="b"/>
              <a:pathLst>
                <a:path w="505" h="319">
                  <a:moveTo>
                    <a:pt x="505" y="96"/>
                  </a:moveTo>
                  <a:lnTo>
                    <a:pt x="505" y="113"/>
                  </a:lnTo>
                  <a:lnTo>
                    <a:pt x="20" y="22"/>
                  </a:lnTo>
                  <a:lnTo>
                    <a:pt x="20" y="319"/>
                  </a:lnTo>
                  <a:lnTo>
                    <a:pt x="0" y="319"/>
                  </a:lnTo>
                  <a:lnTo>
                    <a:pt x="0" y="0"/>
                  </a:lnTo>
                  <a:lnTo>
                    <a:pt x="505" y="96"/>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1" name="Freeform 37"/>
            <p:cNvSpPr>
              <a:spLocks/>
            </p:cNvSpPr>
            <p:nvPr/>
          </p:nvSpPr>
          <p:spPr bwMode="auto">
            <a:xfrm>
              <a:off x="3284538" y="2967550"/>
              <a:ext cx="217488" cy="174625"/>
            </a:xfrm>
            <a:custGeom>
              <a:avLst/>
              <a:gdLst>
                <a:gd name="T0" fmla="*/ 0 w 137"/>
                <a:gd name="T1" fmla="*/ 0 h 110"/>
                <a:gd name="T2" fmla="*/ 137 w 137"/>
                <a:gd name="T3" fmla="*/ 0 h 110"/>
                <a:gd name="T4" fmla="*/ 68 w 137"/>
                <a:gd name="T5" fmla="*/ 110 h 110"/>
                <a:gd name="T6" fmla="*/ 0 w 137"/>
                <a:gd name="T7" fmla="*/ 0 h 110"/>
              </a:gdLst>
              <a:ahLst/>
              <a:cxnLst>
                <a:cxn ang="0">
                  <a:pos x="T0" y="T1"/>
                </a:cxn>
                <a:cxn ang="0">
                  <a:pos x="T2" y="T3"/>
                </a:cxn>
                <a:cxn ang="0">
                  <a:pos x="T4" y="T5"/>
                </a:cxn>
                <a:cxn ang="0">
                  <a:pos x="T6" y="T7"/>
                </a:cxn>
              </a:cxnLst>
              <a:rect l="0" t="0" r="r" b="b"/>
              <a:pathLst>
                <a:path w="137" h="110">
                  <a:moveTo>
                    <a:pt x="0" y="0"/>
                  </a:moveTo>
                  <a:lnTo>
                    <a:pt x="137" y="0"/>
                  </a:lnTo>
                  <a:lnTo>
                    <a:pt x="68" y="110"/>
                  </a:lnTo>
                  <a:lnTo>
                    <a:pt x="0" y="0"/>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82" name="Group 73"/>
          <p:cNvGrpSpPr/>
          <p:nvPr/>
        </p:nvGrpSpPr>
        <p:grpSpPr>
          <a:xfrm>
            <a:off x="7974122" y="4424005"/>
            <a:ext cx="652463" cy="688975"/>
            <a:chOff x="7989888" y="4667763"/>
            <a:chExt cx="652463" cy="688975"/>
          </a:xfrm>
          <a:solidFill>
            <a:srgbClr val="E23761"/>
          </a:solidFill>
        </p:grpSpPr>
        <p:sp>
          <p:nvSpPr>
            <p:cNvPr id="83" name="Freeform 41"/>
            <p:cNvSpPr>
              <a:spLocks/>
            </p:cNvSpPr>
            <p:nvPr/>
          </p:nvSpPr>
          <p:spPr bwMode="auto">
            <a:xfrm>
              <a:off x="7989888" y="4667763"/>
              <a:ext cx="558800" cy="569912"/>
            </a:xfrm>
            <a:custGeom>
              <a:avLst/>
              <a:gdLst>
                <a:gd name="T0" fmla="*/ 0 w 352"/>
                <a:gd name="T1" fmla="*/ 0 h 359"/>
                <a:gd name="T2" fmla="*/ 0 w 352"/>
                <a:gd name="T3" fmla="*/ 19 h 359"/>
                <a:gd name="T4" fmla="*/ 333 w 352"/>
                <a:gd name="T5" fmla="*/ 56 h 359"/>
                <a:gd name="T6" fmla="*/ 333 w 352"/>
                <a:gd name="T7" fmla="*/ 359 h 359"/>
                <a:gd name="T8" fmla="*/ 352 w 352"/>
                <a:gd name="T9" fmla="*/ 359 h 359"/>
                <a:gd name="T10" fmla="*/ 352 w 352"/>
                <a:gd name="T11" fmla="*/ 40 h 359"/>
                <a:gd name="T12" fmla="*/ 0 w 352"/>
                <a:gd name="T13" fmla="*/ 0 h 359"/>
              </a:gdLst>
              <a:ahLst/>
              <a:cxnLst>
                <a:cxn ang="0">
                  <a:pos x="T0" y="T1"/>
                </a:cxn>
                <a:cxn ang="0">
                  <a:pos x="T2" y="T3"/>
                </a:cxn>
                <a:cxn ang="0">
                  <a:pos x="T4" y="T5"/>
                </a:cxn>
                <a:cxn ang="0">
                  <a:pos x="T6" y="T7"/>
                </a:cxn>
                <a:cxn ang="0">
                  <a:pos x="T8" y="T9"/>
                </a:cxn>
                <a:cxn ang="0">
                  <a:pos x="T10" y="T11"/>
                </a:cxn>
                <a:cxn ang="0">
                  <a:pos x="T12" y="T13"/>
                </a:cxn>
              </a:cxnLst>
              <a:rect l="0" t="0" r="r" b="b"/>
              <a:pathLst>
                <a:path w="352" h="359">
                  <a:moveTo>
                    <a:pt x="0" y="0"/>
                  </a:moveTo>
                  <a:lnTo>
                    <a:pt x="0" y="19"/>
                  </a:lnTo>
                  <a:lnTo>
                    <a:pt x="333" y="56"/>
                  </a:lnTo>
                  <a:lnTo>
                    <a:pt x="333" y="359"/>
                  </a:lnTo>
                  <a:lnTo>
                    <a:pt x="352" y="359"/>
                  </a:lnTo>
                  <a:lnTo>
                    <a:pt x="352" y="4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4" name="Freeform 42"/>
            <p:cNvSpPr>
              <a:spLocks/>
            </p:cNvSpPr>
            <p:nvPr/>
          </p:nvSpPr>
          <p:spPr bwMode="auto">
            <a:xfrm>
              <a:off x="8424863" y="5182113"/>
              <a:ext cx="217488" cy="174625"/>
            </a:xfrm>
            <a:custGeom>
              <a:avLst/>
              <a:gdLst>
                <a:gd name="T0" fmla="*/ 137 w 137"/>
                <a:gd name="T1" fmla="*/ 0 h 110"/>
                <a:gd name="T2" fmla="*/ 0 w 137"/>
                <a:gd name="T3" fmla="*/ 0 h 110"/>
                <a:gd name="T4" fmla="*/ 69 w 137"/>
                <a:gd name="T5" fmla="*/ 110 h 110"/>
                <a:gd name="T6" fmla="*/ 137 w 137"/>
                <a:gd name="T7" fmla="*/ 0 h 110"/>
              </a:gdLst>
              <a:ahLst/>
              <a:cxnLst>
                <a:cxn ang="0">
                  <a:pos x="T0" y="T1"/>
                </a:cxn>
                <a:cxn ang="0">
                  <a:pos x="T2" y="T3"/>
                </a:cxn>
                <a:cxn ang="0">
                  <a:pos x="T4" y="T5"/>
                </a:cxn>
                <a:cxn ang="0">
                  <a:pos x="T6" y="T7"/>
                </a:cxn>
              </a:cxnLst>
              <a:rect l="0" t="0" r="r" b="b"/>
              <a:pathLst>
                <a:path w="137" h="110">
                  <a:moveTo>
                    <a:pt x="137" y="0"/>
                  </a:moveTo>
                  <a:lnTo>
                    <a:pt x="0" y="0"/>
                  </a:lnTo>
                  <a:lnTo>
                    <a:pt x="69" y="110"/>
                  </a:lnTo>
                  <a:lnTo>
                    <a:pt x="1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pic>
        <p:nvPicPr>
          <p:cNvPr id="85" name="Picture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910" y="4706580"/>
            <a:ext cx="46656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6" name="Group 87"/>
          <p:cNvGrpSpPr/>
          <p:nvPr/>
        </p:nvGrpSpPr>
        <p:grpSpPr>
          <a:xfrm>
            <a:off x="8626585" y="2894834"/>
            <a:ext cx="2343012" cy="760050"/>
            <a:chOff x="9720775" y="2761849"/>
            <a:chExt cx="2343012" cy="760050"/>
          </a:xfrm>
        </p:grpSpPr>
        <p:sp>
          <p:nvSpPr>
            <p:cNvPr id="87" name="TextBox 88"/>
            <p:cNvSpPr txBox="1"/>
            <p:nvPr/>
          </p:nvSpPr>
          <p:spPr>
            <a:xfrm>
              <a:off x="10031757" y="2761849"/>
              <a:ext cx="1114408" cy="369332"/>
            </a:xfrm>
            <a:prstGeom prst="rect">
              <a:avLst/>
            </a:prstGeom>
            <a:noFill/>
          </p:spPr>
          <p:txBody>
            <a:bodyPr wrap="none" rtlCol="0">
              <a:spAutoFit/>
            </a:bodyPr>
            <a:lstStyle/>
            <a:p>
              <a:pPr lvl="0" algn="ctr">
                <a:defRPr/>
              </a:pPr>
              <a:r>
                <a:rPr lang="zh-CN" altLang="en-US" b="1" kern="0"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rPr>
                <a:t>教材分析</a:t>
              </a:r>
              <a:endParaRPr lang="en-GB" altLang="zh-CN" b="1" kern="0"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endParaRPr>
            </a:p>
          </p:txBody>
        </p:sp>
        <p:sp>
          <p:nvSpPr>
            <p:cNvPr id="88" name="Rectangle 89"/>
            <p:cNvSpPr/>
            <p:nvPr/>
          </p:nvSpPr>
          <p:spPr>
            <a:xfrm>
              <a:off x="9720775" y="3060234"/>
              <a:ext cx="2343012" cy="461665"/>
            </a:xfrm>
            <a:prstGeom prst="rect">
              <a:avLst/>
            </a:prstGeom>
          </p:spPr>
          <p:txBody>
            <a:bodyPr wrap="square">
              <a:spAutoFit/>
            </a:bodyPr>
            <a:lstStyle/>
            <a:p>
              <a:pPr lvl="0">
                <a:spcBef>
                  <a:spcPts val="450"/>
                </a:spcBef>
                <a:defRPr/>
              </a:pPr>
              <a:r>
                <a:rPr lang="zh-CN" altLang="en-US" sz="1200" kern="0" dirty="0">
                  <a:solidFill>
                    <a:srgbClr val="1C1C1C"/>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89" name="Group 90"/>
          <p:cNvGrpSpPr/>
          <p:nvPr/>
        </p:nvGrpSpPr>
        <p:grpSpPr>
          <a:xfrm>
            <a:off x="8334340" y="5165367"/>
            <a:ext cx="2343012" cy="760050"/>
            <a:chOff x="9720775" y="2761849"/>
            <a:chExt cx="2343012" cy="760050"/>
          </a:xfrm>
        </p:grpSpPr>
        <p:sp>
          <p:nvSpPr>
            <p:cNvPr id="90" name="TextBox 91"/>
            <p:cNvSpPr txBox="1"/>
            <p:nvPr/>
          </p:nvSpPr>
          <p:spPr>
            <a:xfrm>
              <a:off x="9813749" y="2761849"/>
              <a:ext cx="1114408" cy="369332"/>
            </a:xfrm>
            <a:prstGeom prst="rect">
              <a:avLst/>
            </a:prstGeom>
            <a:noFill/>
          </p:spPr>
          <p:txBody>
            <a:bodyPr wrap="none" rtlCol="0">
              <a:spAutoFit/>
            </a:bodyPr>
            <a:lstStyle/>
            <a:p>
              <a:pPr lvl="0" algn="ctr">
                <a:defRPr/>
              </a:pPr>
              <a:r>
                <a:rPr lang="zh-CN" altLang="en-US" b="1" kern="0"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rPr>
                <a:t>教材分析</a:t>
              </a:r>
              <a:endParaRPr lang="en-GB" altLang="zh-CN" b="1" kern="0"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endParaRPr>
            </a:p>
          </p:txBody>
        </p:sp>
        <p:sp>
          <p:nvSpPr>
            <p:cNvPr id="91" name="Rectangle 92"/>
            <p:cNvSpPr/>
            <p:nvPr/>
          </p:nvSpPr>
          <p:spPr>
            <a:xfrm>
              <a:off x="9720775" y="3060234"/>
              <a:ext cx="2343012" cy="461665"/>
            </a:xfrm>
            <a:prstGeom prst="rect">
              <a:avLst/>
            </a:prstGeom>
          </p:spPr>
          <p:txBody>
            <a:bodyPr wrap="square">
              <a:spAutoFit/>
            </a:bodyPr>
            <a:lstStyle/>
            <a:p>
              <a:pPr lvl="0">
                <a:spcBef>
                  <a:spcPts val="450"/>
                </a:spcBef>
                <a:defRPr/>
              </a:pPr>
              <a:r>
                <a:rPr lang="zh-CN" altLang="en-US" sz="1200" kern="0" dirty="0">
                  <a:solidFill>
                    <a:srgbClr val="1C1C1C"/>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92" name="Group 93"/>
          <p:cNvGrpSpPr/>
          <p:nvPr/>
        </p:nvGrpSpPr>
        <p:grpSpPr>
          <a:xfrm flipH="1">
            <a:off x="1215280" y="2899489"/>
            <a:ext cx="2343012" cy="760412"/>
            <a:chOff x="9720775" y="2761487"/>
            <a:chExt cx="2343012" cy="760412"/>
          </a:xfrm>
        </p:grpSpPr>
        <p:sp>
          <p:nvSpPr>
            <p:cNvPr id="93" name="TextBox 94"/>
            <p:cNvSpPr txBox="1"/>
            <p:nvPr/>
          </p:nvSpPr>
          <p:spPr>
            <a:xfrm>
              <a:off x="9845385" y="2761487"/>
              <a:ext cx="1114408" cy="369332"/>
            </a:xfrm>
            <a:prstGeom prst="rect">
              <a:avLst/>
            </a:prstGeom>
            <a:noFill/>
          </p:spPr>
          <p:txBody>
            <a:bodyPr wrap="none" rtlCol="0">
              <a:spAutoFit/>
            </a:bodyPr>
            <a:lstStyle/>
            <a:p>
              <a:pPr lvl="0" algn="ctr">
                <a:defRPr/>
              </a:pPr>
              <a:r>
                <a:rPr lang="zh-CN" altLang="en-US" b="1" kern="0"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rPr>
                <a:t>教材分析</a:t>
              </a:r>
              <a:endParaRPr lang="en-GB" altLang="zh-CN" b="1" kern="0"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endParaRPr>
            </a:p>
          </p:txBody>
        </p:sp>
        <p:sp>
          <p:nvSpPr>
            <p:cNvPr id="94" name="Rectangle 95"/>
            <p:cNvSpPr/>
            <p:nvPr/>
          </p:nvSpPr>
          <p:spPr>
            <a:xfrm>
              <a:off x="9720775" y="3060234"/>
              <a:ext cx="2343012" cy="461665"/>
            </a:xfrm>
            <a:prstGeom prst="rect">
              <a:avLst/>
            </a:prstGeom>
          </p:spPr>
          <p:txBody>
            <a:bodyPr wrap="square">
              <a:spAutoFit/>
            </a:bodyPr>
            <a:lstStyle/>
            <a:p>
              <a:pPr lvl="0" algn="r">
                <a:spcBef>
                  <a:spcPts val="450"/>
                </a:spcBef>
                <a:defRPr/>
              </a:pPr>
              <a:r>
                <a:rPr lang="zh-CN" altLang="en-US" sz="1200" kern="0" dirty="0">
                  <a:solidFill>
                    <a:srgbClr val="1C1C1C"/>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95" name="Group 96"/>
          <p:cNvGrpSpPr/>
          <p:nvPr/>
        </p:nvGrpSpPr>
        <p:grpSpPr>
          <a:xfrm flipH="1">
            <a:off x="1222494" y="5165367"/>
            <a:ext cx="2343012" cy="760050"/>
            <a:chOff x="9720775" y="2761849"/>
            <a:chExt cx="2343012" cy="760050"/>
          </a:xfrm>
        </p:grpSpPr>
        <p:sp>
          <p:nvSpPr>
            <p:cNvPr id="96" name="TextBox 97"/>
            <p:cNvSpPr txBox="1"/>
            <p:nvPr/>
          </p:nvSpPr>
          <p:spPr>
            <a:xfrm>
              <a:off x="9813749" y="2761849"/>
              <a:ext cx="1114408" cy="369332"/>
            </a:xfrm>
            <a:prstGeom prst="rect">
              <a:avLst/>
            </a:prstGeom>
            <a:noFill/>
          </p:spPr>
          <p:txBody>
            <a:bodyPr wrap="none" rtlCol="0">
              <a:spAutoFit/>
            </a:bodyPr>
            <a:lstStyle/>
            <a:p>
              <a:pPr lvl="0" algn="ctr">
                <a:defRPr/>
              </a:pPr>
              <a:r>
                <a:rPr lang="zh-CN" altLang="en-US" b="1" kern="0"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rPr>
                <a:t>教材分析</a:t>
              </a:r>
              <a:endParaRPr lang="en-GB" altLang="zh-CN" b="1" kern="0" dirty="0">
                <a:solidFill>
                  <a:schemeClr val="tx1">
                    <a:lumMod val="65000"/>
                    <a:lumOff val="35000"/>
                  </a:schemeClr>
                </a:solidFill>
                <a:latin typeface="黑体" panose="02010609060101010101" pitchFamily="49" charset="-122"/>
                <a:ea typeface="黑体" panose="02010609060101010101" pitchFamily="49" charset="-122"/>
                <a:cs typeface="Arial" panose="020B0604020202020204" pitchFamily="34" charset="0"/>
              </a:endParaRPr>
            </a:p>
          </p:txBody>
        </p:sp>
        <p:sp>
          <p:nvSpPr>
            <p:cNvPr id="97" name="Rectangle 98"/>
            <p:cNvSpPr/>
            <p:nvPr/>
          </p:nvSpPr>
          <p:spPr>
            <a:xfrm>
              <a:off x="9720775" y="3060234"/>
              <a:ext cx="2343012" cy="461665"/>
            </a:xfrm>
            <a:prstGeom prst="rect">
              <a:avLst/>
            </a:prstGeom>
          </p:spPr>
          <p:txBody>
            <a:bodyPr wrap="square">
              <a:spAutoFit/>
            </a:bodyPr>
            <a:lstStyle/>
            <a:p>
              <a:pPr lvl="0" algn="r">
                <a:spcBef>
                  <a:spcPts val="450"/>
                </a:spcBef>
                <a:defRPr/>
              </a:pPr>
              <a:r>
                <a:rPr lang="zh-CN" altLang="en-US" sz="1200" kern="0" dirty="0">
                  <a:solidFill>
                    <a:srgbClr val="1C1C1C"/>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98" name="Group 3"/>
          <p:cNvGrpSpPr/>
          <p:nvPr/>
        </p:nvGrpSpPr>
        <p:grpSpPr>
          <a:xfrm>
            <a:off x="4310172" y="1617305"/>
            <a:ext cx="3514726" cy="3233737"/>
            <a:chOff x="4325938" y="1790725"/>
            <a:chExt cx="3514726" cy="3233737"/>
          </a:xfrm>
        </p:grpSpPr>
        <p:sp>
          <p:nvSpPr>
            <p:cNvPr id="99" name="Freeform 47"/>
            <p:cNvSpPr>
              <a:spLocks noEditPoints="1"/>
            </p:cNvSpPr>
            <p:nvPr/>
          </p:nvSpPr>
          <p:spPr bwMode="auto">
            <a:xfrm>
              <a:off x="5173663" y="1790725"/>
              <a:ext cx="1819275" cy="1144587"/>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0" name="Freeform 48"/>
            <p:cNvSpPr>
              <a:spLocks/>
            </p:cNvSpPr>
            <p:nvPr/>
          </p:nvSpPr>
          <p:spPr bwMode="auto">
            <a:xfrm>
              <a:off x="6083301" y="2481287"/>
              <a:ext cx="1757363" cy="1238250"/>
            </a:xfrm>
            <a:custGeom>
              <a:avLst/>
              <a:gdLst>
                <a:gd name="T0" fmla="*/ 1107 w 1107"/>
                <a:gd name="T1" fmla="*/ 780 h 780"/>
                <a:gd name="T2" fmla="*/ 0 w 1107"/>
                <a:gd name="T3" fmla="*/ 0 h 780"/>
                <a:gd name="T4" fmla="*/ 0 w 1107"/>
                <a:gd name="T5" fmla="*/ 780 h 780"/>
                <a:gd name="T6" fmla="*/ 1107 w 1107"/>
                <a:gd name="T7" fmla="*/ 780 h 780"/>
              </a:gdLst>
              <a:ahLst/>
              <a:cxnLst>
                <a:cxn ang="0">
                  <a:pos x="T0" y="T1"/>
                </a:cxn>
                <a:cxn ang="0">
                  <a:pos x="T2" y="T3"/>
                </a:cxn>
                <a:cxn ang="0">
                  <a:pos x="T4" y="T5"/>
                </a:cxn>
                <a:cxn ang="0">
                  <a:pos x="T6" y="T7"/>
                </a:cxn>
              </a:cxnLst>
              <a:rect l="0" t="0" r="r" b="b"/>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1" name="Freeform 49"/>
            <p:cNvSpPr>
              <a:spLocks/>
            </p:cNvSpPr>
            <p:nvPr/>
          </p:nvSpPr>
          <p:spPr bwMode="auto">
            <a:xfrm>
              <a:off x="6083301" y="2481287"/>
              <a:ext cx="1757363" cy="1238250"/>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2" name="Freeform 50"/>
            <p:cNvSpPr>
              <a:spLocks/>
            </p:cNvSpPr>
            <p:nvPr/>
          </p:nvSpPr>
          <p:spPr bwMode="auto">
            <a:xfrm>
              <a:off x="4325938" y="2481287"/>
              <a:ext cx="1757363" cy="1238250"/>
            </a:xfrm>
            <a:custGeom>
              <a:avLst/>
              <a:gdLst>
                <a:gd name="T0" fmla="*/ 695 w 695"/>
                <a:gd name="T1" fmla="*/ 0 h 489"/>
                <a:gd name="T2" fmla="*/ 90 w 695"/>
                <a:gd name="T3" fmla="*/ 0 h 489"/>
                <a:gd name="T4" fmla="*/ 0 w 695"/>
                <a:gd name="T5" fmla="*/ 93 h 489"/>
                <a:gd name="T6" fmla="*/ 0 w 695"/>
                <a:gd name="T7" fmla="*/ 489 h 489"/>
                <a:gd name="T8" fmla="*/ 695 w 695"/>
                <a:gd name="T9" fmla="*/ 489 h 489"/>
                <a:gd name="T10" fmla="*/ 695 w 695"/>
                <a:gd name="T11" fmla="*/ 0 h 489"/>
              </a:gdLst>
              <a:ahLst/>
              <a:cxnLst>
                <a:cxn ang="0">
                  <a:pos x="T0" y="T1"/>
                </a:cxn>
                <a:cxn ang="0">
                  <a:pos x="T2" y="T3"/>
                </a:cxn>
                <a:cxn ang="0">
                  <a:pos x="T4" y="T5"/>
                </a:cxn>
                <a:cxn ang="0">
                  <a:pos x="T6" y="T7"/>
                </a:cxn>
                <a:cxn ang="0">
                  <a:pos x="T8" y="T9"/>
                </a:cxn>
                <a:cxn ang="0">
                  <a:pos x="T10" y="T11"/>
                </a:cxn>
              </a:cxnLst>
              <a:rect l="0" t="0" r="r" b="b"/>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6" name="Freeform 52"/>
            <p:cNvSpPr>
              <a:spLocks/>
            </p:cNvSpPr>
            <p:nvPr/>
          </p:nvSpPr>
          <p:spPr bwMode="auto">
            <a:xfrm>
              <a:off x="6083301" y="3719537"/>
              <a:ext cx="1757363" cy="1304925"/>
            </a:xfrm>
            <a:custGeom>
              <a:avLst/>
              <a:gdLst>
                <a:gd name="T0" fmla="*/ 0 w 695"/>
                <a:gd name="T1" fmla="*/ 0 h 516"/>
                <a:gd name="T2" fmla="*/ 0 w 695"/>
                <a:gd name="T3" fmla="*/ 516 h 516"/>
                <a:gd name="T4" fmla="*/ 605 w 695"/>
                <a:gd name="T5" fmla="*/ 516 h 516"/>
                <a:gd name="T6" fmla="*/ 695 w 695"/>
                <a:gd name="T7" fmla="*/ 423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7" name="Freeform 54"/>
            <p:cNvSpPr>
              <a:spLocks/>
            </p:cNvSpPr>
            <p:nvPr/>
          </p:nvSpPr>
          <p:spPr bwMode="auto">
            <a:xfrm>
              <a:off x="4325938" y="3719537"/>
              <a:ext cx="1757363" cy="1304925"/>
            </a:xfrm>
            <a:custGeom>
              <a:avLst/>
              <a:gdLst>
                <a:gd name="T0" fmla="*/ 0 w 695"/>
                <a:gd name="T1" fmla="*/ 0 h 516"/>
                <a:gd name="T2" fmla="*/ 0 w 695"/>
                <a:gd name="T3" fmla="*/ 423 h 516"/>
                <a:gd name="T4" fmla="*/ 90 w 695"/>
                <a:gd name="T5" fmla="*/ 516 h 516"/>
                <a:gd name="T6" fmla="*/ 695 w 695"/>
                <a:gd name="T7" fmla="*/ 516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8" name="Oval 56"/>
            <p:cNvSpPr>
              <a:spLocks noChangeArrowheads="1"/>
            </p:cNvSpPr>
            <p:nvPr/>
          </p:nvSpPr>
          <p:spPr bwMode="auto">
            <a:xfrm>
              <a:off x="5737226" y="4129112"/>
              <a:ext cx="469900" cy="488950"/>
            </a:xfrm>
            <a:prstGeom prst="ellipse">
              <a:avLst/>
            </a:prstGeom>
            <a:solidFill>
              <a:srgbClr val="E2376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9" name="Oval 57"/>
            <p:cNvSpPr>
              <a:spLocks noChangeArrowheads="1"/>
            </p:cNvSpPr>
            <p:nvPr/>
          </p:nvSpPr>
          <p:spPr bwMode="auto">
            <a:xfrm>
              <a:off x="5956301" y="2867050"/>
              <a:ext cx="471488" cy="487362"/>
            </a:xfrm>
            <a:prstGeom prst="ellipse">
              <a:avLst/>
            </a:prstGeom>
            <a:solidFill>
              <a:srgbClr val="00A39E"/>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0" name="Oval 58"/>
            <p:cNvSpPr>
              <a:spLocks noChangeArrowheads="1"/>
            </p:cNvSpPr>
            <p:nvPr/>
          </p:nvSpPr>
          <p:spPr bwMode="auto">
            <a:xfrm>
              <a:off x="6738938" y="3610000"/>
              <a:ext cx="469900" cy="485775"/>
            </a:xfrm>
            <a:prstGeom prst="ellipse">
              <a:avLst/>
            </a:prstGeom>
            <a:solidFill>
              <a:srgbClr val="82B73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1" name="Oval 59"/>
            <p:cNvSpPr>
              <a:spLocks noChangeArrowheads="1"/>
            </p:cNvSpPr>
            <p:nvPr/>
          </p:nvSpPr>
          <p:spPr bwMode="auto">
            <a:xfrm>
              <a:off x="4957763" y="3348062"/>
              <a:ext cx="469900" cy="487362"/>
            </a:xfrm>
            <a:prstGeom prst="ellipse">
              <a:avLst/>
            </a:prstGeom>
            <a:solidFill>
              <a:srgbClr val="F39C1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2" name="Freeform 99"/>
            <p:cNvSpPr>
              <a:spLocks noEditPoints="1"/>
            </p:cNvSpPr>
            <p:nvPr/>
          </p:nvSpPr>
          <p:spPr bwMode="auto">
            <a:xfrm>
              <a:off x="6796347" y="4394225"/>
              <a:ext cx="426121" cy="27708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3" name="Freeform 100"/>
            <p:cNvSpPr>
              <a:spLocks noEditPoints="1"/>
            </p:cNvSpPr>
            <p:nvPr/>
          </p:nvSpPr>
          <p:spPr bwMode="auto">
            <a:xfrm>
              <a:off x="4957763" y="4247047"/>
              <a:ext cx="413527" cy="421925"/>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rgbClr val="FCFCFC"/>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4" name="Freeform 101"/>
            <p:cNvSpPr>
              <a:spLocks noEditPoints="1"/>
            </p:cNvSpPr>
            <p:nvPr/>
          </p:nvSpPr>
          <p:spPr bwMode="auto">
            <a:xfrm>
              <a:off x="5002213" y="2806135"/>
              <a:ext cx="371545" cy="363150"/>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5" name="Freeform 102"/>
            <p:cNvSpPr>
              <a:spLocks noEditPoints="1"/>
            </p:cNvSpPr>
            <p:nvPr/>
          </p:nvSpPr>
          <p:spPr bwMode="auto">
            <a:xfrm>
              <a:off x="6835181" y="2747360"/>
              <a:ext cx="348455" cy="421925"/>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grpSp>
        <p:nvGrpSpPr>
          <p:cNvPr id="47" name="组合 46"/>
          <p:cNvGrpSpPr/>
          <p:nvPr/>
        </p:nvGrpSpPr>
        <p:grpSpPr>
          <a:xfrm>
            <a:off x="1228333" y="269823"/>
            <a:ext cx="1443249" cy="1798564"/>
            <a:chOff x="1228333" y="269823"/>
            <a:chExt cx="1443249" cy="1798564"/>
          </a:xfrm>
        </p:grpSpPr>
        <p:grpSp>
          <p:nvGrpSpPr>
            <p:cNvPr id="48" name="组合 47"/>
            <p:cNvGrpSpPr/>
            <p:nvPr/>
          </p:nvGrpSpPr>
          <p:grpSpPr>
            <a:xfrm>
              <a:off x="1228333" y="269823"/>
              <a:ext cx="1443249" cy="1798564"/>
              <a:chOff x="484353" y="1054134"/>
              <a:chExt cx="1249837" cy="1557536"/>
            </a:xfrm>
          </p:grpSpPr>
          <p:cxnSp>
            <p:nvCxnSpPr>
              <p:cNvPr id="50" name="直接连接符 49"/>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1441050" y="84936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教材</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分析</a:t>
              </a:r>
            </a:p>
          </p:txBody>
        </p:sp>
      </p:grpSp>
    </p:spTree>
    <p:extLst>
      <p:ext uri="{BB962C8B-B14F-4D97-AF65-F5344CB8AC3E}">
        <p14:creationId xmlns:p14="http://schemas.microsoft.com/office/powerpoint/2010/main" val="166393231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wipe(up)">
                                      <p:cBhvr>
                                        <p:cTn id="18" dur="500"/>
                                        <p:tgtEl>
                                          <p:spTgt spid="79"/>
                                        </p:tgtEl>
                                      </p:cBhvr>
                                    </p:animEffect>
                                  </p:childTnLst>
                                </p:cTn>
                              </p:par>
                              <p:par>
                                <p:cTn id="19" presetID="10" presetClass="entr" presetSubtype="0" fill="hold" nodeType="withEffect">
                                  <p:stCondLst>
                                    <p:cond delay="0"/>
                                  </p:stCondLst>
                                  <p:childTnLst>
                                    <p:set>
                                      <p:cBhvr>
                                        <p:cTn id="20" dur="1" fill="hold">
                                          <p:stCondLst>
                                            <p:cond delay="0"/>
                                          </p:stCondLst>
                                        </p:cTn>
                                        <p:tgtEl>
                                          <p:spTgt spid="92"/>
                                        </p:tgtEl>
                                        <p:attrNameLst>
                                          <p:attrName>style.visibility</p:attrName>
                                        </p:attrNameLst>
                                      </p:cBhvr>
                                      <p:to>
                                        <p:strVal val="visible"/>
                                      </p:to>
                                    </p:set>
                                    <p:animEffect transition="in" filter="fade">
                                      <p:cBhvr>
                                        <p:cTn id="21" dur="500"/>
                                        <p:tgtEl>
                                          <p:spTgt spid="92"/>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ipe(up)">
                                      <p:cBhvr>
                                        <p:cTn id="25" dur="500"/>
                                        <p:tgtEl>
                                          <p:spTgt spid="76"/>
                                        </p:tgtEl>
                                      </p:cBhvr>
                                    </p:animEffect>
                                  </p:childTnLst>
                                </p:cTn>
                              </p:par>
                              <p:par>
                                <p:cTn id="26" presetID="10" presetClass="entr" presetSubtype="0" fill="hold"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73"/>
                                        </p:tgtEl>
                                        <p:attrNameLst>
                                          <p:attrName>style.visibility</p:attrName>
                                        </p:attrNameLst>
                                      </p:cBhvr>
                                      <p:to>
                                        <p:strVal val="visible"/>
                                      </p:to>
                                    </p:set>
                                    <p:animEffect transition="in" filter="wipe(up)">
                                      <p:cBhvr>
                                        <p:cTn id="32" dur="500"/>
                                        <p:tgtEl>
                                          <p:spTgt spid="73"/>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up)">
                                      <p:cBhvr>
                                        <p:cTn id="39" dur="500"/>
                                        <p:tgtEl>
                                          <p:spTgt spid="82"/>
                                        </p:tgtEl>
                                      </p:cBhvr>
                                    </p:animEffect>
                                  </p:childTnLst>
                                </p:cTn>
                              </p:par>
                              <p:par>
                                <p:cTn id="40" presetID="10" presetClass="entr" presetSubtype="0" fill="hold" nodeType="with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fade">
                                      <p:cBhvr>
                                        <p:cTn id="42"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27541"/>
          <a:stretch/>
        </p:blipFill>
        <p:spPr>
          <a:xfrm flipV="1">
            <a:off x="-39032" y="-15256"/>
            <a:ext cx="12231031" cy="4969238"/>
          </a:xfrm>
          <a:prstGeom prst="rect">
            <a:avLst/>
          </a:prstGeom>
        </p:spPr>
      </p:pic>
      <p:sp>
        <p:nvSpPr>
          <p:cNvPr id="5" name="矩形 4"/>
          <p:cNvSpPr/>
          <p:nvPr/>
        </p:nvSpPr>
        <p:spPr>
          <a:xfrm>
            <a:off x="4523334" y="2055224"/>
            <a:ext cx="3947316" cy="1200329"/>
          </a:xfrm>
          <a:prstGeom prst="rect">
            <a:avLst/>
          </a:prstGeom>
          <a:noFill/>
        </p:spPr>
        <p:txBody>
          <a:bodyPr wrap="square">
            <a:spAutoFit/>
          </a:bodyPr>
          <a:lstStyle/>
          <a:p>
            <a:pPr algn="r">
              <a:defRPr/>
            </a:pPr>
            <a:r>
              <a:rPr lang="zh-CN" altLang="en-US" sz="7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学情分析</a:t>
            </a: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479" y="2928591"/>
            <a:ext cx="11647714" cy="1730864"/>
          </a:xfrm>
          <a:prstGeom prst="rect">
            <a:avLst/>
          </a:prstGeom>
        </p:spPr>
      </p:pic>
      <p:sp>
        <p:nvSpPr>
          <p:cNvPr id="8" name="椭圆 7"/>
          <p:cNvSpPr/>
          <p:nvPr/>
        </p:nvSpPr>
        <p:spPr>
          <a:xfrm>
            <a:off x="3338285" y="2065382"/>
            <a:ext cx="1175658" cy="1190171"/>
          </a:xfrm>
          <a:prstGeom prst="ellipse">
            <a:avLst/>
          </a:prstGeom>
          <a:solidFill>
            <a:srgbClr val="DB559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t>2</a:t>
            </a:r>
            <a:endParaRPr lang="zh-CN" altLang="en-US" sz="4800" b="1" dirty="0"/>
          </a:p>
        </p:txBody>
      </p:sp>
    </p:spTree>
    <p:extLst>
      <p:ext uri="{BB962C8B-B14F-4D97-AF65-F5344CB8AC3E}">
        <p14:creationId xmlns:p14="http://schemas.microsoft.com/office/powerpoint/2010/main" val="210916227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8" fill="hold"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p:tgtEl>
                                          <p:spTgt spid="5"/>
                                        </p:tgtEl>
                                        <p:attrNameLst>
                                          <p:attrName>ppt_x</p:attrName>
                                        </p:attrNameLst>
                                      </p:cBhvr>
                                      <p:tavLst>
                                        <p:tav tm="0">
                                          <p:val>
                                            <p:strVal val="#ppt_x-#ppt_w*1.125000"/>
                                          </p:val>
                                        </p:tav>
                                        <p:tav tm="100000">
                                          <p:val>
                                            <p:strVal val="#ppt_x"/>
                                          </p:val>
                                        </p:tav>
                                      </p:tavLst>
                                    </p:anim>
                                    <p:animEffect transition="in" filter="wipe(righ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16"/>
          <p:cNvGrpSpPr/>
          <p:nvPr/>
        </p:nvGrpSpPr>
        <p:grpSpPr>
          <a:xfrm>
            <a:off x="910060" y="2641026"/>
            <a:ext cx="2384237" cy="1070402"/>
            <a:chOff x="897773" y="2213604"/>
            <a:chExt cx="2384237" cy="1070402"/>
          </a:xfrm>
        </p:grpSpPr>
        <p:sp>
          <p:nvSpPr>
            <p:cNvPr id="55" name="TextBox 153"/>
            <p:cNvSpPr txBox="1"/>
            <p:nvPr/>
          </p:nvSpPr>
          <p:spPr>
            <a:xfrm>
              <a:off x="1353693" y="2213604"/>
              <a:ext cx="1800493" cy="480131"/>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56" name="Rectangle 154"/>
            <p:cNvSpPr/>
            <p:nvPr/>
          </p:nvSpPr>
          <p:spPr>
            <a:xfrm>
              <a:off x="897773" y="2637675"/>
              <a:ext cx="2384237" cy="646331"/>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57" name="Group 155"/>
          <p:cNvGrpSpPr/>
          <p:nvPr/>
        </p:nvGrpSpPr>
        <p:grpSpPr>
          <a:xfrm>
            <a:off x="1963354" y="2337171"/>
            <a:ext cx="277647" cy="276819"/>
            <a:chOff x="2138511" y="2464802"/>
            <a:chExt cx="354012" cy="352956"/>
          </a:xfrm>
          <a:solidFill>
            <a:srgbClr val="00A39E"/>
          </a:solidFill>
        </p:grpSpPr>
        <p:sp>
          <p:nvSpPr>
            <p:cNvPr id="58"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59"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60" name="Group 17"/>
          <p:cNvGrpSpPr/>
          <p:nvPr/>
        </p:nvGrpSpPr>
        <p:grpSpPr>
          <a:xfrm>
            <a:off x="910060" y="4148209"/>
            <a:ext cx="2384237" cy="1074299"/>
            <a:chOff x="897773" y="3720787"/>
            <a:chExt cx="2384237" cy="1074299"/>
          </a:xfrm>
        </p:grpSpPr>
        <p:sp>
          <p:nvSpPr>
            <p:cNvPr id="61" name="TextBox 158"/>
            <p:cNvSpPr txBox="1"/>
            <p:nvPr/>
          </p:nvSpPr>
          <p:spPr>
            <a:xfrm>
              <a:off x="1304907" y="3720787"/>
              <a:ext cx="1800493" cy="438133"/>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62" name="Rectangle 159"/>
            <p:cNvSpPr/>
            <p:nvPr/>
          </p:nvSpPr>
          <p:spPr>
            <a:xfrm>
              <a:off x="897773" y="4181713"/>
              <a:ext cx="2384237"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63" name="Group 160"/>
          <p:cNvGrpSpPr/>
          <p:nvPr/>
        </p:nvGrpSpPr>
        <p:grpSpPr>
          <a:xfrm>
            <a:off x="1963354" y="3881209"/>
            <a:ext cx="277647" cy="276819"/>
            <a:chOff x="2138511" y="2464802"/>
            <a:chExt cx="354012" cy="352956"/>
          </a:xfrm>
          <a:solidFill>
            <a:srgbClr val="82B732"/>
          </a:solidFill>
        </p:grpSpPr>
        <p:sp>
          <p:nvSpPr>
            <p:cNvPr id="64"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65"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72" name="Group 3"/>
          <p:cNvGrpSpPr/>
          <p:nvPr/>
        </p:nvGrpSpPr>
        <p:grpSpPr>
          <a:xfrm>
            <a:off x="4933120" y="5037518"/>
            <a:ext cx="412706" cy="1820482"/>
            <a:chOff x="4980416" y="5037518"/>
            <a:chExt cx="412706" cy="1820482"/>
          </a:xfrm>
        </p:grpSpPr>
        <p:sp>
          <p:nvSpPr>
            <p:cNvPr id="73"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4"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5"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6"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7"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8"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rgbClr val="00A39E">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79"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0"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1"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2"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3"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84" name="Group 4"/>
          <p:cNvGrpSpPr/>
          <p:nvPr/>
        </p:nvGrpSpPr>
        <p:grpSpPr>
          <a:xfrm>
            <a:off x="5455566" y="5355294"/>
            <a:ext cx="412706" cy="1502706"/>
            <a:chOff x="5502862" y="5355294"/>
            <a:chExt cx="412706" cy="1502706"/>
          </a:xfrm>
        </p:grpSpPr>
        <p:sp>
          <p:nvSpPr>
            <p:cNvPr id="85"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6"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7"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8"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89"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0"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rgbClr val="82B732">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1"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2"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3"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4"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5"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96" name="Group 7"/>
          <p:cNvGrpSpPr/>
          <p:nvPr/>
        </p:nvGrpSpPr>
        <p:grpSpPr>
          <a:xfrm>
            <a:off x="6912490" y="5355294"/>
            <a:ext cx="407320" cy="1502706"/>
            <a:chOff x="6959786" y="5355294"/>
            <a:chExt cx="407320" cy="1502706"/>
          </a:xfrm>
        </p:grpSpPr>
        <p:sp>
          <p:nvSpPr>
            <p:cNvPr id="97"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8"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99"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0"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1"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2"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rgbClr val="44546A">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3"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4"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5"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6"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07"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08" name="Group 5"/>
          <p:cNvGrpSpPr/>
          <p:nvPr/>
        </p:nvGrpSpPr>
        <p:grpSpPr>
          <a:xfrm>
            <a:off x="5960508" y="4266641"/>
            <a:ext cx="403952" cy="2588666"/>
            <a:chOff x="6007804" y="4266641"/>
            <a:chExt cx="403952" cy="2588666"/>
          </a:xfrm>
        </p:grpSpPr>
        <p:sp>
          <p:nvSpPr>
            <p:cNvPr id="10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rgbClr val="F39C1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1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20" name="Group 6"/>
          <p:cNvGrpSpPr/>
          <p:nvPr/>
        </p:nvGrpSpPr>
        <p:grpSpPr>
          <a:xfrm>
            <a:off x="6433133" y="3713225"/>
            <a:ext cx="409339" cy="3142082"/>
            <a:chOff x="6480429" y="3713225"/>
            <a:chExt cx="409339" cy="3142082"/>
          </a:xfrm>
        </p:grpSpPr>
        <p:sp>
          <p:nvSpPr>
            <p:cNvPr id="121"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2"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3"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4"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5"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6"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rgbClr val="E23761">
                <a:lumMod val="60000"/>
                <a:lumOff val="40000"/>
              </a:srgb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7"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8"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29"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0"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1"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32" name="Group 13"/>
          <p:cNvGrpSpPr/>
          <p:nvPr/>
        </p:nvGrpSpPr>
        <p:grpSpPr>
          <a:xfrm>
            <a:off x="4836172" y="2805677"/>
            <a:ext cx="1211858" cy="1200415"/>
            <a:chOff x="4883468" y="2805677"/>
            <a:chExt cx="1211858" cy="1200415"/>
          </a:xfrm>
        </p:grpSpPr>
        <p:sp>
          <p:nvSpPr>
            <p:cNvPr id="133" name="Freeform 74"/>
            <p:cNvSpPr>
              <a:spLocks/>
            </p:cNvSpPr>
            <p:nvPr/>
          </p:nvSpPr>
          <p:spPr bwMode="auto">
            <a:xfrm>
              <a:off x="4964931" y="2888488"/>
              <a:ext cx="1130395" cy="1117604"/>
            </a:xfrm>
            <a:custGeom>
              <a:avLst/>
              <a:gdLst>
                <a:gd name="T0" fmla="*/ 363 w 710"/>
                <a:gd name="T1" fmla="*/ 0 h 702"/>
                <a:gd name="T2" fmla="*/ 270 w 710"/>
                <a:gd name="T3" fmla="*/ 13 h 702"/>
                <a:gd name="T4" fmla="*/ 51 w 710"/>
                <a:gd name="T5" fmla="*/ 418 h 702"/>
                <a:gd name="T6" fmla="*/ 363 w 710"/>
                <a:gd name="T7" fmla="*/ 651 h 702"/>
                <a:gd name="T8" fmla="*/ 456 w 710"/>
                <a:gd name="T9" fmla="*/ 637 h 702"/>
                <a:gd name="T10" fmla="*/ 470 w 710"/>
                <a:gd name="T11" fmla="*/ 633 h 702"/>
                <a:gd name="T12" fmla="*/ 628 w 710"/>
                <a:gd name="T13" fmla="*/ 702 h 702"/>
                <a:gd name="T14" fmla="*/ 597 w 710"/>
                <a:gd name="T15" fmla="*/ 551 h 702"/>
                <a:gd name="T16" fmla="*/ 675 w 710"/>
                <a:gd name="T17" fmla="*/ 232 h 702"/>
                <a:gd name="T18" fmla="*/ 363 w 710"/>
                <a:gd name="T19"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702">
                  <a:moveTo>
                    <a:pt x="363" y="0"/>
                  </a:moveTo>
                  <a:cubicBezTo>
                    <a:pt x="332" y="0"/>
                    <a:pt x="301" y="4"/>
                    <a:pt x="270" y="13"/>
                  </a:cubicBezTo>
                  <a:cubicBezTo>
                    <a:pt x="98" y="65"/>
                    <a:pt x="0" y="246"/>
                    <a:pt x="51" y="418"/>
                  </a:cubicBezTo>
                  <a:cubicBezTo>
                    <a:pt x="93" y="560"/>
                    <a:pt x="223" y="651"/>
                    <a:pt x="363" y="651"/>
                  </a:cubicBezTo>
                  <a:cubicBezTo>
                    <a:pt x="394" y="651"/>
                    <a:pt x="425" y="647"/>
                    <a:pt x="456" y="637"/>
                  </a:cubicBezTo>
                  <a:cubicBezTo>
                    <a:pt x="461" y="636"/>
                    <a:pt x="465" y="634"/>
                    <a:pt x="470" y="633"/>
                  </a:cubicBezTo>
                  <a:cubicBezTo>
                    <a:pt x="628" y="702"/>
                    <a:pt x="628" y="702"/>
                    <a:pt x="628" y="702"/>
                  </a:cubicBezTo>
                  <a:cubicBezTo>
                    <a:pt x="597" y="551"/>
                    <a:pt x="597" y="551"/>
                    <a:pt x="597" y="551"/>
                  </a:cubicBezTo>
                  <a:cubicBezTo>
                    <a:pt x="676" y="469"/>
                    <a:pt x="710" y="349"/>
                    <a:pt x="675" y="232"/>
                  </a:cubicBezTo>
                  <a:cubicBezTo>
                    <a:pt x="633" y="91"/>
                    <a:pt x="503" y="0"/>
                    <a:pt x="363"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4" name="Freeform 75"/>
            <p:cNvSpPr>
              <a:spLocks/>
            </p:cNvSpPr>
            <p:nvPr/>
          </p:nvSpPr>
          <p:spPr bwMode="auto">
            <a:xfrm>
              <a:off x="4883468" y="2805677"/>
              <a:ext cx="1130395" cy="1178197"/>
            </a:xfrm>
            <a:custGeom>
              <a:avLst/>
              <a:gdLst>
                <a:gd name="T0" fmla="*/ 675 w 710"/>
                <a:gd name="T1" fmla="*/ 271 h 740"/>
                <a:gd name="T2" fmla="*/ 270 w 710"/>
                <a:gd name="T3" fmla="*/ 52 h 740"/>
                <a:gd name="T4" fmla="*/ 52 w 710"/>
                <a:gd name="T5" fmla="*/ 457 h 740"/>
                <a:gd name="T6" fmla="*/ 456 w 710"/>
                <a:gd name="T7" fmla="*/ 676 h 740"/>
                <a:gd name="T8" fmla="*/ 471 w 710"/>
                <a:gd name="T9" fmla="*/ 671 h 740"/>
                <a:gd name="T10" fmla="*/ 628 w 710"/>
                <a:gd name="T11" fmla="*/ 740 h 740"/>
                <a:gd name="T12" fmla="*/ 598 w 710"/>
                <a:gd name="T13" fmla="*/ 589 h 740"/>
                <a:gd name="T14" fmla="*/ 675 w 710"/>
                <a:gd name="T15" fmla="*/ 271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0" h="740">
                  <a:moveTo>
                    <a:pt x="675" y="271"/>
                  </a:moveTo>
                  <a:cubicBezTo>
                    <a:pt x="624" y="98"/>
                    <a:pt x="443" y="0"/>
                    <a:pt x="270" y="52"/>
                  </a:cubicBezTo>
                  <a:cubicBezTo>
                    <a:pt x="98" y="103"/>
                    <a:pt x="0" y="285"/>
                    <a:pt x="52" y="457"/>
                  </a:cubicBezTo>
                  <a:cubicBezTo>
                    <a:pt x="103" y="629"/>
                    <a:pt x="284" y="727"/>
                    <a:pt x="456" y="676"/>
                  </a:cubicBezTo>
                  <a:cubicBezTo>
                    <a:pt x="461" y="674"/>
                    <a:pt x="466" y="673"/>
                    <a:pt x="471" y="671"/>
                  </a:cubicBezTo>
                  <a:cubicBezTo>
                    <a:pt x="628" y="740"/>
                    <a:pt x="628" y="740"/>
                    <a:pt x="628" y="740"/>
                  </a:cubicBezTo>
                  <a:cubicBezTo>
                    <a:pt x="598" y="589"/>
                    <a:pt x="598" y="589"/>
                    <a:pt x="598" y="589"/>
                  </a:cubicBezTo>
                  <a:cubicBezTo>
                    <a:pt x="676" y="508"/>
                    <a:pt x="710" y="387"/>
                    <a:pt x="675" y="271"/>
                  </a:cubicBez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5" name="Freeform 78"/>
            <p:cNvSpPr>
              <a:spLocks noEditPoints="1"/>
            </p:cNvSpPr>
            <p:nvPr/>
          </p:nvSpPr>
          <p:spPr bwMode="auto">
            <a:xfrm>
              <a:off x="5276649" y="3155770"/>
              <a:ext cx="407993" cy="299599"/>
            </a:xfrm>
            <a:custGeom>
              <a:avLst/>
              <a:gdLst>
                <a:gd name="T0" fmla="*/ 256 w 256"/>
                <a:gd name="T1" fmla="*/ 7 h 188"/>
                <a:gd name="T2" fmla="*/ 249 w 256"/>
                <a:gd name="T3" fmla="*/ 0 h 188"/>
                <a:gd name="T4" fmla="*/ 7 w 256"/>
                <a:gd name="T5" fmla="*/ 0 h 188"/>
                <a:gd name="T6" fmla="*/ 0 w 256"/>
                <a:gd name="T7" fmla="*/ 7 h 188"/>
                <a:gd name="T8" fmla="*/ 0 w 256"/>
                <a:gd name="T9" fmla="*/ 181 h 188"/>
                <a:gd name="T10" fmla="*/ 7 w 256"/>
                <a:gd name="T11" fmla="*/ 188 h 188"/>
                <a:gd name="T12" fmla="*/ 249 w 256"/>
                <a:gd name="T13" fmla="*/ 188 h 188"/>
                <a:gd name="T14" fmla="*/ 256 w 256"/>
                <a:gd name="T15" fmla="*/ 181 h 188"/>
                <a:gd name="T16" fmla="*/ 256 w 256"/>
                <a:gd name="T17" fmla="*/ 7 h 188"/>
                <a:gd name="T18" fmla="*/ 219 w 256"/>
                <a:gd name="T19" fmla="*/ 155 h 188"/>
                <a:gd name="T20" fmla="*/ 214 w 256"/>
                <a:gd name="T21" fmla="*/ 160 h 188"/>
                <a:gd name="T22" fmla="*/ 37 w 256"/>
                <a:gd name="T23" fmla="*/ 160 h 188"/>
                <a:gd name="T24" fmla="*/ 32 w 256"/>
                <a:gd name="T25" fmla="*/ 155 h 188"/>
                <a:gd name="T26" fmla="*/ 32 w 256"/>
                <a:gd name="T27" fmla="*/ 29 h 188"/>
                <a:gd name="T28" fmla="*/ 37 w 256"/>
                <a:gd name="T29" fmla="*/ 24 h 188"/>
                <a:gd name="T30" fmla="*/ 214 w 256"/>
                <a:gd name="T31" fmla="*/ 24 h 188"/>
                <a:gd name="T32" fmla="*/ 219 w 256"/>
                <a:gd name="T33" fmla="*/ 29 h 188"/>
                <a:gd name="T34" fmla="*/ 219 w 256"/>
                <a:gd name="T35"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88">
                  <a:moveTo>
                    <a:pt x="256" y="7"/>
                  </a:moveTo>
                  <a:cubicBezTo>
                    <a:pt x="256" y="3"/>
                    <a:pt x="253" y="0"/>
                    <a:pt x="249" y="0"/>
                  </a:cubicBezTo>
                  <a:cubicBezTo>
                    <a:pt x="7" y="0"/>
                    <a:pt x="7" y="0"/>
                    <a:pt x="7" y="0"/>
                  </a:cubicBezTo>
                  <a:cubicBezTo>
                    <a:pt x="3" y="0"/>
                    <a:pt x="0" y="3"/>
                    <a:pt x="0" y="7"/>
                  </a:cubicBezTo>
                  <a:cubicBezTo>
                    <a:pt x="0" y="181"/>
                    <a:pt x="0" y="181"/>
                    <a:pt x="0" y="181"/>
                  </a:cubicBezTo>
                  <a:cubicBezTo>
                    <a:pt x="0" y="185"/>
                    <a:pt x="3" y="188"/>
                    <a:pt x="7" y="188"/>
                  </a:cubicBezTo>
                  <a:cubicBezTo>
                    <a:pt x="249" y="188"/>
                    <a:pt x="249" y="188"/>
                    <a:pt x="249" y="188"/>
                  </a:cubicBezTo>
                  <a:cubicBezTo>
                    <a:pt x="253" y="188"/>
                    <a:pt x="256" y="185"/>
                    <a:pt x="256" y="181"/>
                  </a:cubicBezTo>
                  <a:lnTo>
                    <a:pt x="256" y="7"/>
                  </a:lnTo>
                  <a:close/>
                  <a:moveTo>
                    <a:pt x="219" y="155"/>
                  </a:moveTo>
                  <a:cubicBezTo>
                    <a:pt x="219" y="158"/>
                    <a:pt x="217" y="160"/>
                    <a:pt x="214" y="160"/>
                  </a:cubicBezTo>
                  <a:cubicBezTo>
                    <a:pt x="37" y="160"/>
                    <a:pt x="37" y="160"/>
                    <a:pt x="37" y="160"/>
                  </a:cubicBezTo>
                  <a:cubicBezTo>
                    <a:pt x="34" y="160"/>
                    <a:pt x="32" y="158"/>
                    <a:pt x="32" y="155"/>
                  </a:cubicBezTo>
                  <a:cubicBezTo>
                    <a:pt x="32" y="29"/>
                    <a:pt x="32" y="29"/>
                    <a:pt x="32" y="29"/>
                  </a:cubicBezTo>
                  <a:cubicBezTo>
                    <a:pt x="32" y="26"/>
                    <a:pt x="34" y="24"/>
                    <a:pt x="37" y="24"/>
                  </a:cubicBezTo>
                  <a:cubicBezTo>
                    <a:pt x="214" y="24"/>
                    <a:pt x="214" y="24"/>
                    <a:pt x="214" y="24"/>
                  </a:cubicBezTo>
                  <a:cubicBezTo>
                    <a:pt x="217" y="24"/>
                    <a:pt x="219" y="26"/>
                    <a:pt x="219" y="29"/>
                  </a:cubicBezTo>
                  <a:lnTo>
                    <a:pt x="219" y="155"/>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6" name="Freeform 79"/>
            <p:cNvSpPr>
              <a:spLocks noEditPoints="1"/>
            </p:cNvSpPr>
            <p:nvPr/>
          </p:nvSpPr>
          <p:spPr bwMode="auto">
            <a:xfrm>
              <a:off x="5191145" y="3474220"/>
              <a:ext cx="578999" cy="127245"/>
            </a:xfrm>
            <a:custGeom>
              <a:avLst/>
              <a:gdLst>
                <a:gd name="T0" fmla="*/ 317 w 364"/>
                <a:gd name="T1" fmla="*/ 7 h 80"/>
                <a:gd name="T2" fmla="*/ 310 w 364"/>
                <a:gd name="T3" fmla="*/ 0 h 80"/>
                <a:gd name="T4" fmla="*/ 54 w 364"/>
                <a:gd name="T5" fmla="*/ 0 h 80"/>
                <a:gd name="T6" fmla="*/ 47 w 364"/>
                <a:gd name="T7" fmla="*/ 7 h 80"/>
                <a:gd name="T8" fmla="*/ 0 w 364"/>
                <a:gd name="T9" fmla="*/ 74 h 80"/>
                <a:gd name="T10" fmla="*/ 7 w 364"/>
                <a:gd name="T11" fmla="*/ 80 h 80"/>
                <a:gd name="T12" fmla="*/ 357 w 364"/>
                <a:gd name="T13" fmla="*/ 80 h 80"/>
                <a:gd name="T14" fmla="*/ 364 w 364"/>
                <a:gd name="T15" fmla="*/ 74 h 80"/>
                <a:gd name="T16" fmla="*/ 317 w 364"/>
                <a:gd name="T17" fmla="*/ 7 h 80"/>
                <a:gd name="T18" fmla="*/ 162 w 364"/>
                <a:gd name="T19" fmla="*/ 75 h 80"/>
                <a:gd name="T20" fmla="*/ 162 w 364"/>
                <a:gd name="T21" fmla="*/ 60 h 80"/>
                <a:gd name="T22" fmla="*/ 203 w 364"/>
                <a:gd name="T23" fmla="*/ 60 h 80"/>
                <a:gd name="T24" fmla="*/ 205 w 364"/>
                <a:gd name="T25" fmla="*/ 74 h 80"/>
                <a:gd name="T26" fmla="*/ 162 w 364"/>
                <a:gd name="T27" fmla="*/ 75 h 80"/>
                <a:gd name="T28" fmla="*/ 322 w 364"/>
                <a:gd name="T29" fmla="*/ 56 h 80"/>
                <a:gd name="T30" fmla="*/ 46 w 364"/>
                <a:gd name="T31" fmla="*/ 56 h 80"/>
                <a:gd name="T32" fmla="*/ 41 w 364"/>
                <a:gd name="T33" fmla="*/ 52 h 80"/>
                <a:gd name="T34" fmla="*/ 60 w 364"/>
                <a:gd name="T35" fmla="*/ 12 h 80"/>
                <a:gd name="T36" fmla="*/ 65 w 364"/>
                <a:gd name="T37" fmla="*/ 8 h 80"/>
                <a:gd name="T38" fmla="*/ 299 w 364"/>
                <a:gd name="T39" fmla="*/ 8 h 80"/>
                <a:gd name="T40" fmla="*/ 304 w 364"/>
                <a:gd name="T41" fmla="*/ 11 h 80"/>
                <a:gd name="T42" fmla="*/ 328 w 364"/>
                <a:gd name="T43" fmla="*/ 52 h 80"/>
                <a:gd name="T44" fmla="*/ 322 w 364"/>
                <a:gd name="T4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80">
                  <a:moveTo>
                    <a:pt x="317" y="7"/>
                  </a:moveTo>
                  <a:cubicBezTo>
                    <a:pt x="317" y="3"/>
                    <a:pt x="314" y="0"/>
                    <a:pt x="310" y="0"/>
                  </a:cubicBezTo>
                  <a:cubicBezTo>
                    <a:pt x="54" y="0"/>
                    <a:pt x="54" y="0"/>
                    <a:pt x="54" y="0"/>
                  </a:cubicBezTo>
                  <a:cubicBezTo>
                    <a:pt x="50" y="0"/>
                    <a:pt x="47" y="3"/>
                    <a:pt x="47" y="7"/>
                  </a:cubicBezTo>
                  <a:cubicBezTo>
                    <a:pt x="0" y="74"/>
                    <a:pt x="0" y="74"/>
                    <a:pt x="0" y="74"/>
                  </a:cubicBezTo>
                  <a:cubicBezTo>
                    <a:pt x="0" y="78"/>
                    <a:pt x="3" y="80"/>
                    <a:pt x="7" y="80"/>
                  </a:cubicBezTo>
                  <a:cubicBezTo>
                    <a:pt x="357" y="80"/>
                    <a:pt x="357" y="80"/>
                    <a:pt x="357" y="80"/>
                  </a:cubicBezTo>
                  <a:cubicBezTo>
                    <a:pt x="361" y="80"/>
                    <a:pt x="364" y="78"/>
                    <a:pt x="364" y="74"/>
                  </a:cubicBezTo>
                  <a:lnTo>
                    <a:pt x="317" y="7"/>
                  </a:lnTo>
                  <a:close/>
                  <a:moveTo>
                    <a:pt x="162" y="75"/>
                  </a:moveTo>
                  <a:cubicBezTo>
                    <a:pt x="162" y="60"/>
                    <a:pt x="162" y="60"/>
                    <a:pt x="162" y="60"/>
                  </a:cubicBezTo>
                  <a:cubicBezTo>
                    <a:pt x="203" y="60"/>
                    <a:pt x="203" y="60"/>
                    <a:pt x="203" y="60"/>
                  </a:cubicBezTo>
                  <a:cubicBezTo>
                    <a:pt x="205" y="74"/>
                    <a:pt x="205" y="74"/>
                    <a:pt x="205" y="74"/>
                  </a:cubicBezTo>
                  <a:lnTo>
                    <a:pt x="162" y="75"/>
                  </a:lnTo>
                  <a:close/>
                  <a:moveTo>
                    <a:pt x="322" y="56"/>
                  </a:moveTo>
                  <a:cubicBezTo>
                    <a:pt x="46" y="56"/>
                    <a:pt x="46" y="56"/>
                    <a:pt x="46" y="56"/>
                  </a:cubicBezTo>
                  <a:cubicBezTo>
                    <a:pt x="43" y="56"/>
                    <a:pt x="41" y="54"/>
                    <a:pt x="41" y="52"/>
                  </a:cubicBezTo>
                  <a:cubicBezTo>
                    <a:pt x="60" y="12"/>
                    <a:pt x="60" y="12"/>
                    <a:pt x="60" y="12"/>
                  </a:cubicBezTo>
                  <a:cubicBezTo>
                    <a:pt x="60" y="10"/>
                    <a:pt x="62" y="8"/>
                    <a:pt x="65" y="8"/>
                  </a:cubicBezTo>
                  <a:cubicBezTo>
                    <a:pt x="299" y="8"/>
                    <a:pt x="299" y="8"/>
                    <a:pt x="299" y="8"/>
                  </a:cubicBezTo>
                  <a:cubicBezTo>
                    <a:pt x="301" y="8"/>
                    <a:pt x="304" y="9"/>
                    <a:pt x="304" y="11"/>
                  </a:cubicBezTo>
                  <a:cubicBezTo>
                    <a:pt x="328" y="52"/>
                    <a:pt x="328" y="52"/>
                    <a:pt x="328" y="52"/>
                  </a:cubicBezTo>
                  <a:cubicBezTo>
                    <a:pt x="328" y="54"/>
                    <a:pt x="325" y="56"/>
                    <a:pt x="322" y="56"/>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37" name="Group 9"/>
          <p:cNvGrpSpPr/>
          <p:nvPr/>
        </p:nvGrpSpPr>
        <p:grpSpPr>
          <a:xfrm>
            <a:off x="5052960" y="4103040"/>
            <a:ext cx="738560" cy="871865"/>
            <a:chOff x="5100256" y="4103040"/>
            <a:chExt cx="738560" cy="871865"/>
          </a:xfrm>
        </p:grpSpPr>
        <p:sp>
          <p:nvSpPr>
            <p:cNvPr id="138" name="Freeform 61"/>
            <p:cNvSpPr>
              <a:spLocks/>
            </p:cNvSpPr>
            <p:nvPr/>
          </p:nvSpPr>
          <p:spPr bwMode="auto">
            <a:xfrm>
              <a:off x="5125839" y="4141415"/>
              <a:ext cx="712977" cy="833490"/>
            </a:xfrm>
            <a:custGeom>
              <a:avLst/>
              <a:gdLst>
                <a:gd name="T0" fmla="*/ 224 w 448"/>
                <a:gd name="T1" fmla="*/ 0 h 524"/>
                <a:gd name="T2" fmla="*/ 0 w 448"/>
                <a:gd name="T3" fmla="*/ 224 h 524"/>
                <a:gd name="T4" fmla="*/ 224 w 448"/>
                <a:gd name="T5" fmla="*/ 448 h 524"/>
                <a:gd name="T6" fmla="*/ 234 w 448"/>
                <a:gd name="T7" fmla="*/ 448 h 524"/>
                <a:gd name="T8" fmla="*/ 324 w 448"/>
                <a:gd name="T9" fmla="*/ 524 h 524"/>
                <a:gd name="T10" fmla="*/ 334 w 448"/>
                <a:gd name="T11" fmla="*/ 419 h 524"/>
                <a:gd name="T12" fmla="*/ 448 w 448"/>
                <a:gd name="T13" fmla="*/ 224 h 524"/>
                <a:gd name="T14" fmla="*/ 224 w 448"/>
                <a:gd name="T15" fmla="*/ 0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224" y="0"/>
                  </a:move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ubicBezTo>
                    <a:pt x="448" y="100"/>
                    <a:pt x="348" y="0"/>
                    <a:pt x="224"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39" name="Freeform 69"/>
            <p:cNvSpPr>
              <a:spLocks/>
            </p:cNvSpPr>
            <p:nvPr/>
          </p:nvSpPr>
          <p:spPr bwMode="auto">
            <a:xfrm>
              <a:off x="5100256" y="4103040"/>
              <a:ext cx="712977" cy="834163"/>
            </a:xfrm>
            <a:custGeom>
              <a:avLst/>
              <a:gdLst>
                <a:gd name="T0" fmla="*/ 448 w 448"/>
                <a:gd name="T1" fmla="*/ 224 h 524"/>
                <a:gd name="T2" fmla="*/ 224 w 448"/>
                <a:gd name="T3" fmla="*/ 0 h 524"/>
                <a:gd name="T4" fmla="*/ 0 w 448"/>
                <a:gd name="T5" fmla="*/ 224 h 524"/>
                <a:gd name="T6" fmla="*/ 224 w 448"/>
                <a:gd name="T7" fmla="*/ 448 h 524"/>
                <a:gd name="T8" fmla="*/ 234 w 448"/>
                <a:gd name="T9" fmla="*/ 448 h 524"/>
                <a:gd name="T10" fmla="*/ 324 w 448"/>
                <a:gd name="T11" fmla="*/ 524 h 524"/>
                <a:gd name="T12" fmla="*/ 334 w 448"/>
                <a:gd name="T13" fmla="*/ 419 h 524"/>
                <a:gd name="T14" fmla="*/ 448 w 448"/>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448" y="224"/>
                  </a:moveTo>
                  <a:cubicBezTo>
                    <a:pt x="448" y="100"/>
                    <a:pt x="348" y="0"/>
                    <a:pt x="224" y="0"/>
                  </a:cubicBez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lose/>
                </a:path>
              </a:pathLst>
            </a:custGeom>
            <a:solidFill>
              <a:srgbClr val="82B732"/>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0" name="Freeform 80"/>
            <p:cNvSpPr>
              <a:spLocks/>
            </p:cNvSpPr>
            <p:nvPr/>
          </p:nvSpPr>
          <p:spPr bwMode="auto">
            <a:xfrm>
              <a:off x="5361479" y="4274720"/>
              <a:ext cx="205343" cy="388468"/>
            </a:xfrm>
            <a:custGeom>
              <a:avLst/>
              <a:gdLst>
                <a:gd name="T0" fmla="*/ 8 w 129"/>
                <a:gd name="T1" fmla="*/ 244 h 244"/>
                <a:gd name="T2" fmla="*/ 8 w 129"/>
                <a:gd name="T3" fmla="*/ 244 h 244"/>
                <a:gd name="T4" fmla="*/ 0 w 129"/>
                <a:gd name="T5" fmla="*/ 236 h 244"/>
                <a:gd name="T6" fmla="*/ 67 w 129"/>
                <a:gd name="T7" fmla="*/ 163 h 244"/>
                <a:gd name="T8" fmla="*/ 112 w 129"/>
                <a:gd name="T9" fmla="*/ 119 h 244"/>
                <a:gd name="T10" fmla="*/ 64 w 129"/>
                <a:gd name="T11" fmla="*/ 75 h 244"/>
                <a:gd name="T12" fmla="*/ 3 w 129"/>
                <a:gd name="T13" fmla="*/ 7 h 244"/>
                <a:gd name="T14" fmla="*/ 12 w 129"/>
                <a:gd name="T15" fmla="*/ 0 h 244"/>
                <a:gd name="T16" fmla="*/ 19 w 129"/>
                <a:gd name="T17" fmla="*/ 9 h 244"/>
                <a:gd name="T18" fmla="*/ 71 w 129"/>
                <a:gd name="T19" fmla="*/ 61 h 244"/>
                <a:gd name="T20" fmla="*/ 127 w 129"/>
                <a:gd name="T21" fmla="*/ 119 h 244"/>
                <a:gd name="T22" fmla="*/ 72 w 129"/>
                <a:gd name="T23" fmla="*/ 178 h 244"/>
                <a:gd name="T24" fmla="*/ 16 w 129"/>
                <a:gd name="T25" fmla="*/ 237 h 244"/>
                <a:gd name="T26" fmla="*/ 8 w 129"/>
                <a:gd name="T2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244">
                  <a:moveTo>
                    <a:pt x="8" y="244"/>
                  </a:moveTo>
                  <a:cubicBezTo>
                    <a:pt x="8" y="244"/>
                    <a:pt x="8" y="244"/>
                    <a:pt x="8" y="244"/>
                  </a:cubicBezTo>
                  <a:cubicBezTo>
                    <a:pt x="3" y="244"/>
                    <a:pt x="0" y="240"/>
                    <a:pt x="0" y="236"/>
                  </a:cubicBezTo>
                  <a:cubicBezTo>
                    <a:pt x="4" y="186"/>
                    <a:pt x="39" y="174"/>
                    <a:pt x="67" y="163"/>
                  </a:cubicBezTo>
                  <a:cubicBezTo>
                    <a:pt x="95" y="153"/>
                    <a:pt x="112" y="146"/>
                    <a:pt x="112" y="119"/>
                  </a:cubicBezTo>
                  <a:cubicBezTo>
                    <a:pt x="113" y="98"/>
                    <a:pt x="94" y="88"/>
                    <a:pt x="64" y="75"/>
                  </a:cubicBezTo>
                  <a:cubicBezTo>
                    <a:pt x="34" y="63"/>
                    <a:pt x="0" y="48"/>
                    <a:pt x="3" y="7"/>
                  </a:cubicBezTo>
                  <a:cubicBezTo>
                    <a:pt x="4" y="3"/>
                    <a:pt x="8" y="0"/>
                    <a:pt x="12" y="0"/>
                  </a:cubicBezTo>
                  <a:cubicBezTo>
                    <a:pt x="16" y="0"/>
                    <a:pt x="20" y="4"/>
                    <a:pt x="19" y="9"/>
                  </a:cubicBezTo>
                  <a:cubicBezTo>
                    <a:pt x="17" y="36"/>
                    <a:pt x="37" y="46"/>
                    <a:pt x="71" y="61"/>
                  </a:cubicBezTo>
                  <a:cubicBezTo>
                    <a:pt x="98" y="73"/>
                    <a:pt x="129" y="86"/>
                    <a:pt x="127" y="119"/>
                  </a:cubicBezTo>
                  <a:cubicBezTo>
                    <a:pt x="127" y="158"/>
                    <a:pt x="98" y="169"/>
                    <a:pt x="72" y="178"/>
                  </a:cubicBezTo>
                  <a:cubicBezTo>
                    <a:pt x="45" y="188"/>
                    <a:pt x="19" y="198"/>
                    <a:pt x="16" y="237"/>
                  </a:cubicBezTo>
                  <a:cubicBezTo>
                    <a:pt x="16" y="241"/>
                    <a:pt x="12" y="244"/>
                    <a:pt x="8"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1" name="Freeform 81"/>
            <p:cNvSpPr>
              <a:spLocks/>
            </p:cNvSpPr>
            <p:nvPr/>
          </p:nvSpPr>
          <p:spPr bwMode="auto">
            <a:xfrm>
              <a:off x="5359459" y="4274720"/>
              <a:ext cx="205343" cy="388468"/>
            </a:xfrm>
            <a:custGeom>
              <a:avLst/>
              <a:gdLst>
                <a:gd name="T0" fmla="*/ 121 w 129"/>
                <a:gd name="T1" fmla="*/ 244 h 244"/>
                <a:gd name="T2" fmla="*/ 113 w 129"/>
                <a:gd name="T3" fmla="*/ 237 h 244"/>
                <a:gd name="T4" fmla="*/ 57 w 129"/>
                <a:gd name="T5" fmla="*/ 178 h 244"/>
                <a:gd name="T6" fmla="*/ 1 w 129"/>
                <a:gd name="T7" fmla="*/ 119 h 244"/>
                <a:gd name="T8" fmla="*/ 58 w 129"/>
                <a:gd name="T9" fmla="*/ 61 h 244"/>
                <a:gd name="T10" fmla="*/ 110 w 129"/>
                <a:gd name="T11" fmla="*/ 9 h 244"/>
                <a:gd name="T12" fmla="*/ 117 w 129"/>
                <a:gd name="T13" fmla="*/ 0 h 244"/>
                <a:gd name="T14" fmla="*/ 126 w 129"/>
                <a:gd name="T15" fmla="*/ 7 h 244"/>
                <a:gd name="T16" fmla="*/ 64 w 129"/>
                <a:gd name="T17" fmla="*/ 75 h 244"/>
                <a:gd name="T18" fmla="*/ 17 w 129"/>
                <a:gd name="T19" fmla="*/ 119 h 244"/>
                <a:gd name="T20" fmla="*/ 62 w 129"/>
                <a:gd name="T21" fmla="*/ 163 h 244"/>
                <a:gd name="T22" fmla="*/ 129 w 129"/>
                <a:gd name="T23" fmla="*/ 236 h 244"/>
                <a:gd name="T24" fmla="*/ 121 w 12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44">
                  <a:moveTo>
                    <a:pt x="121" y="244"/>
                  </a:moveTo>
                  <a:cubicBezTo>
                    <a:pt x="116" y="244"/>
                    <a:pt x="113" y="241"/>
                    <a:pt x="113" y="237"/>
                  </a:cubicBezTo>
                  <a:cubicBezTo>
                    <a:pt x="110" y="198"/>
                    <a:pt x="84" y="188"/>
                    <a:pt x="57" y="178"/>
                  </a:cubicBezTo>
                  <a:cubicBezTo>
                    <a:pt x="31" y="169"/>
                    <a:pt x="1" y="158"/>
                    <a:pt x="1" y="119"/>
                  </a:cubicBezTo>
                  <a:cubicBezTo>
                    <a:pt x="0" y="86"/>
                    <a:pt x="31" y="73"/>
                    <a:pt x="58" y="61"/>
                  </a:cubicBezTo>
                  <a:cubicBezTo>
                    <a:pt x="92" y="46"/>
                    <a:pt x="112" y="36"/>
                    <a:pt x="110" y="9"/>
                  </a:cubicBezTo>
                  <a:cubicBezTo>
                    <a:pt x="109" y="4"/>
                    <a:pt x="113" y="0"/>
                    <a:pt x="117" y="0"/>
                  </a:cubicBezTo>
                  <a:cubicBezTo>
                    <a:pt x="121" y="0"/>
                    <a:pt x="125" y="3"/>
                    <a:pt x="126" y="7"/>
                  </a:cubicBezTo>
                  <a:cubicBezTo>
                    <a:pt x="129" y="48"/>
                    <a:pt x="95" y="63"/>
                    <a:pt x="64" y="75"/>
                  </a:cubicBezTo>
                  <a:cubicBezTo>
                    <a:pt x="34" y="88"/>
                    <a:pt x="16" y="98"/>
                    <a:pt x="17" y="119"/>
                  </a:cubicBezTo>
                  <a:cubicBezTo>
                    <a:pt x="17" y="146"/>
                    <a:pt x="34" y="153"/>
                    <a:pt x="62" y="163"/>
                  </a:cubicBezTo>
                  <a:cubicBezTo>
                    <a:pt x="90" y="174"/>
                    <a:pt x="125" y="186"/>
                    <a:pt x="129" y="236"/>
                  </a:cubicBezTo>
                  <a:cubicBezTo>
                    <a:pt x="129" y="240"/>
                    <a:pt x="126" y="244"/>
                    <a:pt x="121"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2" name="Freeform 82"/>
            <p:cNvSpPr>
              <a:spLocks/>
            </p:cNvSpPr>
            <p:nvPr/>
          </p:nvSpPr>
          <p:spPr bwMode="auto">
            <a:xfrm>
              <a:off x="5407260" y="4301650"/>
              <a:ext cx="116473" cy="19524"/>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3" name="Freeform 83"/>
            <p:cNvSpPr>
              <a:spLocks/>
            </p:cNvSpPr>
            <p:nvPr/>
          </p:nvSpPr>
          <p:spPr bwMode="auto">
            <a:xfrm>
              <a:off x="5407260" y="4614041"/>
              <a:ext cx="116473" cy="12792"/>
            </a:xfrm>
            <a:custGeom>
              <a:avLst/>
              <a:gdLst>
                <a:gd name="T0" fmla="*/ 68 w 73"/>
                <a:gd name="T1" fmla="*/ 8 h 8"/>
                <a:gd name="T2" fmla="*/ 5 w 73"/>
                <a:gd name="T3" fmla="*/ 8 h 8"/>
                <a:gd name="T4" fmla="*/ 0 w 73"/>
                <a:gd name="T5" fmla="*/ 4 h 8"/>
                <a:gd name="T6" fmla="*/ 5 w 73"/>
                <a:gd name="T7" fmla="*/ 0 h 8"/>
                <a:gd name="T8" fmla="*/ 68 w 73"/>
                <a:gd name="T9" fmla="*/ 0 h 8"/>
                <a:gd name="T10" fmla="*/ 73 w 73"/>
                <a:gd name="T11" fmla="*/ 4 h 8"/>
                <a:gd name="T12" fmla="*/ 68 w 7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3" h="8">
                  <a:moveTo>
                    <a:pt x="68" y="8"/>
                  </a:moveTo>
                  <a:cubicBezTo>
                    <a:pt x="5" y="8"/>
                    <a:pt x="5" y="8"/>
                    <a:pt x="5" y="8"/>
                  </a:cubicBezTo>
                  <a:cubicBezTo>
                    <a:pt x="2" y="8"/>
                    <a:pt x="0" y="7"/>
                    <a:pt x="0" y="4"/>
                  </a:cubicBezTo>
                  <a:cubicBezTo>
                    <a:pt x="0" y="1"/>
                    <a:pt x="2" y="0"/>
                    <a:pt x="5" y="0"/>
                  </a:cubicBezTo>
                  <a:cubicBezTo>
                    <a:pt x="68" y="0"/>
                    <a:pt x="68" y="0"/>
                    <a:pt x="68" y="0"/>
                  </a:cubicBezTo>
                  <a:cubicBezTo>
                    <a:pt x="71" y="0"/>
                    <a:pt x="73" y="1"/>
                    <a:pt x="73" y="4"/>
                  </a:cubicBezTo>
                  <a:cubicBezTo>
                    <a:pt x="73" y="7"/>
                    <a:pt x="71" y="8"/>
                    <a:pt x="68" y="8"/>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4" name="Freeform 84"/>
            <p:cNvSpPr>
              <a:spLocks/>
            </p:cNvSpPr>
            <p:nvPr/>
          </p:nvSpPr>
          <p:spPr bwMode="auto">
            <a:xfrm>
              <a:off x="5407260" y="4429569"/>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5" name="Freeform 85"/>
            <p:cNvSpPr>
              <a:spLocks/>
            </p:cNvSpPr>
            <p:nvPr/>
          </p:nvSpPr>
          <p:spPr bwMode="auto">
            <a:xfrm>
              <a:off x="5407260" y="4474003"/>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46" name="Group 15"/>
          <p:cNvGrpSpPr/>
          <p:nvPr/>
        </p:nvGrpSpPr>
        <p:grpSpPr>
          <a:xfrm>
            <a:off x="6861323" y="2428654"/>
            <a:ext cx="1364688" cy="1483182"/>
            <a:chOff x="6908619" y="2428654"/>
            <a:chExt cx="1364688" cy="1483182"/>
          </a:xfrm>
        </p:grpSpPr>
        <p:sp>
          <p:nvSpPr>
            <p:cNvPr id="147" name="Freeform 76"/>
            <p:cNvSpPr>
              <a:spLocks/>
            </p:cNvSpPr>
            <p:nvPr/>
          </p:nvSpPr>
          <p:spPr bwMode="auto">
            <a:xfrm>
              <a:off x="6908619" y="2555900"/>
              <a:ext cx="1320253" cy="1355936"/>
            </a:xfrm>
            <a:custGeom>
              <a:avLst/>
              <a:gdLst>
                <a:gd name="T0" fmla="*/ 407 w 829"/>
                <a:gd name="T1" fmla="*/ 0 h 852"/>
                <a:gd name="T2" fmla="*/ 31 w 829"/>
                <a:gd name="T3" fmla="*/ 301 h 852"/>
                <a:gd name="T4" fmla="*/ 149 w 829"/>
                <a:gd name="T5" fmla="*/ 671 h 852"/>
                <a:gd name="T6" fmla="*/ 125 w 829"/>
                <a:gd name="T7" fmla="*/ 852 h 852"/>
                <a:gd name="T8" fmla="*/ 306 w 829"/>
                <a:gd name="T9" fmla="*/ 757 h 852"/>
                <a:gd name="T10" fmla="*/ 323 w 829"/>
                <a:gd name="T11" fmla="*/ 761 h 852"/>
                <a:gd name="T12" fmla="*/ 408 w 829"/>
                <a:gd name="T13" fmla="*/ 771 h 852"/>
                <a:gd name="T14" fmla="*/ 783 w 829"/>
                <a:gd name="T15" fmla="*/ 470 h 852"/>
                <a:gd name="T16" fmla="*/ 491 w 829"/>
                <a:gd name="T17" fmla="*/ 10 h 852"/>
                <a:gd name="T18" fmla="*/ 407 w 829"/>
                <a:gd name="T19" fmla="*/ 0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9" h="852">
                  <a:moveTo>
                    <a:pt x="407" y="0"/>
                  </a:moveTo>
                  <a:cubicBezTo>
                    <a:pt x="231" y="0"/>
                    <a:pt x="72" y="122"/>
                    <a:pt x="31" y="301"/>
                  </a:cubicBezTo>
                  <a:cubicBezTo>
                    <a:pt x="0" y="442"/>
                    <a:pt x="49" y="581"/>
                    <a:pt x="149" y="671"/>
                  </a:cubicBezTo>
                  <a:cubicBezTo>
                    <a:pt x="125" y="852"/>
                    <a:pt x="125" y="852"/>
                    <a:pt x="125" y="852"/>
                  </a:cubicBezTo>
                  <a:cubicBezTo>
                    <a:pt x="306" y="757"/>
                    <a:pt x="306" y="757"/>
                    <a:pt x="306" y="757"/>
                  </a:cubicBezTo>
                  <a:cubicBezTo>
                    <a:pt x="312" y="759"/>
                    <a:pt x="317" y="760"/>
                    <a:pt x="323" y="761"/>
                  </a:cubicBezTo>
                  <a:cubicBezTo>
                    <a:pt x="351" y="768"/>
                    <a:pt x="380" y="771"/>
                    <a:pt x="408" y="771"/>
                  </a:cubicBezTo>
                  <a:cubicBezTo>
                    <a:pt x="584" y="771"/>
                    <a:pt x="743" y="649"/>
                    <a:pt x="783" y="470"/>
                  </a:cubicBezTo>
                  <a:cubicBezTo>
                    <a:pt x="829" y="262"/>
                    <a:pt x="699" y="56"/>
                    <a:pt x="491" y="10"/>
                  </a:cubicBezTo>
                  <a:cubicBezTo>
                    <a:pt x="463" y="4"/>
                    <a:pt x="435" y="0"/>
                    <a:pt x="40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8" name="Freeform 77"/>
            <p:cNvSpPr>
              <a:spLocks/>
            </p:cNvSpPr>
            <p:nvPr/>
          </p:nvSpPr>
          <p:spPr bwMode="auto">
            <a:xfrm>
              <a:off x="6951707" y="2428654"/>
              <a:ext cx="1321600" cy="1413163"/>
            </a:xfrm>
            <a:custGeom>
              <a:avLst/>
              <a:gdLst>
                <a:gd name="T0" fmla="*/ 492 w 830"/>
                <a:gd name="T1" fmla="*/ 46 h 888"/>
                <a:gd name="T2" fmla="*/ 32 w 830"/>
                <a:gd name="T3" fmla="*/ 338 h 888"/>
                <a:gd name="T4" fmla="*/ 149 w 830"/>
                <a:gd name="T5" fmla="*/ 708 h 888"/>
                <a:gd name="T6" fmla="*/ 126 w 830"/>
                <a:gd name="T7" fmla="*/ 888 h 888"/>
                <a:gd name="T8" fmla="*/ 306 w 830"/>
                <a:gd name="T9" fmla="*/ 793 h 888"/>
                <a:gd name="T10" fmla="*/ 323 w 830"/>
                <a:gd name="T11" fmla="*/ 798 h 888"/>
                <a:gd name="T12" fmla="*/ 783 w 830"/>
                <a:gd name="T13" fmla="*/ 506 h 888"/>
                <a:gd name="T14" fmla="*/ 492 w 830"/>
                <a:gd name="T15" fmla="*/ 46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0" h="888">
                  <a:moveTo>
                    <a:pt x="492" y="46"/>
                  </a:moveTo>
                  <a:cubicBezTo>
                    <a:pt x="284" y="0"/>
                    <a:pt x="78" y="130"/>
                    <a:pt x="32" y="338"/>
                  </a:cubicBezTo>
                  <a:cubicBezTo>
                    <a:pt x="0" y="478"/>
                    <a:pt x="50" y="618"/>
                    <a:pt x="149" y="708"/>
                  </a:cubicBezTo>
                  <a:cubicBezTo>
                    <a:pt x="126" y="888"/>
                    <a:pt x="126" y="888"/>
                    <a:pt x="126" y="888"/>
                  </a:cubicBezTo>
                  <a:cubicBezTo>
                    <a:pt x="306" y="793"/>
                    <a:pt x="306" y="793"/>
                    <a:pt x="306" y="793"/>
                  </a:cubicBezTo>
                  <a:cubicBezTo>
                    <a:pt x="312" y="795"/>
                    <a:pt x="317" y="796"/>
                    <a:pt x="323" y="798"/>
                  </a:cubicBezTo>
                  <a:cubicBezTo>
                    <a:pt x="531" y="844"/>
                    <a:pt x="737" y="714"/>
                    <a:pt x="783" y="506"/>
                  </a:cubicBezTo>
                  <a:cubicBezTo>
                    <a:pt x="830" y="299"/>
                    <a:pt x="699" y="93"/>
                    <a:pt x="492" y="46"/>
                  </a:cubicBez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49" name="Freeform 86"/>
            <p:cNvSpPr>
              <a:spLocks/>
            </p:cNvSpPr>
            <p:nvPr/>
          </p:nvSpPr>
          <p:spPr bwMode="auto">
            <a:xfrm>
              <a:off x="7359700" y="2754510"/>
              <a:ext cx="493496" cy="681334"/>
            </a:xfrm>
            <a:custGeom>
              <a:avLst/>
              <a:gdLst>
                <a:gd name="T0" fmla="*/ 200 w 310"/>
                <a:gd name="T1" fmla="*/ 39 h 428"/>
                <a:gd name="T2" fmla="*/ 205 w 310"/>
                <a:gd name="T3" fmla="*/ 40 h 428"/>
                <a:gd name="T4" fmla="*/ 215 w 310"/>
                <a:gd name="T5" fmla="*/ 23 h 428"/>
                <a:gd name="T6" fmla="*/ 206 w 310"/>
                <a:gd name="T7" fmla="*/ 5 h 428"/>
                <a:gd name="T8" fmla="*/ 196 w 310"/>
                <a:gd name="T9" fmla="*/ 9 h 428"/>
                <a:gd name="T10" fmla="*/ 123 w 310"/>
                <a:gd name="T11" fmla="*/ 0 h 428"/>
                <a:gd name="T12" fmla="*/ 97 w 310"/>
                <a:gd name="T13" fmla="*/ 11 h 428"/>
                <a:gd name="T14" fmla="*/ 104 w 310"/>
                <a:gd name="T15" fmla="*/ 17 h 428"/>
                <a:gd name="T16" fmla="*/ 99 w 310"/>
                <a:gd name="T17" fmla="*/ 35 h 428"/>
                <a:gd name="T18" fmla="*/ 120 w 310"/>
                <a:gd name="T19" fmla="*/ 38 h 428"/>
                <a:gd name="T20" fmla="*/ 120 w 310"/>
                <a:gd name="T21" fmla="*/ 182 h 428"/>
                <a:gd name="T22" fmla="*/ 13 w 310"/>
                <a:gd name="T23" fmla="*/ 347 h 428"/>
                <a:gd name="T24" fmla="*/ 3 w 310"/>
                <a:gd name="T25" fmla="*/ 399 h 428"/>
                <a:gd name="T26" fmla="*/ 89 w 310"/>
                <a:gd name="T27" fmla="*/ 426 h 428"/>
                <a:gd name="T28" fmla="*/ 286 w 310"/>
                <a:gd name="T29" fmla="*/ 414 h 428"/>
                <a:gd name="T30" fmla="*/ 310 w 310"/>
                <a:gd name="T31" fmla="*/ 388 h 428"/>
                <a:gd name="T32" fmla="*/ 199 w 310"/>
                <a:gd name="T33" fmla="*/ 178 h 428"/>
                <a:gd name="T34" fmla="*/ 192 w 310"/>
                <a:gd name="T35" fmla="*/ 182 h 428"/>
                <a:gd name="T36" fmla="*/ 284 w 310"/>
                <a:gd name="T37" fmla="*/ 354 h 428"/>
                <a:gd name="T38" fmla="*/ 293 w 310"/>
                <a:gd name="T39" fmla="*/ 391 h 428"/>
                <a:gd name="T40" fmla="*/ 219 w 310"/>
                <a:gd name="T41" fmla="*/ 410 h 428"/>
                <a:gd name="T42" fmla="*/ 29 w 310"/>
                <a:gd name="T43" fmla="*/ 399 h 428"/>
                <a:gd name="T44" fmla="*/ 16 w 310"/>
                <a:gd name="T45" fmla="*/ 388 h 428"/>
                <a:gd name="T46" fmla="*/ 81 w 310"/>
                <a:gd name="T47" fmla="*/ 260 h 428"/>
                <a:gd name="T48" fmla="*/ 128 w 310"/>
                <a:gd name="T49" fmla="*/ 38 h 428"/>
                <a:gd name="T50" fmla="*/ 121 w 310"/>
                <a:gd name="T51" fmla="*/ 30 h 428"/>
                <a:gd name="T52" fmla="*/ 121 w 310"/>
                <a:gd name="T53" fmla="*/ 30 h 428"/>
                <a:gd name="T54" fmla="*/ 112 w 310"/>
                <a:gd name="T55" fmla="*/ 25 h 428"/>
                <a:gd name="T56" fmla="*/ 112 w 310"/>
                <a:gd name="T57" fmla="*/ 17 h 428"/>
                <a:gd name="T58" fmla="*/ 112 w 310"/>
                <a:gd name="T59" fmla="*/ 18 h 428"/>
                <a:gd name="T60" fmla="*/ 112 w 310"/>
                <a:gd name="T61" fmla="*/ 18 h 428"/>
                <a:gd name="T62" fmla="*/ 112 w 310"/>
                <a:gd name="T63" fmla="*/ 18 h 428"/>
                <a:gd name="T64" fmla="*/ 111 w 310"/>
                <a:gd name="T65" fmla="*/ 18 h 428"/>
                <a:gd name="T66" fmla="*/ 111 w 310"/>
                <a:gd name="T67" fmla="*/ 18 h 428"/>
                <a:gd name="T68" fmla="*/ 117 w 310"/>
                <a:gd name="T69" fmla="*/ 16 h 428"/>
                <a:gd name="T70" fmla="*/ 122 w 310"/>
                <a:gd name="T71" fmla="*/ 16 h 428"/>
                <a:gd name="T72" fmla="*/ 196 w 310"/>
                <a:gd name="T73" fmla="*/ 14 h 428"/>
                <a:gd name="T74" fmla="*/ 196 w 310"/>
                <a:gd name="T75" fmla="*/ 14 h 428"/>
                <a:gd name="T76" fmla="*/ 195 w 310"/>
                <a:gd name="T77" fmla="*/ 17 h 428"/>
                <a:gd name="T78" fmla="*/ 195 w 310"/>
                <a:gd name="T79" fmla="*/ 17 h 428"/>
                <a:gd name="T80" fmla="*/ 199 w 310"/>
                <a:gd name="T81" fmla="*/ 23 h 428"/>
                <a:gd name="T82" fmla="*/ 200 w 310"/>
                <a:gd name="T83" fmla="*/ 25 h 428"/>
                <a:gd name="T84" fmla="*/ 200 w 310"/>
                <a:gd name="T85" fmla="*/ 25 h 428"/>
                <a:gd name="T86" fmla="*/ 207 w 310"/>
                <a:gd name="T87" fmla="*/ 23 h 428"/>
                <a:gd name="T88" fmla="*/ 200 w 310"/>
                <a:gd name="T89" fmla="*/ 22 h 428"/>
                <a:gd name="T90" fmla="*/ 200 w 310"/>
                <a:gd name="T91" fmla="*/ 22 h 428"/>
                <a:gd name="T92" fmla="*/ 200 w 310"/>
                <a:gd name="T93" fmla="*/ 22 h 428"/>
                <a:gd name="T94" fmla="*/ 200 w 310"/>
                <a:gd name="T95" fmla="*/ 22 h 428"/>
                <a:gd name="T96" fmla="*/ 200 w 310"/>
                <a:gd name="T97" fmla="*/ 22 h 428"/>
                <a:gd name="T98" fmla="*/ 192 w 310"/>
                <a:gd name="T99" fmla="*/ 29 h 428"/>
                <a:gd name="T100" fmla="*/ 188 w 310"/>
                <a:gd name="T101" fmla="*/ 32 h 428"/>
                <a:gd name="T102" fmla="*/ 188 w 310"/>
                <a:gd name="T103" fmla="*/ 32 h 428"/>
                <a:gd name="T104" fmla="*/ 188 w 310"/>
                <a:gd name="T105" fmla="*/ 32 h 428"/>
                <a:gd name="T106" fmla="*/ 185 w 310"/>
                <a:gd name="T107" fmla="*/ 18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428">
                  <a:moveTo>
                    <a:pt x="192" y="182"/>
                  </a:moveTo>
                  <a:cubicBezTo>
                    <a:pt x="200" y="182"/>
                    <a:pt x="200" y="182"/>
                    <a:pt x="200" y="182"/>
                  </a:cubicBezTo>
                  <a:cubicBezTo>
                    <a:pt x="200" y="39"/>
                    <a:pt x="200" y="39"/>
                    <a:pt x="200" y="39"/>
                  </a:cubicBezTo>
                  <a:cubicBezTo>
                    <a:pt x="192" y="39"/>
                    <a:pt x="192" y="39"/>
                    <a:pt x="192" y="39"/>
                  </a:cubicBezTo>
                  <a:cubicBezTo>
                    <a:pt x="196" y="46"/>
                    <a:pt x="196" y="46"/>
                    <a:pt x="196" y="46"/>
                  </a:cubicBezTo>
                  <a:cubicBezTo>
                    <a:pt x="196" y="45"/>
                    <a:pt x="200" y="43"/>
                    <a:pt x="205" y="40"/>
                  </a:cubicBezTo>
                  <a:cubicBezTo>
                    <a:pt x="207" y="38"/>
                    <a:pt x="209" y="36"/>
                    <a:pt x="211" y="34"/>
                  </a:cubicBezTo>
                  <a:cubicBezTo>
                    <a:pt x="212" y="32"/>
                    <a:pt x="213" y="31"/>
                    <a:pt x="214" y="29"/>
                  </a:cubicBezTo>
                  <a:cubicBezTo>
                    <a:pt x="215" y="28"/>
                    <a:pt x="215" y="25"/>
                    <a:pt x="215" y="23"/>
                  </a:cubicBezTo>
                  <a:cubicBezTo>
                    <a:pt x="215" y="22"/>
                    <a:pt x="215" y="22"/>
                    <a:pt x="215" y="21"/>
                  </a:cubicBezTo>
                  <a:cubicBezTo>
                    <a:pt x="215" y="21"/>
                    <a:pt x="214" y="17"/>
                    <a:pt x="211" y="12"/>
                  </a:cubicBezTo>
                  <a:cubicBezTo>
                    <a:pt x="210" y="10"/>
                    <a:pt x="209" y="7"/>
                    <a:pt x="206" y="5"/>
                  </a:cubicBezTo>
                  <a:cubicBezTo>
                    <a:pt x="205" y="4"/>
                    <a:pt x="204" y="3"/>
                    <a:pt x="202" y="2"/>
                  </a:cubicBezTo>
                  <a:cubicBezTo>
                    <a:pt x="200" y="1"/>
                    <a:pt x="198" y="1"/>
                    <a:pt x="196" y="1"/>
                  </a:cubicBezTo>
                  <a:cubicBezTo>
                    <a:pt x="196" y="9"/>
                    <a:pt x="196" y="9"/>
                    <a:pt x="196" y="9"/>
                  </a:cubicBezTo>
                  <a:cubicBezTo>
                    <a:pt x="196" y="1"/>
                    <a:pt x="196" y="1"/>
                    <a:pt x="196" y="1"/>
                  </a:cubicBezTo>
                  <a:cubicBezTo>
                    <a:pt x="123" y="0"/>
                    <a:pt x="123" y="0"/>
                    <a:pt x="123" y="0"/>
                  </a:cubicBezTo>
                  <a:cubicBezTo>
                    <a:pt x="123" y="0"/>
                    <a:pt x="123" y="0"/>
                    <a:pt x="123" y="0"/>
                  </a:cubicBezTo>
                  <a:cubicBezTo>
                    <a:pt x="118" y="0"/>
                    <a:pt x="113" y="0"/>
                    <a:pt x="108" y="2"/>
                  </a:cubicBezTo>
                  <a:cubicBezTo>
                    <a:pt x="105" y="3"/>
                    <a:pt x="103" y="4"/>
                    <a:pt x="100" y="7"/>
                  </a:cubicBezTo>
                  <a:cubicBezTo>
                    <a:pt x="99" y="8"/>
                    <a:pt x="98" y="9"/>
                    <a:pt x="97" y="11"/>
                  </a:cubicBezTo>
                  <a:cubicBezTo>
                    <a:pt x="96" y="13"/>
                    <a:pt x="96" y="15"/>
                    <a:pt x="96" y="17"/>
                  </a:cubicBezTo>
                  <a:cubicBezTo>
                    <a:pt x="96" y="17"/>
                    <a:pt x="96" y="17"/>
                    <a:pt x="96" y="17"/>
                  </a:cubicBezTo>
                  <a:cubicBezTo>
                    <a:pt x="104" y="17"/>
                    <a:pt x="104" y="17"/>
                    <a:pt x="104" y="17"/>
                  </a:cubicBezTo>
                  <a:cubicBezTo>
                    <a:pt x="96" y="15"/>
                    <a:pt x="96" y="15"/>
                    <a:pt x="96" y="15"/>
                  </a:cubicBezTo>
                  <a:cubicBezTo>
                    <a:pt x="96" y="17"/>
                    <a:pt x="95" y="20"/>
                    <a:pt x="95" y="22"/>
                  </a:cubicBezTo>
                  <a:cubicBezTo>
                    <a:pt x="95" y="27"/>
                    <a:pt x="97" y="31"/>
                    <a:pt x="99" y="35"/>
                  </a:cubicBezTo>
                  <a:cubicBezTo>
                    <a:pt x="103" y="40"/>
                    <a:pt x="108" y="43"/>
                    <a:pt x="112" y="44"/>
                  </a:cubicBezTo>
                  <a:cubicBezTo>
                    <a:pt x="116" y="46"/>
                    <a:pt x="118" y="46"/>
                    <a:pt x="119" y="46"/>
                  </a:cubicBezTo>
                  <a:cubicBezTo>
                    <a:pt x="120" y="38"/>
                    <a:pt x="120" y="38"/>
                    <a:pt x="120" y="38"/>
                  </a:cubicBezTo>
                  <a:cubicBezTo>
                    <a:pt x="112" y="38"/>
                    <a:pt x="112" y="38"/>
                    <a:pt x="112" y="38"/>
                  </a:cubicBezTo>
                  <a:cubicBezTo>
                    <a:pt x="112" y="182"/>
                    <a:pt x="112" y="182"/>
                    <a:pt x="112" y="182"/>
                  </a:cubicBezTo>
                  <a:cubicBezTo>
                    <a:pt x="120" y="182"/>
                    <a:pt x="120" y="182"/>
                    <a:pt x="120" y="182"/>
                  </a:cubicBezTo>
                  <a:cubicBezTo>
                    <a:pt x="113" y="178"/>
                    <a:pt x="113" y="178"/>
                    <a:pt x="113" y="178"/>
                  </a:cubicBezTo>
                  <a:cubicBezTo>
                    <a:pt x="93" y="210"/>
                    <a:pt x="65" y="253"/>
                    <a:pt x="42" y="292"/>
                  </a:cubicBezTo>
                  <a:cubicBezTo>
                    <a:pt x="30" y="312"/>
                    <a:pt x="20" y="331"/>
                    <a:pt x="13" y="347"/>
                  </a:cubicBezTo>
                  <a:cubicBezTo>
                    <a:pt x="9" y="355"/>
                    <a:pt x="6" y="363"/>
                    <a:pt x="4" y="370"/>
                  </a:cubicBezTo>
                  <a:cubicBezTo>
                    <a:pt x="2" y="376"/>
                    <a:pt x="0" y="382"/>
                    <a:pt x="0" y="388"/>
                  </a:cubicBezTo>
                  <a:cubicBezTo>
                    <a:pt x="0" y="392"/>
                    <a:pt x="1" y="396"/>
                    <a:pt x="3" y="399"/>
                  </a:cubicBezTo>
                  <a:cubicBezTo>
                    <a:pt x="5" y="403"/>
                    <a:pt x="8" y="406"/>
                    <a:pt x="11" y="408"/>
                  </a:cubicBezTo>
                  <a:cubicBezTo>
                    <a:pt x="18" y="412"/>
                    <a:pt x="26" y="415"/>
                    <a:pt x="36" y="417"/>
                  </a:cubicBezTo>
                  <a:cubicBezTo>
                    <a:pt x="50" y="421"/>
                    <a:pt x="69" y="424"/>
                    <a:pt x="89" y="426"/>
                  </a:cubicBezTo>
                  <a:cubicBezTo>
                    <a:pt x="110" y="427"/>
                    <a:pt x="132" y="428"/>
                    <a:pt x="155" y="428"/>
                  </a:cubicBezTo>
                  <a:cubicBezTo>
                    <a:pt x="189" y="428"/>
                    <a:pt x="224" y="426"/>
                    <a:pt x="251" y="422"/>
                  </a:cubicBezTo>
                  <a:cubicBezTo>
                    <a:pt x="265" y="420"/>
                    <a:pt x="277" y="417"/>
                    <a:pt x="286" y="414"/>
                  </a:cubicBezTo>
                  <a:cubicBezTo>
                    <a:pt x="291" y="412"/>
                    <a:pt x="295" y="410"/>
                    <a:pt x="299" y="408"/>
                  </a:cubicBezTo>
                  <a:cubicBezTo>
                    <a:pt x="302" y="406"/>
                    <a:pt x="305" y="403"/>
                    <a:pt x="307" y="399"/>
                  </a:cubicBezTo>
                  <a:cubicBezTo>
                    <a:pt x="309" y="396"/>
                    <a:pt x="310" y="392"/>
                    <a:pt x="310" y="388"/>
                  </a:cubicBezTo>
                  <a:cubicBezTo>
                    <a:pt x="310" y="383"/>
                    <a:pt x="309" y="377"/>
                    <a:pt x="307" y="370"/>
                  </a:cubicBezTo>
                  <a:cubicBezTo>
                    <a:pt x="303" y="358"/>
                    <a:pt x="297" y="344"/>
                    <a:pt x="289" y="329"/>
                  </a:cubicBezTo>
                  <a:cubicBezTo>
                    <a:pt x="266" y="282"/>
                    <a:pt x="228" y="222"/>
                    <a:pt x="199" y="178"/>
                  </a:cubicBezTo>
                  <a:cubicBezTo>
                    <a:pt x="192" y="182"/>
                    <a:pt x="192" y="182"/>
                    <a:pt x="192" y="182"/>
                  </a:cubicBezTo>
                  <a:cubicBezTo>
                    <a:pt x="200" y="182"/>
                    <a:pt x="200" y="182"/>
                    <a:pt x="200" y="182"/>
                  </a:cubicBezTo>
                  <a:cubicBezTo>
                    <a:pt x="192" y="182"/>
                    <a:pt x="192" y="182"/>
                    <a:pt x="192" y="182"/>
                  </a:cubicBezTo>
                  <a:cubicBezTo>
                    <a:pt x="185" y="187"/>
                    <a:pt x="185" y="187"/>
                    <a:pt x="185" y="187"/>
                  </a:cubicBezTo>
                  <a:cubicBezTo>
                    <a:pt x="207" y="220"/>
                    <a:pt x="235" y="263"/>
                    <a:pt x="257" y="301"/>
                  </a:cubicBezTo>
                  <a:cubicBezTo>
                    <a:pt x="267" y="321"/>
                    <a:pt x="277" y="339"/>
                    <a:pt x="284" y="354"/>
                  </a:cubicBezTo>
                  <a:cubicBezTo>
                    <a:pt x="287" y="362"/>
                    <a:pt x="290" y="369"/>
                    <a:pt x="291" y="375"/>
                  </a:cubicBezTo>
                  <a:cubicBezTo>
                    <a:pt x="293" y="381"/>
                    <a:pt x="294" y="385"/>
                    <a:pt x="294" y="388"/>
                  </a:cubicBezTo>
                  <a:cubicBezTo>
                    <a:pt x="294" y="390"/>
                    <a:pt x="293" y="391"/>
                    <a:pt x="293" y="391"/>
                  </a:cubicBezTo>
                  <a:cubicBezTo>
                    <a:pt x="293" y="392"/>
                    <a:pt x="292" y="393"/>
                    <a:pt x="290" y="394"/>
                  </a:cubicBezTo>
                  <a:cubicBezTo>
                    <a:pt x="286" y="397"/>
                    <a:pt x="279" y="400"/>
                    <a:pt x="270" y="402"/>
                  </a:cubicBezTo>
                  <a:cubicBezTo>
                    <a:pt x="257" y="405"/>
                    <a:pt x="239" y="408"/>
                    <a:pt x="219" y="410"/>
                  </a:cubicBezTo>
                  <a:cubicBezTo>
                    <a:pt x="199" y="411"/>
                    <a:pt x="177" y="412"/>
                    <a:pt x="155" y="412"/>
                  </a:cubicBezTo>
                  <a:cubicBezTo>
                    <a:pt x="121" y="412"/>
                    <a:pt x="88" y="410"/>
                    <a:pt x="62" y="406"/>
                  </a:cubicBezTo>
                  <a:cubicBezTo>
                    <a:pt x="48" y="404"/>
                    <a:pt x="37" y="402"/>
                    <a:pt x="29" y="399"/>
                  </a:cubicBezTo>
                  <a:cubicBezTo>
                    <a:pt x="25" y="397"/>
                    <a:pt x="22" y="396"/>
                    <a:pt x="20" y="394"/>
                  </a:cubicBezTo>
                  <a:cubicBezTo>
                    <a:pt x="18" y="393"/>
                    <a:pt x="17" y="392"/>
                    <a:pt x="17" y="391"/>
                  </a:cubicBezTo>
                  <a:cubicBezTo>
                    <a:pt x="17" y="391"/>
                    <a:pt x="16" y="390"/>
                    <a:pt x="16" y="388"/>
                  </a:cubicBezTo>
                  <a:cubicBezTo>
                    <a:pt x="16" y="385"/>
                    <a:pt x="17" y="380"/>
                    <a:pt x="19" y="374"/>
                  </a:cubicBezTo>
                  <a:cubicBezTo>
                    <a:pt x="22" y="364"/>
                    <a:pt x="28" y="350"/>
                    <a:pt x="36" y="335"/>
                  </a:cubicBezTo>
                  <a:cubicBezTo>
                    <a:pt x="48" y="312"/>
                    <a:pt x="64" y="286"/>
                    <a:pt x="81" y="260"/>
                  </a:cubicBezTo>
                  <a:cubicBezTo>
                    <a:pt x="97" y="233"/>
                    <a:pt x="113" y="208"/>
                    <a:pt x="127" y="186"/>
                  </a:cubicBezTo>
                  <a:cubicBezTo>
                    <a:pt x="128" y="185"/>
                    <a:pt x="128" y="184"/>
                    <a:pt x="128" y="182"/>
                  </a:cubicBezTo>
                  <a:cubicBezTo>
                    <a:pt x="128" y="38"/>
                    <a:pt x="128" y="38"/>
                    <a:pt x="128" y="38"/>
                  </a:cubicBezTo>
                  <a:cubicBezTo>
                    <a:pt x="128" y="34"/>
                    <a:pt x="125" y="31"/>
                    <a:pt x="121" y="30"/>
                  </a:cubicBezTo>
                  <a:cubicBezTo>
                    <a:pt x="121" y="35"/>
                    <a:pt x="121" y="35"/>
                    <a:pt x="121" y="35"/>
                  </a:cubicBezTo>
                  <a:cubicBezTo>
                    <a:pt x="121" y="30"/>
                    <a:pt x="121" y="30"/>
                    <a:pt x="121" y="30"/>
                  </a:cubicBezTo>
                  <a:cubicBezTo>
                    <a:pt x="121" y="30"/>
                    <a:pt x="121" y="30"/>
                    <a:pt x="121" y="30"/>
                  </a:cubicBezTo>
                  <a:cubicBezTo>
                    <a:pt x="121" y="35"/>
                    <a:pt x="121" y="35"/>
                    <a:pt x="121" y="35"/>
                  </a:cubicBezTo>
                  <a:cubicBezTo>
                    <a:pt x="121" y="30"/>
                    <a:pt x="121" y="30"/>
                    <a:pt x="121" y="30"/>
                  </a:cubicBezTo>
                  <a:cubicBezTo>
                    <a:pt x="121" y="30"/>
                    <a:pt x="121" y="30"/>
                    <a:pt x="121" y="30"/>
                  </a:cubicBezTo>
                  <a:cubicBezTo>
                    <a:pt x="120" y="30"/>
                    <a:pt x="117" y="29"/>
                    <a:pt x="115" y="28"/>
                  </a:cubicBezTo>
                  <a:cubicBezTo>
                    <a:pt x="114" y="27"/>
                    <a:pt x="113" y="26"/>
                    <a:pt x="112" y="25"/>
                  </a:cubicBezTo>
                  <a:cubicBezTo>
                    <a:pt x="112" y="24"/>
                    <a:pt x="111" y="23"/>
                    <a:pt x="111" y="22"/>
                  </a:cubicBezTo>
                  <a:cubicBezTo>
                    <a:pt x="111" y="21"/>
                    <a:pt x="112" y="20"/>
                    <a:pt x="112" y="19"/>
                  </a:cubicBezTo>
                  <a:cubicBezTo>
                    <a:pt x="112" y="18"/>
                    <a:pt x="112" y="18"/>
                    <a:pt x="112" y="17"/>
                  </a:cubicBezTo>
                  <a:cubicBezTo>
                    <a:pt x="112" y="17"/>
                    <a:pt x="112" y="17"/>
                    <a:pt x="112" y="17"/>
                  </a:cubicBezTo>
                  <a:cubicBezTo>
                    <a:pt x="110" y="17"/>
                    <a:pt x="110" y="17"/>
                    <a:pt x="110" y="17"/>
                  </a:cubicBezTo>
                  <a:cubicBezTo>
                    <a:pt x="112" y="18"/>
                    <a:pt x="112" y="18"/>
                    <a:pt x="112" y="18"/>
                  </a:cubicBezTo>
                  <a:cubicBezTo>
                    <a:pt x="112" y="17"/>
                    <a:pt x="112" y="17"/>
                    <a:pt x="112" y="17"/>
                  </a:cubicBezTo>
                  <a:cubicBezTo>
                    <a:pt x="110" y="17"/>
                    <a:pt x="110" y="17"/>
                    <a:pt x="110" y="17"/>
                  </a:cubicBezTo>
                  <a:cubicBezTo>
                    <a:pt x="112" y="18"/>
                    <a:pt x="112" y="18"/>
                    <a:pt x="112" y="18"/>
                  </a:cubicBezTo>
                  <a:cubicBezTo>
                    <a:pt x="110" y="17"/>
                    <a:pt x="110" y="17"/>
                    <a:pt x="110" y="17"/>
                  </a:cubicBezTo>
                  <a:cubicBezTo>
                    <a:pt x="112" y="18"/>
                    <a:pt x="112" y="18"/>
                    <a:pt x="112" y="18"/>
                  </a:cubicBezTo>
                  <a:cubicBezTo>
                    <a:pt x="112" y="18"/>
                    <a:pt x="112" y="18"/>
                    <a:pt x="112" y="18"/>
                  </a:cubicBezTo>
                  <a:cubicBezTo>
                    <a:pt x="110" y="17"/>
                    <a:pt x="110" y="17"/>
                    <a:pt x="110" y="17"/>
                  </a:cubicBezTo>
                  <a:cubicBezTo>
                    <a:pt x="112" y="18"/>
                    <a:pt x="112" y="18"/>
                    <a:pt x="112" y="18"/>
                  </a:cubicBezTo>
                  <a:cubicBezTo>
                    <a:pt x="111" y="18"/>
                    <a:pt x="111" y="18"/>
                    <a:pt x="111" y="18"/>
                  </a:cubicBezTo>
                  <a:cubicBezTo>
                    <a:pt x="112" y="18"/>
                    <a:pt x="112" y="18"/>
                    <a:pt x="112" y="18"/>
                  </a:cubicBezTo>
                  <a:cubicBezTo>
                    <a:pt x="112" y="18"/>
                    <a:pt x="112" y="18"/>
                    <a:pt x="112" y="18"/>
                  </a:cubicBezTo>
                  <a:cubicBezTo>
                    <a:pt x="111" y="18"/>
                    <a:pt x="111" y="18"/>
                    <a:pt x="111" y="18"/>
                  </a:cubicBezTo>
                  <a:cubicBezTo>
                    <a:pt x="112" y="18"/>
                    <a:pt x="112" y="18"/>
                    <a:pt x="112" y="18"/>
                  </a:cubicBezTo>
                  <a:cubicBezTo>
                    <a:pt x="112" y="18"/>
                    <a:pt x="112" y="18"/>
                    <a:pt x="113" y="17"/>
                  </a:cubicBezTo>
                  <a:cubicBezTo>
                    <a:pt x="114" y="17"/>
                    <a:pt x="115" y="16"/>
                    <a:pt x="117" y="16"/>
                  </a:cubicBezTo>
                  <a:cubicBezTo>
                    <a:pt x="119" y="16"/>
                    <a:pt x="121" y="16"/>
                    <a:pt x="123" y="16"/>
                  </a:cubicBezTo>
                  <a:cubicBezTo>
                    <a:pt x="123" y="8"/>
                    <a:pt x="123" y="8"/>
                    <a:pt x="123" y="8"/>
                  </a:cubicBezTo>
                  <a:cubicBezTo>
                    <a:pt x="122" y="16"/>
                    <a:pt x="122" y="16"/>
                    <a:pt x="122" y="16"/>
                  </a:cubicBezTo>
                  <a:cubicBezTo>
                    <a:pt x="196" y="17"/>
                    <a:pt x="196" y="17"/>
                    <a:pt x="196" y="17"/>
                  </a:cubicBezTo>
                  <a:cubicBezTo>
                    <a:pt x="196" y="17"/>
                    <a:pt x="196" y="17"/>
                    <a:pt x="196" y="17"/>
                  </a:cubicBezTo>
                  <a:cubicBezTo>
                    <a:pt x="196" y="14"/>
                    <a:pt x="196" y="14"/>
                    <a:pt x="196" y="14"/>
                  </a:cubicBezTo>
                  <a:cubicBezTo>
                    <a:pt x="195" y="17"/>
                    <a:pt x="195" y="17"/>
                    <a:pt x="195" y="17"/>
                  </a:cubicBezTo>
                  <a:cubicBezTo>
                    <a:pt x="195" y="17"/>
                    <a:pt x="196" y="17"/>
                    <a:pt x="196" y="17"/>
                  </a:cubicBezTo>
                  <a:cubicBezTo>
                    <a:pt x="196" y="14"/>
                    <a:pt x="196" y="14"/>
                    <a:pt x="196" y="14"/>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7"/>
                    <a:pt x="196" y="17"/>
                    <a:pt x="197" y="18"/>
                  </a:cubicBezTo>
                  <a:cubicBezTo>
                    <a:pt x="197" y="20"/>
                    <a:pt x="198" y="22"/>
                    <a:pt x="199" y="23"/>
                  </a:cubicBezTo>
                  <a:cubicBezTo>
                    <a:pt x="199" y="24"/>
                    <a:pt x="199" y="24"/>
                    <a:pt x="200"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7" y="23"/>
                    <a:pt x="207" y="23"/>
                    <a:pt x="207" y="23"/>
                  </a:cubicBezTo>
                  <a:cubicBezTo>
                    <a:pt x="199" y="23"/>
                    <a:pt x="199" y="23"/>
                    <a:pt x="199" y="23"/>
                  </a:cubicBezTo>
                  <a:cubicBezTo>
                    <a:pt x="202" y="23"/>
                    <a:pt x="202" y="23"/>
                    <a:pt x="202" y="23"/>
                  </a:cubicBezTo>
                  <a:cubicBezTo>
                    <a:pt x="200" y="22"/>
                    <a:pt x="200" y="22"/>
                    <a:pt x="200" y="22"/>
                  </a:cubicBezTo>
                  <a:cubicBezTo>
                    <a:pt x="199" y="23"/>
                    <a:pt x="199" y="23"/>
                    <a:pt x="199" y="23"/>
                  </a:cubicBezTo>
                  <a:cubicBezTo>
                    <a:pt x="202" y="23"/>
                    <a:pt x="202" y="23"/>
                    <a:pt x="202" y="23"/>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199" y="23"/>
                    <a:pt x="198" y="25"/>
                  </a:cubicBezTo>
                  <a:cubicBezTo>
                    <a:pt x="196" y="26"/>
                    <a:pt x="194" y="28"/>
                    <a:pt x="192" y="29"/>
                  </a:cubicBezTo>
                  <a:cubicBezTo>
                    <a:pt x="191" y="30"/>
                    <a:pt x="190" y="31"/>
                    <a:pt x="189" y="31"/>
                  </a:cubicBezTo>
                  <a:cubicBezTo>
                    <a:pt x="188" y="31"/>
                    <a:pt x="188" y="31"/>
                    <a:pt x="188" y="31"/>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6" y="33"/>
                    <a:pt x="184" y="36"/>
                    <a:pt x="184" y="39"/>
                  </a:cubicBezTo>
                  <a:cubicBezTo>
                    <a:pt x="184" y="182"/>
                    <a:pt x="184" y="182"/>
                    <a:pt x="184" y="182"/>
                  </a:cubicBezTo>
                  <a:cubicBezTo>
                    <a:pt x="184" y="184"/>
                    <a:pt x="184" y="185"/>
                    <a:pt x="185" y="187"/>
                  </a:cubicBezTo>
                  <a:lnTo>
                    <a:pt x="192" y="182"/>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0" name="Oval 87"/>
            <p:cNvSpPr>
              <a:spLocks noChangeArrowheads="1"/>
            </p:cNvSpPr>
            <p:nvPr/>
          </p:nvSpPr>
          <p:spPr bwMode="auto">
            <a:xfrm>
              <a:off x="7588607" y="3060168"/>
              <a:ext cx="66652" cy="67326"/>
            </a:xfrm>
            <a:prstGeom prst="ellipse">
              <a:avLst/>
            </a:pr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1" name="Freeform 88"/>
            <p:cNvSpPr>
              <a:spLocks noEditPoints="1"/>
            </p:cNvSpPr>
            <p:nvPr/>
          </p:nvSpPr>
          <p:spPr bwMode="auto">
            <a:xfrm>
              <a:off x="7429718" y="3157116"/>
              <a:ext cx="350093" cy="229580"/>
            </a:xfrm>
            <a:custGeom>
              <a:avLst/>
              <a:gdLst>
                <a:gd name="T0" fmla="*/ 161 w 220"/>
                <a:gd name="T1" fmla="*/ 0 h 144"/>
                <a:gd name="T2" fmla="*/ 65 w 220"/>
                <a:gd name="T3" fmla="*/ 3 h 144"/>
                <a:gd name="T4" fmla="*/ 0 w 220"/>
                <a:gd name="T5" fmla="*/ 118 h 144"/>
                <a:gd name="T6" fmla="*/ 220 w 220"/>
                <a:gd name="T7" fmla="*/ 119 h 144"/>
                <a:gd name="T8" fmla="*/ 161 w 220"/>
                <a:gd name="T9" fmla="*/ 0 h 144"/>
                <a:gd name="T10" fmla="*/ 87 w 220"/>
                <a:gd name="T11" fmla="*/ 87 h 144"/>
                <a:gd name="T12" fmla="*/ 62 w 220"/>
                <a:gd name="T13" fmla="*/ 63 h 144"/>
                <a:gd name="T14" fmla="*/ 87 w 220"/>
                <a:gd name="T15" fmla="*/ 39 h 144"/>
                <a:gd name="T16" fmla="*/ 111 w 220"/>
                <a:gd name="T17" fmla="*/ 63 h 144"/>
                <a:gd name="T18" fmla="*/ 87 w 220"/>
                <a:gd name="T19" fmla="*/ 87 h 144"/>
                <a:gd name="T20" fmla="*/ 147 w 220"/>
                <a:gd name="T21" fmla="*/ 103 h 144"/>
                <a:gd name="T22" fmla="*/ 132 w 220"/>
                <a:gd name="T23" fmla="*/ 88 h 144"/>
                <a:gd name="T24" fmla="*/ 147 w 220"/>
                <a:gd name="T25" fmla="*/ 74 h 144"/>
                <a:gd name="T26" fmla="*/ 161 w 220"/>
                <a:gd name="T27" fmla="*/ 88 h 144"/>
                <a:gd name="T28" fmla="*/ 147 w 220"/>
                <a:gd name="T2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144">
                  <a:moveTo>
                    <a:pt x="161" y="0"/>
                  </a:moveTo>
                  <a:cubicBezTo>
                    <a:pt x="65" y="3"/>
                    <a:pt x="65" y="3"/>
                    <a:pt x="65" y="3"/>
                  </a:cubicBezTo>
                  <a:cubicBezTo>
                    <a:pt x="0" y="118"/>
                    <a:pt x="0" y="118"/>
                    <a:pt x="0" y="118"/>
                  </a:cubicBezTo>
                  <a:cubicBezTo>
                    <a:pt x="39" y="134"/>
                    <a:pt x="147" y="144"/>
                    <a:pt x="220" y="119"/>
                  </a:cubicBezTo>
                  <a:lnTo>
                    <a:pt x="161" y="0"/>
                  </a:lnTo>
                  <a:close/>
                  <a:moveTo>
                    <a:pt x="87" y="87"/>
                  </a:moveTo>
                  <a:cubicBezTo>
                    <a:pt x="73" y="87"/>
                    <a:pt x="62" y="76"/>
                    <a:pt x="62" y="63"/>
                  </a:cubicBezTo>
                  <a:cubicBezTo>
                    <a:pt x="62" y="49"/>
                    <a:pt x="73" y="39"/>
                    <a:pt x="87" y="39"/>
                  </a:cubicBezTo>
                  <a:cubicBezTo>
                    <a:pt x="100" y="39"/>
                    <a:pt x="111" y="49"/>
                    <a:pt x="111" y="63"/>
                  </a:cubicBezTo>
                  <a:cubicBezTo>
                    <a:pt x="111" y="76"/>
                    <a:pt x="100" y="87"/>
                    <a:pt x="87" y="87"/>
                  </a:cubicBezTo>
                  <a:close/>
                  <a:moveTo>
                    <a:pt x="147" y="103"/>
                  </a:moveTo>
                  <a:cubicBezTo>
                    <a:pt x="139" y="103"/>
                    <a:pt x="132" y="96"/>
                    <a:pt x="132" y="88"/>
                  </a:cubicBezTo>
                  <a:cubicBezTo>
                    <a:pt x="132" y="81"/>
                    <a:pt x="139" y="74"/>
                    <a:pt x="147" y="74"/>
                  </a:cubicBezTo>
                  <a:cubicBezTo>
                    <a:pt x="155" y="74"/>
                    <a:pt x="161" y="81"/>
                    <a:pt x="161" y="88"/>
                  </a:cubicBezTo>
                  <a:cubicBezTo>
                    <a:pt x="161" y="96"/>
                    <a:pt x="155" y="103"/>
                    <a:pt x="147" y="10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2" name="Group 14"/>
          <p:cNvGrpSpPr/>
          <p:nvPr/>
        </p:nvGrpSpPr>
        <p:grpSpPr>
          <a:xfrm>
            <a:off x="6956925" y="4138049"/>
            <a:ext cx="904182" cy="978913"/>
            <a:chOff x="7004221" y="4138049"/>
            <a:chExt cx="904182" cy="978913"/>
          </a:xfrm>
        </p:grpSpPr>
        <p:sp>
          <p:nvSpPr>
            <p:cNvPr id="153" name="Freeform 67"/>
            <p:cNvSpPr>
              <a:spLocks/>
            </p:cNvSpPr>
            <p:nvPr/>
          </p:nvSpPr>
          <p:spPr bwMode="auto">
            <a:xfrm>
              <a:off x="7088378" y="4158920"/>
              <a:ext cx="820025" cy="958042"/>
            </a:xfrm>
            <a:custGeom>
              <a:avLst/>
              <a:gdLst>
                <a:gd name="T0" fmla="*/ 258 w 515"/>
                <a:gd name="T1" fmla="*/ 0 h 602"/>
                <a:gd name="T2" fmla="*/ 0 w 515"/>
                <a:gd name="T3" fmla="*/ 257 h 602"/>
                <a:gd name="T4" fmla="*/ 131 w 515"/>
                <a:gd name="T5" fmla="*/ 481 h 602"/>
                <a:gd name="T6" fmla="*/ 142 w 515"/>
                <a:gd name="T7" fmla="*/ 602 h 602"/>
                <a:gd name="T8" fmla="*/ 246 w 515"/>
                <a:gd name="T9" fmla="*/ 514 h 602"/>
                <a:gd name="T10" fmla="*/ 258 w 515"/>
                <a:gd name="T11" fmla="*/ 514 h 602"/>
                <a:gd name="T12" fmla="*/ 515 w 515"/>
                <a:gd name="T13" fmla="*/ 257 h 602"/>
                <a:gd name="T14" fmla="*/ 258 w 515"/>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602">
                  <a:moveTo>
                    <a:pt x="258" y="0"/>
                  </a:moveTo>
                  <a:cubicBezTo>
                    <a:pt x="116" y="0"/>
                    <a:pt x="0" y="115"/>
                    <a:pt x="0" y="257"/>
                  </a:cubicBezTo>
                  <a:cubicBezTo>
                    <a:pt x="0" y="353"/>
                    <a:pt x="53" y="437"/>
                    <a:pt x="131" y="481"/>
                  </a:cubicBezTo>
                  <a:cubicBezTo>
                    <a:pt x="142" y="602"/>
                    <a:pt x="142" y="602"/>
                    <a:pt x="142" y="602"/>
                  </a:cubicBezTo>
                  <a:cubicBezTo>
                    <a:pt x="246" y="514"/>
                    <a:pt x="246" y="514"/>
                    <a:pt x="246" y="514"/>
                  </a:cubicBezTo>
                  <a:cubicBezTo>
                    <a:pt x="250" y="514"/>
                    <a:pt x="254" y="514"/>
                    <a:pt x="258" y="514"/>
                  </a:cubicBezTo>
                  <a:cubicBezTo>
                    <a:pt x="400" y="514"/>
                    <a:pt x="515" y="399"/>
                    <a:pt x="515" y="257"/>
                  </a:cubicBezTo>
                  <a:cubicBezTo>
                    <a:pt x="515" y="115"/>
                    <a:pt x="400" y="0"/>
                    <a:pt x="258"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4" name="Freeform 68"/>
            <p:cNvSpPr>
              <a:spLocks/>
            </p:cNvSpPr>
            <p:nvPr/>
          </p:nvSpPr>
          <p:spPr bwMode="auto">
            <a:xfrm>
              <a:off x="7004221" y="4138049"/>
              <a:ext cx="818678" cy="958042"/>
            </a:xfrm>
            <a:custGeom>
              <a:avLst/>
              <a:gdLst>
                <a:gd name="T0" fmla="*/ 257 w 514"/>
                <a:gd name="T1" fmla="*/ 0 h 602"/>
                <a:gd name="T2" fmla="*/ 0 w 514"/>
                <a:gd name="T3" fmla="*/ 257 h 602"/>
                <a:gd name="T4" fmla="*/ 131 w 514"/>
                <a:gd name="T5" fmla="*/ 481 h 602"/>
                <a:gd name="T6" fmla="*/ 142 w 514"/>
                <a:gd name="T7" fmla="*/ 602 h 602"/>
                <a:gd name="T8" fmla="*/ 246 w 514"/>
                <a:gd name="T9" fmla="*/ 514 h 602"/>
                <a:gd name="T10" fmla="*/ 257 w 514"/>
                <a:gd name="T11" fmla="*/ 514 h 602"/>
                <a:gd name="T12" fmla="*/ 514 w 514"/>
                <a:gd name="T13" fmla="*/ 257 h 602"/>
                <a:gd name="T14" fmla="*/ 257 w 514"/>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02">
                  <a:moveTo>
                    <a:pt x="257" y="0"/>
                  </a:moveTo>
                  <a:cubicBezTo>
                    <a:pt x="115" y="0"/>
                    <a:pt x="0" y="115"/>
                    <a:pt x="0" y="257"/>
                  </a:cubicBezTo>
                  <a:cubicBezTo>
                    <a:pt x="0" y="353"/>
                    <a:pt x="53" y="437"/>
                    <a:pt x="131" y="481"/>
                  </a:cubicBezTo>
                  <a:cubicBezTo>
                    <a:pt x="142" y="602"/>
                    <a:pt x="142" y="602"/>
                    <a:pt x="142" y="602"/>
                  </a:cubicBezTo>
                  <a:cubicBezTo>
                    <a:pt x="246" y="514"/>
                    <a:pt x="246" y="514"/>
                    <a:pt x="246" y="514"/>
                  </a:cubicBezTo>
                  <a:cubicBezTo>
                    <a:pt x="249" y="514"/>
                    <a:pt x="253" y="514"/>
                    <a:pt x="257" y="514"/>
                  </a:cubicBezTo>
                  <a:cubicBezTo>
                    <a:pt x="399" y="514"/>
                    <a:pt x="514" y="399"/>
                    <a:pt x="514" y="257"/>
                  </a:cubicBezTo>
                  <a:cubicBezTo>
                    <a:pt x="514" y="115"/>
                    <a:pt x="399" y="0"/>
                    <a:pt x="257" y="0"/>
                  </a:cubicBezTo>
                  <a:close/>
                </a:path>
              </a:pathLst>
            </a:custGeom>
            <a:solidFill>
              <a:srgbClr val="44546A"/>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5" name="Freeform 89"/>
            <p:cNvSpPr>
              <a:spLocks/>
            </p:cNvSpPr>
            <p:nvPr/>
          </p:nvSpPr>
          <p:spPr bwMode="auto">
            <a:xfrm>
              <a:off x="7138199" y="4430915"/>
              <a:ext cx="154175" cy="216115"/>
            </a:xfrm>
            <a:custGeom>
              <a:avLst/>
              <a:gdLst>
                <a:gd name="T0" fmla="*/ 3 w 97"/>
                <a:gd name="T1" fmla="*/ 54 h 136"/>
                <a:gd name="T2" fmla="*/ 51 w 97"/>
                <a:gd name="T3" fmla="*/ 0 h 136"/>
                <a:gd name="T4" fmla="*/ 97 w 97"/>
                <a:gd name="T5" fmla="*/ 42 h 136"/>
                <a:gd name="T6" fmla="*/ 73 w 97"/>
                <a:gd name="T7" fmla="*/ 82 h 136"/>
                <a:gd name="T8" fmla="*/ 34 w 97"/>
                <a:gd name="T9" fmla="*/ 113 h 136"/>
                <a:gd name="T10" fmla="*/ 97 w 97"/>
                <a:gd name="T11" fmla="*/ 113 h 136"/>
                <a:gd name="T12" fmla="*/ 97 w 97"/>
                <a:gd name="T13" fmla="*/ 136 h 136"/>
                <a:gd name="T14" fmla="*/ 0 w 97"/>
                <a:gd name="T15" fmla="*/ 136 h 136"/>
                <a:gd name="T16" fmla="*/ 42 w 97"/>
                <a:gd name="T17" fmla="*/ 76 h 136"/>
                <a:gd name="T18" fmla="*/ 70 w 97"/>
                <a:gd name="T19" fmla="*/ 43 h 136"/>
                <a:gd name="T20" fmla="*/ 51 w 97"/>
                <a:gd name="T21" fmla="*/ 23 h 136"/>
                <a:gd name="T22" fmla="*/ 28 w 97"/>
                <a:gd name="T23" fmla="*/ 54 h 136"/>
                <a:gd name="T24" fmla="*/ 3 w 97"/>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36">
                  <a:moveTo>
                    <a:pt x="3" y="54"/>
                  </a:moveTo>
                  <a:cubicBezTo>
                    <a:pt x="2" y="23"/>
                    <a:pt x="19" y="0"/>
                    <a:pt x="51" y="0"/>
                  </a:cubicBezTo>
                  <a:cubicBezTo>
                    <a:pt x="75" y="0"/>
                    <a:pt x="97" y="16"/>
                    <a:pt x="97" y="42"/>
                  </a:cubicBezTo>
                  <a:cubicBezTo>
                    <a:pt x="97" y="62"/>
                    <a:pt x="86" y="73"/>
                    <a:pt x="73" y="82"/>
                  </a:cubicBezTo>
                  <a:cubicBezTo>
                    <a:pt x="60" y="91"/>
                    <a:pt x="44" y="99"/>
                    <a:pt x="34" y="113"/>
                  </a:cubicBezTo>
                  <a:cubicBezTo>
                    <a:pt x="97" y="113"/>
                    <a:pt x="97" y="113"/>
                    <a:pt x="97" y="113"/>
                  </a:cubicBezTo>
                  <a:cubicBezTo>
                    <a:pt x="97" y="136"/>
                    <a:pt x="97" y="136"/>
                    <a:pt x="97" y="136"/>
                  </a:cubicBezTo>
                  <a:cubicBezTo>
                    <a:pt x="0" y="136"/>
                    <a:pt x="0" y="136"/>
                    <a:pt x="0" y="136"/>
                  </a:cubicBezTo>
                  <a:cubicBezTo>
                    <a:pt x="0" y="105"/>
                    <a:pt x="19" y="92"/>
                    <a:pt x="42" y="76"/>
                  </a:cubicBezTo>
                  <a:cubicBezTo>
                    <a:pt x="60" y="64"/>
                    <a:pt x="70" y="57"/>
                    <a:pt x="70" y="43"/>
                  </a:cubicBezTo>
                  <a:cubicBezTo>
                    <a:pt x="70" y="32"/>
                    <a:pt x="61" y="23"/>
                    <a:pt x="51" y="23"/>
                  </a:cubicBezTo>
                  <a:cubicBezTo>
                    <a:pt x="33" y="23"/>
                    <a:pt x="28" y="40"/>
                    <a:pt x="28" y="54"/>
                  </a:cubicBezTo>
                  <a:lnTo>
                    <a:pt x="3" y="54"/>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6" name="Freeform 90"/>
            <p:cNvSpPr>
              <a:spLocks/>
            </p:cNvSpPr>
            <p:nvPr/>
          </p:nvSpPr>
          <p:spPr bwMode="auto">
            <a:xfrm>
              <a:off x="7335463" y="4476697"/>
              <a:ext cx="159561" cy="157542"/>
            </a:xfrm>
            <a:custGeom>
              <a:avLst/>
              <a:gdLst>
                <a:gd name="T0" fmla="*/ 0 w 237"/>
                <a:gd name="T1" fmla="*/ 102 h 234"/>
                <a:gd name="T2" fmla="*/ 104 w 237"/>
                <a:gd name="T3" fmla="*/ 102 h 234"/>
                <a:gd name="T4" fmla="*/ 104 w 237"/>
                <a:gd name="T5" fmla="*/ 0 h 234"/>
                <a:gd name="T6" fmla="*/ 132 w 237"/>
                <a:gd name="T7" fmla="*/ 0 h 234"/>
                <a:gd name="T8" fmla="*/ 132 w 237"/>
                <a:gd name="T9" fmla="*/ 102 h 234"/>
                <a:gd name="T10" fmla="*/ 237 w 237"/>
                <a:gd name="T11" fmla="*/ 102 h 234"/>
                <a:gd name="T12" fmla="*/ 237 w 237"/>
                <a:gd name="T13" fmla="*/ 130 h 234"/>
                <a:gd name="T14" fmla="*/ 132 w 237"/>
                <a:gd name="T15" fmla="*/ 130 h 234"/>
                <a:gd name="T16" fmla="*/ 132 w 237"/>
                <a:gd name="T17" fmla="*/ 234 h 234"/>
                <a:gd name="T18" fmla="*/ 104 w 237"/>
                <a:gd name="T19" fmla="*/ 234 h 234"/>
                <a:gd name="T20" fmla="*/ 104 w 237"/>
                <a:gd name="T21" fmla="*/ 130 h 234"/>
                <a:gd name="T22" fmla="*/ 0 w 237"/>
                <a:gd name="T23" fmla="*/ 130 h 234"/>
                <a:gd name="T24" fmla="*/ 0 w 237"/>
                <a:gd name="T25" fmla="*/ 10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234">
                  <a:moveTo>
                    <a:pt x="0" y="102"/>
                  </a:moveTo>
                  <a:lnTo>
                    <a:pt x="104" y="102"/>
                  </a:lnTo>
                  <a:lnTo>
                    <a:pt x="104" y="0"/>
                  </a:lnTo>
                  <a:lnTo>
                    <a:pt x="132" y="0"/>
                  </a:lnTo>
                  <a:lnTo>
                    <a:pt x="132" y="102"/>
                  </a:lnTo>
                  <a:lnTo>
                    <a:pt x="237" y="102"/>
                  </a:lnTo>
                  <a:lnTo>
                    <a:pt x="237" y="130"/>
                  </a:lnTo>
                  <a:lnTo>
                    <a:pt x="132" y="130"/>
                  </a:lnTo>
                  <a:lnTo>
                    <a:pt x="132" y="234"/>
                  </a:lnTo>
                  <a:lnTo>
                    <a:pt x="104" y="234"/>
                  </a:lnTo>
                  <a:lnTo>
                    <a:pt x="104" y="130"/>
                  </a:lnTo>
                  <a:lnTo>
                    <a:pt x="0" y="130"/>
                  </a:lnTo>
                  <a:lnTo>
                    <a:pt x="0" y="102"/>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57" name="Freeform 91"/>
            <p:cNvSpPr>
              <a:spLocks/>
            </p:cNvSpPr>
            <p:nvPr/>
          </p:nvSpPr>
          <p:spPr bwMode="auto">
            <a:xfrm>
              <a:off x="7528014" y="4430915"/>
              <a:ext cx="156195" cy="216115"/>
            </a:xfrm>
            <a:custGeom>
              <a:avLst/>
              <a:gdLst>
                <a:gd name="T0" fmla="*/ 3 w 98"/>
                <a:gd name="T1" fmla="*/ 54 h 136"/>
                <a:gd name="T2" fmla="*/ 51 w 98"/>
                <a:gd name="T3" fmla="*/ 0 h 136"/>
                <a:gd name="T4" fmla="*/ 97 w 98"/>
                <a:gd name="T5" fmla="*/ 42 h 136"/>
                <a:gd name="T6" fmla="*/ 73 w 98"/>
                <a:gd name="T7" fmla="*/ 82 h 136"/>
                <a:gd name="T8" fmla="*/ 35 w 98"/>
                <a:gd name="T9" fmla="*/ 113 h 136"/>
                <a:gd name="T10" fmla="*/ 98 w 98"/>
                <a:gd name="T11" fmla="*/ 113 h 136"/>
                <a:gd name="T12" fmla="*/ 98 w 98"/>
                <a:gd name="T13" fmla="*/ 136 h 136"/>
                <a:gd name="T14" fmla="*/ 0 w 98"/>
                <a:gd name="T15" fmla="*/ 136 h 136"/>
                <a:gd name="T16" fmla="*/ 42 w 98"/>
                <a:gd name="T17" fmla="*/ 76 h 136"/>
                <a:gd name="T18" fmla="*/ 70 w 98"/>
                <a:gd name="T19" fmla="*/ 43 h 136"/>
                <a:gd name="T20" fmla="*/ 51 w 98"/>
                <a:gd name="T21" fmla="*/ 23 h 136"/>
                <a:gd name="T22" fmla="*/ 29 w 98"/>
                <a:gd name="T23" fmla="*/ 54 h 136"/>
                <a:gd name="T24" fmla="*/ 3 w 98"/>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6">
                  <a:moveTo>
                    <a:pt x="3" y="54"/>
                  </a:moveTo>
                  <a:cubicBezTo>
                    <a:pt x="2" y="23"/>
                    <a:pt x="19" y="0"/>
                    <a:pt x="51" y="0"/>
                  </a:cubicBezTo>
                  <a:cubicBezTo>
                    <a:pt x="75" y="0"/>
                    <a:pt x="97" y="16"/>
                    <a:pt x="97" y="42"/>
                  </a:cubicBezTo>
                  <a:cubicBezTo>
                    <a:pt x="97" y="62"/>
                    <a:pt x="86" y="73"/>
                    <a:pt x="73" y="82"/>
                  </a:cubicBezTo>
                  <a:cubicBezTo>
                    <a:pt x="60" y="91"/>
                    <a:pt x="44" y="99"/>
                    <a:pt x="35" y="113"/>
                  </a:cubicBezTo>
                  <a:cubicBezTo>
                    <a:pt x="98" y="113"/>
                    <a:pt x="98" y="113"/>
                    <a:pt x="98" y="113"/>
                  </a:cubicBezTo>
                  <a:cubicBezTo>
                    <a:pt x="98" y="136"/>
                    <a:pt x="98" y="136"/>
                    <a:pt x="98" y="136"/>
                  </a:cubicBezTo>
                  <a:cubicBezTo>
                    <a:pt x="0" y="136"/>
                    <a:pt x="0" y="136"/>
                    <a:pt x="0" y="136"/>
                  </a:cubicBezTo>
                  <a:cubicBezTo>
                    <a:pt x="0" y="105"/>
                    <a:pt x="19" y="92"/>
                    <a:pt x="42" y="76"/>
                  </a:cubicBezTo>
                  <a:cubicBezTo>
                    <a:pt x="60" y="64"/>
                    <a:pt x="70" y="57"/>
                    <a:pt x="70" y="43"/>
                  </a:cubicBezTo>
                  <a:cubicBezTo>
                    <a:pt x="70" y="32"/>
                    <a:pt x="62" y="23"/>
                    <a:pt x="51" y="23"/>
                  </a:cubicBezTo>
                  <a:cubicBezTo>
                    <a:pt x="33" y="23"/>
                    <a:pt x="29" y="40"/>
                    <a:pt x="29" y="54"/>
                  </a:cubicBezTo>
                  <a:lnTo>
                    <a:pt x="3" y="54"/>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58" name="Group 12"/>
          <p:cNvGrpSpPr/>
          <p:nvPr/>
        </p:nvGrpSpPr>
        <p:grpSpPr>
          <a:xfrm>
            <a:off x="5815758" y="2068463"/>
            <a:ext cx="1080574" cy="1170118"/>
            <a:chOff x="5863054" y="2068463"/>
            <a:chExt cx="1080574" cy="1170118"/>
          </a:xfrm>
        </p:grpSpPr>
        <p:sp>
          <p:nvSpPr>
            <p:cNvPr id="159" name="Freeform 62"/>
            <p:cNvSpPr>
              <a:spLocks/>
            </p:cNvSpPr>
            <p:nvPr/>
          </p:nvSpPr>
          <p:spPr bwMode="auto">
            <a:xfrm>
              <a:off x="5966062" y="2094047"/>
              <a:ext cx="977566" cy="1144534"/>
            </a:xfrm>
            <a:custGeom>
              <a:avLst/>
              <a:gdLst>
                <a:gd name="T0" fmla="*/ 307 w 614"/>
                <a:gd name="T1" fmla="*/ 0 h 719"/>
                <a:gd name="T2" fmla="*/ 0 w 614"/>
                <a:gd name="T3" fmla="*/ 307 h 719"/>
                <a:gd name="T4" fmla="*/ 307 w 614"/>
                <a:gd name="T5" fmla="*/ 615 h 719"/>
                <a:gd name="T6" fmla="*/ 321 w 614"/>
                <a:gd name="T7" fmla="*/ 614 h 719"/>
                <a:gd name="T8" fmla="*/ 445 w 614"/>
                <a:gd name="T9" fmla="*/ 719 h 719"/>
                <a:gd name="T10" fmla="*/ 458 w 614"/>
                <a:gd name="T11" fmla="*/ 575 h 719"/>
                <a:gd name="T12" fmla="*/ 614 w 614"/>
                <a:gd name="T13" fmla="*/ 307 h 719"/>
                <a:gd name="T14" fmla="*/ 307 w 614"/>
                <a:gd name="T15" fmla="*/ 0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307" y="0"/>
                  </a:moveTo>
                  <a:cubicBezTo>
                    <a:pt x="137" y="0"/>
                    <a:pt x="0" y="138"/>
                    <a:pt x="0" y="307"/>
                  </a:cubicBezTo>
                  <a:cubicBezTo>
                    <a:pt x="0" y="477"/>
                    <a:pt x="137" y="615"/>
                    <a:pt x="307" y="615"/>
                  </a:cubicBezTo>
                  <a:cubicBezTo>
                    <a:pt x="312" y="615"/>
                    <a:pt x="316" y="615"/>
                    <a:pt x="321" y="614"/>
                  </a:cubicBezTo>
                  <a:cubicBezTo>
                    <a:pt x="445" y="719"/>
                    <a:pt x="445" y="719"/>
                    <a:pt x="445" y="719"/>
                  </a:cubicBezTo>
                  <a:cubicBezTo>
                    <a:pt x="458" y="575"/>
                    <a:pt x="458" y="575"/>
                    <a:pt x="458" y="575"/>
                  </a:cubicBezTo>
                  <a:cubicBezTo>
                    <a:pt x="551" y="522"/>
                    <a:pt x="614" y="422"/>
                    <a:pt x="614" y="307"/>
                  </a:cubicBezTo>
                  <a:cubicBezTo>
                    <a:pt x="614" y="138"/>
                    <a:pt x="477" y="0"/>
                    <a:pt x="30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0" name="Freeform 63"/>
            <p:cNvSpPr>
              <a:spLocks/>
            </p:cNvSpPr>
            <p:nvPr/>
          </p:nvSpPr>
          <p:spPr bwMode="auto">
            <a:xfrm>
              <a:off x="5863054" y="2068463"/>
              <a:ext cx="977566" cy="1144534"/>
            </a:xfrm>
            <a:custGeom>
              <a:avLst/>
              <a:gdLst>
                <a:gd name="T0" fmla="*/ 614 w 614"/>
                <a:gd name="T1" fmla="*/ 307 h 719"/>
                <a:gd name="T2" fmla="*/ 307 w 614"/>
                <a:gd name="T3" fmla="*/ 0 h 719"/>
                <a:gd name="T4" fmla="*/ 0 w 614"/>
                <a:gd name="T5" fmla="*/ 307 h 719"/>
                <a:gd name="T6" fmla="*/ 307 w 614"/>
                <a:gd name="T7" fmla="*/ 614 h 719"/>
                <a:gd name="T8" fmla="*/ 321 w 614"/>
                <a:gd name="T9" fmla="*/ 614 h 719"/>
                <a:gd name="T10" fmla="*/ 445 w 614"/>
                <a:gd name="T11" fmla="*/ 719 h 719"/>
                <a:gd name="T12" fmla="*/ 458 w 614"/>
                <a:gd name="T13" fmla="*/ 575 h 719"/>
                <a:gd name="T14" fmla="*/ 614 w 614"/>
                <a:gd name="T15" fmla="*/ 307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614" y="307"/>
                  </a:moveTo>
                  <a:cubicBezTo>
                    <a:pt x="614" y="138"/>
                    <a:pt x="477" y="0"/>
                    <a:pt x="307" y="0"/>
                  </a:cubicBezTo>
                  <a:cubicBezTo>
                    <a:pt x="137" y="0"/>
                    <a:pt x="0" y="138"/>
                    <a:pt x="0" y="307"/>
                  </a:cubicBezTo>
                  <a:cubicBezTo>
                    <a:pt x="0" y="477"/>
                    <a:pt x="137" y="614"/>
                    <a:pt x="307" y="614"/>
                  </a:cubicBezTo>
                  <a:cubicBezTo>
                    <a:pt x="312" y="614"/>
                    <a:pt x="316" y="614"/>
                    <a:pt x="321" y="614"/>
                  </a:cubicBezTo>
                  <a:cubicBezTo>
                    <a:pt x="445" y="719"/>
                    <a:pt x="445" y="719"/>
                    <a:pt x="445" y="719"/>
                  </a:cubicBezTo>
                  <a:cubicBezTo>
                    <a:pt x="458" y="575"/>
                    <a:pt x="458" y="575"/>
                    <a:pt x="458" y="575"/>
                  </a:cubicBezTo>
                  <a:cubicBezTo>
                    <a:pt x="551" y="522"/>
                    <a:pt x="614" y="422"/>
                    <a:pt x="614" y="307"/>
                  </a:cubicBezTo>
                  <a:close/>
                </a:path>
              </a:pathLst>
            </a:custGeom>
            <a:solidFill>
              <a:srgbClr val="E2376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1" name="Freeform 92"/>
            <p:cNvSpPr>
              <a:spLocks noEditPoints="1"/>
            </p:cNvSpPr>
            <p:nvPr/>
          </p:nvSpPr>
          <p:spPr bwMode="auto">
            <a:xfrm>
              <a:off x="6063684" y="2215232"/>
              <a:ext cx="486763" cy="555436"/>
            </a:xfrm>
            <a:custGeom>
              <a:avLst/>
              <a:gdLst>
                <a:gd name="T0" fmla="*/ 0 w 723"/>
                <a:gd name="T1" fmla="*/ 338 h 825"/>
                <a:gd name="T2" fmla="*/ 305 w 723"/>
                <a:gd name="T3" fmla="*/ 825 h 825"/>
                <a:gd name="T4" fmla="*/ 723 w 723"/>
                <a:gd name="T5" fmla="*/ 0 h 825"/>
                <a:gd name="T6" fmla="*/ 0 w 723"/>
                <a:gd name="T7" fmla="*/ 338 h 825"/>
                <a:gd name="T8" fmla="*/ 198 w 723"/>
                <a:gd name="T9" fmla="*/ 383 h 825"/>
                <a:gd name="T10" fmla="*/ 482 w 723"/>
                <a:gd name="T11" fmla="*/ 250 h 825"/>
                <a:gd name="T12" fmla="*/ 319 w 723"/>
                <a:gd name="T13" fmla="*/ 574 h 825"/>
                <a:gd name="T14" fmla="*/ 198 w 723"/>
                <a:gd name="T15" fmla="*/ 383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3" h="825">
                  <a:moveTo>
                    <a:pt x="0" y="338"/>
                  </a:moveTo>
                  <a:lnTo>
                    <a:pt x="305" y="825"/>
                  </a:lnTo>
                  <a:lnTo>
                    <a:pt x="723" y="0"/>
                  </a:lnTo>
                  <a:lnTo>
                    <a:pt x="0" y="338"/>
                  </a:lnTo>
                  <a:close/>
                  <a:moveTo>
                    <a:pt x="198" y="383"/>
                  </a:moveTo>
                  <a:lnTo>
                    <a:pt x="482" y="250"/>
                  </a:lnTo>
                  <a:lnTo>
                    <a:pt x="319" y="574"/>
                  </a:lnTo>
                  <a:lnTo>
                    <a:pt x="198" y="383"/>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2" name="Freeform 93"/>
            <p:cNvSpPr>
              <a:spLocks/>
            </p:cNvSpPr>
            <p:nvPr/>
          </p:nvSpPr>
          <p:spPr bwMode="auto">
            <a:xfrm>
              <a:off x="6383480" y="2531662"/>
              <a:ext cx="200630" cy="207363"/>
            </a:xfrm>
            <a:custGeom>
              <a:avLst/>
              <a:gdLst>
                <a:gd name="T0" fmla="*/ 0 w 298"/>
                <a:gd name="T1" fmla="*/ 194 h 308"/>
                <a:gd name="T2" fmla="*/ 184 w 298"/>
                <a:gd name="T3" fmla="*/ 0 h 308"/>
                <a:gd name="T4" fmla="*/ 298 w 298"/>
                <a:gd name="T5" fmla="*/ 116 h 308"/>
                <a:gd name="T6" fmla="*/ 113 w 298"/>
                <a:gd name="T7" fmla="*/ 308 h 308"/>
                <a:gd name="T8" fmla="*/ 0 w 298"/>
                <a:gd name="T9" fmla="*/ 194 h 308"/>
              </a:gdLst>
              <a:ahLst/>
              <a:cxnLst>
                <a:cxn ang="0">
                  <a:pos x="T0" y="T1"/>
                </a:cxn>
                <a:cxn ang="0">
                  <a:pos x="T2" y="T3"/>
                </a:cxn>
                <a:cxn ang="0">
                  <a:pos x="T4" y="T5"/>
                </a:cxn>
                <a:cxn ang="0">
                  <a:pos x="T6" y="T7"/>
                </a:cxn>
                <a:cxn ang="0">
                  <a:pos x="T8" y="T9"/>
                </a:cxn>
              </a:cxnLst>
              <a:rect l="0" t="0" r="r" b="b"/>
              <a:pathLst>
                <a:path w="298" h="308">
                  <a:moveTo>
                    <a:pt x="0" y="194"/>
                  </a:moveTo>
                  <a:lnTo>
                    <a:pt x="184" y="0"/>
                  </a:lnTo>
                  <a:lnTo>
                    <a:pt x="298" y="116"/>
                  </a:lnTo>
                  <a:lnTo>
                    <a:pt x="113" y="308"/>
                  </a:lnTo>
                  <a:lnTo>
                    <a:pt x="0" y="194"/>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3" name="Freeform 94"/>
            <p:cNvSpPr>
              <a:spLocks/>
            </p:cNvSpPr>
            <p:nvPr/>
          </p:nvSpPr>
          <p:spPr bwMode="auto">
            <a:xfrm>
              <a:off x="6351837" y="2675066"/>
              <a:ext cx="94929" cy="87523"/>
            </a:xfrm>
            <a:custGeom>
              <a:avLst/>
              <a:gdLst>
                <a:gd name="T0" fmla="*/ 16 w 60"/>
                <a:gd name="T1" fmla="*/ 0 h 55"/>
                <a:gd name="T2" fmla="*/ 60 w 60"/>
                <a:gd name="T3" fmla="*/ 45 h 55"/>
                <a:gd name="T4" fmla="*/ 0 w 60"/>
                <a:gd name="T5" fmla="*/ 55 h 55"/>
                <a:gd name="T6" fmla="*/ 16 w 60"/>
                <a:gd name="T7" fmla="*/ 0 h 55"/>
              </a:gdLst>
              <a:ahLst/>
              <a:cxnLst>
                <a:cxn ang="0">
                  <a:pos x="T0" y="T1"/>
                </a:cxn>
                <a:cxn ang="0">
                  <a:pos x="T2" y="T3"/>
                </a:cxn>
                <a:cxn ang="0">
                  <a:pos x="T4" y="T5"/>
                </a:cxn>
                <a:cxn ang="0">
                  <a:pos x="T6" y="T7"/>
                </a:cxn>
              </a:cxnLst>
              <a:rect l="0" t="0" r="r" b="b"/>
              <a:pathLst>
                <a:path w="60" h="55">
                  <a:moveTo>
                    <a:pt x="16" y="0"/>
                  </a:moveTo>
                  <a:cubicBezTo>
                    <a:pt x="17" y="1"/>
                    <a:pt x="60" y="45"/>
                    <a:pt x="60" y="45"/>
                  </a:cubicBezTo>
                  <a:cubicBezTo>
                    <a:pt x="0" y="55"/>
                    <a:pt x="0" y="55"/>
                    <a:pt x="0" y="55"/>
                  </a:cubicBezTo>
                  <a:lnTo>
                    <a:pt x="16" y="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4" name="Freeform 95"/>
            <p:cNvSpPr>
              <a:spLocks/>
            </p:cNvSpPr>
            <p:nvPr/>
          </p:nvSpPr>
          <p:spPr bwMode="auto">
            <a:xfrm>
              <a:off x="6502646" y="2476455"/>
              <a:ext cx="135324" cy="133305"/>
            </a:xfrm>
            <a:custGeom>
              <a:avLst/>
              <a:gdLst>
                <a:gd name="T0" fmla="*/ 156 w 201"/>
                <a:gd name="T1" fmla="*/ 198 h 198"/>
                <a:gd name="T2" fmla="*/ 0 w 201"/>
                <a:gd name="T3" fmla="*/ 44 h 198"/>
                <a:gd name="T4" fmla="*/ 45 w 201"/>
                <a:gd name="T5" fmla="*/ 0 h 198"/>
                <a:gd name="T6" fmla="*/ 201 w 201"/>
                <a:gd name="T7" fmla="*/ 153 h 198"/>
                <a:gd name="T8" fmla="*/ 156 w 201"/>
                <a:gd name="T9" fmla="*/ 198 h 198"/>
              </a:gdLst>
              <a:ahLst/>
              <a:cxnLst>
                <a:cxn ang="0">
                  <a:pos x="T0" y="T1"/>
                </a:cxn>
                <a:cxn ang="0">
                  <a:pos x="T2" y="T3"/>
                </a:cxn>
                <a:cxn ang="0">
                  <a:pos x="T4" y="T5"/>
                </a:cxn>
                <a:cxn ang="0">
                  <a:pos x="T6" y="T7"/>
                </a:cxn>
                <a:cxn ang="0">
                  <a:pos x="T8" y="T9"/>
                </a:cxn>
              </a:cxnLst>
              <a:rect l="0" t="0" r="r" b="b"/>
              <a:pathLst>
                <a:path w="201" h="198">
                  <a:moveTo>
                    <a:pt x="156" y="198"/>
                  </a:moveTo>
                  <a:lnTo>
                    <a:pt x="0" y="44"/>
                  </a:lnTo>
                  <a:lnTo>
                    <a:pt x="45" y="0"/>
                  </a:lnTo>
                  <a:lnTo>
                    <a:pt x="201" y="153"/>
                  </a:lnTo>
                  <a:lnTo>
                    <a:pt x="156" y="198"/>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5" name="Rectangle 96"/>
            <p:cNvSpPr>
              <a:spLocks noChangeArrowheads="1"/>
            </p:cNvSpPr>
            <p:nvPr/>
          </p:nvSpPr>
          <p:spPr bwMode="auto">
            <a:xfrm>
              <a:off x="6200355" y="2799618"/>
              <a:ext cx="311717" cy="31643"/>
            </a:xfrm>
            <a:prstGeom prst="rect">
              <a:avLst/>
            </a:pr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66" name="Group 8"/>
          <p:cNvGrpSpPr/>
          <p:nvPr/>
        </p:nvGrpSpPr>
        <p:grpSpPr>
          <a:xfrm>
            <a:off x="4051156" y="4268661"/>
            <a:ext cx="972853" cy="1059703"/>
            <a:chOff x="4098452" y="4268661"/>
            <a:chExt cx="972853" cy="1059703"/>
          </a:xfrm>
        </p:grpSpPr>
        <p:sp>
          <p:nvSpPr>
            <p:cNvPr id="167" name="Freeform 60"/>
            <p:cNvSpPr>
              <a:spLocks noEditPoints="1"/>
            </p:cNvSpPr>
            <p:nvPr/>
          </p:nvSpPr>
          <p:spPr bwMode="auto">
            <a:xfrm>
              <a:off x="4354962" y="4408698"/>
              <a:ext cx="334608" cy="624108"/>
            </a:xfrm>
            <a:custGeom>
              <a:avLst/>
              <a:gdLst>
                <a:gd name="T0" fmla="*/ 210 w 210"/>
                <a:gd name="T1" fmla="*/ 261 h 392"/>
                <a:gd name="T2" fmla="*/ 204 w 210"/>
                <a:gd name="T3" fmla="*/ 290 h 392"/>
                <a:gd name="T4" fmla="*/ 187 w 210"/>
                <a:gd name="T5" fmla="*/ 318 h 392"/>
                <a:gd name="T6" fmla="*/ 159 w 210"/>
                <a:gd name="T7" fmla="*/ 341 h 392"/>
                <a:gd name="T8" fmla="*/ 123 w 210"/>
                <a:gd name="T9" fmla="*/ 355 h 392"/>
                <a:gd name="T10" fmla="*/ 123 w 210"/>
                <a:gd name="T11" fmla="*/ 392 h 392"/>
                <a:gd name="T12" fmla="*/ 96 w 210"/>
                <a:gd name="T13" fmla="*/ 392 h 392"/>
                <a:gd name="T14" fmla="*/ 96 w 210"/>
                <a:gd name="T15" fmla="*/ 358 h 392"/>
                <a:gd name="T16" fmla="*/ 94 w 210"/>
                <a:gd name="T17" fmla="*/ 358 h 392"/>
                <a:gd name="T18" fmla="*/ 91 w 210"/>
                <a:gd name="T19" fmla="*/ 358 h 392"/>
                <a:gd name="T20" fmla="*/ 64 w 210"/>
                <a:gd name="T21" fmla="*/ 357 h 392"/>
                <a:gd name="T22" fmla="*/ 41 w 210"/>
                <a:gd name="T23" fmla="*/ 352 h 392"/>
                <a:gd name="T24" fmla="*/ 20 w 210"/>
                <a:gd name="T25" fmla="*/ 345 h 392"/>
                <a:gd name="T26" fmla="*/ 0 w 210"/>
                <a:gd name="T27" fmla="*/ 335 h 392"/>
                <a:gd name="T28" fmla="*/ 15 w 210"/>
                <a:gd name="T29" fmla="*/ 288 h 392"/>
                <a:gd name="T30" fmla="*/ 31 w 210"/>
                <a:gd name="T31" fmla="*/ 297 h 392"/>
                <a:gd name="T32" fmla="*/ 51 w 210"/>
                <a:gd name="T33" fmla="*/ 306 h 392"/>
                <a:gd name="T34" fmla="*/ 74 w 210"/>
                <a:gd name="T35" fmla="*/ 314 h 392"/>
                <a:gd name="T36" fmla="*/ 96 w 210"/>
                <a:gd name="T37" fmla="*/ 318 h 392"/>
                <a:gd name="T38" fmla="*/ 96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3 w 210"/>
                <a:gd name="T51" fmla="*/ 69 h 392"/>
                <a:gd name="T52" fmla="*/ 60 w 210"/>
                <a:gd name="T53" fmla="*/ 48 h 392"/>
                <a:gd name="T54" fmla="*/ 96 w 210"/>
                <a:gd name="T55" fmla="*/ 35 h 392"/>
                <a:gd name="T56" fmla="*/ 96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1 w 210"/>
                <a:gd name="T79" fmla="*/ 191 h 392"/>
                <a:gd name="T80" fmla="*/ 202 w 210"/>
                <a:gd name="T81" fmla="*/ 219 h 392"/>
                <a:gd name="T82" fmla="*/ 210 w 210"/>
                <a:gd name="T83" fmla="*/ 261 h 392"/>
                <a:gd name="T84" fmla="*/ 65 w 210"/>
                <a:gd name="T85" fmla="*/ 110 h 392"/>
                <a:gd name="T86" fmla="*/ 74 w 210"/>
                <a:gd name="T87" fmla="*/ 133 h 392"/>
                <a:gd name="T88" fmla="*/ 96 w 210"/>
                <a:gd name="T89" fmla="*/ 148 h 392"/>
                <a:gd name="T90" fmla="*/ 96 w 210"/>
                <a:gd name="T91" fmla="*/ 73 h 392"/>
                <a:gd name="T92" fmla="*/ 77 w 210"/>
                <a:gd name="T93" fmla="*/ 79 h 392"/>
                <a:gd name="T94" fmla="*/ 68 w 210"/>
                <a:gd name="T95" fmla="*/ 90 h 392"/>
                <a:gd name="T96" fmla="*/ 65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210" y="261"/>
                  </a:moveTo>
                  <a:cubicBezTo>
                    <a:pt x="210" y="271"/>
                    <a:pt x="208" y="281"/>
                    <a:pt x="204" y="290"/>
                  </a:cubicBezTo>
                  <a:cubicBezTo>
                    <a:pt x="200" y="300"/>
                    <a:pt x="194" y="310"/>
                    <a:pt x="187" y="318"/>
                  </a:cubicBezTo>
                  <a:cubicBezTo>
                    <a:pt x="179" y="327"/>
                    <a:pt x="170" y="334"/>
                    <a:pt x="159" y="341"/>
                  </a:cubicBezTo>
                  <a:cubicBezTo>
                    <a:pt x="148" y="347"/>
                    <a:pt x="136" y="352"/>
                    <a:pt x="123" y="355"/>
                  </a:cubicBezTo>
                  <a:cubicBezTo>
                    <a:pt x="123" y="392"/>
                    <a:pt x="123" y="392"/>
                    <a:pt x="123" y="392"/>
                  </a:cubicBezTo>
                  <a:cubicBezTo>
                    <a:pt x="96" y="392"/>
                    <a:pt x="96" y="392"/>
                    <a:pt x="96" y="392"/>
                  </a:cubicBezTo>
                  <a:cubicBezTo>
                    <a:pt x="96" y="358"/>
                    <a:pt x="96" y="358"/>
                    <a:pt x="96" y="358"/>
                  </a:cubicBezTo>
                  <a:cubicBezTo>
                    <a:pt x="95" y="358"/>
                    <a:pt x="94" y="358"/>
                    <a:pt x="94" y="358"/>
                  </a:cubicBezTo>
                  <a:cubicBezTo>
                    <a:pt x="93" y="358"/>
                    <a:pt x="92" y="358"/>
                    <a:pt x="91" y="358"/>
                  </a:cubicBezTo>
                  <a:cubicBezTo>
                    <a:pt x="82" y="358"/>
                    <a:pt x="73" y="358"/>
                    <a:pt x="64" y="357"/>
                  </a:cubicBezTo>
                  <a:cubicBezTo>
                    <a:pt x="56" y="356"/>
                    <a:pt x="48" y="354"/>
                    <a:pt x="41" y="352"/>
                  </a:cubicBezTo>
                  <a:cubicBezTo>
                    <a:pt x="34" y="350"/>
                    <a:pt x="27" y="348"/>
                    <a:pt x="20" y="345"/>
                  </a:cubicBezTo>
                  <a:cubicBezTo>
                    <a:pt x="13" y="342"/>
                    <a:pt x="7" y="339"/>
                    <a:pt x="0" y="335"/>
                  </a:cubicBezTo>
                  <a:cubicBezTo>
                    <a:pt x="15" y="288"/>
                    <a:pt x="15" y="288"/>
                    <a:pt x="15" y="288"/>
                  </a:cubicBezTo>
                  <a:cubicBezTo>
                    <a:pt x="19" y="291"/>
                    <a:pt x="25" y="294"/>
                    <a:pt x="31" y="297"/>
                  </a:cubicBezTo>
                  <a:cubicBezTo>
                    <a:pt x="37" y="301"/>
                    <a:pt x="44" y="304"/>
                    <a:pt x="51" y="306"/>
                  </a:cubicBezTo>
                  <a:cubicBezTo>
                    <a:pt x="59" y="309"/>
                    <a:pt x="66" y="312"/>
                    <a:pt x="74" y="314"/>
                  </a:cubicBezTo>
                  <a:cubicBezTo>
                    <a:pt x="82" y="316"/>
                    <a:pt x="89" y="317"/>
                    <a:pt x="96" y="318"/>
                  </a:cubicBezTo>
                  <a:cubicBezTo>
                    <a:pt x="96" y="219"/>
                    <a:pt x="96" y="219"/>
                    <a:pt x="96" y="219"/>
                  </a:cubicBezTo>
                  <a:cubicBezTo>
                    <a:pt x="86" y="215"/>
                    <a:pt x="76" y="211"/>
                    <a:pt x="66" y="206"/>
                  </a:cubicBezTo>
                  <a:cubicBezTo>
                    <a:pt x="56" y="201"/>
                    <a:pt x="47" y="195"/>
                    <a:pt x="39" y="188"/>
                  </a:cubicBezTo>
                  <a:cubicBezTo>
                    <a:pt x="30" y="180"/>
                    <a:pt x="24" y="171"/>
                    <a:pt x="19" y="160"/>
                  </a:cubicBezTo>
                  <a:cubicBezTo>
                    <a:pt x="13" y="149"/>
                    <a:pt x="11" y="136"/>
                    <a:pt x="11" y="119"/>
                  </a:cubicBezTo>
                  <a:cubicBezTo>
                    <a:pt x="11" y="111"/>
                    <a:pt x="13" y="103"/>
                    <a:pt x="17" y="94"/>
                  </a:cubicBezTo>
                  <a:cubicBezTo>
                    <a:pt x="21" y="85"/>
                    <a:pt x="26" y="77"/>
                    <a:pt x="33" y="69"/>
                  </a:cubicBezTo>
                  <a:cubicBezTo>
                    <a:pt x="41" y="61"/>
                    <a:pt x="50" y="54"/>
                    <a:pt x="60" y="48"/>
                  </a:cubicBezTo>
                  <a:cubicBezTo>
                    <a:pt x="71" y="42"/>
                    <a:pt x="83" y="37"/>
                    <a:pt x="96" y="35"/>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3"/>
                    <a:pt x="161" y="34"/>
                  </a:cubicBezTo>
                  <a:cubicBezTo>
                    <a:pt x="172" y="36"/>
                    <a:pt x="184" y="38"/>
                    <a:pt x="196" y="40"/>
                  </a:cubicBezTo>
                  <a:cubicBezTo>
                    <a:pt x="187" y="87"/>
                    <a:pt x="187" y="87"/>
                    <a:pt x="187" y="87"/>
                  </a:cubicBezTo>
                  <a:cubicBezTo>
                    <a:pt x="176" y="83"/>
                    <a:pt x="166" y="80"/>
                    <a:pt x="155" y="77"/>
                  </a:cubicBezTo>
                  <a:cubicBezTo>
                    <a:pt x="143" y="74"/>
                    <a:pt x="133" y="73"/>
                    <a:pt x="123" y="72"/>
                  </a:cubicBezTo>
                  <a:cubicBezTo>
                    <a:pt x="123" y="159"/>
                    <a:pt x="123" y="159"/>
                    <a:pt x="123" y="159"/>
                  </a:cubicBezTo>
                  <a:cubicBezTo>
                    <a:pt x="132" y="163"/>
                    <a:pt x="143" y="168"/>
                    <a:pt x="153" y="172"/>
                  </a:cubicBezTo>
                  <a:cubicBezTo>
                    <a:pt x="163" y="177"/>
                    <a:pt x="173" y="183"/>
                    <a:pt x="181" y="191"/>
                  </a:cubicBezTo>
                  <a:cubicBezTo>
                    <a:pt x="190" y="198"/>
                    <a:pt x="197" y="208"/>
                    <a:pt x="202" y="219"/>
                  </a:cubicBezTo>
                  <a:cubicBezTo>
                    <a:pt x="207" y="230"/>
                    <a:pt x="210" y="244"/>
                    <a:pt x="210" y="261"/>
                  </a:cubicBezTo>
                  <a:moveTo>
                    <a:pt x="65" y="110"/>
                  </a:moveTo>
                  <a:cubicBezTo>
                    <a:pt x="65" y="119"/>
                    <a:pt x="68" y="127"/>
                    <a:pt x="74" y="133"/>
                  </a:cubicBezTo>
                  <a:cubicBezTo>
                    <a:pt x="80" y="139"/>
                    <a:pt x="87" y="144"/>
                    <a:pt x="96" y="148"/>
                  </a:cubicBezTo>
                  <a:cubicBezTo>
                    <a:pt x="96" y="73"/>
                    <a:pt x="96" y="73"/>
                    <a:pt x="96" y="73"/>
                  </a:cubicBezTo>
                  <a:cubicBezTo>
                    <a:pt x="88" y="74"/>
                    <a:pt x="82" y="76"/>
                    <a:pt x="77" y="79"/>
                  </a:cubicBezTo>
                  <a:cubicBezTo>
                    <a:pt x="73" y="81"/>
                    <a:pt x="70" y="85"/>
                    <a:pt x="68" y="90"/>
                  </a:cubicBezTo>
                  <a:cubicBezTo>
                    <a:pt x="66" y="95"/>
                    <a:pt x="65" y="102"/>
                    <a:pt x="65" y="110"/>
                  </a:cubicBezTo>
                  <a:moveTo>
                    <a:pt x="155" y="269"/>
                  </a:moveTo>
                  <a:cubicBezTo>
                    <a:pt x="155" y="260"/>
                    <a:pt x="152" y="252"/>
                    <a:pt x="146" y="246"/>
                  </a:cubicBezTo>
                  <a:cubicBezTo>
                    <a:pt x="140" y="240"/>
                    <a:pt x="132" y="235"/>
                    <a:pt x="123" y="230"/>
                  </a:cubicBezTo>
                  <a:cubicBezTo>
                    <a:pt x="123" y="316"/>
                    <a:pt x="123" y="316"/>
                    <a:pt x="123" y="316"/>
                  </a:cubicBezTo>
                  <a:cubicBezTo>
                    <a:pt x="126" y="316"/>
                    <a:pt x="129" y="315"/>
                    <a:pt x="132" y="314"/>
                  </a:cubicBezTo>
                  <a:cubicBezTo>
                    <a:pt x="134" y="313"/>
                    <a:pt x="137" y="312"/>
                    <a:pt x="140" y="311"/>
                  </a:cubicBezTo>
                  <a:cubicBezTo>
                    <a:pt x="144" y="309"/>
                    <a:pt x="148" y="305"/>
                    <a:pt x="151" y="298"/>
                  </a:cubicBezTo>
                  <a:cubicBezTo>
                    <a:pt x="154" y="290"/>
                    <a:pt x="155" y="281"/>
                    <a:pt x="155" y="269"/>
                  </a:cubicBezTo>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8" name="Freeform 64"/>
            <p:cNvSpPr>
              <a:spLocks noEditPoints="1"/>
            </p:cNvSpPr>
            <p:nvPr/>
          </p:nvSpPr>
          <p:spPr bwMode="auto">
            <a:xfrm>
              <a:off x="4183282" y="4288858"/>
              <a:ext cx="888023" cy="1039506"/>
            </a:xfrm>
            <a:custGeom>
              <a:avLst/>
              <a:gdLst>
                <a:gd name="T0" fmla="*/ 231 w 558"/>
                <a:gd name="T1" fmla="*/ 391 h 653"/>
                <a:gd name="T2" fmla="*/ 248 w 558"/>
                <a:gd name="T3" fmla="*/ 386 h 653"/>
                <a:gd name="T4" fmla="*/ 263 w 558"/>
                <a:gd name="T5" fmla="*/ 344 h 653"/>
                <a:gd name="T6" fmla="*/ 231 w 558"/>
                <a:gd name="T7" fmla="*/ 305 h 653"/>
                <a:gd name="T8" fmla="*/ 185 w 558"/>
                <a:gd name="T9" fmla="*/ 154 h 653"/>
                <a:gd name="T10" fmla="*/ 173 w 558"/>
                <a:gd name="T11" fmla="*/ 185 h 653"/>
                <a:gd name="T12" fmla="*/ 204 w 558"/>
                <a:gd name="T13" fmla="*/ 223 h 653"/>
                <a:gd name="T14" fmla="*/ 204 w 558"/>
                <a:gd name="T15" fmla="*/ 393 h 653"/>
                <a:gd name="T16" fmla="*/ 174 w 558"/>
                <a:gd name="T17" fmla="*/ 281 h 653"/>
                <a:gd name="T18" fmla="*/ 127 w 558"/>
                <a:gd name="T19" fmla="*/ 235 h 653"/>
                <a:gd name="T20" fmla="*/ 125 w 558"/>
                <a:gd name="T21" fmla="*/ 169 h 653"/>
                <a:gd name="T22" fmla="*/ 168 w 558"/>
                <a:gd name="T23" fmla="*/ 123 h 653"/>
                <a:gd name="T24" fmla="*/ 204 w 558"/>
                <a:gd name="T25" fmla="*/ 75 h 653"/>
                <a:gd name="T26" fmla="*/ 231 w 558"/>
                <a:gd name="T27" fmla="*/ 107 h 653"/>
                <a:gd name="T28" fmla="*/ 269 w 558"/>
                <a:gd name="T29" fmla="*/ 109 h 653"/>
                <a:gd name="T30" fmla="*/ 295 w 558"/>
                <a:gd name="T31" fmla="*/ 162 h 653"/>
                <a:gd name="T32" fmla="*/ 231 w 558"/>
                <a:gd name="T33" fmla="*/ 147 h 653"/>
                <a:gd name="T34" fmla="*/ 261 w 558"/>
                <a:gd name="T35" fmla="*/ 247 h 653"/>
                <a:gd name="T36" fmla="*/ 310 w 558"/>
                <a:gd name="T37" fmla="*/ 294 h 653"/>
                <a:gd name="T38" fmla="*/ 312 w 558"/>
                <a:gd name="T39" fmla="*/ 365 h 653"/>
                <a:gd name="T40" fmla="*/ 267 w 558"/>
                <a:gd name="T41" fmla="*/ 416 h 653"/>
                <a:gd name="T42" fmla="*/ 231 w 558"/>
                <a:gd name="T43" fmla="*/ 467 h 653"/>
                <a:gd name="T44" fmla="*/ 204 w 558"/>
                <a:gd name="T45" fmla="*/ 433 h 653"/>
                <a:gd name="T46" fmla="*/ 199 w 558"/>
                <a:gd name="T47" fmla="*/ 433 h 653"/>
                <a:gd name="T48" fmla="*/ 149 w 558"/>
                <a:gd name="T49" fmla="*/ 427 h 653"/>
                <a:gd name="T50" fmla="*/ 108 w 558"/>
                <a:gd name="T51" fmla="*/ 410 h 653"/>
                <a:gd name="T52" fmla="*/ 139 w 558"/>
                <a:gd name="T53" fmla="*/ 372 h 653"/>
                <a:gd name="T54" fmla="*/ 182 w 558"/>
                <a:gd name="T55" fmla="*/ 389 h 653"/>
                <a:gd name="T56" fmla="*/ 279 w 558"/>
                <a:gd name="T57" fmla="*/ 0 h 653"/>
                <a:gd name="T58" fmla="*/ 279 w 558"/>
                <a:gd name="T59" fmla="*/ 558 h 653"/>
                <a:gd name="T60" fmla="*/ 405 w 558"/>
                <a:gd name="T61" fmla="*/ 653 h 653"/>
                <a:gd name="T62" fmla="*/ 558 w 558"/>
                <a:gd name="T63" fmla="*/ 279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8" h="653">
                  <a:moveTo>
                    <a:pt x="231" y="305"/>
                  </a:moveTo>
                  <a:cubicBezTo>
                    <a:pt x="231" y="391"/>
                    <a:pt x="231" y="391"/>
                    <a:pt x="231" y="391"/>
                  </a:cubicBezTo>
                  <a:cubicBezTo>
                    <a:pt x="234" y="391"/>
                    <a:pt x="237" y="390"/>
                    <a:pt x="240" y="389"/>
                  </a:cubicBezTo>
                  <a:cubicBezTo>
                    <a:pt x="242" y="388"/>
                    <a:pt x="245" y="387"/>
                    <a:pt x="248" y="386"/>
                  </a:cubicBezTo>
                  <a:cubicBezTo>
                    <a:pt x="252" y="384"/>
                    <a:pt x="256" y="380"/>
                    <a:pt x="259" y="373"/>
                  </a:cubicBezTo>
                  <a:cubicBezTo>
                    <a:pt x="262" y="365"/>
                    <a:pt x="263" y="356"/>
                    <a:pt x="263" y="344"/>
                  </a:cubicBezTo>
                  <a:cubicBezTo>
                    <a:pt x="263" y="335"/>
                    <a:pt x="260" y="327"/>
                    <a:pt x="254" y="321"/>
                  </a:cubicBezTo>
                  <a:cubicBezTo>
                    <a:pt x="248" y="315"/>
                    <a:pt x="240" y="310"/>
                    <a:pt x="231" y="305"/>
                  </a:cubicBezTo>
                  <a:moveTo>
                    <a:pt x="204" y="148"/>
                  </a:moveTo>
                  <a:cubicBezTo>
                    <a:pt x="196" y="149"/>
                    <a:pt x="190" y="151"/>
                    <a:pt x="185" y="154"/>
                  </a:cubicBezTo>
                  <a:cubicBezTo>
                    <a:pt x="181" y="156"/>
                    <a:pt x="178" y="160"/>
                    <a:pt x="176" y="165"/>
                  </a:cubicBezTo>
                  <a:cubicBezTo>
                    <a:pt x="174" y="170"/>
                    <a:pt x="173" y="177"/>
                    <a:pt x="173" y="185"/>
                  </a:cubicBezTo>
                  <a:cubicBezTo>
                    <a:pt x="173" y="194"/>
                    <a:pt x="176" y="202"/>
                    <a:pt x="182" y="208"/>
                  </a:cubicBezTo>
                  <a:cubicBezTo>
                    <a:pt x="188" y="214"/>
                    <a:pt x="195" y="219"/>
                    <a:pt x="204" y="223"/>
                  </a:cubicBezTo>
                  <a:cubicBezTo>
                    <a:pt x="204" y="148"/>
                    <a:pt x="204" y="148"/>
                    <a:pt x="204" y="148"/>
                  </a:cubicBezTo>
                  <a:moveTo>
                    <a:pt x="204" y="393"/>
                  </a:moveTo>
                  <a:cubicBezTo>
                    <a:pt x="204" y="294"/>
                    <a:pt x="204" y="294"/>
                    <a:pt x="204" y="294"/>
                  </a:cubicBezTo>
                  <a:cubicBezTo>
                    <a:pt x="194" y="290"/>
                    <a:pt x="184" y="286"/>
                    <a:pt x="174" y="281"/>
                  </a:cubicBezTo>
                  <a:cubicBezTo>
                    <a:pt x="164" y="276"/>
                    <a:pt x="155" y="270"/>
                    <a:pt x="147" y="263"/>
                  </a:cubicBezTo>
                  <a:cubicBezTo>
                    <a:pt x="138" y="255"/>
                    <a:pt x="132" y="246"/>
                    <a:pt x="127" y="235"/>
                  </a:cubicBezTo>
                  <a:cubicBezTo>
                    <a:pt x="121" y="224"/>
                    <a:pt x="119" y="211"/>
                    <a:pt x="119" y="194"/>
                  </a:cubicBezTo>
                  <a:cubicBezTo>
                    <a:pt x="119" y="186"/>
                    <a:pt x="121" y="178"/>
                    <a:pt x="125" y="169"/>
                  </a:cubicBezTo>
                  <a:cubicBezTo>
                    <a:pt x="129" y="160"/>
                    <a:pt x="134" y="152"/>
                    <a:pt x="141" y="144"/>
                  </a:cubicBezTo>
                  <a:cubicBezTo>
                    <a:pt x="149" y="136"/>
                    <a:pt x="158" y="129"/>
                    <a:pt x="168" y="123"/>
                  </a:cubicBezTo>
                  <a:cubicBezTo>
                    <a:pt x="179" y="117"/>
                    <a:pt x="191" y="112"/>
                    <a:pt x="204" y="110"/>
                  </a:cubicBezTo>
                  <a:cubicBezTo>
                    <a:pt x="204" y="75"/>
                    <a:pt x="204" y="75"/>
                    <a:pt x="204" y="75"/>
                  </a:cubicBezTo>
                  <a:cubicBezTo>
                    <a:pt x="231" y="75"/>
                    <a:pt x="231" y="75"/>
                    <a:pt x="231" y="75"/>
                  </a:cubicBezTo>
                  <a:cubicBezTo>
                    <a:pt x="231" y="107"/>
                    <a:pt x="231" y="107"/>
                    <a:pt x="231" y="107"/>
                  </a:cubicBezTo>
                  <a:cubicBezTo>
                    <a:pt x="231" y="107"/>
                    <a:pt x="231" y="107"/>
                    <a:pt x="231" y="107"/>
                  </a:cubicBezTo>
                  <a:cubicBezTo>
                    <a:pt x="245" y="107"/>
                    <a:pt x="257" y="108"/>
                    <a:pt x="269" y="109"/>
                  </a:cubicBezTo>
                  <a:cubicBezTo>
                    <a:pt x="280" y="111"/>
                    <a:pt x="292" y="113"/>
                    <a:pt x="304" y="115"/>
                  </a:cubicBezTo>
                  <a:cubicBezTo>
                    <a:pt x="295" y="162"/>
                    <a:pt x="295" y="162"/>
                    <a:pt x="295" y="162"/>
                  </a:cubicBezTo>
                  <a:cubicBezTo>
                    <a:pt x="284" y="158"/>
                    <a:pt x="274" y="155"/>
                    <a:pt x="263" y="152"/>
                  </a:cubicBezTo>
                  <a:cubicBezTo>
                    <a:pt x="251" y="149"/>
                    <a:pt x="241" y="148"/>
                    <a:pt x="231" y="147"/>
                  </a:cubicBezTo>
                  <a:cubicBezTo>
                    <a:pt x="231" y="234"/>
                    <a:pt x="231" y="234"/>
                    <a:pt x="231" y="234"/>
                  </a:cubicBezTo>
                  <a:cubicBezTo>
                    <a:pt x="240" y="238"/>
                    <a:pt x="251" y="243"/>
                    <a:pt x="261" y="247"/>
                  </a:cubicBezTo>
                  <a:cubicBezTo>
                    <a:pt x="271" y="252"/>
                    <a:pt x="281" y="258"/>
                    <a:pt x="289" y="266"/>
                  </a:cubicBezTo>
                  <a:cubicBezTo>
                    <a:pt x="298" y="273"/>
                    <a:pt x="305" y="283"/>
                    <a:pt x="310" y="294"/>
                  </a:cubicBezTo>
                  <a:cubicBezTo>
                    <a:pt x="315" y="305"/>
                    <a:pt x="318" y="319"/>
                    <a:pt x="318" y="336"/>
                  </a:cubicBezTo>
                  <a:cubicBezTo>
                    <a:pt x="318" y="346"/>
                    <a:pt x="316" y="356"/>
                    <a:pt x="312" y="365"/>
                  </a:cubicBezTo>
                  <a:cubicBezTo>
                    <a:pt x="308" y="375"/>
                    <a:pt x="302" y="385"/>
                    <a:pt x="295" y="393"/>
                  </a:cubicBezTo>
                  <a:cubicBezTo>
                    <a:pt x="287" y="402"/>
                    <a:pt x="278" y="409"/>
                    <a:pt x="267" y="416"/>
                  </a:cubicBezTo>
                  <a:cubicBezTo>
                    <a:pt x="256" y="422"/>
                    <a:pt x="244" y="427"/>
                    <a:pt x="231" y="430"/>
                  </a:cubicBezTo>
                  <a:cubicBezTo>
                    <a:pt x="231" y="467"/>
                    <a:pt x="231" y="467"/>
                    <a:pt x="231" y="467"/>
                  </a:cubicBezTo>
                  <a:cubicBezTo>
                    <a:pt x="204" y="467"/>
                    <a:pt x="204" y="467"/>
                    <a:pt x="204" y="467"/>
                  </a:cubicBezTo>
                  <a:cubicBezTo>
                    <a:pt x="204" y="433"/>
                    <a:pt x="204" y="433"/>
                    <a:pt x="204" y="433"/>
                  </a:cubicBezTo>
                  <a:cubicBezTo>
                    <a:pt x="203" y="433"/>
                    <a:pt x="202" y="433"/>
                    <a:pt x="202" y="433"/>
                  </a:cubicBezTo>
                  <a:cubicBezTo>
                    <a:pt x="201" y="433"/>
                    <a:pt x="200" y="433"/>
                    <a:pt x="199" y="433"/>
                  </a:cubicBezTo>
                  <a:cubicBezTo>
                    <a:pt x="190" y="433"/>
                    <a:pt x="181" y="433"/>
                    <a:pt x="172" y="432"/>
                  </a:cubicBezTo>
                  <a:cubicBezTo>
                    <a:pt x="164" y="431"/>
                    <a:pt x="156" y="429"/>
                    <a:pt x="149" y="427"/>
                  </a:cubicBezTo>
                  <a:cubicBezTo>
                    <a:pt x="142" y="425"/>
                    <a:pt x="135" y="423"/>
                    <a:pt x="128" y="420"/>
                  </a:cubicBezTo>
                  <a:cubicBezTo>
                    <a:pt x="121" y="417"/>
                    <a:pt x="115" y="414"/>
                    <a:pt x="108" y="410"/>
                  </a:cubicBezTo>
                  <a:cubicBezTo>
                    <a:pt x="123" y="363"/>
                    <a:pt x="123" y="363"/>
                    <a:pt x="123" y="363"/>
                  </a:cubicBezTo>
                  <a:cubicBezTo>
                    <a:pt x="127" y="366"/>
                    <a:pt x="133" y="369"/>
                    <a:pt x="139" y="372"/>
                  </a:cubicBezTo>
                  <a:cubicBezTo>
                    <a:pt x="145" y="376"/>
                    <a:pt x="152" y="379"/>
                    <a:pt x="159" y="381"/>
                  </a:cubicBezTo>
                  <a:cubicBezTo>
                    <a:pt x="167" y="384"/>
                    <a:pt x="174" y="387"/>
                    <a:pt x="182" y="389"/>
                  </a:cubicBezTo>
                  <a:cubicBezTo>
                    <a:pt x="190" y="391"/>
                    <a:pt x="197" y="392"/>
                    <a:pt x="204" y="393"/>
                  </a:cubicBezTo>
                  <a:moveTo>
                    <a:pt x="279" y="0"/>
                  </a:moveTo>
                  <a:cubicBezTo>
                    <a:pt x="125" y="0"/>
                    <a:pt x="0" y="125"/>
                    <a:pt x="0" y="279"/>
                  </a:cubicBezTo>
                  <a:cubicBezTo>
                    <a:pt x="0" y="433"/>
                    <a:pt x="125" y="558"/>
                    <a:pt x="279" y="558"/>
                  </a:cubicBezTo>
                  <a:cubicBezTo>
                    <a:pt x="284" y="558"/>
                    <a:pt x="288" y="558"/>
                    <a:pt x="292" y="558"/>
                  </a:cubicBezTo>
                  <a:cubicBezTo>
                    <a:pt x="405" y="653"/>
                    <a:pt x="405" y="653"/>
                    <a:pt x="405" y="653"/>
                  </a:cubicBezTo>
                  <a:cubicBezTo>
                    <a:pt x="417" y="522"/>
                    <a:pt x="417" y="522"/>
                    <a:pt x="417" y="522"/>
                  </a:cubicBezTo>
                  <a:cubicBezTo>
                    <a:pt x="501" y="474"/>
                    <a:pt x="558" y="383"/>
                    <a:pt x="558" y="279"/>
                  </a:cubicBezTo>
                  <a:cubicBezTo>
                    <a:pt x="558" y="125"/>
                    <a:pt x="433" y="0"/>
                    <a:pt x="279"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69" name="Freeform 65"/>
            <p:cNvSpPr>
              <a:spLocks noEditPoints="1"/>
            </p:cNvSpPr>
            <p:nvPr/>
          </p:nvSpPr>
          <p:spPr bwMode="auto">
            <a:xfrm>
              <a:off x="4354962" y="4408698"/>
              <a:ext cx="334608" cy="624108"/>
            </a:xfrm>
            <a:custGeom>
              <a:avLst/>
              <a:gdLst>
                <a:gd name="T0" fmla="*/ 123 w 210"/>
                <a:gd name="T1" fmla="*/ 316 h 392"/>
                <a:gd name="T2" fmla="*/ 123 w 210"/>
                <a:gd name="T3" fmla="*/ 230 h 392"/>
                <a:gd name="T4" fmla="*/ 146 w 210"/>
                <a:gd name="T5" fmla="*/ 246 h 392"/>
                <a:gd name="T6" fmla="*/ 155 w 210"/>
                <a:gd name="T7" fmla="*/ 269 h 392"/>
                <a:gd name="T8" fmla="*/ 151 w 210"/>
                <a:gd name="T9" fmla="*/ 298 h 392"/>
                <a:gd name="T10" fmla="*/ 140 w 210"/>
                <a:gd name="T11" fmla="*/ 311 h 392"/>
                <a:gd name="T12" fmla="*/ 132 w 210"/>
                <a:gd name="T13" fmla="*/ 314 h 392"/>
                <a:gd name="T14" fmla="*/ 123 w 210"/>
                <a:gd name="T15" fmla="*/ 316 h 392"/>
                <a:gd name="T16" fmla="*/ 96 w 210"/>
                <a:gd name="T17" fmla="*/ 148 h 392"/>
                <a:gd name="T18" fmla="*/ 74 w 210"/>
                <a:gd name="T19" fmla="*/ 133 h 392"/>
                <a:gd name="T20" fmla="*/ 65 w 210"/>
                <a:gd name="T21" fmla="*/ 110 h 392"/>
                <a:gd name="T22" fmla="*/ 68 w 210"/>
                <a:gd name="T23" fmla="*/ 90 h 392"/>
                <a:gd name="T24" fmla="*/ 77 w 210"/>
                <a:gd name="T25" fmla="*/ 79 h 392"/>
                <a:gd name="T26" fmla="*/ 96 w 210"/>
                <a:gd name="T27" fmla="*/ 73 h 392"/>
                <a:gd name="T28" fmla="*/ 96 w 210"/>
                <a:gd name="T29" fmla="*/ 148 h 392"/>
                <a:gd name="T30" fmla="*/ 123 w 210"/>
                <a:gd name="T31" fmla="*/ 0 h 392"/>
                <a:gd name="T32" fmla="*/ 96 w 210"/>
                <a:gd name="T33" fmla="*/ 0 h 392"/>
                <a:gd name="T34" fmla="*/ 96 w 210"/>
                <a:gd name="T35" fmla="*/ 35 h 392"/>
                <a:gd name="T36" fmla="*/ 60 w 210"/>
                <a:gd name="T37" fmla="*/ 48 h 392"/>
                <a:gd name="T38" fmla="*/ 33 w 210"/>
                <a:gd name="T39" fmla="*/ 69 h 392"/>
                <a:gd name="T40" fmla="*/ 17 w 210"/>
                <a:gd name="T41" fmla="*/ 94 h 392"/>
                <a:gd name="T42" fmla="*/ 11 w 210"/>
                <a:gd name="T43" fmla="*/ 119 h 392"/>
                <a:gd name="T44" fmla="*/ 19 w 210"/>
                <a:gd name="T45" fmla="*/ 160 h 392"/>
                <a:gd name="T46" fmla="*/ 39 w 210"/>
                <a:gd name="T47" fmla="*/ 188 h 392"/>
                <a:gd name="T48" fmla="*/ 66 w 210"/>
                <a:gd name="T49" fmla="*/ 206 h 392"/>
                <a:gd name="T50" fmla="*/ 96 w 210"/>
                <a:gd name="T51" fmla="*/ 219 h 392"/>
                <a:gd name="T52" fmla="*/ 96 w 210"/>
                <a:gd name="T53" fmla="*/ 318 h 392"/>
                <a:gd name="T54" fmla="*/ 74 w 210"/>
                <a:gd name="T55" fmla="*/ 314 h 392"/>
                <a:gd name="T56" fmla="*/ 51 w 210"/>
                <a:gd name="T57" fmla="*/ 306 h 392"/>
                <a:gd name="T58" fmla="*/ 31 w 210"/>
                <a:gd name="T59" fmla="*/ 297 h 392"/>
                <a:gd name="T60" fmla="*/ 15 w 210"/>
                <a:gd name="T61" fmla="*/ 288 h 392"/>
                <a:gd name="T62" fmla="*/ 0 w 210"/>
                <a:gd name="T63" fmla="*/ 335 h 392"/>
                <a:gd name="T64" fmla="*/ 20 w 210"/>
                <a:gd name="T65" fmla="*/ 345 h 392"/>
                <a:gd name="T66" fmla="*/ 41 w 210"/>
                <a:gd name="T67" fmla="*/ 352 h 392"/>
                <a:gd name="T68" fmla="*/ 64 w 210"/>
                <a:gd name="T69" fmla="*/ 357 h 392"/>
                <a:gd name="T70" fmla="*/ 91 w 210"/>
                <a:gd name="T71" fmla="*/ 358 h 392"/>
                <a:gd name="T72" fmla="*/ 94 w 210"/>
                <a:gd name="T73" fmla="*/ 358 h 392"/>
                <a:gd name="T74" fmla="*/ 96 w 210"/>
                <a:gd name="T75" fmla="*/ 358 h 392"/>
                <a:gd name="T76" fmla="*/ 96 w 210"/>
                <a:gd name="T77" fmla="*/ 392 h 392"/>
                <a:gd name="T78" fmla="*/ 123 w 210"/>
                <a:gd name="T79" fmla="*/ 392 h 392"/>
                <a:gd name="T80" fmla="*/ 123 w 210"/>
                <a:gd name="T81" fmla="*/ 355 h 392"/>
                <a:gd name="T82" fmla="*/ 159 w 210"/>
                <a:gd name="T83" fmla="*/ 341 h 392"/>
                <a:gd name="T84" fmla="*/ 187 w 210"/>
                <a:gd name="T85" fmla="*/ 318 h 392"/>
                <a:gd name="T86" fmla="*/ 204 w 210"/>
                <a:gd name="T87" fmla="*/ 290 h 392"/>
                <a:gd name="T88" fmla="*/ 210 w 210"/>
                <a:gd name="T89" fmla="*/ 261 h 392"/>
                <a:gd name="T90" fmla="*/ 202 w 210"/>
                <a:gd name="T91" fmla="*/ 219 h 392"/>
                <a:gd name="T92" fmla="*/ 181 w 210"/>
                <a:gd name="T93" fmla="*/ 191 h 392"/>
                <a:gd name="T94" fmla="*/ 153 w 210"/>
                <a:gd name="T95" fmla="*/ 172 h 392"/>
                <a:gd name="T96" fmla="*/ 123 w 210"/>
                <a:gd name="T97" fmla="*/ 159 h 392"/>
                <a:gd name="T98" fmla="*/ 123 w 210"/>
                <a:gd name="T99" fmla="*/ 72 h 392"/>
                <a:gd name="T100" fmla="*/ 155 w 210"/>
                <a:gd name="T101" fmla="*/ 77 h 392"/>
                <a:gd name="T102" fmla="*/ 187 w 210"/>
                <a:gd name="T103" fmla="*/ 87 h 392"/>
                <a:gd name="T104" fmla="*/ 196 w 210"/>
                <a:gd name="T105" fmla="*/ 40 h 392"/>
                <a:gd name="T106" fmla="*/ 161 w 210"/>
                <a:gd name="T107" fmla="*/ 34 h 392"/>
                <a:gd name="T108" fmla="*/ 123 w 210"/>
                <a:gd name="T109" fmla="*/ 32 h 392"/>
                <a:gd name="T110" fmla="*/ 123 w 210"/>
                <a:gd name="T111" fmla="*/ 32 h 392"/>
                <a:gd name="T112" fmla="*/ 123 w 210"/>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123" y="316"/>
                  </a:moveTo>
                  <a:cubicBezTo>
                    <a:pt x="123" y="230"/>
                    <a:pt x="123" y="230"/>
                    <a:pt x="123" y="230"/>
                  </a:cubicBezTo>
                  <a:cubicBezTo>
                    <a:pt x="132" y="235"/>
                    <a:pt x="140" y="240"/>
                    <a:pt x="146" y="246"/>
                  </a:cubicBezTo>
                  <a:cubicBezTo>
                    <a:pt x="152" y="252"/>
                    <a:pt x="155" y="260"/>
                    <a:pt x="155" y="269"/>
                  </a:cubicBezTo>
                  <a:cubicBezTo>
                    <a:pt x="155" y="281"/>
                    <a:pt x="154" y="290"/>
                    <a:pt x="151" y="298"/>
                  </a:cubicBezTo>
                  <a:cubicBezTo>
                    <a:pt x="148" y="305"/>
                    <a:pt x="144" y="309"/>
                    <a:pt x="140" y="311"/>
                  </a:cubicBezTo>
                  <a:cubicBezTo>
                    <a:pt x="137" y="312"/>
                    <a:pt x="134" y="313"/>
                    <a:pt x="132" y="314"/>
                  </a:cubicBezTo>
                  <a:cubicBezTo>
                    <a:pt x="129" y="315"/>
                    <a:pt x="126" y="316"/>
                    <a:pt x="123" y="316"/>
                  </a:cubicBezTo>
                  <a:moveTo>
                    <a:pt x="96" y="148"/>
                  </a:moveTo>
                  <a:cubicBezTo>
                    <a:pt x="87" y="144"/>
                    <a:pt x="80" y="139"/>
                    <a:pt x="74" y="133"/>
                  </a:cubicBezTo>
                  <a:cubicBezTo>
                    <a:pt x="68" y="127"/>
                    <a:pt x="65" y="119"/>
                    <a:pt x="65" y="110"/>
                  </a:cubicBezTo>
                  <a:cubicBezTo>
                    <a:pt x="65" y="102"/>
                    <a:pt x="66" y="95"/>
                    <a:pt x="68" y="90"/>
                  </a:cubicBezTo>
                  <a:cubicBezTo>
                    <a:pt x="70" y="85"/>
                    <a:pt x="73" y="81"/>
                    <a:pt x="77" y="79"/>
                  </a:cubicBezTo>
                  <a:cubicBezTo>
                    <a:pt x="82" y="76"/>
                    <a:pt x="88" y="74"/>
                    <a:pt x="96" y="73"/>
                  </a:cubicBezTo>
                  <a:cubicBezTo>
                    <a:pt x="96" y="148"/>
                    <a:pt x="96" y="148"/>
                    <a:pt x="96" y="148"/>
                  </a:cubicBezTo>
                  <a:moveTo>
                    <a:pt x="123" y="0"/>
                  </a:moveTo>
                  <a:cubicBezTo>
                    <a:pt x="96" y="0"/>
                    <a:pt x="96" y="0"/>
                    <a:pt x="96" y="0"/>
                  </a:cubicBezTo>
                  <a:cubicBezTo>
                    <a:pt x="96" y="35"/>
                    <a:pt x="96" y="35"/>
                    <a:pt x="96" y="35"/>
                  </a:cubicBezTo>
                  <a:cubicBezTo>
                    <a:pt x="83" y="37"/>
                    <a:pt x="71" y="42"/>
                    <a:pt x="60" y="48"/>
                  </a:cubicBezTo>
                  <a:cubicBezTo>
                    <a:pt x="50" y="54"/>
                    <a:pt x="41" y="61"/>
                    <a:pt x="33" y="69"/>
                  </a:cubicBezTo>
                  <a:cubicBezTo>
                    <a:pt x="26" y="77"/>
                    <a:pt x="21" y="85"/>
                    <a:pt x="17" y="94"/>
                  </a:cubicBezTo>
                  <a:cubicBezTo>
                    <a:pt x="13" y="103"/>
                    <a:pt x="11" y="111"/>
                    <a:pt x="11" y="119"/>
                  </a:cubicBezTo>
                  <a:cubicBezTo>
                    <a:pt x="11" y="136"/>
                    <a:pt x="13" y="149"/>
                    <a:pt x="19" y="160"/>
                  </a:cubicBezTo>
                  <a:cubicBezTo>
                    <a:pt x="24" y="171"/>
                    <a:pt x="30" y="180"/>
                    <a:pt x="39" y="188"/>
                  </a:cubicBezTo>
                  <a:cubicBezTo>
                    <a:pt x="47" y="195"/>
                    <a:pt x="56" y="201"/>
                    <a:pt x="66" y="206"/>
                  </a:cubicBezTo>
                  <a:cubicBezTo>
                    <a:pt x="76" y="211"/>
                    <a:pt x="86" y="215"/>
                    <a:pt x="96" y="219"/>
                  </a:cubicBezTo>
                  <a:cubicBezTo>
                    <a:pt x="96" y="318"/>
                    <a:pt x="96" y="318"/>
                    <a:pt x="96" y="318"/>
                  </a:cubicBezTo>
                  <a:cubicBezTo>
                    <a:pt x="89" y="317"/>
                    <a:pt x="82" y="316"/>
                    <a:pt x="74" y="314"/>
                  </a:cubicBezTo>
                  <a:cubicBezTo>
                    <a:pt x="66" y="312"/>
                    <a:pt x="59" y="309"/>
                    <a:pt x="51" y="306"/>
                  </a:cubicBezTo>
                  <a:cubicBezTo>
                    <a:pt x="44" y="304"/>
                    <a:pt x="37" y="301"/>
                    <a:pt x="31" y="297"/>
                  </a:cubicBezTo>
                  <a:cubicBezTo>
                    <a:pt x="25" y="294"/>
                    <a:pt x="19" y="291"/>
                    <a:pt x="15" y="288"/>
                  </a:cubicBezTo>
                  <a:cubicBezTo>
                    <a:pt x="0" y="335"/>
                    <a:pt x="0" y="335"/>
                    <a:pt x="0" y="335"/>
                  </a:cubicBezTo>
                  <a:cubicBezTo>
                    <a:pt x="7" y="339"/>
                    <a:pt x="13" y="342"/>
                    <a:pt x="20" y="345"/>
                  </a:cubicBezTo>
                  <a:cubicBezTo>
                    <a:pt x="27" y="348"/>
                    <a:pt x="34" y="350"/>
                    <a:pt x="41" y="352"/>
                  </a:cubicBezTo>
                  <a:cubicBezTo>
                    <a:pt x="48" y="354"/>
                    <a:pt x="56" y="356"/>
                    <a:pt x="64" y="357"/>
                  </a:cubicBezTo>
                  <a:cubicBezTo>
                    <a:pt x="73" y="358"/>
                    <a:pt x="82" y="358"/>
                    <a:pt x="91" y="358"/>
                  </a:cubicBezTo>
                  <a:cubicBezTo>
                    <a:pt x="92" y="358"/>
                    <a:pt x="93" y="358"/>
                    <a:pt x="94" y="358"/>
                  </a:cubicBezTo>
                  <a:cubicBezTo>
                    <a:pt x="94" y="358"/>
                    <a:pt x="95" y="358"/>
                    <a:pt x="96" y="358"/>
                  </a:cubicBezTo>
                  <a:cubicBezTo>
                    <a:pt x="96" y="392"/>
                    <a:pt x="96" y="392"/>
                    <a:pt x="96" y="392"/>
                  </a:cubicBezTo>
                  <a:cubicBezTo>
                    <a:pt x="123" y="392"/>
                    <a:pt x="123" y="392"/>
                    <a:pt x="123" y="392"/>
                  </a:cubicBezTo>
                  <a:cubicBezTo>
                    <a:pt x="123" y="355"/>
                    <a:pt x="123" y="355"/>
                    <a:pt x="123" y="355"/>
                  </a:cubicBezTo>
                  <a:cubicBezTo>
                    <a:pt x="136" y="352"/>
                    <a:pt x="148" y="347"/>
                    <a:pt x="159" y="341"/>
                  </a:cubicBezTo>
                  <a:cubicBezTo>
                    <a:pt x="170" y="334"/>
                    <a:pt x="179" y="327"/>
                    <a:pt x="187" y="318"/>
                  </a:cubicBezTo>
                  <a:cubicBezTo>
                    <a:pt x="194" y="310"/>
                    <a:pt x="200" y="300"/>
                    <a:pt x="204" y="290"/>
                  </a:cubicBezTo>
                  <a:cubicBezTo>
                    <a:pt x="208" y="281"/>
                    <a:pt x="210" y="271"/>
                    <a:pt x="210" y="261"/>
                  </a:cubicBezTo>
                  <a:cubicBezTo>
                    <a:pt x="210" y="244"/>
                    <a:pt x="207" y="230"/>
                    <a:pt x="202" y="219"/>
                  </a:cubicBezTo>
                  <a:cubicBezTo>
                    <a:pt x="197" y="208"/>
                    <a:pt x="190" y="198"/>
                    <a:pt x="181" y="191"/>
                  </a:cubicBezTo>
                  <a:cubicBezTo>
                    <a:pt x="173" y="183"/>
                    <a:pt x="163" y="177"/>
                    <a:pt x="153" y="172"/>
                  </a:cubicBezTo>
                  <a:cubicBezTo>
                    <a:pt x="143" y="168"/>
                    <a:pt x="132" y="163"/>
                    <a:pt x="123" y="159"/>
                  </a:cubicBezTo>
                  <a:cubicBezTo>
                    <a:pt x="123" y="72"/>
                    <a:pt x="123" y="72"/>
                    <a:pt x="123" y="72"/>
                  </a:cubicBezTo>
                  <a:cubicBezTo>
                    <a:pt x="133" y="73"/>
                    <a:pt x="143" y="74"/>
                    <a:pt x="155" y="77"/>
                  </a:cubicBezTo>
                  <a:cubicBezTo>
                    <a:pt x="166" y="80"/>
                    <a:pt x="176" y="83"/>
                    <a:pt x="187" y="87"/>
                  </a:cubicBezTo>
                  <a:cubicBezTo>
                    <a:pt x="196" y="40"/>
                    <a:pt x="196" y="40"/>
                    <a:pt x="196" y="40"/>
                  </a:cubicBezTo>
                  <a:cubicBezTo>
                    <a:pt x="184" y="38"/>
                    <a:pt x="172" y="36"/>
                    <a:pt x="161" y="34"/>
                  </a:cubicBezTo>
                  <a:cubicBezTo>
                    <a:pt x="149" y="33"/>
                    <a:pt x="137" y="32"/>
                    <a:pt x="123" y="32"/>
                  </a:cubicBezTo>
                  <a:cubicBezTo>
                    <a:pt x="123" y="32"/>
                    <a:pt x="123" y="32"/>
                    <a:pt x="123" y="32"/>
                  </a:cubicBezTo>
                  <a:cubicBezTo>
                    <a:pt x="123" y="0"/>
                    <a:pt x="123" y="0"/>
                    <a:pt x="123" y="0"/>
                  </a:cubicBezTo>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0" name="Freeform 66"/>
            <p:cNvSpPr>
              <a:spLocks/>
            </p:cNvSpPr>
            <p:nvPr/>
          </p:nvSpPr>
          <p:spPr bwMode="auto">
            <a:xfrm>
              <a:off x="4098452" y="4268661"/>
              <a:ext cx="888697" cy="1039506"/>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1" name="Freeform 97"/>
            <p:cNvSpPr>
              <a:spLocks noEditPoints="1"/>
            </p:cNvSpPr>
            <p:nvPr/>
          </p:nvSpPr>
          <p:spPr bwMode="auto">
            <a:xfrm>
              <a:off x="4291003" y="4558160"/>
              <a:ext cx="206016" cy="245065"/>
            </a:xfrm>
            <a:custGeom>
              <a:avLst/>
              <a:gdLst>
                <a:gd name="T0" fmla="*/ 37 w 129"/>
                <a:gd name="T1" fmla="*/ 106 h 154"/>
                <a:gd name="T2" fmla="*/ 21 w 129"/>
                <a:gd name="T3" fmla="*/ 154 h 154"/>
                <a:gd name="T4" fmla="*/ 0 w 129"/>
                <a:gd name="T5" fmla="*/ 154 h 154"/>
                <a:gd name="T6" fmla="*/ 53 w 129"/>
                <a:gd name="T7" fmla="*/ 0 h 154"/>
                <a:gd name="T8" fmla="*/ 77 w 129"/>
                <a:gd name="T9" fmla="*/ 0 h 154"/>
                <a:gd name="T10" fmla="*/ 129 w 129"/>
                <a:gd name="T11" fmla="*/ 154 h 154"/>
                <a:gd name="T12" fmla="*/ 108 w 129"/>
                <a:gd name="T13" fmla="*/ 154 h 154"/>
                <a:gd name="T14" fmla="*/ 92 w 129"/>
                <a:gd name="T15" fmla="*/ 106 h 154"/>
                <a:gd name="T16" fmla="*/ 37 w 129"/>
                <a:gd name="T17" fmla="*/ 106 h 154"/>
                <a:gd name="T18" fmla="*/ 88 w 129"/>
                <a:gd name="T19" fmla="*/ 90 h 154"/>
                <a:gd name="T20" fmla="*/ 72 w 129"/>
                <a:gd name="T21" fmla="*/ 46 h 154"/>
                <a:gd name="T22" fmla="*/ 64 w 129"/>
                <a:gd name="T23" fmla="*/ 18 h 154"/>
                <a:gd name="T24" fmla="*/ 64 w 129"/>
                <a:gd name="T25" fmla="*/ 18 h 154"/>
                <a:gd name="T26" fmla="*/ 56 w 129"/>
                <a:gd name="T27" fmla="*/ 45 h 154"/>
                <a:gd name="T28" fmla="*/ 41 w 129"/>
                <a:gd name="T29" fmla="*/ 90 h 154"/>
                <a:gd name="T30" fmla="*/ 88 w 129"/>
                <a:gd name="T31" fmla="*/ 9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54">
                  <a:moveTo>
                    <a:pt x="37" y="106"/>
                  </a:moveTo>
                  <a:cubicBezTo>
                    <a:pt x="21" y="154"/>
                    <a:pt x="21" y="154"/>
                    <a:pt x="21" y="154"/>
                  </a:cubicBezTo>
                  <a:cubicBezTo>
                    <a:pt x="0" y="154"/>
                    <a:pt x="0" y="154"/>
                    <a:pt x="0" y="154"/>
                  </a:cubicBezTo>
                  <a:cubicBezTo>
                    <a:pt x="53" y="0"/>
                    <a:pt x="53" y="0"/>
                    <a:pt x="53" y="0"/>
                  </a:cubicBezTo>
                  <a:cubicBezTo>
                    <a:pt x="77" y="0"/>
                    <a:pt x="77" y="0"/>
                    <a:pt x="77" y="0"/>
                  </a:cubicBezTo>
                  <a:cubicBezTo>
                    <a:pt x="129" y="154"/>
                    <a:pt x="129" y="154"/>
                    <a:pt x="129" y="154"/>
                  </a:cubicBezTo>
                  <a:cubicBezTo>
                    <a:pt x="108" y="154"/>
                    <a:pt x="108" y="154"/>
                    <a:pt x="108" y="154"/>
                  </a:cubicBezTo>
                  <a:cubicBezTo>
                    <a:pt x="92" y="106"/>
                    <a:pt x="92" y="106"/>
                    <a:pt x="92" y="106"/>
                  </a:cubicBezTo>
                  <a:lnTo>
                    <a:pt x="37" y="106"/>
                  </a:lnTo>
                  <a:close/>
                  <a:moveTo>
                    <a:pt x="88" y="90"/>
                  </a:moveTo>
                  <a:cubicBezTo>
                    <a:pt x="72" y="46"/>
                    <a:pt x="72" y="46"/>
                    <a:pt x="72" y="46"/>
                  </a:cubicBezTo>
                  <a:cubicBezTo>
                    <a:pt x="69" y="36"/>
                    <a:pt x="67" y="26"/>
                    <a:pt x="64" y="18"/>
                  </a:cubicBezTo>
                  <a:cubicBezTo>
                    <a:pt x="64" y="18"/>
                    <a:pt x="64" y="18"/>
                    <a:pt x="64" y="18"/>
                  </a:cubicBezTo>
                  <a:cubicBezTo>
                    <a:pt x="62" y="26"/>
                    <a:pt x="59" y="36"/>
                    <a:pt x="56" y="45"/>
                  </a:cubicBezTo>
                  <a:cubicBezTo>
                    <a:pt x="41" y="90"/>
                    <a:pt x="41" y="90"/>
                    <a:pt x="41" y="90"/>
                  </a:cubicBezTo>
                  <a:lnTo>
                    <a:pt x="88" y="9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2" name="Freeform 98"/>
            <p:cNvSpPr>
              <a:spLocks noEditPoints="1"/>
            </p:cNvSpPr>
            <p:nvPr/>
          </p:nvSpPr>
          <p:spPr bwMode="auto">
            <a:xfrm>
              <a:off x="4528662" y="4427549"/>
              <a:ext cx="156195" cy="248431"/>
            </a:xfrm>
            <a:custGeom>
              <a:avLst/>
              <a:gdLst>
                <a:gd name="T0" fmla="*/ 0 w 98"/>
                <a:gd name="T1" fmla="*/ 3 h 156"/>
                <a:gd name="T2" fmla="*/ 37 w 98"/>
                <a:gd name="T3" fmla="*/ 0 h 156"/>
                <a:gd name="T4" fmla="*/ 79 w 98"/>
                <a:gd name="T5" fmla="*/ 11 h 156"/>
                <a:gd name="T6" fmla="*/ 92 w 98"/>
                <a:gd name="T7" fmla="*/ 38 h 156"/>
                <a:gd name="T8" fmla="*/ 66 w 98"/>
                <a:gd name="T9" fmla="*/ 72 h 156"/>
                <a:gd name="T10" fmla="*/ 66 w 98"/>
                <a:gd name="T11" fmla="*/ 73 h 156"/>
                <a:gd name="T12" fmla="*/ 98 w 98"/>
                <a:gd name="T13" fmla="*/ 111 h 156"/>
                <a:gd name="T14" fmla="*/ 84 w 98"/>
                <a:gd name="T15" fmla="*/ 142 h 156"/>
                <a:gd name="T16" fmla="*/ 31 w 98"/>
                <a:gd name="T17" fmla="*/ 156 h 156"/>
                <a:gd name="T18" fmla="*/ 0 w 98"/>
                <a:gd name="T19" fmla="*/ 155 h 156"/>
                <a:gd name="T20" fmla="*/ 0 w 98"/>
                <a:gd name="T21" fmla="*/ 3 h 156"/>
                <a:gd name="T22" fmla="*/ 20 w 98"/>
                <a:gd name="T23" fmla="*/ 66 h 156"/>
                <a:gd name="T24" fmla="*/ 38 w 98"/>
                <a:gd name="T25" fmla="*/ 66 h 156"/>
                <a:gd name="T26" fmla="*/ 72 w 98"/>
                <a:gd name="T27" fmla="*/ 40 h 156"/>
                <a:gd name="T28" fmla="*/ 38 w 98"/>
                <a:gd name="T29" fmla="*/ 15 h 156"/>
                <a:gd name="T30" fmla="*/ 20 w 98"/>
                <a:gd name="T31" fmla="*/ 16 h 156"/>
                <a:gd name="T32" fmla="*/ 20 w 98"/>
                <a:gd name="T33" fmla="*/ 66 h 156"/>
                <a:gd name="T34" fmla="*/ 20 w 98"/>
                <a:gd name="T35" fmla="*/ 140 h 156"/>
                <a:gd name="T36" fmla="*/ 37 w 98"/>
                <a:gd name="T37" fmla="*/ 141 h 156"/>
                <a:gd name="T38" fmla="*/ 77 w 98"/>
                <a:gd name="T39" fmla="*/ 111 h 156"/>
                <a:gd name="T40" fmla="*/ 37 w 98"/>
                <a:gd name="T41" fmla="*/ 81 h 156"/>
                <a:gd name="T42" fmla="*/ 20 w 98"/>
                <a:gd name="T43" fmla="*/ 81 h 156"/>
                <a:gd name="T44" fmla="*/ 20 w 98"/>
                <a:gd name="T4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56">
                  <a:moveTo>
                    <a:pt x="0" y="3"/>
                  </a:moveTo>
                  <a:cubicBezTo>
                    <a:pt x="9" y="1"/>
                    <a:pt x="23" y="0"/>
                    <a:pt x="37" y="0"/>
                  </a:cubicBezTo>
                  <a:cubicBezTo>
                    <a:pt x="57" y="0"/>
                    <a:pt x="69" y="3"/>
                    <a:pt x="79" y="11"/>
                  </a:cubicBezTo>
                  <a:cubicBezTo>
                    <a:pt x="87" y="17"/>
                    <a:pt x="92" y="26"/>
                    <a:pt x="92" y="38"/>
                  </a:cubicBezTo>
                  <a:cubicBezTo>
                    <a:pt x="92" y="53"/>
                    <a:pt x="82" y="66"/>
                    <a:pt x="66" y="72"/>
                  </a:cubicBezTo>
                  <a:cubicBezTo>
                    <a:pt x="66" y="73"/>
                    <a:pt x="66" y="73"/>
                    <a:pt x="66" y="73"/>
                  </a:cubicBezTo>
                  <a:cubicBezTo>
                    <a:pt x="80" y="76"/>
                    <a:pt x="98" y="88"/>
                    <a:pt x="98" y="111"/>
                  </a:cubicBezTo>
                  <a:cubicBezTo>
                    <a:pt x="98" y="124"/>
                    <a:pt x="92" y="134"/>
                    <a:pt x="84" y="142"/>
                  </a:cubicBezTo>
                  <a:cubicBezTo>
                    <a:pt x="74" y="152"/>
                    <a:pt x="56" y="156"/>
                    <a:pt x="31" y="156"/>
                  </a:cubicBezTo>
                  <a:cubicBezTo>
                    <a:pt x="18" y="156"/>
                    <a:pt x="7" y="156"/>
                    <a:pt x="0" y="155"/>
                  </a:cubicBezTo>
                  <a:lnTo>
                    <a:pt x="0" y="3"/>
                  </a:lnTo>
                  <a:close/>
                  <a:moveTo>
                    <a:pt x="20" y="66"/>
                  </a:moveTo>
                  <a:cubicBezTo>
                    <a:pt x="38" y="66"/>
                    <a:pt x="38" y="66"/>
                    <a:pt x="38" y="66"/>
                  </a:cubicBezTo>
                  <a:cubicBezTo>
                    <a:pt x="59" y="66"/>
                    <a:pt x="72" y="55"/>
                    <a:pt x="72" y="40"/>
                  </a:cubicBezTo>
                  <a:cubicBezTo>
                    <a:pt x="72" y="22"/>
                    <a:pt x="58" y="15"/>
                    <a:pt x="38" y="15"/>
                  </a:cubicBezTo>
                  <a:cubicBezTo>
                    <a:pt x="29" y="15"/>
                    <a:pt x="23" y="16"/>
                    <a:pt x="20" y="16"/>
                  </a:cubicBezTo>
                  <a:lnTo>
                    <a:pt x="20" y="66"/>
                  </a:lnTo>
                  <a:close/>
                  <a:moveTo>
                    <a:pt x="20" y="140"/>
                  </a:moveTo>
                  <a:cubicBezTo>
                    <a:pt x="24" y="141"/>
                    <a:pt x="30" y="141"/>
                    <a:pt x="37" y="141"/>
                  </a:cubicBezTo>
                  <a:cubicBezTo>
                    <a:pt x="58" y="141"/>
                    <a:pt x="77" y="133"/>
                    <a:pt x="77" y="111"/>
                  </a:cubicBezTo>
                  <a:cubicBezTo>
                    <a:pt x="77" y="90"/>
                    <a:pt x="58" y="81"/>
                    <a:pt x="37" y="81"/>
                  </a:cubicBezTo>
                  <a:cubicBezTo>
                    <a:pt x="20" y="81"/>
                    <a:pt x="20" y="81"/>
                    <a:pt x="20" y="81"/>
                  </a:cubicBezTo>
                  <a:lnTo>
                    <a:pt x="20" y="14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3" name="Freeform 99"/>
            <p:cNvSpPr>
              <a:spLocks/>
            </p:cNvSpPr>
            <p:nvPr/>
          </p:nvSpPr>
          <p:spPr bwMode="auto">
            <a:xfrm>
              <a:off x="4552226" y="4741286"/>
              <a:ext cx="157542" cy="213422"/>
            </a:xfrm>
            <a:custGeom>
              <a:avLst/>
              <a:gdLst>
                <a:gd name="T0" fmla="*/ 99 w 99"/>
                <a:gd name="T1" fmla="*/ 128 h 134"/>
                <a:gd name="T2" fmla="*/ 64 w 99"/>
                <a:gd name="T3" fmla="*/ 134 h 134"/>
                <a:gd name="T4" fmla="*/ 0 w 99"/>
                <a:gd name="T5" fmla="*/ 68 h 134"/>
                <a:gd name="T6" fmla="*/ 68 w 99"/>
                <a:gd name="T7" fmla="*/ 0 h 134"/>
                <a:gd name="T8" fmla="*/ 99 w 99"/>
                <a:gd name="T9" fmla="*/ 5 h 134"/>
                <a:gd name="T10" fmla="*/ 95 w 99"/>
                <a:gd name="T11" fmla="*/ 19 h 134"/>
                <a:gd name="T12" fmla="*/ 69 w 99"/>
                <a:gd name="T13" fmla="*/ 14 h 134"/>
                <a:gd name="T14" fmla="*/ 18 w 99"/>
                <a:gd name="T15" fmla="*/ 67 h 134"/>
                <a:gd name="T16" fmla="*/ 68 w 99"/>
                <a:gd name="T17" fmla="*/ 119 h 134"/>
                <a:gd name="T18" fmla="*/ 95 w 99"/>
                <a:gd name="T19" fmla="*/ 114 h 134"/>
                <a:gd name="T20" fmla="*/ 99 w 99"/>
                <a:gd name="T21"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99" y="128"/>
                  </a:moveTo>
                  <a:cubicBezTo>
                    <a:pt x="93" y="131"/>
                    <a:pt x="80" y="134"/>
                    <a:pt x="64" y="134"/>
                  </a:cubicBezTo>
                  <a:cubicBezTo>
                    <a:pt x="28" y="134"/>
                    <a:pt x="0" y="111"/>
                    <a:pt x="0" y="68"/>
                  </a:cubicBezTo>
                  <a:cubicBezTo>
                    <a:pt x="0" y="27"/>
                    <a:pt x="28" y="0"/>
                    <a:pt x="68" y="0"/>
                  </a:cubicBezTo>
                  <a:cubicBezTo>
                    <a:pt x="84" y="0"/>
                    <a:pt x="95" y="3"/>
                    <a:pt x="99" y="5"/>
                  </a:cubicBezTo>
                  <a:cubicBezTo>
                    <a:pt x="95" y="19"/>
                    <a:pt x="95" y="19"/>
                    <a:pt x="95" y="19"/>
                  </a:cubicBezTo>
                  <a:cubicBezTo>
                    <a:pt x="89" y="16"/>
                    <a:pt x="80" y="14"/>
                    <a:pt x="69" y="14"/>
                  </a:cubicBezTo>
                  <a:cubicBezTo>
                    <a:pt x="38" y="14"/>
                    <a:pt x="18" y="33"/>
                    <a:pt x="18" y="67"/>
                  </a:cubicBezTo>
                  <a:cubicBezTo>
                    <a:pt x="18" y="99"/>
                    <a:pt x="36" y="119"/>
                    <a:pt x="68" y="119"/>
                  </a:cubicBezTo>
                  <a:cubicBezTo>
                    <a:pt x="78" y="119"/>
                    <a:pt x="89" y="117"/>
                    <a:pt x="95" y="114"/>
                  </a:cubicBezTo>
                  <a:lnTo>
                    <a:pt x="99" y="128"/>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74" name="Group 10"/>
          <p:cNvGrpSpPr/>
          <p:nvPr/>
        </p:nvGrpSpPr>
        <p:grpSpPr>
          <a:xfrm>
            <a:off x="3871397" y="2872329"/>
            <a:ext cx="856381" cy="961409"/>
            <a:chOff x="3918693" y="2872329"/>
            <a:chExt cx="856381" cy="961409"/>
          </a:xfrm>
        </p:grpSpPr>
        <p:sp>
          <p:nvSpPr>
            <p:cNvPr id="175" name="Freeform 72"/>
            <p:cNvSpPr>
              <a:spLocks/>
            </p:cNvSpPr>
            <p:nvPr/>
          </p:nvSpPr>
          <p:spPr bwMode="auto">
            <a:xfrm>
              <a:off x="3988712" y="2912052"/>
              <a:ext cx="786362" cy="921686"/>
            </a:xfrm>
            <a:custGeom>
              <a:avLst/>
              <a:gdLst>
                <a:gd name="T0" fmla="*/ 247 w 494"/>
                <a:gd name="T1" fmla="*/ 0 h 579"/>
                <a:gd name="T2" fmla="*/ 0 w 494"/>
                <a:gd name="T3" fmla="*/ 247 h 579"/>
                <a:gd name="T4" fmla="*/ 247 w 494"/>
                <a:gd name="T5" fmla="*/ 494 h 579"/>
                <a:gd name="T6" fmla="*/ 258 w 494"/>
                <a:gd name="T7" fmla="*/ 494 h 579"/>
                <a:gd name="T8" fmla="*/ 358 w 494"/>
                <a:gd name="T9" fmla="*/ 579 h 579"/>
                <a:gd name="T10" fmla="*/ 368 w 494"/>
                <a:gd name="T11" fmla="*/ 462 h 579"/>
                <a:gd name="T12" fmla="*/ 494 w 494"/>
                <a:gd name="T13" fmla="*/ 247 h 579"/>
                <a:gd name="T14" fmla="*/ 247 w 494"/>
                <a:gd name="T15" fmla="*/ 0 h 5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79">
                  <a:moveTo>
                    <a:pt x="247" y="0"/>
                  </a:moveTo>
                  <a:cubicBezTo>
                    <a:pt x="110" y="0"/>
                    <a:pt x="0" y="111"/>
                    <a:pt x="0" y="247"/>
                  </a:cubicBezTo>
                  <a:cubicBezTo>
                    <a:pt x="0" y="384"/>
                    <a:pt x="110" y="494"/>
                    <a:pt x="247" y="494"/>
                  </a:cubicBezTo>
                  <a:cubicBezTo>
                    <a:pt x="251" y="494"/>
                    <a:pt x="254" y="494"/>
                    <a:pt x="258" y="494"/>
                  </a:cubicBezTo>
                  <a:cubicBezTo>
                    <a:pt x="358" y="579"/>
                    <a:pt x="358" y="579"/>
                    <a:pt x="358" y="579"/>
                  </a:cubicBezTo>
                  <a:cubicBezTo>
                    <a:pt x="368" y="462"/>
                    <a:pt x="368" y="462"/>
                    <a:pt x="368" y="462"/>
                  </a:cubicBezTo>
                  <a:cubicBezTo>
                    <a:pt x="443" y="420"/>
                    <a:pt x="494" y="340"/>
                    <a:pt x="494" y="247"/>
                  </a:cubicBezTo>
                  <a:cubicBezTo>
                    <a:pt x="494" y="111"/>
                    <a:pt x="383" y="0"/>
                    <a:pt x="24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6" name="Freeform 73"/>
            <p:cNvSpPr>
              <a:spLocks/>
            </p:cNvSpPr>
            <p:nvPr/>
          </p:nvSpPr>
          <p:spPr bwMode="auto">
            <a:xfrm>
              <a:off x="3918693" y="2872329"/>
              <a:ext cx="788382" cy="920340"/>
            </a:xfrm>
            <a:custGeom>
              <a:avLst/>
              <a:gdLst>
                <a:gd name="T0" fmla="*/ 495 w 495"/>
                <a:gd name="T1" fmla="*/ 247 h 578"/>
                <a:gd name="T2" fmla="*/ 248 w 495"/>
                <a:gd name="T3" fmla="*/ 0 h 578"/>
                <a:gd name="T4" fmla="*/ 0 w 495"/>
                <a:gd name="T5" fmla="*/ 247 h 578"/>
                <a:gd name="T6" fmla="*/ 248 w 495"/>
                <a:gd name="T7" fmla="*/ 494 h 578"/>
                <a:gd name="T8" fmla="*/ 259 w 495"/>
                <a:gd name="T9" fmla="*/ 494 h 578"/>
                <a:gd name="T10" fmla="*/ 359 w 495"/>
                <a:gd name="T11" fmla="*/ 578 h 578"/>
                <a:gd name="T12" fmla="*/ 369 w 495"/>
                <a:gd name="T13" fmla="*/ 462 h 578"/>
                <a:gd name="T14" fmla="*/ 495 w 495"/>
                <a:gd name="T15" fmla="*/ 247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78">
                  <a:moveTo>
                    <a:pt x="495" y="247"/>
                  </a:moveTo>
                  <a:cubicBezTo>
                    <a:pt x="495" y="110"/>
                    <a:pt x="384" y="0"/>
                    <a:pt x="248" y="0"/>
                  </a:cubicBezTo>
                  <a:cubicBezTo>
                    <a:pt x="111" y="0"/>
                    <a:pt x="0" y="110"/>
                    <a:pt x="0" y="247"/>
                  </a:cubicBezTo>
                  <a:cubicBezTo>
                    <a:pt x="0" y="383"/>
                    <a:pt x="111" y="494"/>
                    <a:pt x="248" y="494"/>
                  </a:cubicBezTo>
                  <a:cubicBezTo>
                    <a:pt x="251" y="494"/>
                    <a:pt x="255" y="494"/>
                    <a:pt x="259" y="494"/>
                  </a:cubicBezTo>
                  <a:cubicBezTo>
                    <a:pt x="359" y="578"/>
                    <a:pt x="359" y="578"/>
                    <a:pt x="359" y="578"/>
                  </a:cubicBezTo>
                  <a:cubicBezTo>
                    <a:pt x="369" y="462"/>
                    <a:pt x="369" y="462"/>
                    <a:pt x="369" y="462"/>
                  </a:cubicBezTo>
                  <a:cubicBezTo>
                    <a:pt x="444" y="419"/>
                    <a:pt x="495" y="339"/>
                    <a:pt x="495" y="247"/>
                  </a:cubicBezTo>
                  <a:close/>
                </a:path>
              </a:pathLst>
            </a:custGeom>
            <a:solidFill>
              <a:srgbClr val="00A39E"/>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7" name="Freeform 100"/>
            <p:cNvSpPr>
              <a:spLocks noEditPoints="1"/>
            </p:cNvSpPr>
            <p:nvPr/>
          </p:nvSpPr>
          <p:spPr bwMode="auto">
            <a:xfrm>
              <a:off x="4149620" y="3238580"/>
              <a:ext cx="235639" cy="235639"/>
            </a:xfrm>
            <a:custGeom>
              <a:avLst/>
              <a:gdLst>
                <a:gd name="T0" fmla="*/ 148 w 148"/>
                <a:gd name="T1" fmla="*/ 145 h 148"/>
                <a:gd name="T2" fmla="*/ 145 w 148"/>
                <a:gd name="T3" fmla="*/ 148 h 148"/>
                <a:gd name="T4" fmla="*/ 3 w 148"/>
                <a:gd name="T5" fmla="*/ 148 h 148"/>
                <a:gd name="T6" fmla="*/ 0 w 148"/>
                <a:gd name="T7" fmla="*/ 145 h 148"/>
                <a:gd name="T8" fmla="*/ 0 w 148"/>
                <a:gd name="T9" fmla="*/ 3 h 148"/>
                <a:gd name="T10" fmla="*/ 3 w 148"/>
                <a:gd name="T11" fmla="*/ 0 h 148"/>
                <a:gd name="T12" fmla="*/ 145 w 148"/>
                <a:gd name="T13" fmla="*/ 0 h 148"/>
                <a:gd name="T14" fmla="*/ 148 w 148"/>
                <a:gd name="T15" fmla="*/ 3 h 148"/>
                <a:gd name="T16" fmla="*/ 148 w 148"/>
                <a:gd name="T17" fmla="*/ 145 h 148"/>
                <a:gd name="T18" fmla="*/ 4 w 148"/>
                <a:gd name="T19" fmla="*/ 140 h 148"/>
                <a:gd name="T20" fmla="*/ 144 w 148"/>
                <a:gd name="T21" fmla="*/ 140 h 148"/>
                <a:gd name="T22" fmla="*/ 144 w 148"/>
                <a:gd name="T23" fmla="*/ 8 h 148"/>
                <a:gd name="T24" fmla="*/ 4 w 148"/>
                <a:gd name="T25" fmla="*/ 8 h 148"/>
                <a:gd name="T26" fmla="*/ 4 w 148"/>
                <a:gd name="T2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48">
                  <a:moveTo>
                    <a:pt x="148" y="145"/>
                  </a:moveTo>
                  <a:cubicBezTo>
                    <a:pt x="148" y="147"/>
                    <a:pt x="147" y="148"/>
                    <a:pt x="145" y="148"/>
                  </a:cubicBezTo>
                  <a:cubicBezTo>
                    <a:pt x="3" y="148"/>
                    <a:pt x="3" y="148"/>
                    <a:pt x="3" y="148"/>
                  </a:cubicBezTo>
                  <a:cubicBezTo>
                    <a:pt x="1" y="148"/>
                    <a:pt x="0" y="147"/>
                    <a:pt x="0" y="145"/>
                  </a:cubicBezTo>
                  <a:cubicBezTo>
                    <a:pt x="0" y="3"/>
                    <a:pt x="0" y="3"/>
                    <a:pt x="0" y="3"/>
                  </a:cubicBezTo>
                  <a:cubicBezTo>
                    <a:pt x="0" y="1"/>
                    <a:pt x="1" y="0"/>
                    <a:pt x="3" y="0"/>
                  </a:cubicBezTo>
                  <a:cubicBezTo>
                    <a:pt x="145" y="0"/>
                    <a:pt x="145" y="0"/>
                    <a:pt x="145" y="0"/>
                  </a:cubicBezTo>
                  <a:cubicBezTo>
                    <a:pt x="147" y="0"/>
                    <a:pt x="148" y="1"/>
                    <a:pt x="148" y="3"/>
                  </a:cubicBezTo>
                  <a:lnTo>
                    <a:pt x="148" y="145"/>
                  </a:lnTo>
                  <a:close/>
                  <a:moveTo>
                    <a:pt x="4" y="140"/>
                  </a:moveTo>
                  <a:cubicBezTo>
                    <a:pt x="144" y="140"/>
                    <a:pt x="144" y="140"/>
                    <a:pt x="144" y="140"/>
                  </a:cubicBezTo>
                  <a:cubicBezTo>
                    <a:pt x="144" y="8"/>
                    <a:pt x="144" y="8"/>
                    <a:pt x="144" y="8"/>
                  </a:cubicBezTo>
                  <a:cubicBezTo>
                    <a:pt x="4" y="8"/>
                    <a:pt x="4" y="8"/>
                    <a:pt x="4" y="8"/>
                  </a:cubicBezTo>
                  <a:lnTo>
                    <a:pt x="4" y="140"/>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8" name="Freeform 101"/>
            <p:cNvSpPr>
              <a:spLocks/>
            </p:cNvSpPr>
            <p:nvPr/>
          </p:nvSpPr>
          <p:spPr bwMode="auto">
            <a:xfrm>
              <a:off x="4152986" y="3154423"/>
              <a:ext cx="316430" cy="93582"/>
            </a:xfrm>
            <a:custGeom>
              <a:avLst/>
              <a:gdLst>
                <a:gd name="T0" fmla="*/ 144 w 199"/>
                <a:gd name="T1" fmla="*/ 59 h 59"/>
                <a:gd name="T2" fmla="*/ 142 w 199"/>
                <a:gd name="T3" fmla="*/ 59 h 59"/>
                <a:gd name="T4" fmla="*/ 142 w 199"/>
                <a:gd name="T5" fmla="*/ 55 h 59"/>
                <a:gd name="T6" fmla="*/ 190 w 199"/>
                <a:gd name="T7" fmla="*/ 5 h 59"/>
                <a:gd name="T8" fmla="*/ 55 w 199"/>
                <a:gd name="T9" fmla="*/ 5 h 59"/>
                <a:gd name="T10" fmla="*/ 5 w 199"/>
                <a:gd name="T11" fmla="*/ 58 h 59"/>
                <a:gd name="T12" fmla="*/ 1 w 199"/>
                <a:gd name="T13" fmla="*/ 58 h 59"/>
                <a:gd name="T14" fmla="*/ 1 w 199"/>
                <a:gd name="T15" fmla="*/ 54 h 59"/>
                <a:gd name="T16" fmla="*/ 52 w 199"/>
                <a:gd name="T17" fmla="*/ 1 h 59"/>
                <a:gd name="T18" fmla="*/ 54 w 199"/>
                <a:gd name="T19" fmla="*/ 1 h 59"/>
                <a:gd name="T20" fmla="*/ 196 w 199"/>
                <a:gd name="T21" fmla="*/ 1 h 59"/>
                <a:gd name="T22" fmla="*/ 199 w 199"/>
                <a:gd name="T23" fmla="*/ 2 h 59"/>
                <a:gd name="T24" fmla="*/ 198 w 199"/>
                <a:gd name="T25" fmla="*/ 4 h 59"/>
                <a:gd name="T26" fmla="*/ 146 w 199"/>
                <a:gd name="T27" fmla="*/ 59 h 59"/>
                <a:gd name="T28" fmla="*/ 144 w 199"/>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59">
                  <a:moveTo>
                    <a:pt x="144" y="59"/>
                  </a:moveTo>
                  <a:cubicBezTo>
                    <a:pt x="144" y="59"/>
                    <a:pt x="143" y="59"/>
                    <a:pt x="142" y="59"/>
                  </a:cubicBezTo>
                  <a:cubicBezTo>
                    <a:pt x="141" y="58"/>
                    <a:pt x="141" y="56"/>
                    <a:pt x="142" y="55"/>
                  </a:cubicBezTo>
                  <a:cubicBezTo>
                    <a:pt x="190" y="5"/>
                    <a:pt x="190" y="5"/>
                    <a:pt x="190" y="5"/>
                  </a:cubicBezTo>
                  <a:cubicBezTo>
                    <a:pt x="55" y="5"/>
                    <a:pt x="55" y="5"/>
                    <a:pt x="55" y="5"/>
                  </a:cubicBezTo>
                  <a:cubicBezTo>
                    <a:pt x="5" y="58"/>
                    <a:pt x="5" y="58"/>
                    <a:pt x="5" y="58"/>
                  </a:cubicBezTo>
                  <a:cubicBezTo>
                    <a:pt x="4" y="59"/>
                    <a:pt x="2" y="59"/>
                    <a:pt x="1" y="58"/>
                  </a:cubicBezTo>
                  <a:cubicBezTo>
                    <a:pt x="0" y="57"/>
                    <a:pt x="0" y="55"/>
                    <a:pt x="1" y="54"/>
                  </a:cubicBezTo>
                  <a:cubicBezTo>
                    <a:pt x="52" y="1"/>
                    <a:pt x="52" y="1"/>
                    <a:pt x="52" y="1"/>
                  </a:cubicBezTo>
                  <a:cubicBezTo>
                    <a:pt x="52" y="0"/>
                    <a:pt x="53" y="1"/>
                    <a:pt x="54" y="1"/>
                  </a:cubicBezTo>
                  <a:cubicBezTo>
                    <a:pt x="196" y="1"/>
                    <a:pt x="196" y="1"/>
                    <a:pt x="196" y="1"/>
                  </a:cubicBezTo>
                  <a:cubicBezTo>
                    <a:pt x="197" y="1"/>
                    <a:pt x="198" y="1"/>
                    <a:pt x="199" y="2"/>
                  </a:cubicBezTo>
                  <a:cubicBezTo>
                    <a:pt x="199" y="3"/>
                    <a:pt x="199" y="3"/>
                    <a:pt x="198" y="4"/>
                  </a:cubicBezTo>
                  <a:cubicBezTo>
                    <a:pt x="146" y="59"/>
                    <a:pt x="146" y="59"/>
                    <a:pt x="146" y="59"/>
                  </a:cubicBezTo>
                  <a:cubicBezTo>
                    <a:pt x="146" y="59"/>
                    <a:pt x="145" y="59"/>
                    <a:pt x="144" y="59"/>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79" name="Freeform 102"/>
            <p:cNvSpPr>
              <a:spLocks/>
            </p:cNvSpPr>
            <p:nvPr/>
          </p:nvSpPr>
          <p:spPr bwMode="auto">
            <a:xfrm>
              <a:off x="4379199" y="3155770"/>
              <a:ext cx="93582" cy="318450"/>
            </a:xfrm>
            <a:custGeom>
              <a:avLst/>
              <a:gdLst>
                <a:gd name="T0" fmla="*/ 3 w 59"/>
                <a:gd name="T1" fmla="*/ 200 h 200"/>
                <a:gd name="T2" fmla="*/ 1 w 59"/>
                <a:gd name="T3" fmla="*/ 199 h 200"/>
                <a:gd name="T4" fmla="*/ 1 w 59"/>
                <a:gd name="T5" fmla="*/ 195 h 200"/>
                <a:gd name="T6" fmla="*/ 53 w 59"/>
                <a:gd name="T7" fmla="*/ 138 h 200"/>
                <a:gd name="T8" fmla="*/ 52 w 59"/>
                <a:gd name="T9" fmla="*/ 2 h 200"/>
                <a:gd name="T10" fmla="*/ 54 w 59"/>
                <a:gd name="T11" fmla="*/ 0 h 200"/>
                <a:gd name="T12" fmla="*/ 57 w 59"/>
                <a:gd name="T13" fmla="*/ 2 h 200"/>
                <a:gd name="T14" fmla="*/ 59 w 59"/>
                <a:gd name="T15" fmla="*/ 139 h 200"/>
                <a:gd name="T16" fmla="*/ 58 w 59"/>
                <a:gd name="T17" fmla="*/ 141 h 200"/>
                <a:gd name="T18" fmla="*/ 5 w 59"/>
                <a:gd name="T19" fmla="*/ 199 h 200"/>
                <a:gd name="T20" fmla="*/ 3 w 59"/>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00">
                  <a:moveTo>
                    <a:pt x="3" y="200"/>
                  </a:moveTo>
                  <a:cubicBezTo>
                    <a:pt x="2" y="200"/>
                    <a:pt x="2" y="199"/>
                    <a:pt x="1" y="199"/>
                  </a:cubicBezTo>
                  <a:cubicBezTo>
                    <a:pt x="0" y="198"/>
                    <a:pt x="0" y="196"/>
                    <a:pt x="1" y="195"/>
                  </a:cubicBezTo>
                  <a:cubicBezTo>
                    <a:pt x="53" y="138"/>
                    <a:pt x="53" y="138"/>
                    <a:pt x="53" y="138"/>
                  </a:cubicBezTo>
                  <a:cubicBezTo>
                    <a:pt x="52" y="2"/>
                    <a:pt x="52" y="2"/>
                    <a:pt x="52" y="2"/>
                  </a:cubicBezTo>
                  <a:cubicBezTo>
                    <a:pt x="52" y="1"/>
                    <a:pt x="53" y="0"/>
                    <a:pt x="54" y="0"/>
                  </a:cubicBezTo>
                  <a:cubicBezTo>
                    <a:pt x="56" y="0"/>
                    <a:pt x="57" y="1"/>
                    <a:pt x="57" y="2"/>
                  </a:cubicBezTo>
                  <a:cubicBezTo>
                    <a:pt x="59" y="139"/>
                    <a:pt x="59" y="139"/>
                    <a:pt x="59" y="139"/>
                  </a:cubicBezTo>
                  <a:cubicBezTo>
                    <a:pt x="59" y="140"/>
                    <a:pt x="59" y="140"/>
                    <a:pt x="58" y="141"/>
                  </a:cubicBezTo>
                  <a:cubicBezTo>
                    <a:pt x="5" y="199"/>
                    <a:pt x="5" y="199"/>
                    <a:pt x="5" y="199"/>
                  </a:cubicBezTo>
                  <a:cubicBezTo>
                    <a:pt x="4" y="199"/>
                    <a:pt x="4" y="200"/>
                    <a:pt x="3" y="200"/>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0" name="Freeform 103"/>
            <p:cNvSpPr>
              <a:spLocks/>
            </p:cNvSpPr>
            <p:nvPr/>
          </p:nvSpPr>
          <p:spPr bwMode="auto">
            <a:xfrm>
              <a:off x="4235796" y="3154423"/>
              <a:ext cx="9426" cy="20198"/>
            </a:xfrm>
            <a:custGeom>
              <a:avLst/>
              <a:gdLst>
                <a:gd name="T0" fmla="*/ 3 w 6"/>
                <a:gd name="T1" fmla="*/ 13 h 13"/>
                <a:gd name="T2" fmla="*/ 0 w 6"/>
                <a:gd name="T3" fmla="*/ 9 h 13"/>
                <a:gd name="T4" fmla="*/ 0 w 6"/>
                <a:gd name="T5" fmla="*/ 4 h 13"/>
                <a:gd name="T6" fmla="*/ 3 w 6"/>
                <a:gd name="T7" fmla="*/ 1 h 13"/>
                <a:gd name="T8" fmla="*/ 6 w 6"/>
                <a:gd name="T9" fmla="*/ 3 h 13"/>
                <a:gd name="T10" fmla="*/ 6 w 6"/>
                <a:gd name="T11" fmla="*/ 9 h 13"/>
                <a:gd name="T12" fmla="*/ 3 w 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13"/>
                  </a:moveTo>
                  <a:cubicBezTo>
                    <a:pt x="1" y="13"/>
                    <a:pt x="0" y="11"/>
                    <a:pt x="0" y="9"/>
                  </a:cubicBezTo>
                  <a:cubicBezTo>
                    <a:pt x="0" y="4"/>
                    <a:pt x="0" y="4"/>
                    <a:pt x="0" y="4"/>
                  </a:cubicBezTo>
                  <a:cubicBezTo>
                    <a:pt x="0" y="2"/>
                    <a:pt x="1" y="1"/>
                    <a:pt x="3" y="1"/>
                  </a:cubicBezTo>
                  <a:cubicBezTo>
                    <a:pt x="4" y="0"/>
                    <a:pt x="6" y="2"/>
                    <a:pt x="6" y="3"/>
                  </a:cubicBezTo>
                  <a:cubicBezTo>
                    <a:pt x="6" y="9"/>
                    <a:pt x="6" y="9"/>
                    <a:pt x="6" y="9"/>
                  </a:cubicBezTo>
                  <a:cubicBezTo>
                    <a:pt x="6" y="11"/>
                    <a:pt x="4" y="13"/>
                    <a:pt x="3" y="1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1" name="Freeform 104"/>
            <p:cNvSpPr>
              <a:spLocks noEditPoints="1"/>
            </p:cNvSpPr>
            <p:nvPr/>
          </p:nvSpPr>
          <p:spPr bwMode="auto">
            <a:xfrm>
              <a:off x="4171837" y="3180007"/>
              <a:ext cx="74731" cy="273342"/>
            </a:xfrm>
            <a:custGeom>
              <a:avLst/>
              <a:gdLst>
                <a:gd name="T0" fmla="*/ 1 w 47"/>
                <a:gd name="T1" fmla="*/ 171 h 172"/>
                <a:gd name="T2" fmla="*/ 8 w 47"/>
                <a:gd name="T3" fmla="*/ 159 h 172"/>
                <a:gd name="T4" fmla="*/ 12 w 47"/>
                <a:gd name="T5" fmla="*/ 163 h 172"/>
                <a:gd name="T6" fmla="*/ 3 w 47"/>
                <a:gd name="T7" fmla="*/ 172 h 172"/>
                <a:gd name="T8" fmla="*/ 15 w 47"/>
                <a:gd name="T9" fmla="*/ 155 h 172"/>
                <a:gd name="T10" fmla="*/ 22 w 47"/>
                <a:gd name="T11" fmla="*/ 144 h 172"/>
                <a:gd name="T12" fmla="*/ 26 w 47"/>
                <a:gd name="T13" fmla="*/ 147 h 172"/>
                <a:gd name="T14" fmla="*/ 17 w 47"/>
                <a:gd name="T15" fmla="*/ 156 h 172"/>
                <a:gd name="T16" fmla="*/ 30 w 47"/>
                <a:gd name="T17" fmla="*/ 139 h 172"/>
                <a:gd name="T18" fmla="*/ 37 w 47"/>
                <a:gd name="T19" fmla="*/ 128 h 172"/>
                <a:gd name="T20" fmla="*/ 41 w 47"/>
                <a:gd name="T21" fmla="*/ 131 h 172"/>
                <a:gd name="T22" fmla="*/ 32 w 47"/>
                <a:gd name="T23" fmla="*/ 140 h 172"/>
                <a:gd name="T24" fmla="*/ 42 w 47"/>
                <a:gd name="T25" fmla="*/ 122 h 172"/>
                <a:gd name="T26" fmla="*/ 45 w 47"/>
                <a:gd name="T27" fmla="*/ 108 h 172"/>
                <a:gd name="T28" fmla="*/ 47 w 47"/>
                <a:gd name="T29" fmla="*/ 122 h 172"/>
                <a:gd name="T30" fmla="*/ 44 w 47"/>
                <a:gd name="T31" fmla="*/ 105 h 172"/>
                <a:gd name="T32" fmla="*/ 42 w 47"/>
                <a:gd name="T33" fmla="*/ 90 h 172"/>
                <a:gd name="T34" fmla="*/ 47 w 47"/>
                <a:gd name="T35" fmla="*/ 89 h 172"/>
                <a:gd name="T36" fmla="*/ 44 w 47"/>
                <a:gd name="T37" fmla="*/ 105 h 172"/>
                <a:gd name="T38" fmla="*/ 41 w 47"/>
                <a:gd name="T39" fmla="*/ 80 h 172"/>
                <a:gd name="T40" fmla="*/ 44 w 47"/>
                <a:gd name="T41" fmla="*/ 65 h 172"/>
                <a:gd name="T42" fmla="*/ 47 w 47"/>
                <a:gd name="T43" fmla="*/ 80 h 172"/>
                <a:gd name="T44" fmla="*/ 44 w 47"/>
                <a:gd name="T45" fmla="*/ 61 h 172"/>
                <a:gd name="T46" fmla="*/ 41 w 47"/>
                <a:gd name="T47" fmla="*/ 47 h 172"/>
                <a:gd name="T48" fmla="*/ 46 w 47"/>
                <a:gd name="T49" fmla="*/ 46 h 172"/>
                <a:gd name="T50" fmla="*/ 44 w 47"/>
                <a:gd name="T51" fmla="*/ 61 h 172"/>
                <a:gd name="T52" fmla="*/ 41 w 47"/>
                <a:gd name="T53" fmla="*/ 35 h 172"/>
                <a:gd name="T54" fmla="*/ 43 w 47"/>
                <a:gd name="T55" fmla="*/ 22 h 172"/>
                <a:gd name="T56" fmla="*/ 46 w 47"/>
                <a:gd name="T57" fmla="*/ 35 h 172"/>
                <a:gd name="T58" fmla="*/ 43 w 47"/>
                <a:gd name="T59" fmla="*/ 37 h 172"/>
                <a:gd name="T60" fmla="*/ 40 w 47"/>
                <a:gd name="T61" fmla="*/ 12 h 172"/>
                <a:gd name="T62" fmla="*/ 43 w 47"/>
                <a:gd name="T63" fmla="*/ 0 h 172"/>
                <a:gd name="T64" fmla="*/ 46 w 47"/>
                <a:gd name="T65" fmla="*/ 1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172">
                  <a:moveTo>
                    <a:pt x="3" y="172"/>
                  </a:moveTo>
                  <a:cubicBezTo>
                    <a:pt x="2" y="172"/>
                    <a:pt x="1" y="172"/>
                    <a:pt x="1" y="171"/>
                  </a:cubicBezTo>
                  <a:cubicBezTo>
                    <a:pt x="0" y="170"/>
                    <a:pt x="0" y="168"/>
                    <a:pt x="1" y="167"/>
                  </a:cubicBezTo>
                  <a:cubicBezTo>
                    <a:pt x="8" y="159"/>
                    <a:pt x="8" y="159"/>
                    <a:pt x="8" y="159"/>
                  </a:cubicBezTo>
                  <a:cubicBezTo>
                    <a:pt x="9" y="158"/>
                    <a:pt x="11" y="158"/>
                    <a:pt x="12" y="159"/>
                  </a:cubicBezTo>
                  <a:cubicBezTo>
                    <a:pt x="13" y="160"/>
                    <a:pt x="13" y="162"/>
                    <a:pt x="12" y="163"/>
                  </a:cubicBezTo>
                  <a:cubicBezTo>
                    <a:pt x="5" y="171"/>
                    <a:pt x="5" y="171"/>
                    <a:pt x="5" y="171"/>
                  </a:cubicBezTo>
                  <a:cubicBezTo>
                    <a:pt x="4" y="171"/>
                    <a:pt x="3" y="172"/>
                    <a:pt x="3" y="172"/>
                  </a:cubicBezTo>
                  <a:close/>
                  <a:moveTo>
                    <a:pt x="17" y="156"/>
                  </a:moveTo>
                  <a:cubicBezTo>
                    <a:pt x="16" y="156"/>
                    <a:pt x="16" y="156"/>
                    <a:pt x="15" y="155"/>
                  </a:cubicBezTo>
                  <a:cubicBezTo>
                    <a:pt x="14" y="154"/>
                    <a:pt x="14" y="153"/>
                    <a:pt x="15" y="151"/>
                  </a:cubicBezTo>
                  <a:cubicBezTo>
                    <a:pt x="22" y="144"/>
                    <a:pt x="22" y="144"/>
                    <a:pt x="22" y="144"/>
                  </a:cubicBezTo>
                  <a:cubicBezTo>
                    <a:pt x="23" y="142"/>
                    <a:pt x="25" y="142"/>
                    <a:pt x="26" y="143"/>
                  </a:cubicBezTo>
                  <a:cubicBezTo>
                    <a:pt x="27" y="144"/>
                    <a:pt x="27" y="146"/>
                    <a:pt x="26" y="147"/>
                  </a:cubicBezTo>
                  <a:cubicBezTo>
                    <a:pt x="19" y="155"/>
                    <a:pt x="19" y="155"/>
                    <a:pt x="19" y="155"/>
                  </a:cubicBezTo>
                  <a:cubicBezTo>
                    <a:pt x="19" y="156"/>
                    <a:pt x="18" y="156"/>
                    <a:pt x="17" y="156"/>
                  </a:cubicBezTo>
                  <a:close/>
                  <a:moveTo>
                    <a:pt x="32" y="140"/>
                  </a:moveTo>
                  <a:cubicBezTo>
                    <a:pt x="31" y="140"/>
                    <a:pt x="30" y="140"/>
                    <a:pt x="30" y="139"/>
                  </a:cubicBezTo>
                  <a:cubicBezTo>
                    <a:pt x="29" y="138"/>
                    <a:pt x="29" y="137"/>
                    <a:pt x="30" y="136"/>
                  </a:cubicBezTo>
                  <a:cubicBezTo>
                    <a:pt x="37" y="128"/>
                    <a:pt x="37" y="128"/>
                    <a:pt x="37" y="128"/>
                  </a:cubicBezTo>
                  <a:cubicBezTo>
                    <a:pt x="38" y="127"/>
                    <a:pt x="40" y="127"/>
                    <a:pt x="41" y="128"/>
                  </a:cubicBezTo>
                  <a:cubicBezTo>
                    <a:pt x="42" y="129"/>
                    <a:pt x="42" y="130"/>
                    <a:pt x="41" y="131"/>
                  </a:cubicBezTo>
                  <a:cubicBezTo>
                    <a:pt x="34" y="139"/>
                    <a:pt x="34" y="139"/>
                    <a:pt x="34" y="139"/>
                  </a:cubicBezTo>
                  <a:cubicBezTo>
                    <a:pt x="33" y="140"/>
                    <a:pt x="32" y="140"/>
                    <a:pt x="32" y="140"/>
                  </a:cubicBezTo>
                  <a:close/>
                  <a:moveTo>
                    <a:pt x="45" y="125"/>
                  </a:moveTo>
                  <a:cubicBezTo>
                    <a:pt x="43" y="125"/>
                    <a:pt x="42" y="123"/>
                    <a:pt x="42" y="122"/>
                  </a:cubicBezTo>
                  <a:cubicBezTo>
                    <a:pt x="42" y="111"/>
                    <a:pt x="42" y="111"/>
                    <a:pt x="42" y="111"/>
                  </a:cubicBezTo>
                  <a:cubicBezTo>
                    <a:pt x="42" y="109"/>
                    <a:pt x="43" y="108"/>
                    <a:pt x="45" y="108"/>
                  </a:cubicBezTo>
                  <a:cubicBezTo>
                    <a:pt x="46" y="108"/>
                    <a:pt x="47" y="109"/>
                    <a:pt x="47" y="110"/>
                  </a:cubicBezTo>
                  <a:cubicBezTo>
                    <a:pt x="47" y="122"/>
                    <a:pt x="47" y="122"/>
                    <a:pt x="47" y="122"/>
                  </a:cubicBezTo>
                  <a:cubicBezTo>
                    <a:pt x="47" y="123"/>
                    <a:pt x="46" y="125"/>
                    <a:pt x="45" y="125"/>
                  </a:cubicBezTo>
                  <a:close/>
                  <a:moveTo>
                    <a:pt x="44" y="105"/>
                  </a:moveTo>
                  <a:cubicBezTo>
                    <a:pt x="43" y="105"/>
                    <a:pt x="42" y="103"/>
                    <a:pt x="42" y="101"/>
                  </a:cubicBezTo>
                  <a:cubicBezTo>
                    <a:pt x="42" y="90"/>
                    <a:pt x="42" y="90"/>
                    <a:pt x="42" y="90"/>
                  </a:cubicBezTo>
                  <a:cubicBezTo>
                    <a:pt x="42" y="88"/>
                    <a:pt x="43" y="87"/>
                    <a:pt x="44" y="87"/>
                  </a:cubicBezTo>
                  <a:cubicBezTo>
                    <a:pt x="46" y="86"/>
                    <a:pt x="47" y="88"/>
                    <a:pt x="47" y="89"/>
                  </a:cubicBezTo>
                  <a:cubicBezTo>
                    <a:pt x="47" y="101"/>
                    <a:pt x="47" y="101"/>
                    <a:pt x="47" y="101"/>
                  </a:cubicBezTo>
                  <a:cubicBezTo>
                    <a:pt x="47" y="103"/>
                    <a:pt x="46" y="105"/>
                    <a:pt x="44" y="105"/>
                  </a:cubicBezTo>
                  <a:close/>
                  <a:moveTo>
                    <a:pt x="44" y="85"/>
                  </a:moveTo>
                  <a:cubicBezTo>
                    <a:pt x="43" y="85"/>
                    <a:pt x="41" y="82"/>
                    <a:pt x="41" y="80"/>
                  </a:cubicBezTo>
                  <a:cubicBezTo>
                    <a:pt x="41" y="69"/>
                    <a:pt x="41" y="69"/>
                    <a:pt x="41" y="69"/>
                  </a:cubicBezTo>
                  <a:cubicBezTo>
                    <a:pt x="41" y="67"/>
                    <a:pt x="42" y="65"/>
                    <a:pt x="44" y="65"/>
                  </a:cubicBezTo>
                  <a:cubicBezTo>
                    <a:pt x="45" y="65"/>
                    <a:pt x="47" y="66"/>
                    <a:pt x="47" y="68"/>
                  </a:cubicBezTo>
                  <a:cubicBezTo>
                    <a:pt x="47" y="80"/>
                    <a:pt x="47" y="80"/>
                    <a:pt x="47" y="80"/>
                  </a:cubicBezTo>
                  <a:cubicBezTo>
                    <a:pt x="47" y="82"/>
                    <a:pt x="46" y="85"/>
                    <a:pt x="44" y="85"/>
                  </a:cubicBezTo>
                  <a:close/>
                  <a:moveTo>
                    <a:pt x="44" y="61"/>
                  </a:moveTo>
                  <a:cubicBezTo>
                    <a:pt x="42" y="61"/>
                    <a:pt x="41" y="59"/>
                    <a:pt x="41" y="58"/>
                  </a:cubicBezTo>
                  <a:cubicBezTo>
                    <a:pt x="41" y="47"/>
                    <a:pt x="41" y="47"/>
                    <a:pt x="41" y="47"/>
                  </a:cubicBezTo>
                  <a:cubicBezTo>
                    <a:pt x="41" y="45"/>
                    <a:pt x="42" y="44"/>
                    <a:pt x="44" y="44"/>
                  </a:cubicBezTo>
                  <a:cubicBezTo>
                    <a:pt x="45" y="43"/>
                    <a:pt x="46" y="45"/>
                    <a:pt x="46" y="46"/>
                  </a:cubicBezTo>
                  <a:cubicBezTo>
                    <a:pt x="47" y="58"/>
                    <a:pt x="47" y="58"/>
                    <a:pt x="47" y="58"/>
                  </a:cubicBezTo>
                  <a:cubicBezTo>
                    <a:pt x="47" y="59"/>
                    <a:pt x="45" y="61"/>
                    <a:pt x="44" y="61"/>
                  </a:cubicBezTo>
                  <a:close/>
                  <a:moveTo>
                    <a:pt x="43" y="37"/>
                  </a:moveTo>
                  <a:cubicBezTo>
                    <a:pt x="42" y="37"/>
                    <a:pt x="41" y="36"/>
                    <a:pt x="41" y="35"/>
                  </a:cubicBezTo>
                  <a:cubicBezTo>
                    <a:pt x="41" y="24"/>
                    <a:pt x="41" y="24"/>
                    <a:pt x="41" y="24"/>
                  </a:cubicBezTo>
                  <a:cubicBezTo>
                    <a:pt x="41" y="23"/>
                    <a:pt x="42" y="22"/>
                    <a:pt x="43" y="22"/>
                  </a:cubicBezTo>
                  <a:cubicBezTo>
                    <a:pt x="45" y="22"/>
                    <a:pt x="46" y="23"/>
                    <a:pt x="46" y="25"/>
                  </a:cubicBezTo>
                  <a:cubicBezTo>
                    <a:pt x="46" y="35"/>
                    <a:pt x="46" y="35"/>
                    <a:pt x="46" y="35"/>
                  </a:cubicBezTo>
                  <a:cubicBezTo>
                    <a:pt x="46" y="36"/>
                    <a:pt x="45" y="37"/>
                    <a:pt x="44" y="37"/>
                  </a:cubicBezTo>
                  <a:lnTo>
                    <a:pt x="43" y="37"/>
                  </a:lnTo>
                  <a:close/>
                  <a:moveTo>
                    <a:pt x="43" y="13"/>
                  </a:moveTo>
                  <a:cubicBezTo>
                    <a:pt x="42" y="13"/>
                    <a:pt x="40" y="14"/>
                    <a:pt x="40" y="12"/>
                  </a:cubicBezTo>
                  <a:cubicBezTo>
                    <a:pt x="40" y="2"/>
                    <a:pt x="40" y="2"/>
                    <a:pt x="40" y="2"/>
                  </a:cubicBezTo>
                  <a:cubicBezTo>
                    <a:pt x="40" y="1"/>
                    <a:pt x="41" y="0"/>
                    <a:pt x="43" y="0"/>
                  </a:cubicBezTo>
                  <a:cubicBezTo>
                    <a:pt x="44" y="0"/>
                    <a:pt x="46" y="1"/>
                    <a:pt x="46" y="3"/>
                  </a:cubicBezTo>
                  <a:cubicBezTo>
                    <a:pt x="46" y="12"/>
                    <a:pt x="46" y="12"/>
                    <a:pt x="46" y="12"/>
                  </a:cubicBezTo>
                  <a:cubicBezTo>
                    <a:pt x="46" y="13"/>
                    <a:pt x="45" y="13"/>
                    <a:pt x="43" y="1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2" name="Freeform 105"/>
            <p:cNvSpPr>
              <a:spLocks/>
            </p:cNvSpPr>
            <p:nvPr/>
          </p:nvSpPr>
          <p:spPr bwMode="auto">
            <a:xfrm>
              <a:off x="4154332" y="3456715"/>
              <a:ext cx="14138" cy="16158"/>
            </a:xfrm>
            <a:custGeom>
              <a:avLst/>
              <a:gdLst>
                <a:gd name="T0" fmla="*/ 3 w 9"/>
                <a:gd name="T1" fmla="*/ 10 h 10"/>
                <a:gd name="T2" fmla="*/ 1 w 9"/>
                <a:gd name="T3" fmla="*/ 9 h 10"/>
                <a:gd name="T4" fmla="*/ 1 w 9"/>
                <a:gd name="T5" fmla="*/ 5 h 10"/>
                <a:gd name="T6" fmla="*/ 4 w 9"/>
                <a:gd name="T7" fmla="*/ 1 h 10"/>
                <a:gd name="T8" fmla="*/ 8 w 9"/>
                <a:gd name="T9" fmla="*/ 1 h 10"/>
                <a:gd name="T10" fmla="*/ 8 w 9"/>
                <a:gd name="T11" fmla="*/ 5 h 10"/>
                <a:gd name="T12" fmla="*/ 5 w 9"/>
                <a:gd name="T13" fmla="*/ 9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2" y="10"/>
                    <a:pt x="1" y="9"/>
                    <a:pt x="1" y="9"/>
                  </a:cubicBezTo>
                  <a:cubicBezTo>
                    <a:pt x="0" y="8"/>
                    <a:pt x="0" y="6"/>
                    <a:pt x="1" y="5"/>
                  </a:cubicBezTo>
                  <a:cubicBezTo>
                    <a:pt x="4" y="1"/>
                    <a:pt x="4" y="1"/>
                    <a:pt x="4" y="1"/>
                  </a:cubicBezTo>
                  <a:cubicBezTo>
                    <a:pt x="5" y="0"/>
                    <a:pt x="7" y="0"/>
                    <a:pt x="8" y="1"/>
                  </a:cubicBezTo>
                  <a:cubicBezTo>
                    <a:pt x="9" y="2"/>
                    <a:pt x="9" y="4"/>
                    <a:pt x="8" y="5"/>
                  </a:cubicBezTo>
                  <a:cubicBezTo>
                    <a:pt x="5" y="9"/>
                    <a:pt x="5" y="9"/>
                    <a:pt x="5" y="9"/>
                  </a:cubicBezTo>
                  <a:cubicBezTo>
                    <a:pt x="4" y="9"/>
                    <a:pt x="3" y="10"/>
                    <a:pt x="3" y="10"/>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3" name="Freeform 106"/>
            <p:cNvSpPr>
              <a:spLocks/>
            </p:cNvSpPr>
            <p:nvPr/>
          </p:nvSpPr>
          <p:spPr bwMode="auto">
            <a:xfrm>
              <a:off x="4238489" y="3372558"/>
              <a:ext cx="17505" cy="6059"/>
            </a:xfrm>
            <a:custGeom>
              <a:avLst/>
              <a:gdLst>
                <a:gd name="T0" fmla="*/ 8 w 11"/>
                <a:gd name="T1" fmla="*/ 4 h 4"/>
                <a:gd name="T2" fmla="*/ 8 w 11"/>
                <a:gd name="T3" fmla="*/ 4 h 4"/>
                <a:gd name="T4" fmla="*/ 3 w 11"/>
                <a:gd name="T5" fmla="*/ 4 h 4"/>
                <a:gd name="T6" fmla="*/ 0 w 11"/>
                <a:gd name="T7" fmla="*/ 2 h 4"/>
                <a:gd name="T8" fmla="*/ 3 w 11"/>
                <a:gd name="T9" fmla="*/ 0 h 4"/>
                <a:gd name="T10" fmla="*/ 3 w 11"/>
                <a:gd name="T11" fmla="*/ 0 h 4"/>
                <a:gd name="T12" fmla="*/ 8 w 11"/>
                <a:gd name="T13" fmla="*/ 0 h 4"/>
                <a:gd name="T14" fmla="*/ 11 w 11"/>
                <a:gd name="T15" fmla="*/ 2 h 4"/>
                <a:gd name="T16" fmla="*/ 8 w 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
                  <a:moveTo>
                    <a:pt x="8" y="4"/>
                  </a:moveTo>
                  <a:cubicBezTo>
                    <a:pt x="8" y="4"/>
                    <a:pt x="8" y="4"/>
                    <a:pt x="8" y="4"/>
                  </a:cubicBezTo>
                  <a:cubicBezTo>
                    <a:pt x="3" y="4"/>
                    <a:pt x="3" y="4"/>
                    <a:pt x="3" y="4"/>
                  </a:cubicBezTo>
                  <a:cubicBezTo>
                    <a:pt x="1" y="4"/>
                    <a:pt x="0" y="4"/>
                    <a:pt x="0" y="2"/>
                  </a:cubicBezTo>
                  <a:cubicBezTo>
                    <a:pt x="0" y="1"/>
                    <a:pt x="1" y="0"/>
                    <a:pt x="3" y="0"/>
                  </a:cubicBezTo>
                  <a:cubicBezTo>
                    <a:pt x="3" y="0"/>
                    <a:pt x="3" y="0"/>
                    <a:pt x="3" y="0"/>
                  </a:cubicBezTo>
                  <a:cubicBezTo>
                    <a:pt x="8" y="0"/>
                    <a:pt x="8" y="0"/>
                    <a:pt x="8" y="0"/>
                  </a:cubicBezTo>
                  <a:cubicBezTo>
                    <a:pt x="10" y="0"/>
                    <a:pt x="11" y="0"/>
                    <a:pt x="11" y="2"/>
                  </a:cubicBezTo>
                  <a:cubicBezTo>
                    <a:pt x="11" y="3"/>
                    <a:pt x="10" y="4"/>
                    <a:pt x="8" y="4"/>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4" name="Freeform 107"/>
            <p:cNvSpPr>
              <a:spLocks noEditPoints="1"/>
            </p:cNvSpPr>
            <p:nvPr/>
          </p:nvSpPr>
          <p:spPr bwMode="auto">
            <a:xfrm>
              <a:off x="4266093" y="3365826"/>
              <a:ext cx="175046" cy="14138"/>
            </a:xfrm>
            <a:custGeom>
              <a:avLst/>
              <a:gdLst>
                <a:gd name="T0" fmla="*/ 108 w 110"/>
                <a:gd name="T1" fmla="*/ 8 h 9"/>
                <a:gd name="T2" fmla="*/ 107 w 110"/>
                <a:gd name="T3" fmla="*/ 8 h 9"/>
                <a:gd name="T4" fmla="*/ 96 w 110"/>
                <a:gd name="T5" fmla="*/ 9 h 9"/>
                <a:gd name="T6" fmla="*/ 93 w 110"/>
                <a:gd name="T7" fmla="*/ 6 h 9"/>
                <a:gd name="T8" fmla="*/ 96 w 110"/>
                <a:gd name="T9" fmla="*/ 4 h 9"/>
                <a:gd name="T10" fmla="*/ 108 w 110"/>
                <a:gd name="T11" fmla="*/ 4 h 9"/>
                <a:gd name="T12" fmla="*/ 110 w 110"/>
                <a:gd name="T13" fmla="*/ 6 h 9"/>
                <a:gd name="T14" fmla="*/ 108 w 110"/>
                <a:gd name="T15" fmla="*/ 8 h 9"/>
                <a:gd name="T16" fmla="*/ 84 w 110"/>
                <a:gd name="T17" fmla="*/ 8 h 9"/>
                <a:gd name="T18" fmla="*/ 84 w 110"/>
                <a:gd name="T19" fmla="*/ 8 h 9"/>
                <a:gd name="T20" fmla="*/ 73 w 110"/>
                <a:gd name="T21" fmla="*/ 9 h 9"/>
                <a:gd name="T22" fmla="*/ 70 w 110"/>
                <a:gd name="T23" fmla="*/ 4 h 9"/>
                <a:gd name="T24" fmla="*/ 73 w 110"/>
                <a:gd name="T25" fmla="*/ 0 h 9"/>
                <a:gd name="T26" fmla="*/ 73 w 110"/>
                <a:gd name="T27" fmla="*/ 0 h 9"/>
                <a:gd name="T28" fmla="*/ 84 w 110"/>
                <a:gd name="T29" fmla="*/ 2 h 9"/>
                <a:gd name="T30" fmla="*/ 87 w 110"/>
                <a:gd name="T31" fmla="*/ 5 h 9"/>
                <a:gd name="T32" fmla="*/ 84 w 110"/>
                <a:gd name="T33" fmla="*/ 8 h 9"/>
                <a:gd name="T34" fmla="*/ 61 w 110"/>
                <a:gd name="T35" fmla="*/ 8 h 9"/>
                <a:gd name="T36" fmla="*/ 61 w 110"/>
                <a:gd name="T37" fmla="*/ 8 h 9"/>
                <a:gd name="T38" fmla="*/ 49 w 110"/>
                <a:gd name="T39" fmla="*/ 9 h 9"/>
                <a:gd name="T40" fmla="*/ 47 w 110"/>
                <a:gd name="T41" fmla="*/ 4 h 9"/>
                <a:gd name="T42" fmla="*/ 49 w 110"/>
                <a:gd name="T43" fmla="*/ 0 h 9"/>
                <a:gd name="T44" fmla="*/ 49 w 110"/>
                <a:gd name="T45" fmla="*/ 0 h 9"/>
                <a:gd name="T46" fmla="*/ 61 w 110"/>
                <a:gd name="T47" fmla="*/ 2 h 9"/>
                <a:gd name="T48" fmla="*/ 64 w 110"/>
                <a:gd name="T49" fmla="*/ 5 h 9"/>
                <a:gd name="T50" fmla="*/ 61 w 110"/>
                <a:gd name="T51" fmla="*/ 8 h 9"/>
                <a:gd name="T52" fmla="*/ 38 w 110"/>
                <a:gd name="T53" fmla="*/ 8 h 9"/>
                <a:gd name="T54" fmla="*/ 38 w 110"/>
                <a:gd name="T55" fmla="*/ 8 h 9"/>
                <a:gd name="T56" fmla="*/ 26 w 110"/>
                <a:gd name="T57" fmla="*/ 8 h 9"/>
                <a:gd name="T58" fmla="*/ 23 w 110"/>
                <a:gd name="T59" fmla="*/ 4 h 9"/>
                <a:gd name="T60" fmla="*/ 26 w 110"/>
                <a:gd name="T61" fmla="*/ 0 h 9"/>
                <a:gd name="T62" fmla="*/ 26 w 110"/>
                <a:gd name="T63" fmla="*/ 0 h 9"/>
                <a:gd name="T64" fmla="*/ 38 w 110"/>
                <a:gd name="T65" fmla="*/ 2 h 9"/>
                <a:gd name="T66" fmla="*/ 40 w 110"/>
                <a:gd name="T67" fmla="*/ 5 h 9"/>
                <a:gd name="T68" fmla="*/ 38 w 110"/>
                <a:gd name="T69" fmla="*/ 8 h 9"/>
                <a:gd name="T70" fmla="*/ 14 w 110"/>
                <a:gd name="T71" fmla="*/ 8 h 9"/>
                <a:gd name="T72" fmla="*/ 14 w 110"/>
                <a:gd name="T73" fmla="*/ 8 h 9"/>
                <a:gd name="T74" fmla="*/ 3 w 110"/>
                <a:gd name="T75" fmla="*/ 8 h 9"/>
                <a:gd name="T76" fmla="*/ 0 w 110"/>
                <a:gd name="T77" fmla="*/ 4 h 9"/>
                <a:gd name="T78" fmla="*/ 3 w 110"/>
                <a:gd name="T79" fmla="*/ 0 h 9"/>
                <a:gd name="T80" fmla="*/ 3 w 110"/>
                <a:gd name="T81" fmla="*/ 0 h 9"/>
                <a:gd name="T82" fmla="*/ 15 w 110"/>
                <a:gd name="T83" fmla="*/ 2 h 9"/>
                <a:gd name="T84" fmla="*/ 17 w 110"/>
                <a:gd name="T85" fmla="*/ 5 h 9"/>
                <a:gd name="T86" fmla="*/ 14 w 110"/>
                <a:gd name="T8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
                  <a:moveTo>
                    <a:pt x="108" y="8"/>
                  </a:moveTo>
                  <a:cubicBezTo>
                    <a:pt x="107" y="8"/>
                    <a:pt x="107" y="8"/>
                    <a:pt x="107" y="8"/>
                  </a:cubicBezTo>
                  <a:cubicBezTo>
                    <a:pt x="96" y="9"/>
                    <a:pt x="96" y="9"/>
                    <a:pt x="96" y="9"/>
                  </a:cubicBezTo>
                  <a:cubicBezTo>
                    <a:pt x="94" y="9"/>
                    <a:pt x="93" y="8"/>
                    <a:pt x="93" y="6"/>
                  </a:cubicBezTo>
                  <a:cubicBezTo>
                    <a:pt x="93" y="5"/>
                    <a:pt x="94" y="4"/>
                    <a:pt x="96" y="4"/>
                  </a:cubicBezTo>
                  <a:cubicBezTo>
                    <a:pt x="108" y="4"/>
                    <a:pt x="108" y="4"/>
                    <a:pt x="108" y="4"/>
                  </a:cubicBezTo>
                  <a:cubicBezTo>
                    <a:pt x="109" y="4"/>
                    <a:pt x="110" y="4"/>
                    <a:pt x="110" y="6"/>
                  </a:cubicBezTo>
                  <a:cubicBezTo>
                    <a:pt x="110" y="8"/>
                    <a:pt x="109" y="8"/>
                    <a:pt x="108" y="8"/>
                  </a:cubicBezTo>
                  <a:close/>
                  <a:moveTo>
                    <a:pt x="84" y="8"/>
                  </a:moveTo>
                  <a:cubicBezTo>
                    <a:pt x="84" y="8"/>
                    <a:pt x="84" y="8"/>
                    <a:pt x="84" y="8"/>
                  </a:cubicBezTo>
                  <a:cubicBezTo>
                    <a:pt x="73" y="9"/>
                    <a:pt x="73" y="9"/>
                    <a:pt x="73" y="9"/>
                  </a:cubicBezTo>
                  <a:cubicBezTo>
                    <a:pt x="71" y="9"/>
                    <a:pt x="70" y="6"/>
                    <a:pt x="70" y="4"/>
                  </a:cubicBezTo>
                  <a:cubicBezTo>
                    <a:pt x="70" y="3"/>
                    <a:pt x="71" y="0"/>
                    <a:pt x="73" y="0"/>
                  </a:cubicBezTo>
                  <a:cubicBezTo>
                    <a:pt x="73" y="0"/>
                    <a:pt x="73" y="0"/>
                    <a:pt x="73" y="0"/>
                  </a:cubicBezTo>
                  <a:cubicBezTo>
                    <a:pt x="84" y="2"/>
                    <a:pt x="84" y="2"/>
                    <a:pt x="84" y="2"/>
                  </a:cubicBezTo>
                  <a:cubicBezTo>
                    <a:pt x="86" y="2"/>
                    <a:pt x="87" y="3"/>
                    <a:pt x="87" y="5"/>
                  </a:cubicBezTo>
                  <a:cubicBezTo>
                    <a:pt x="87" y="6"/>
                    <a:pt x="86" y="8"/>
                    <a:pt x="84" y="8"/>
                  </a:cubicBezTo>
                  <a:close/>
                  <a:moveTo>
                    <a:pt x="61" y="8"/>
                  </a:moveTo>
                  <a:cubicBezTo>
                    <a:pt x="61" y="8"/>
                    <a:pt x="61" y="8"/>
                    <a:pt x="61" y="8"/>
                  </a:cubicBezTo>
                  <a:cubicBezTo>
                    <a:pt x="49" y="9"/>
                    <a:pt x="49" y="9"/>
                    <a:pt x="49" y="9"/>
                  </a:cubicBezTo>
                  <a:cubicBezTo>
                    <a:pt x="48" y="9"/>
                    <a:pt x="47" y="6"/>
                    <a:pt x="47" y="4"/>
                  </a:cubicBezTo>
                  <a:cubicBezTo>
                    <a:pt x="47" y="3"/>
                    <a:pt x="48" y="0"/>
                    <a:pt x="49" y="0"/>
                  </a:cubicBezTo>
                  <a:cubicBezTo>
                    <a:pt x="49" y="0"/>
                    <a:pt x="49" y="0"/>
                    <a:pt x="49" y="0"/>
                  </a:cubicBezTo>
                  <a:cubicBezTo>
                    <a:pt x="61" y="2"/>
                    <a:pt x="61" y="2"/>
                    <a:pt x="61" y="2"/>
                  </a:cubicBezTo>
                  <a:cubicBezTo>
                    <a:pt x="63" y="2"/>
                    <a:pt x="64" y="3"/>
                    <a:pt x="64" y="5"/>
                  </a:cubicBezTo>
                  <a:cubicBezTo>
                    <a:pt x="64" y="6"/>
                    <a:pt x="63" y="8"/>
                    <a:pt x="61" y="8"/>
                  </a:cubicBezTo>
                  <a:close/>
                  <a:moveTo>
                    <a:pt x="38" y="8"/>
                  </a:moveTo>
                  <a:cubicBezTo>
                    <a:pt x="38" y="8"/>
                    <a:pt x="38" y="8"/>
                    <a:pt x="38" y="8"/>
                  </a:cubicBezTo>
                  <a:cubicBezTo>
                    <a:pt x="26" y="8"/>
                    <a:pt x="26" y="8"/>
                    <a:pt x="26" y="8"/>
                  </a:cubicBezTo>
                  <a:cubicBezTo>
                    <a:pt x="25" y="8"/>
                    <a:pt x="23" y="6"/>
                    <a:pt x="23" y="4"/>
                  </a:cubicBezTo>
                  <a:cubicBezTo>
                    <a:pt x="23" y="3"/>
                    <a:pt x="25" y="0"/>
                    <a:pt x="26" y="0"/>
                  </a:cubicBezTo>
                  <a:cubicBezTo>
                    <a:pt x="26" y="0"/>
                    <a:pt x="26" y="0"/>
                    <a:pt x="26" y="0"/>
                  </a:cubicBezTo>
                  <a:cubicBezTo>
                    <a:pt x="38" y="2"/>
                    <a:pt x="38" y="2"/>
                    <a:pt x="38" y="2"/>
                  </a:cubicBezTo>
                  <a:cubicBezTo>
                    <a:pt x="39" y="2"/>
                    <a:pt x="40" y="3"/>
                    <a:pt x="40" y="5"/>
                  </a:cubicBezTo>
                  <a:cubicBezTo>
                    <a:pt x="40" y="6"/>
                    <a:pt x="39" y="8"/>
                    <a:pt x="38" y="8"/>
                  </a:cubicBezTo>
                  <a:close/>
                  <a:moveTo>
                    <a:pt x="14" y="8"/>
                  </a:moveTo>
                  <a:cubicBezTo>
                    <a:pt x="14" y="8"/>
                    <a:pt x="14" y="8"/>
                    <a:pt x="14" y="8"/>
                  </a:cubicBezTo>
                  <a:cubicBezTo>
                    <a:pt x="3" y="8"/>
                    <a:pt x="3" y="8"/>
                    <a:pt x="3" y="8"/>
                  </a:cubicBezTo>
                  <a:cubicBezTo>
                    <a:pt x="1" y="8"/>
                    <a:pt x="0" y="6"/>
                    <a:pt x="0" y="4"/>
                  </a:cubicBezTo>
                  <a:cubicBezTo>
                    <a:pt x="0" y="3"/>
                    <a:pt x="1" y="0"/>
                    <a:pt x="3" y="0"/>
                  </a:cubicBezTo>
                  <a:cubicBezTo>
                    <a:pt x="3" y="0"/>
                    <a:pt x="3" y="0"/>
                    <a:pt x="3" y="0"/>
                  </a:cubicBezTo>
                  <a:cubicBezTo>
                    <a:pt x="15" y="2"/>
                    <a:pt x="15" y="2"/>
                    <a:pt x="15" y="2"/>
                  </a:cubicBezTo>
                  <a:cubicBezTo>
                    <a:pt x="16" y="2"/>
                    <a:pt x="17" y="3"/>
                    <a:pt x="17" y="5"/>
                  </a:cubicBezTo>
                  <a:cubicBezTo>
                    <a:pt x="17" y="6"/>
                    <a:pt x="16" y="8"/>
                    <a:pt x="14" y="8"/>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5" name="Freeform 108"/>
            <p:cNvSpPr>
              <a:spLocks/>
            </p:cNvSpPr>
            <p:nvPr/>
          </p:nvSpPr>
          <p:spPr bwMode="auto">
            <a:xfrm>
              <a:off x="4450565" y="3372558"/>
              <a:ext cx="17505" cy="7406"/>
            </a:xfrm>
            <a:custGeom>
              <a:avLst/>
              <a:gdLst>
                <a:gd name="T0" fmla="*/ 9 w 11"/>
                <a:gd name="T1" fmla="*/ 4 h 5"/>
                <a:gd name="T2" fmla="*/ 9 w 11"/>
                <a:gd name="T3" fmla="*/ 4 h 5"/>
                <a:gd name="T4" fmla="*/ 3 w 11"/>
                <a:gd name="T5" fmla="*/ 5 h 5"/>
                <a:gd name="T6" fmla="*/ 0 w 11"/>
                <a:gd name="T7" fmla="*/ 2 h 5"/>
                <a:gd name="T8" fmla="*/ 3 w 11"/>
                <a:gd name="T9" fmla="*/ 0 h 5"/>
                <a:gd name="T10" fmla="*/ 3 w 11"/>
                <a:gd name="T11" fmla="*/ 0 h 5"/>
                <a:gd name="T12" fmla="*/ 9 w 11"/>
                <a:gd name="T13" fmla="*/ 0 h 5"/>
                <a:gd name="T14" fmla="*/ 11 w 11"/>
                <a:gd name="T15" fmla="*/ 2 h 5"/>
                <a:gd name="T16" fmla="*/ 9 w 1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9" y="4"/>
                  </a:moveTo>
                  <a:cubicBezTo>
                    <a:pt x="9" y="4"/>
                    <a:pt x="9" y="4"/>
                    <a:pt x="9" y="4"/>
                  </a:cubicBezTo>
                  <a:cubicBezTo>
                    <a:pt x="3" y="5"/>
                    <a:pt x="3" y="5"/>
                    <a:pt x="3" y="5"/>
                  </a:cubicBezTo>
                  <a:cubicBezTo>
                    <a:pt x="2" y="5"/>
                    <a:pt x="0" y="4"/>
                    <a:pt x="0" y="2"/>
                  </a:cubicBezTo>
                  <a:cubicBezTo>
                    <a:pt x="0" y="1"/>
                    <a:pt x="2" y="0"/>
                    <a:pt x="3" y="0"/>
                  </a:cubicBezTo>
                  <a:cubicBezTo>
                    <a:pt x="3" y="0"/>
                    <a:pt x="3" y="0"/>
                    <a:pt x="3" y="0"/>
                  </a:cubicBezTo>
                  <a:cubicBezTo>
                    <a:pt x="9" y="0"/>
                    <a:pt x="9" y="0"/>
                    <a:pt x="9" y="0"/>
                  </a:cubicBezTo>
                  <a:cubicBezTo>
                    <a:pt x="10" y="0"/>
                    <a:pt x="11" y="0"/>
                    <a:pt x="11" y="2"/>
                  </a:cubicBezTo>
                  <a:cubicBezTo>
                    <a:pt x="11" y="3"/>
                    <a:pt x="10" y="4"/>
                    <a:pt x="9" y="4"/>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6" name="Freeform 109"/>
            <p:cNvSpPr>
              <a:spLocks noEditPoints="1"/>
            </p:cNvSpPr>
            <p:nvPr/>
          </p:nvSpPr>
          <p:spPr bwMode="auto">
            <a:xfrm>
              <a:off x="4085660" y="3155770"/>
              <a:ext cx="65306" cy="53860"/>
            </a:xfrm>
            <a:custGeom>
              <a:avLst/>
              <a:gdLst>
                <a:gd name="T0" fmla="*/ 2 w 41"/>
                <a:gd name="T1" fmla="*/ 11 h 34"/>
                <a:gd name="T2" fmla="*/ 21 w 41"/>
                <a:gd name="T3" fmla="*/ 0 h 34"/>
                <a:gd name="T4" fmla="*/ 39 w 41"/>
                <a:gd name="T5" fmla="*/ 11 h 34"/>
                <a:gd name="T6" fmla="*/ 39 w 41"/>
                <a:gd name="T7" fmla="*/ 27 h 34"/>
                <a:gd name="T8" fmla="*/ 41 w 41"/>
                <a:gd name="T9" fmla="*/ 33 h 34"/>
                <a:gd name="T10" fmla="*/ 30 w 41"/>
                <a:gd name="T11" fmla="*/ 33 h 34"/>
                <a:gd name="T12" fmla="*/ 29 w 41"/>
                <a:gd name="T13" fmla="*/ 30 h 34"/>
                <a:gd name="T14" fmla="*/ 14 w 41"/>
                <a:gd name="T15" fmla="*/ 34 h 34"/>
                <a:gd name="T16" fmla="*/ 0 w 41"/>
                <a:gd name="T17" fmla="*/ 24 h 34"/>
                <a:gd name="T18" fmla="*/ 13 w 41"/>
                <a:gd name="T19" fmla="*/ 14 h 34"/>
                <a:gd name="T20" fmla="*/ 24 w 41"/>
                <a:gd name="T21" fmla="*/ 13 h 34"/>
                <a:gd name="T22" fmla="*/ 29 w 41"/>
                <a:gd name="T23" fmla="*/ 10 h 34"/>
                <a:gd name="T24" fmla="*/ 20 w 41"/>
                <a:gd name="T25" fmla="*/ 6 h 34"/>
                <a:gd name="T26" fmla="*/ 12 w 41"/>
                <a:gd name="T27" fmla="*/ 11 h 34"/>
                <a:gd name="T28" fmla="*/ 2 w 41"/>
                <a:gd name="T29" fmla="*/ 11 h 34"/>
                <a:gd name="T30" fmla="*/ 29 w 41"/>
                <a:gd name="T31" fmla="*/ 17 h 34"/>
                <a:gd name="T32" fmla="*/ 23 w 41"/>
                <a:gd name="T33" fmla="*/ 19 h 34"/>
                <a:gd name="T34" fmla="*/ 17 w 41"/>
                <a:gd name="T35" fmla="*/ 19 h 34"/>
                <a:gd name="T36" fmla="*/ 11 w 41"/>
                <a:gd name="T37" fmla="*/ 24 h 34"/>
                <a:gd name="T38" fmla="*/ 18 w 41"/>
                <a:gd name="T39" fmla="*/ 28 h 34"/>
                <a:gd name="T40" fmla="*/ 29 w 41"/>
                <a:gd name="T41" fmla="*/ 20 h 34"/>
                <a:gd name="T42" fmla="*/ 29 w 41"/>
                <a:gd name="T43"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2" y="11"/>
                  </a:moveTo>
                  <a:cubicBezTo>
                    <a:pt x="3" y="1"/>
                    <a:pt x="12" y="0"/>
                    <a:pt x="21" y="0"/>
                  </a:cubicBezTo>
                  <a:cubicBezTo>
                    <a:pt x="36" y="0"/>
                    <a:pt x="39" y="5"/>
                    <a:pt x="39" y="11"/>
                  </a:cubicBezTo>
                  <a:cubicBezTo>
                    <a:pt x="39" y="27"/>
                    <a:pt x="39" y="27"/>
                    <a:pt x="39" y="27"/>
                  </a:cubicBezTo>
                  <a:cubicBezTo>
                    <a:pt x="39" y="29"/>
                    <a:pt x="40" y="31"/>
                    <a:pt x="41" y="33"/>
                  </a:cubicBezTo>
                  <a:cubicBezTo>
                    <a:pt x="30" y="33"/>
                    <a:pt x="30" y="33"/>
                    <a:pt x="30" y="33"/>
                  </a:cubicBezTo>
                  <a:cubicBezTo>
                    <a:pt x="30" y="32"/>
                    <a:pt x="29" y="31"/>
                    <a:pt x="29" y="30"/>
                  </a:cubicBezTo>
                  <a:cubicBezTo>
                    <a:pt x="26" y="33"/>
                    <a:pt x="19" y="34"/>
                    <a:pt x="14" y="34"/>
                  </a:cubicBezTo>
                  <a:cubicBezTo>
                    <a:pt x="6" y="34"/>
                    <a:pt x="0" y="31"/>
                    <a:pt x="0" y="24"/>
                  </a:cubicBezTo>
                  <a:cubicBezTo>
                    <a:pt x="0" y="16"/>
                    <a:pt x="7" y="14"/>
                    <a:pt x="13" y="14"/>
                  </a:cubicBezTo>
                  <a:cubicBezTo>
                    <a:pt x="24" y="13"/>
                    <a:pt x="24" y="13"/>
                    <a:pt x="24" y="13"/>
                  </a:cubicBezTo>
                  <a:cubicBezTo>
                    <a:pt x="28" y="13"/>
                    <a:pt x="29" y="12"/>
                    <a:pt x="29" y="10"/>
                  </a:cubicBezTo>
                  <a:cubicBezTo>
                    <a:pt x="29" y="7"/>
                    <a:pt x="27" y="6"/>
                    <a:pt x="20" y="6"/>
                  </a:cubicBezTo>
                  <a:cubicBezTo>
                    <a:pt x="16" y="6"/>
                    <a:pt x="14" y="6"/>
                    <a:pt x="12" y="11"/>
                  </a:cubicBezTo>
                  <a:lnTo>
                    <a:pt x="2" y="11"/>
                  </a:lnTo>
                  <a:close/>
                  <a:moveTo>
                    <a:pt x="29" y="17"/>
                  </a:moveTo>
                  <a:cubicBezTo>
                    <a:pt x="27" y="18"/>
                    <a:pt x="25" y="19"/>
                    <a:pt x="23" y="19"/>
                  </a:cubicBezTo>
                  <a:cubicBezTo>
                    <a:pt x="17" y="19"/>
                    <a:pt x="17" y="19"/>
                    <a:pt x="17" y="19"/>
                  </a:cubicBezTo>
                  <a:cubicBezTo>
                    <a:pt x="13" y="20"/>
                    <a:pt x="11" y="21"/>
                    <a:pt x="11" y="24"/>
                  </a:cubicBezTo>
                  <a:cubicBezTo>
                    <a:pt x="11" y="26"/>
                    <a:pt x="14" y="28"/>
                    <a:pt x="18" y="28"/>
                  </a:cubicBezTo>
                  <a:cubicBezTo>
                    <a:pt x="23" y="28"/>
                    <a:pt x="29" y="25"/>
                    <a:pt x="29" y="20"/>
                  </a:cubicBezTo>
                  <a:lnTo>
                    <a:pt x="29" y="17"/>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7" name="Freeform 110"/>
            <p:cNvSpPr>
              <a:spLocks noEditPoints="1"/>
            </p:cNvSpPr>
            <p:nvPr/>
          </p:nvSpPr>
          <p:spPr bwMode="auto">
            <a:xfrm>
              <a:off x="4219638" y="3041317"/>
              <a:ext cx="66652" cy="71365"/>
            </a:xfrm>
            <a:custGeom>
              <a:avLst/>
              <a:gdLst>
                <a:gd name="T0" fmla="*/ 0 w 42"/>
                <a:gd name="T1" fmla="*/ 0 h 45"/>
                <a:gd name="T2" fmla="*/ 11 w 42"/>
                <a:gd name="T3" fmla="*/ 0 h 45"/>
                <a:gd name="T4" fmla="*/ 11 w 42"/>
                <a:gd name="T5" fmla="*/ 15 h 45"/>
                <a:gd name="T6" fmla="*/ 11 w 42"/>
                <a:gd name="T7" fmla="*/ 15 h 45"/>
                <a:gd name="T8" fmla="*/ 24 w 42"/>
                <a:gd name="T9" fmla="*/ 11 h 45"/>
                <a:gd name="T10" fmla="*/ 42 w 42"/>
                <a:gd name="T11" fmla="*/ 28 h 45"/>
                <a:gd name="T12" fmla="*/ 23 w 42"/>
                <a:gd name="T13" fmla="*/ 45 h 45"/>
                <a:gd name="T14" fmla="*/ 11 w 42"/>
                <a:gd name="T15" fmla="*/ 40 h 45"/>
                <a:gd name="T16" fmla="*/ 11 w 42"/>
                <a:gd name="T17" fmla="*/ 40 h 45"/>
                <a:gd name="T18" fmla="*/ 11 w 42"/>
                <a:gd name="T19" fmla="*/ 44 h 45"/>
                <a:gd name="T20" fmla="*/ 0 w 42"/>
                <a:gd name="T21" fmla="*/ 44 h 45"/>
                <a:gd name="T22" fmla="*/ 0 w 42"/>
                <a:gd name="T23" fmla="*/ 0 h 45"/>
                <a:gd name="T24" fmla="*/ 21 w 42"/>
                <a:gd name="T25" fmla="*/ 37 h 45"/>
                <a:gd name="T26" fmla="*/ 31 w 42"/>
                <a:gd name="T27" fmla="*/ 28 h 45"/>
                <a:gd name="T28" fmla="*/ 21 w 42"/>
                <a:gd name="T29" fmla="*/ 18 h 45"/>
                <a:gd name="T30" fmla="*/ 11 w 42"/>
                <a:gd name="T31" fmla="*/ 28 h 45"/>
                <a:gd name="T32" fmla="*/ 21 w 42"/>
                <a:gd name="T33"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5">
                  <a:moveTo>
                    <a:pt x="0" y="0"/>
                  </a:moveTo>
                  <a:cubicBezTo>
                    <a:pt x="11" y="0"/>
                    <a:pt x="11" y="0"/>
                    <a:pt x="11" y="0"/>
                  </a:cubicBezTo>
                  <a:cubicBezTo>
                    <a:pt x="11" y="15"/>
                    <a:pt x="11" y="15"/>
                    <a:pt x="11" y="15"/>
                  </a:cubicBezTo>
                  <a:cubicBezTo>
                    <a:pt x="11" y="15"/>
                    <a:pt x="11" y="15"/>
                    <a:pt x="11" y="15"/>
                  </a:cubicBezTo>
                  <a:cubicBezTo>
                    <a:pt x="13" y="13"/>
                    <a:pt x="18" y="11"/>
                    <a:pt x="24" y="11"/>
                  </a:cubicBezTo>
                  <a:cubicBezTo>
                    <a:pt x="34" y="11"/>
                    <a:pt x="42" y="17"/>
                    <a:pt x="42" y="28"/>
                  </a:cubicBezTo>
                  <a:cubicBezTo>
                    <a:pt x="42" y="39"/>
                    <a:pt x="33" y="45"/>
                    <a:pt x="23" y="45"/>
                  </a:cubicBezTo>
                  <a:cubicBezTo>
                    <a:pt x="18" y="45"/>
                    <a:pt x="15" y="44"/>
                    <a:pt x="11" y="40"/>
                  </a:cubicBezTo>
                  <a:cubicBezTo>
                    <a:pt x="11" y="40"/>
                    <a:pt x="11" y="40"/>
                    <a:pt x="11" y="40"/>
                  </a:cubicBezTo>
                  <a:cubicBezTo>
                    <a:pt x="11" y="44"/>
                    <a:pt x="11" y="44"/>
                    <a:pt x="11" y="44"/>
                  </a:cubicBezTo>
                  <a:cubicBezTo>
                    <a:pt x="0" y="44"/>
                    <a:pt x="0" y="44"/>
                    <a:pt x="0" y="44"/>
                  </a:cubicBezTo>
                  <a:lnTo>
                    <a:pt x="0" y="0"/>
                  </a:lnTo>
                  <a:close/>
                  <a:moveTo>
                    <a:pt x="21" y="37"/>
                  </a:moveTo>
                  <a:cubicBezTo>
                    <a:pt x="26" y="37"/>
                    <a:pt x="31" y="34"/>
                    <a:pt x="31" y="28"/>
                  </a:cubicBezTo>
                  <a:cubicBezTo>
                    <a:pt x="31" y="22"/>
                    <a:pt x="26" y="18"/>
                    <a:pt x="21" y="18"/>
                  </a:cubicBezTo>
                  <a:cubicBezTo>
                    <a:pt x="15" y="18"/>
                    <a:pt x="11" y="22"/>
                    <a:pt x="11" y="28"/>
                  </a:cubicBezTo>
                  <a:cubicBezTo>
                    <a:pt x="11" y="34"/>
                    <a:pt x="15" y="37"/>
                    <a:pt x="21" y="37"/>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88" name="Freeform 111"/>
            <p:cNvSpPr>
              <a:spLocks/>
            </p:cNvSpPr>
            <p:nvPr/>
          </p:nvSpPr>
          <p:spPr bwMode="auto">
            <a:xfrm>
              <a:off x="4469416" y="3076326"/>
              <a:ext cx="65306" cy="55880"/>
            </a:xfrm>
            <a:custGeom>
              <a:avLst/>
              <a:gdLst>
                <a:gd name="T0" fmla="*/ 30 w 41"/>
                <a:gd name="T1" fmla="*/ 13 h 35"/>
                <a:gd name="T2" fmla="*/ 21 w 41"/>
                <a:gd name="T3" fmla="*/ 8 h 35"/>
                <a:gd name="T4" fmla="*/ 11 w 41"/>
                <a:gd name="T5" fmla="*/ 17 h 35"/>
                <a:gd name="T6" fmla="*/ 21 w 41"/>
                <a:gd name="T7" fmla="*/ 27 h 35"/>
                <a:gd name="T8" fmla="*/ 30 w 41"/>
                <a:gd name="T9" fmla="*/ 21 h 35"/>
                <a:gd name="T10" fmla="*/ 41 w 41"/>
                <a:gd name="T11" fmla="*/ 21 h 35"/>
                <a:gd name="T12" fmla="*/ 20 w 41"/>
                <a:gd name="T13" fmla="*/ 35 h 35"/>
                <a:gd name="T14" fmla="*/ 0 w 41"/>
                <a:gd name="T15" fmla="*/ 17 h 35"/>
                <a:gd name="T16" fmla="*/ 21 w 41"/>
                <a:gd name="T17" fmla="*/ 0 h 35"/>
                <a:gd name="T18" fmla="*/ 41 w 41"/>
                <a:gd name="T19" fmla="*/ 13 h 35"/>
                <a:gd name="T20" fmla="*/ 30 w 41"/>
                <a:gd name="T2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5">
                  <a:moveTo>
                    <a:pt x="30" y="13"/>
                  </a:moveTo>
                  <a:cubicBezTo>
                    <a:pt x="29" y="9"/>
                    <a:pt x="25" y="8"/>
                    <a:pt x="21" y="8"/>
                  </a:cubicBezTo>
                  <a:cubicBezTo>
                    <a:pt x="14" y="8"/>
                    <a:pt x="11" y="11"/>
                    <a:pt x="11" y="17"/>
                  </a:cubicBezTo>
                  <a:cubicBezTo>
                    <a:pt x="11" y="24"/>
                    <a:pt x="14" y="27"/>
                    <a:pt x="21" y="27"/>
                  </a:cubicBezTo>
                  <a:cubicBezTo>
                    <a:pt x="26" y="27"/>
                    <a:pt x="29" y="25"/>
                    <a:pt x="30" y="21"/>
                  </a:cubicBezTo>
                  <a:cubicBezTo>
                    <a:pt x="41" y="21"/>
                    <a:pt x="41" y="21"/>
                    <a:pt x="41" y="21"/>
                  </a:cubicBezTo>
                  <a:cubicBezTo>
                    <a:pt x="39" y="32"/>
                    <a:pt x="31" y="35"/>
                    <a:pt x="20" y="35"/>
                  </a:cubicBezTo>
                  <a:cubicBezTo>
                    <a:pt x="8" y="35"/>
                    <a:pt x="0" y="30"/>
                    <a:pt x="0" y="17"/>
                  </a:cubicBezTo>
                  <a:cubicBezTo>
                    <a:pt x="0" y="5"/>
                    <a:pt x="8" y="0"/>
                    <a:pt x="21" y="0"/>
                  </a:cubicBezTo>
                  <a:cubicBezTo>
                    <a:pt x="29" y="0"/>
                    <a:pt x="39" y="2"/>
                    <a:pt x="41" y="13"/>
                  </a:cubicBezTo>
                  <a:lnTo>
                    <a:pt x="30" y="13"/>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189" name="Group 11"/>
          <p:cNvGrpSpPr/>
          <p:nvPr/>
        </p:nvGrpSpPr>
        <p:grpSpPr>
          <a:xfrm>
            <a:off x="4489445" y="1960742"/>
            <a:ext cx="739908" cy="871865"/>
            <a:chOff x="4536741" y="1960742"/>
            <a:chExt cx="739908" cy="871865"/>
          </a:xfrm>
        </p:grpSpPr>
        <p:sp>
          <p:nvSpPr>
            <p:cNvPr id="190" name="Freeform 70"/>
            <p:cNvSpPr>
              <a:spLocks/>
            </p:cNvSpPr>
            <p:nvPr/>
          </p:nvSpPr>
          <p:spPr bwMode="auto">
            <a:xfrm>
              <a:off x="4562325" y="1998444"/>
              <a:ext cx="714324" cy="834163"/>
            </a:xfrm>
            <a:custGeom>
              <a:avLst/>
              <a:gdLst>
                <a:gd name="T0" fmla="*/ 225 w 449"/>
                <a:gd name="T1" fmla="*/ 0 h 524"/>
                <a:gd name="T2" fmla="*/ 0 w 449"/>
                <a:gd name="T3" fmla="*/ 224 h 524"/>
                <a:gd name="T4" fmla="*/ 225 w 449"/>
                <a:gd name="T5" fmla="*/ 448 h 524"/>
                <a:gd name="T6" fmla="*/ 235 w 449"/>
                <a:gd name="T7" fmla="*/ 448 h 524"/>
                <a:gd name="T8" fmla="*/ 325 w 449"/>
                <a:gd name="T9" fmla="*/ 524 h 524"/>
                <a:gd name="T10" fmla="*/ 335 w 449"/>
                <a:gd name="T11" fmla="*/ 419 h 524"/>
                <a:gd name="T12" fmla="*/ 449 w 449"/>
                <a:gd name="T13" fmla="*/ 224 h 524"/>
                <a:gd name="T14" fmla="*/ 225 w 449"/>
                <a:gd name="T15" fmla="*/ 0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225" y="0"/>
                  </a:move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ubicBezTo>
                    <a:pt x="449" y="100"/>
                    <a:pt x="348" y="0"/>
                    <a:pt x="225"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1" name="Freeform 71"/>
            <p:cNvSpPr>
              <a:spLocks/>
            </p:cNvSpPr>
            <p:nvPr/>
          </p:nvSpPr>
          <p:spPr bwMode="auto">
            <a:xfrm>
              <a:off x="4536741" y="1960742"/>
              <a:ext cx="714324" cy="833490"/>
            </a:xfrm>
            <a:custGeom>
              <a:avLst/>
              <a:gdLst>
                <a:gd name="T0" fmla="*/ 449 w 449"/>
                <a:gd name="T1" fmla="*/ 224 h 524"/>
                <a:gd name="T2" fmla="*/ 225 w 449"/>
                <a:gd name="T3" fmla="*/ 0 h 524"/>
                <a:gd name="T4" fmla="*/ 0 w 449"/>
                <a:gd name="T5" fmla="*/ 224 h 524"/>
                <a:gd name="T6" fmla="*/ 225 w 449"/>
                <a:gd name="T7" fmla="*/ 448 h 524"/>
                <a:gd name="T8" fmla="*/ 235 w 449"/>
                <a:gd name="T9" fmla="*/ 448 h 524"/>
                <a:gd name="T10" fmla="*/ 325 w 449"/>
                <a:gd name="T11" fmla="*/ 524 h 524"/>
                <a:gd name="T12" fmla="*/ 335 w 449"/>
                <a:gd name="T13" fmla="*/ 419 h 524"/>
                <a:gd name="T14" fmla="*/ 449 w 449"/>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449" y="224"/>
                  </a:moveTo>
                  <a:cubicBezTo>
                    <a:pt x="449" y="100"/>
                    <a:pt x="348" y="0"/>
                    <a:pt x="225" y="0"/>
                  </a:cubicBez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lose/>
                </a:path>
              </a:pathLst>
            </a:custGeom>
            <a:solidFill>
              <a:srgbClr val="F39C1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2" name="Freeform 112"/>
            <p:cNvSpPr>
              <a:spLocks noEditPoints="1"/>
            </p:cNvSpPr>
            <p:nvPr/>
          </p:nvSpPr>
          <p:spPr bwMode="auto">
            <a:xfrm>
              <a:off x="4649848" y="2145214"/>
              <a:ext cx="508981" cy="379043"/>
            </a:xfrm>
            <a:custGeom>
              <a:avLst/>
              <a:gdLst>
                <a:gd name="T0" fmla="*/ 318 w 320"/>
                <a:gd name="T1" fmla="*/ 85 h 238"/>
                <a:gd name="T2" fmla="*/ 50 w 320"/>
                <a:gd name="T3" fmla="*/ 237 h 238"/>
                <a:gd name="T4" fmla="*/ 44 w 320"/>
                <a:gd name="T5" fmla="*/ 235 h 238"/>
                <a:gd name="T6" fmla="*/ 1 w 320"/>
                <a:gd name="T7" fmla="*/ 158 h 238"/>
                <a:gd name="T8" fmla="*/ 2 w 320"/>
                <a:gd name="T9" fmla="*/ 153 h 238"/>
                <a:gd name="T10" fmla="*/ 270 w 320"/>
                <a:gd name="T11" fmla="*/ 1 h 238"/>
                <a:gd name="T12" fmla="*/ 276 w 320"/>
                <a:gd name="T13" fmla="*/ 3 h 238"/>
                <a:gd name="T14" fmla="*/ 319 w 320"/>
                <a:gd name="T15" fmla="*/ 80 h 238"/>
                <a:gd name="T16" fmla="*/ 318 w 320"/>
                <a:gd name="T17" fmla="*/ 85 h 238"/>
                <a:gd name="T18" fmla="*/ 49 w 320"/>
                <a:gd name="T19" fmla="*/ 228 h 238"/>
                <a:gd name="T20" fmla="*/ 310 w 320"/>
                <a:gd name="T21" fmla="*/ 80 h 238"/>
                <a:gd name="T22" fmla="*/ 271 w 320"/>
                <a:gd name="T23" fmla="*/ 10 h 238"/>
                <a:gd name="T24" fmla="*/ 10 w 320"/>
                <a:gd name="T25" fmla="*/ 158 h 238"/>
                <a:gd name="T26" fmla="*/ 49 w 320"/>
                <a:gd name="T27" fmla="*/ 2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8">
                  <a:moveTo>
                    <a:pt x="318" y="85"/>
                  </a:moveTo>
                  <a:cubicBezTo>
                    <a:pt x="50" y="237"/>
                    <a:pt x="50" y="237"/>
                    <a:pt x="50" y="237"/>
                  </a:cubicBezTo>
                  <a:cubicBezTo>
                    <a:pt x="48" y="238"/>
                    <a:pt x="45" y="237"/>
                    <a:pt x="44" y="235"/>
                  </a:cubicBezTo>
                  <a:cubicBezTo>
                    <a:pt x="1" y="158"/>
                    <a:pt x="1" y="158"/>
                    <a:pt x="1" y="158"/>
                  </a:cubicBezTo>
                  <a:cubicBezTo>
                    <a:pt x="0" y="157"/>
                    <a:pt x="0" y="154"/>
                    <a:pt x="2" y="153"/>
                  </a:cubicBezTo>
                  <a:cubicBezTo>
                    <a:pt x="270" y="1"/>
                    <a:pt x="270" y="1"/>
                    <a:pt x="270" y="1"/>
                  </a:cubicBezTo>
                  <a:cubicBezTo>
                    <a:pt x="272" y="0"/>
                    <a:pt x="275" y="1"/>
                    <a:pt x="276" y="3"/>
                  </a:cubicBezTo>
                  <a:cubicBezTo>
                    <a:pt x="319" y="80"/>
                    <a:pt x="319" y="80"/>
                    <a:pt x="319" y="80"/>
                  </a:cubicBezTo>
                  <a:cubicBezTo>
                    <a:pt x="320" y="81"/>
                    <a:pt x="320" y="84"/>
                    <a:pt x="318" y="85"/>
                  </a:cubicBezTo>
                  <a:close/>
                  <a:moveTo>
                    <a:pt x="49" y="228"/>
                  </a:moveTo>
                  <a:cubicBezTo>
                    <a:pt x="310" y="80"/>
                    <a:pt x="310" y="80"/>
                    <a:pt x="310" y="80"/>
                  </a:cubicBezTo>
                  <a:cubicBezTo>
                    <a:pt x="271" y="10"/>
                    <a:pt x="271" y="10"/>
                    <a:pt x="271" y="10"/>
                  </a:cubicBezTo>
                  <a:cubicBezTo>
                    <a:pt x="10" y="158"/>
                    <a:pt x="10" y="158"/>
                    <a:pt x="10" y="158"/>
                  </a:cubicBezTo>
                  <a:lnTo>
                    <a:pt x="49" y="228"/>
                  </a:ln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3" name="Freeform 113"/>
            <p:cNvSpPr>
              <a:spLocks/>
            </p:cNvSpPr>
            <p:nvPr/>
          </p:nvSpPr>
          <p:spPr bwMode="auto">
            <a:xfrm>
              <a:off x="4698996" y="2358636"/>
              <a:ext cx="45781" cy="70019"/>
            </a:xfrm>
            <a:custGeom>
              <a:avLst/>
              <a:gdLst>
                <a:gd name="T0" fmla="*/ 26 w 29"/>
                <a:gd name="T1" fmla="*/ 43 h 44"/>
                <a:gd name="T2" fmla="*/ 21 w 29"/>
                <a:gd name="T3" fmla="*/ 42 h 44"/>
                <a:gd name="T4" fmla="*/ 1 w 29"/>
                <a:gd name="T5" fmla="*/ 7 h 44"/>
                <a:gd name="T6" fmla="*/ 3 w 29"/>
                <a:gd name="T7" fmla="*/ 1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2"/>
                  </a:cubicBezTo>
                  <a:cubicBezTo>
                    <a:pt x="1" y="7"/>
                    <a:pt x="1" y="7"/>
                    <a:pt x="1" y="7"/>
                  </a:cubicBezTo>
                  <a:cubicBezTo>
                    <a:pt x="0" y="5"/>
                    <a:pt x="1" y="2"/>
                    <a:pt x="3" y="1"/>
                  </a:cubicBezTo>
                  <a:cubicBezTo>
                    <a:pt x="5" y="0"/>
                    <a:pt x="7" y="1"/>
                    <a:pt x="8" y="3"/>
                  </a:cubicBezTo>
                  <a:cubicBezTo>
                    <a:pt x="28" y="38"/>
                    <a:pt x="28" y="38"/>
                    <a:pt x="28" y="38"/>
                  </a:cubicBezTo>
                  <a:cubicBezTo>
                    <a:pt x="29" y="40"/>
                    <a:pt x="28" y="42"/>
                    <a:pt x="26" y="4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4" name="Freeform 114"/>
            <p:cNvSpPr>
              <a:spLocks/>
            </p:cNvSpPr>
            <p:nvPr/>
          </p:nvSpPr>
          <p:spPr bwMode="auto">
            <a:xfrm>
              <a:off x="4765648" y="2321607"/>
              <a:ext cx="46455" cy="70019"/>
            </a:xfrm>
            <a:custGeom>
              <a:avLst/>
              <a:gdLst>
                <a:gd name="T0" fmla="*/ 26 w 29"/>
                <a:gd name="T1" fmla="*/ 42 h 44"/>
                <a:gd name="T2" fmla="*/ 21 w 29"/>
                <a:gd name="T3" fmla="*/ 41 h 44"/>
                <a:gd name="T4" fmla="*/ 1 w 29"/>
                <a:gd name="T5" fmla="*/ 6 h 44"/>
                <a:gd name="T6" fmla="*/ 2 w 29"/>
                <a:gd name="T7" fmla="*/ 1 h 44"/>
                <a:gd name="T8" fmla="*/ 8 w 29"/>
                <a:gd name="T9" fmla="*/ 2 h 44"/>
                <a:gd name="T10" fmla="*/ 28 w 29"/>
                <a:gd name="T11" fmla="*/ 37 h 44"/>
                <a:gd name="T12" fmla="*/ 26 w 29"/>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2"/>
                  </a:moveTo>
                  <a:cubicBezTo>
                    <a:pt x="24" y="44"/>
                    <a:pt x="22" y="43"/>
                    <a:pt x="21" y="41"/>
                  </a:cubicBezTo>
                  <a:cubicBezTo>
                    <a:pt x="1" y="6"/>
                    <a:pt x="1" y="6"/>
                    <a:pt x="1" y="6"/>
                  </a:cubicBezTo>
                  <a:cubicBezTo>
                    <a:pt x="0" y="4"/>
                    <a:pt x="1" y="2"/>
                    <a:pt x="2" y="1"/>
                  </a:cubicBezTo>
                  <a:cubicBezTo>
                    <a:pt x="4" y="0"/>
                    <a:pt x="7" y="0"/>
                    <a:pt x="8" y="2"/>
                  </a:cubicBezTo>
                  <a:cubicBezTo>
                    <a:pt x="28" y="37"/>
                    <a:pt x="28" y="37"/>
                    <a:pt x="28" y="37"/>
                  </a:cubicBezTo>
                  <a:cubicBezTo>
                    <a:pt x="29" y="39"/>
                    <a:pt x="28" y="41"/>
                    <a:pt x="26" y="42"/>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5" name="Freeform 115"/>
            <p:cNvSpPr>
              <a:spLocks/>
            </p:cNvSpPr>
            <p:nvPr/>
          </p:nvSpPr>
          <p:spPr bwMode="auto">
            <a:xfrm>
              <a:off x="4840379" y="2285251"/>
              <a:ext cx="46455" cy="70019"/>
            </a:xfrm>
            <a:custGeom>
              <a:avLst/>
              <a:gdLst>
                <a:gd name="T0" fmla="*/ 26 w 29"/>
                <a:gd name="T1" fmla="*/ 43 h 44"/>
                <a:gd name="T2" fmla="*/ 21 w 29"/>
                <a:gd name="T3" fmla="*/ 42 h 44"/>
                <a:gd name="T4" fmla="*/ 1 w 29"/>
                <a:gd name="T5" fmla="*/ 7 h 44"/>
                <a:gd name="T6" fmla="*/ 3 w 29"/>
                <a:gd name="T7" fmla="*/ 2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4"/>
                    <a:pt x="21" y="42"/>
                  </a:cubicBezTo>
                  <a:cubicBezTo>
                    <a:pt x="1" y="7"/>
                    <a:pt x="1" y="7"/>
                    <a:pt x="1" y="7"/>
                  </a:cubicBezTo>
                  <a:cubicBezTo>
                    <a:pt x="0" y="5"/>
                    <a:pt x="1" y="3"/>
                    <a:pt x="3" y="2"/>
                  </a:cubicBezTo>
                  <a:cubicBezTo>
                    <a:pt x="5" y="0"/>
                    <a:pt x="7" y="1"/>
                    <a:pt x="8" y="3"/>
                  </a:cubicBezTo>
                  <a:cubicBezTo>
                    <a:pt x="28" y="38"/>
                    <a:pt x="28" y="38"/>
                    <a:pt x="28" y="38"/>
                  </a:cubicBezTo>
                  <a:cubicBezTo>
                    <a:pt x="29" y="40"/>
                    <a:pt x="28" y="42"/>
                    <a:pt x="26" y="4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6" name="Freeform 116"/>
            <p:cNvSpPr>
              <a:spLocks/>
            </p:cNvSpPr>
            <p:nvPr/>
          </p:nvSpPr>
          <p:spPr bwMode="auto">
            <a:xfrm>
              <a:off x="4732658" y="2339111"/>
              <a:ext cx="55207" cy="87523"/>
            </a:xfrm>
            <a:custGeom>
              <a:avLst/>
              <a:gdLst>
                <a:gd name="T0" fmla="*/ 32 w 35"/>
                <a:gd name="T1" fmla="*/ 54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4"/>
                  </a:moveTo>
                  <a:cubicBezTo>
                    <a:pt x="30" y="55"/>
                    <a:pt x="28" y="54"/>
                    <a:pt x="27" y="52"/>
                  </a:cubicBezTo>
                  <a:cubicBezTo>
                    <a:pt x="1" y="7"/>
                    <a:pt x="1" y="7"/>
                    <a:pt x="1" y="7"/>
                  </a:cubicBezTo>
                  <a:cubicBezTo>
                    <a:pt x="0" y="5"/>
                    <a:pt x="1" y="3"/>
                    <a:pt x="3" y="1"/>
                  </a:cubicBezTo>
                  <a:cubicBezTo>
                    <a:pt x="4" y="0"/>
                    <a:pt x="7" y="1"/>
                    <a:pt x="8" y="3"/>
                  </a:cubicBezTo>
                  <a:cubicBezTo>
                    <a:pt x="34" y="48"/>
                    <a:pt x="34" y="48"/>
                    <a:pt x="34" y="48"/>
                  </a:cubicBezTo>
                  <a:cubicBezTo>
                    <a:pt x="35" y="50"/>
                    <a:pt x="34" y="53"/>
                    <a:pt x="32" y="54"/>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7" name="Freeform 117"/>
            <p:cNvSpPr>
              <a:spLocks/>
            </p:cNvSpPr>
            <p:nvPr/>
          </p:nvSpPr>
          <p:spPr bwMode="auto">
            <a:xfrm>
              <a:off x="4802677" y="2307468"/>
              <a:ext cx="53860" cy="87523"/>
            </a:xfrm>
            <a:custGeom>
              <a:avLst/>
              <a:gdLst>
                <a:gd name="T0" fmla="*/ 32 w 34"/>
                <a:gd name="T1" fmla="*/ 54 h 55"/>
                <a:gd name="T2" fmla="*/ 26 w 34"/>
                <a:gd name="T3" fmla="*/ 52 h 55"/>
                <a:gd name="T4" fmla="*/ 1 w 34"/>
                <a:gd name="T5" fmla="*/ 7 h 55"/>
                <a:gd name="T6" fmla="*/ 2 w 34"/>
                <a:gd name="T7" fmla="*/ 1 h 55"/>
                <a:gd name="T8" fmla="*/ 8 w 34"/>
                <a:gd name="T9" fmla="*/ 3 h 55"/>
                <a:gd name="T10" fmla="*/ 33 w 34"/>
                <a:gd name="T11" fmla="*/ 48 h 55"/>
                <a:gd name="T12" fmla="*/ 32 w 34"/>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32" y="54"/>
                  </a:moveTo>
                  <a:cubicBezTo>
                    <a:pt x="30" y="55"/>
                    <a:pt x="27" y="54"/>
                    <a:pt x="26" y="52"/>
                  </a:cubicBezTo>
                  <a:cubicBezTo>
                    <a:pt x="1" y="7"/>
                    <a:pt x="1" y="7"/>
                    <a:pt x="1" y="7"/>
                  </a:cubicBezTo>
                  <a:cubicBezTo>
                    <a:pt x="0" y="5"/>
                    <a:pt x="0" y="2"/>
                    <a:pt x="2" y="1"/>
                  </a:cubicBezTo>
                  <a:cubicBezTo>
                    <a:pt x="4" y="0"/>
                    <a:pt x="7" y="1"/>
                    <a:pt x="8" y="3"/>
                  </a:cubicBezTo>
                  <a:cubicBezTo>
                    <a:pt x="33" y="48"/>
                    <a:pt x="33" y="48"/>
                    <a:pt x="33" y="48"/>
                  </a:cubicBezTo>
                  <a:cubicBezTo>
                    <a:pt x="34" y="50"/>
                    <a:pt x="34" y="52"/>
                    <a:pt x="32" y="54"/>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8" name="Freeform 118"/>
            <p:cNvSpPr>
              <a:spLocks/>
            </p:cNvSpPr>
            <p:nvPr/>
          </p:nvSpPr>
          <p:spPr bwMode="auto">
            <a:xfrm>
              <a:off x="4918477" y="2242163"/>
              <a:ext cx="46455" cy="70019"/>
            </a:xfrm>
            <a:custGeom>
              <a:avLst/>
              <a:gdLst>
                <a:gd name="T0" fmla="*/ 26 w 29"/>
                <a:gd name="T1" fmla="*/ 43 h 44"/>
                <a:gd name="T2" fmla="*/ 21 w 29"/>
                <a:gd name="T3" fmla="*/ 41 h 44"/>
                <a:gd name="T4" fmla="*/ 1 w 29"/>
                <a:gd name="T5" fmla="*/ 6 h 44"/>
                <a:gd name="T6" fmla="*/ 2 w 29"/>
                <a:gd name="T7" fmla="*/ 1 h 44"/>
                <a:gd name="T8" fmla="*/ 8 w 29"/>
                <a:gd name="T9" fmla="*/ 3 h 44"/>
                <a:gd name="T10" fmla="*/ 28 w 29"/>
                <a:gd name="T11" fmla="*/ 37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1"/>
                  </a:cubicBezTo>
                  <a:cubicBezTo>
                    <a:pt x="1" y="6"/>
                    <a:pt x="1" y="6"/>
                    <a:pt x="1" y="6"/>
                  </a:cubicBezTo>
                  <a:cubicBezTo>
                    <a:pt x="0" y="5"/>
                    <a:pt x="1" y="2"/>
                    <a:pt x="2" y="1"/>
                  </a:cubicBezTo>
                  <a:cubicBezTo>
                    <a:pt x="4" y="0"/>
                    <a:pt x="7" y="1"/>
                    <a:pt x="8" y="3"/>
                  </a:cubicBezTo>
                  <a:cubicBezTo>
                    <a:pt x="28" y="37"/>
                    <a:pt x="28" y="37"/>
                    <a:pt x="28" y="37"/>
                  </a:cubicBezTo>
                  <a:cubicBezTo>
                    <a:pt x="29" y="39"/>
                    <a:pt x="28" y="42"/>
                    <a:pt x="26" y="4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199" name="Freeform 119"/>
            <p:cNvSpPr>
              <a:spLocks/>
            </p:cNvSpPr>
            <p:nvPr/>
          </p:nvSpPr>
          <p:spPr bwMode="auto">
            <a:xfrm>
              <a:off x="4878755" y="2264380"/>
              <a:ext cx="55880" cy="86177"/>
            </a:xfrm>
            <a:custGeom>
              <a:avLst/>
              <a:gdLst>
                <a:gd name="T0" fmla="*/ 33 w 35"/>
                <a:gd name="T1" fmla="*/ 53 h 54"/>
                <a:gd name="T2" fmla="*/ 27 w 35"/>
                <a:gd name="T3" fmla="*/ 51 h 54"/>
                <a:gd name="T4" fmla="*/ 2 w 35"/>
                <a:gd name="T5" fmla="*/ 6 h 54"/>
                <a:gd name="T6" fmla="*/ 3 w 35"/>
                <a:gd name="T7" fmla="*/ 1 h 54"/>
                <a:gd name="T8" fmla="*/ 9 w 35"/>
                <a:gd name="T9" fmla="*/ 2 h 54"/>
                <a:gd name="T10" fmla="*/ 34 w 35"/>
                <a:gd name="T11" fmla="*/ 48 h 54"/>
                <a:gd name="T12" fmla="*/ 33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3" y="53"/>
                  </a:moveTo>
                  <a:cubicBezTo>
                    <a:pt x="31" y="54"/>
                    <a:pt x="28" y="53"/>
                    <a:pt x="27" y="51"/>
                  </a:cubicBezTo>
                  <a:cubicBezTo>
                    <a:pt x="2" y="6"/>
                    <a:pt x="2" y="6"/>
                    <a:pt x="2" y="6"/>
                  </a:cubicBezTo>
                  <a:cubicBezTo>
                    <a:pt x="0" y="4"/>
                    <a:pt x="1" y="2"/>
                    <a:pt x="3" y="1"/>
                  </a:cubicBezTo>
                  <a:cubicBezTo>
                    <a:pt x="5" y="0"/>
                    <a:pt x="7" y="0"/>
                    <a:pt x="9" y="2"/>
                  </a:cubicBezTo>
                  <a:cubicBezTo>
                    <a:pt x="34" y="48"/>
                    <a:pt x="34" y="48"/>
                    <a:pt x="34" y="48"/>
                  </a:cubicBezTo>
                  <a:cubicBezTo>
                    <a:pt x="35" y="49"/>
                    <a:pt x="35" y="52"/>
                    <a:pt x="33" y="5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0" name="Freeform 120"/>
            <p:cNvSpPr>
              <a:spLocks/>
            </p:cNvSpPr>
            <p:nvPr/>
          </p:nvSpPr>
          <p:spPr bwMode="auto">
            <a:xfrm>
              <a:off x="4996574" y="2197728"/>
              <a:ext cx="44435" cy="70019"/>
            </a:xfrm>
            <a:custGeom>
              <a:avLst/>
              <a:gdLst>
                <a:gd name="T0" fmla="*/ 26 w 28"/>
                <a:gd name="T1" fmla="*/ 43 h 44"/>
                <a:gd name="T2" fmla="*/ 20 w 28"/>
                <a:gd name="T3" fmla="*/ 42 h 44"/>
                <a:gd name="T4" fmla="*/ 1 w 28"/>
                <a:gd name="T5" fmla="*/ 7 h 44"/>
                <a:gd name="T6" fmla="*/ 2 w 28"/>
                <a:gd name="T7" fmla="*/ 1 h 44"/>
                <a:gd name="T8" fmla="*/ 8 w 28"/>
                <a:gd name="T9" fmla="*/ 3 h 44"/>
                <a:gd name="T10" fmla="*/ 27 w 28"/>
                <a:gd name="T11" fmla="*/ 38 h 44"/>
                <a:gd name="T12" fmla="*/ 26 w 28"/>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8" h="44">
                  <a:moveTo>
                    <a:pt x="26" y="43"/>
                  </a:moveTo>
                  <a:cubicBezTo>
                    <a:pt x="24" y="44"/>
                    <a:pt x="21" y="44"/>
                    <a:pt x="20" y="42"/>
                  </a:cubicBezTo>
                  <a:cubicBezTo>
                    <a:pt x="1" y="7"/>
                    <a:pt x="1" y="7"/>
                    <a:pt x="1" y="7"/>
                  </a:cubicBezTo>
                  <a:cubicBezTo>
                    <a:pt x="0" y="5"/>
                    <a:pt x="0" y="3"/>
                    <a:pt x="2" y="1"/>
                  </a:cubicBezTo>
                  <a:cubicBezTo>
                    <a:pt x="4" y="0"/>
                    <a:pt x="7" y="1"/>
                    <a:pt x="8" y="3"/>
                  </a:cubicBezTo>
                  <a:cubicBezTo>
                    <a:pt x="27" y="38"/>
                    <a:pt x="27" y="38"/>
                    <a:pt x="27" y="38"/>
                  </a:cubicBezTo>
                  <a:cubicBezTo>
                    <a:pt x="28" y="40"/>
                    <a:pt x="28" y="42"/>
                    <a:pt x="26" y="4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1" name="Freeform 121"/>
            <p:cNvSpPr>
              <a:spLocks/>
            </p:cNvSpPr>
            <p:nvPr/>
          </p:nvSpPr>
          <p:spPr bwMode="auto">
            <a:xfrm>
              <a:off x="4956852" y="2219945"/>
              <a:ext cx="55880" cy="87523"/>
            </a:xfrm>
            <a:custGeom>
              <a:avLst/>
              <a:gdLst>
                <a:gd name="T0" fmla="*/ 32 w 35"/>
                <a:gd name="T1" fmla="*/ 53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3"/>
                  </a:moveTo>
                  <a:cubicBezTo>
                    <a:pt x="30" y="55"/>
                    <a:pt x="28" y="54"/>
                    <a:pt x="27" y="52"/>
                  </a:cubicBezTo>
                  <a:cubicBezTo>
                    <a:pt x="1" y="7"/>
                    <a:pt x="1" y="7"/>
                    <a:pt x="1" y="7"/>
                  </a:cubicBezTo>
                  <a:cubicBezTo>
                    <a:pt x="0" y="5"/>
                    <a:pt x="1" y="2"/>
                    <a:pt x="3" y="1"/>
                  </a:cubicBezTo>
                  <a:cubicBezTo>
                    <a:pt x="5" y="0"/>
                    <a:pt x="7" y="1"/>
                    <a:pt x="8" y="3"/>
                  </a:cubicBezTo>
                  <a:cubicBezTo>
                    <a:pt x="34" y="48"/>
                    <a:pt x="34" y="48"/>
                    <a:pt x="34" y="48"/>
                  </a:cubicBezTo>
                  <a:cubicBezTo>
                    <a:pt x="35" y="50"/>
                    <a:pt x="34" y="52"/>
                    <a:pt x="32" y="5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2" name="Freeform 122"/>
            <p:cNvSpPr>
              <a:spLocks/>
            </p:cNvSpPr>
            <p:nvPr/>
          </p:nvSpPr>
          <p:spPr bwMode="auto">
            <a:xfrm>
              <a:off x="5034950" y="2176857"/>
              <a:ext cx="55880" cy="86177"/>
            </a:xfrm>
            <a:custGeom>
              <a:avLst/>
              <a:gdLst>
                <a:gd name="T0" fmla="*/ 32 w 35"/>
                <a:gd name="T1" fmla="*/ 53 h 54"/>
                <a:gd name="T2" fmla="*/ 27 w 35"/>
                <a:gd name="T3" fmla="*/ 51 h 54"/>
                <a:gd name="T4" fmla="*/ 1 w 35"/>
                <a:gd name="T5" fmla="*/ 6 h 54"/>
                <a:gd name="T6" fmla="*/ 3 w 35"/>
                <a:gd name="T7" fmla="*/ 1 h 54"/>
                <a:gd name="T8" fmla="*/ 8 w 35"/>
                <a:gd name="T9" fmla="*/ 2 h 54"/>
                <a:gd name="T10" fmla="*/ 34 w 35"/>
                <a:gd name="T11" fmla="*/ 47 h 54"/>
                <a:gd name="T12" fmla="*/ 32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2" y="53"/>
                  </a:moveTo>
                  <a:cubicBezTo>
                    <a:pt x="30" y="54"/>
                    <a:pt x="28" y="53"/>
                    <a:pt x="27" y="51"/>
                  </a:cubicBezTo>
                  <a:cubicBezTo>
                    <a:pt x="1" y="6"/>
                    <a:pt x="1" y="6"/>
                    <a:pt x="1" y="6"/>
                  </a:cubicBezTo>
                  <a:cubicBezTo>
                    <a:pt x="0" y="4"/>
                    <a:pt x="1" y="2"/>
                    <a:pt x="3" y="1"/>
                  </a:cubicBezTo>
                  <a:cubicBezTo>
                    <a:pt x="4" y="0"/>
                    <a:pt x="7" y="0"/>
                    <a:pt x="8" y="2"/>
                  </a:cubicBezTo>
                  <a:cubicBezTo>
                    <a:pt x="34" y="47"/>
                    <a:pt x="34" y="47"/>
                    <a:pt x="34" y="47"/>
                  </a:cubicBezTo>
                  <a:cubicBezTo>
                    <a:pt x="35" y="49"/>
                    <a:pt x="34" y="52"/>
                    <a:pt x="32" y="53"/>
                  </a:cubicBezTo>
                  <a:close/>
                </a:path>
              </a:pathLst>
            </a:custGeom>
            <a:solidFill>
              <a:srgbClr val="FCFCF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203" name="Group 19"/>
          <p:cNvGrpSpPr/>
          <p:nvPr/>
        </p:nvGrpSpPr>
        <p:grpSpPr>
          <a:xfrm>
            <a:off x="8732172" y="2729119"/>
            <a:ext cx="2384237" cy="1001612"/>
            <a:chOff x="8854418" y="2249436"/>
            <a:chExt cx="2384237" cy="1001612"/>
          </a:xfrm>
        </p:grpSpPr>
        <p:sp>
          <p:nvSpPr>
            <p:cNvPr id="204" name="TextBox 286"/>
            <p:cNvSpPr txBox="1"/>
            <p:nvPr/>
          </p:nvSpPr>
          <p:spPr>
            <a:xfrm>
              <a:off x="9146288" y="2249436"/>
              <a:ext cx="1800493" cy="438133"/>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205" name="Rectangle 287"/>
            <p:cNvSpPr/>
            <p:nvPr/>
          </p:nvSpPr>
          <p:spPr>
            <a:xfrm>
              <a:off x="8854418" y="2637675"/>
              <a:ext cx="2384237"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206" name="Group 288"/>
          <p:cNvGrpSpPr/>
          <p:nvPr/>
        </p:nvGrpSpPr>
        <p:grpSpPr>
          <a:xfrm>
            <a:off x="9785466" y="2389432"/>
            <a:ext cx="277647" cy="276819"/>
            <a:chOff x="2138511" y="2464802"/>
            <a:chExt cx="354012" cy="352956"/>
          </a:xfrm>
          <a:solidFill>
            <a:srgbClr val="E23761"/>
          </a:solidFill>
        </p:grpSpPr>
        <p:sp>
          <p:nvSpPr>
            <p:cNvPr id="207"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08"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209" name="Group 20"/>
          <p:cNvGrpSpPr/>
          <p:nvPr/>
        </p:nvGrpSpPr>
        <p:grpSpPr>
          <a:xfrm>
            <a:off x="8732172" y="4289857"/>
            <a:ext cx="2384237" cy="984912"/>
            <a:chOff x="8854418" y="3810174"/>
            <a:chExt cx="2384237" cy="984912"/>
          </a:xfrm>
        </p:grpSpPr>
        <p:sp>
          <p:nvSpPr>
            <p:cNvPr id="210" name="TextBox 291"/>
            <p:cNvSpPr txBox="1"/>
            <p:nvPr/>
          </p:nvSpPr>
          <p:spPr>
            <a:xfrm>
              <a:off x="9219322" y="3810174"/>
              <a:ext cx="1800493" cy="438133"/>
            </a:xfrm>
            <a:prstGeom prst="rect">
              <a:avLst/>
            </a:prstGeom>
            <a:noFill/>
          </p:spPr>
          <p:txBody>
            <a:bodyPr wrap="none" rtlCol="0">
              <a:spAutoFit/>
            </a:bodyPr>
            <a:lstStyle/>
            <a:p>
              <a:pPr marL="1254125" lvl="0" indent="-1254125" defTabSz="713232">
                <a:lnSpc>
                  <a:spcPct val="140000"/>
                </a:lnSpc>
                <a:tabLst>
                  <a:tab pos="3852863" algn="l"/>
                </a:tabLst>
              </a:pPr>
              <a:r>
                <a:rPr lang="zh-CN" altLang="en-US" b="1" dirty="0">
                  <a:latin typeface="微软雅黑" panose="020B0503020204020204" pitchFamily="34" charset="-122"/>
                  <a:ea typeface="微软雅黑" panose="020B0503020204020204" pitchFamily="34" charset="-122"/>
                </a:rPr>
                <a:t>学生原有的基础</a:t>
              </a:r>
            </a:p>
          </p:txBody>
        </p:sp>
        <p:sp>
          <p:nvSpPr>
            <p:cNvPr id="211" name="Rectangle 292"/>
            <p:cNvSpPr/>
            <p:nvPr/>
          </p:nvSpPr>
          <p:spPr>
            <a:xfrm>
              <a:off x="8854418" y="4181713"/>
              <a:ext cx="2384237" cy="613373"/>
            </a:xfrm>
            <a:prstGeom prst="rect">
              <a:avLst/>
            </a:prstGeom>
          </p:spPr>
          <p:txBody>
            <a:bodyPr wrap="square">
              <a:spAutoFit/>
            </a:bodyPr>
            <a:lstStyle/>
            <a:p>
              <a:pPr algn="r">
                <a:lnSpc>
                  <a:spcPct val="150000"/>
                </a:lnSpc>
                <a:defRPr/>
              </a:pPr>
              <a:r>
                <a:rPr lang="zh-CN" altLang="en-US" sz="1200" kern="0" dirty="0">
                  <a:solidFill>
                    <a:schemeClr val="tx1">
                      <a:lumMod val="50000"/>
                      <a:lumOff val="50000"/>
                    </a:schemeClr>
                  </a:solidFill>
                  <a:latin typeface="Arial" pitchFamily="34" charset="0"/>
                  <a:ea typeface="微软雅黑" pitchFamily="34" charset="-122"/>
                  <a:cs typeface="Arial" pitchFamily="34" charset="0"/>
                </a:rPr>
                <a:t>单击此处添加文本单击此处添加文本单击此处添加文本单击此处</a:t>
              </a:r>
              <a:endParaRPr lang="en-US" altLang="zh-CN" sz="1200" kern="0" dirty="0">
                <a:solidFill>
                  <a:schemeClr val="tx1">
                    <a:lumMod val="50000"/>
                    <a:lumOff val="50000"/>
                  </a:schemeClr>
                </a:solidFill>
                <a:latin typeface="Arial" pitchFamily="34" charset="0"/>
                <a:ea typeface="微软雅黑" pitchFamily="34" charset="-122"/>
                <a:cs typeface="Arial" pitchFamily="34" charset="0"/>
              </a:endParaRPr>
            </a:p>
          </p:txBody>
        </p:sp>
      </p:grpSp>
      <p:grpSp>
        <p:nvGrpSpPr>
          <p:cNvPr id="212" name="Group 293"/>
          <p:cNvGrpSpPr/>
          <p:nvPr/>
        </p:nvGrpSpPr>
        <p:grpSpPr>
          <a:xfrm>
            <a:off x="9785466" y="3933470"/>
            <a:ext cx="277647" cy="276819"/>
            <a:chOff x="2138511" y="2464802"/>
            <a:chExt cx="354012" cy="352956"/>
          </a:xfrm>
          <a:solidFill>
            <a:srgbClr val="44546A"/>
          </a:solidFill>
        </p:grpSpPr>
        <p:sp>
          <p:nvSpPr>
            <p:cNvPr id="213"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sp>
          <p:nvSpPr>
            <p:cNvPr id="214"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rgbClr val="5C5C5C"/>
                </a:solidFill>
                <a:effectLst/>
                <a:uLnTx/>
                <a:uFillTx/>
                <a:latin typeface="Arial" panose="020B0604020202020204" pitchFamily="34" charset="0"/>
                <a:cs typeface="Arial" panose="020B0604020202020204" pitchFamily="34" charset="0"/>
              </a:endParaRPr>
            </a:p>
          </p:txBody>
        </p:sp>
      </p:grpSp>
      <p:grpSp>
        <p:nvGrpSpPr>
          <p:cNvPr id="2" name="组合 1"/>
          <p:cNvGrpSpPr/>
          <p:nvPr/>
        </p:nvGrpSpPr>
        <p:grpSpPr>
          <a:xfrm>
            <a:off x="1243323" y="89943"/>
            <a:ext cx="1443249" cy="1798564"/>
            <a:chOff x="1243323" y="89943"/>
            <a:chExt cx="1443249" cy="1798564"/>
          </a:xfrm>
        </p:grpSpPr>
        <p:grpSp>
          <p:nvGrpSpPr>
            <p:cNvPr id="215" name="组合 214"/>
            <p:cNvGrpSpPr/>
            <p:nvPr/>
          </p:nvGrpSpPr>
          <p:grpSpPr>
            <a:xfrm>
              <a:off x="1243323" y="89943"/>
              <a:ext cx="1443249" cy="1798564"/>
              <a:chOff x="484353" y="1054134"/>
              <a:chExt cx="1249837" cy="1557536"/>
            </a:xfrm>
          </p:grpSpPr>
          <p:cxnSp>
            <p:nvCxnSpPr>
              <p:cNvPr id="216" name="直接连接符 215"/>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217" name="椭圆 216"/>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8" name="矩形 217"/>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学情</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状况</a:t>
              </a:r>
            </a:p>
          </p:txBody>
        </p:sp>
      </p:grpSp>
    </p:spTree>
    <p:extLst>
      <p:ext uri="{BB962C8B-B14F-4D97-AF65-F5344CB8AC3E}">
        <p14:creationId xmlns:p14="http://schemas.microsoft.com/office/powerpoint/2010/main" val="36219897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down)">
                                      <p:cBhvr>
                                        <p:cTn id="12" dur="500"/>
                                        <p:tgtEl>
                                          <p:spTgt spid="72"/>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down)">
                                      <p:cBhvr>
                                        <p:cTn id="16" dur="500"/>
                                        <p:tgtEl>
                                          <p:spTgt spid="84"/>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wipe(down)">
                                      <p:cBhvr>
                                        <p:cTn id="20" dur="500"/>
                                        <p:tgtEl>
                                          <p:spTgt spid="108"/>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wipe(down)">
                                      <p:cBhvr>
                                        <p:cTn id="24" dur="500"/>
                                        <p:tgtEl>
                                          <p:spTgt spid="120"/>
                                        </p:tgtEl>
                                      </p:cBhvr>
                                    </p:animEffect>
                                  </p:childTnLst>
                                </p:cTn>
                              </p:par>
                            </p:childTnLst>
                          </p:cTn>
                        </p:par>
                        <p:par>
                          <p:cTn id="25" fill="hold">
                            <p:stCondLst>
                              <p:cond delay="2500"/>
                            </p:stCondLst>
                            <p:childTnLst>
                              <p:par>
                                <p:cTn id="26" presetID="22" presetClass="entr" presetSubtype="4" fill="hold" nodeType="afterEffect">
                                  <p:stCondLst>
                                    <p:cond delay="0"/>
                                  </p:stCondLst>
                                  <p:childTnLst>
                                    <p:set>
                                      <p:cBhvr>
                                        <p:cTn id="27" dur="1" fill="hold">
                                          <p:stCondLst>
                                            <p:cond delay="0"/>
                                          </p:stCondLst>
                                        </p:cTn>
                                        <p:tgtEl>
                                          <p:spTgt spid="96"/>
                                        </p:tgtEl>
                                        <p:attrNameLst>
                                          <p:attrName>style.visibility</p:attrName>
                                        </p:attrNameLst>
                                      </p:cBhvr>
                                      <p:to>
                                        <p:strVal val="visible"/>
                                      </p:to>
                                    </p:set>
                                    <p:animEffect transition="in" filter="wipe(down)">
                                      <p:cBhvr>
                                        <p:cTn id="28" dur="500"/>
                                        <p:tgtEl>
                                          <p:spTgt spid="96"/>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166"/>
                                        </p:tgtEl>
                                        <p:attrNameLst>
                                          <p:attrName>style.visibility</p:attrName>
                                        </p:attrNameLst>
                                      </p:cBhvr>
                                      <p:to>
                                        <p:strVal val="visible"/>
                                      </p:to>
                                    </p:set>
                                    <p:animEffect transition="in" filter="fade">
                                      <p:cBhvr>
                                        <p:cTn id="32" dur="500"/>
                                        <p:tgtEl>
                                          <p:spTgt spid="166"/>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37"/>
                                        </p:tgtEl>
                                        <p:attrNameLst>
                                          <p:attrName>style.visibility</p:attrName>
                                        </p:attrNameLst>
                                      </p:cBhvr>
                                      <p:to>
                                        <p:strVal val="visible"/>
                                      </p:to>
                                    </p:set>
                                    <p:animEffect transition="in" filter="fade">
                                      <p:cBhvr>
                                        <p:cTn id="36" dur="500"/>
                                        <p:tgtEl>
                                          <p:spTgt spid="137"/>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Effect transition="in" filter="fade">
                                      <p:cBhvr>
                                        <p:cTn id="40" dur="500"/>
                                        <p:tgtEl>
                                          <p:spTgt spid="174"/>
                                        </p:tgtEl>
                                      </p:cBhvr>
                                    </p:animEffect>
                                  </p:childTnLst>
                                </p:cTn>
                              </p:par>
                            </p:childTnLst>
                          </p:cTn>
                        </p:par>
                        <p:par>
                          <p:cTn id="41" fill="hold">
                            <p:stCondLst>
                              <p:cond delay="4500"/>
                            </p:stCondLst>
                            <p:childTnLst>
                              <p:par>
                                <p:cTn id="42" presetID="10" presetClass="entr" presetSubtype="0" fill="hold" nodeType="afterEffect">
                                  <p:stCondLst>
                                    <p:cond delay="0"/>
                                  </p:stCondLst>
                                  <p:childTnLst>
                                    <p:set>
                                      <p:cBhvr>
                                        <p:cTn id="43" dur="1" fill="hold">
                                          <p:stCondLst>
                                            <p:cond delay="0"/>
                                          </p:stCondLst>
                                        </p:cTn>
                                        <p:tgtEl>
                                          <p:spTgt spid="189"/>
                                        </p:tgtEl>
                                        <p:attrNameLst>
                                          <p:attrName>style.visibility</p:attrName>
                                        </p:attrNameLst>
                                      </p:cBhvr>
                                      <p:to>
                                        <p:strVal val="visible"/>
                                      </p:to>
                                    </p:set>
                                    <p:animEffect transition="in" filter="fade">
                                      <p:cBhvr>
                                        <p:cTn id="44" dur="500"/>
                                        <p:tgtEl>
                                          <p:spTgt spid="189"/>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132"/>
                                        </p:tgtEl>
                                        <p:attrNameLst>
                                          <p:attrName>style.visibility</p:attrName>
                                        </p:attrNameLst>
                                      </p:cBhvr>
                                      <p:to>
                                        <p:strVal val="visible"/>
                                      </p:to>
                                    </p:set>
                                    <p:animEffect transition="in" filter="fade">
                                      <p:cBhvr>
                                        <p:cTn id="48" dur="500"/>
                                        <p:tgtEl>
                                          <p:spTgt spid="132"/>
                                        </p:tgtEl>
                                      </p:cBhvr>
                                    </p:animEffect>
                                  </p:childTnLst>
                                </p:cTn>
                              </p:par>
                            </p:childTnLst>
                          </p:cTn>
                        </p:par>
                        <p:par>
                          <p:cTn id="49" fill="hold">
                            <p:stCondLst>
                              <p:cond delay="5500"/>
                            </p:stCondLst>
                            <p:childTnLst>
                              <p:par>
                                <p:cTn id="50" presetID="10" presetClass="entr" presetSubtype="0" fill="hold" nodeType="afterEffect">
                                  <p:stCondLst>
                                    <p:cond delay="0"/>
                                  </p:stCondLst>
                                  <p:childTnLst>
                                    <p:set>
                                      <p:cBhvr>
                                        <p:cTn id="51" dur="1" fill="hold">
                                          <p:stCondLst>
                                            <p:cond delay="0"/>
                                          </p:stCondLst>
                                        </p:cTn>
                                        <p:tgtEl>
                                          <p:spTgt spid="158"/>
                                        </p:tgtEl>
                                        <p:attrNameLst>
                                          <p:attrName>style.visibility</p:attrName>
                                        </p:attrNameLst>
                                      </p:cBhvr>
                                      <p:to>
                                        <p:strVal val="visible"/>
                                      </p:to>
                                    </p:set>
                                    <p:animEffect transition="in" filter="fade">
                                      <p:cBhvr>
                                        <p:cTn id="52" dur="500"/>
                                        <p:tgtEl>
                                          <p:spTgt spid="158"/>
                                        </p:tgtEl>
                                      </p:cBhvr>
                                    </p:animEffect>
                                  </p:childTnLst>
                                </p:cTn>
                              </p:par>
                            </p:childTnLst>
                          </p:cTn>
                        </p:par>
                        <p:par>
                          <p:cTn id="53" fill="hold">
                            <p:stCondLst>
                              <p:cond delay="6000"/>
                            </p:stCondLst>
                            <p:childTnLst>
                              <p:par>
                                <p:cTn id="54" presetID="10" presetClass="entr" presetSubtype="0" fill="hold" nodeType="afterEffect">
                                  <p:stCondLst>
                                    <p:cond delay="0"/>
                                  </p:stCondLst>
                                  <p:childTnLst>
                                    <p:set>
                                      <p:cBhvr>
                                        <p:cTn id="55" dur="1" fill="hold">
                                          <p:stCondLst>
                                            <p:cond delay="0"/>
                                          </p:stCondLst>
                                        </p:cTn>
                                        <p:tgtEl>
                                          <p:spTgt spid="146"/>
                                        </p:tgtEl>
                                        <p:attrNameLst>
                                          <p:attrName>style.visibility</p:attrName>
                                        </p:attrNameLst>
                                      </p:cBhvr>
                                      <p:to>
                                        <p:strVal val="visible"/>
                                      </p:to>
                                    </p:set>
                                    <p:animEffect transition="in" filter="fade">
                                      <p:cBhvr>
                                        <p:cTn id="56" dur="500"/>
                                        <p:tgtEl>
                                          <p:spTgt spid="146"/>
                                        </p:tgtEl>
                                      </p:cBhvr>
                                    </p:animEffect>
                                  </p:childTnLst>
                                </p:cTn>
                              </p:par>
                            </p:childTnLst>
                          </p:cTn>
                        </p:par>
                        <p:par>
                          <p:cTn id="57" fill="hold">
                            <p:stCondLst>
                              <p:cond delay="6500"/>
                            </p:stCondLst>
                            <p:childTnLst>
                              <p:par>
                                <p:cTn id="58" presetID="10" presetClass="entr" presetSubtype="0" fill="hold" nodeType="afterEffect">
                                  <p:stCondLst>
                                    <p:cond delay="0"/>
                                  </p:stCondLst>
                                  <p:childTnLst>
                                    <p:set>
                                      <p:cBhvr>
                                        <p:cTn id="59" dur="1" fill="hold">
                                          <p:stCondLst>
                                            <p:cond delay="0"/>
                                          </p:stCondLst>
                                        </p:cTn>
                                        <p:tgtEl>
                                          <p:spTgt spid="152"/>
                                        </p:tgtEl>
                                        <p:attrNameLst>
                                          <p:attrName>style.visibility</p:attrName>
                                        </p:attrNameLst>
                                      </p:cBhvr>
                                      <p:to>
                                        <p:strVal val="visible"/>
                                      </p:to>
                                    </p:set>
                                    <p:animEffect transition="in" filter="fade">
                                      <p:cBhvr>
                                        <p:cTn id="60" dur="500"/>
                                        <p:tgtEl>
                                          <p:spTgt spid="152"/>
                                        </p:tgtEl>
                                      </p:cBhvr>
                                    </p:animEffect>
                                  </p:childTnLst>
                                </p:cTn>
                              </p:par>
                            </p:childTnLst>
                          </p:cTn>
                        </p:par>
                        <p:par>
                          <p:cTn id="61" fill="hold">
                            <p:stCondLst>
                              <p:cond delay="7000"/>
                            </p:stCondLst>
                            <p:childTnLst>
                              <p:par>
                                <p:cTn id="62" presetID="53" presetClass="entr" presetSubtype="16" fill="hold" nodeType="afterEffect">
                                  <p:stCondLst>
                                    <p:cond delay="0"/>
                                  </p:stCondLst>
                                  <p:childTnLst>
                                    <p:set>
                                      <p:cBhvr>
                                        <p:cTn id="63" dur="1" fill="hold">
                                          <p:stCondLst>
                                            <p:cond delay="0"/>
                                          </p:stCondLst>
                                        </p:cTn>
                                        <p:tgtEl>
                                          <p:spTgt spid="57"/>
                                        </p:tgtEl>
                                        <p:attrNameLst>
                                          <p:attrName>style.visibility</p:attrName>
                                        </p:attrNameLst>
                                      </p:cBhvr>
                                      <p:to>
                                        <p:strVal val="visible"/>
                                      </p:to>
                                    </p:set>
                                    <p:anim calcmode="lin" valueType="num">
                                      <p:cBhvr>
                                        <p:cTn id="64" dur="500" fill="hold"/>
                                        <p:tgtEl>
                                          <p:spTgt spid="57"/>
                                        </p:tgtEl>
                                        <p:attrNameLst>
                                          <p:attrName>ppt_w</p:attrName>
                                        </p:attrNameLst>
                                      </p:cBhvr>
                                      <p:tavLst>
                                        <p:tav tm="0">
                                          <p:val>
                                            <p:fltVal val="0"/>
                                          </p:val>
                                        </p:tav>
                                        <p:tav tm="100000">
                                          <p:val>
                                            <p:strVal val="#ppt_w"/>
                                          </p:val>
                                        </p:tav>
                                      </p:tavLst>
                                    </p:anim>
                                    <p:anim calcmode="lin" valueType="num">
                                      <p:cBhvr>
                                        <p:cTn id="65" dur="500" fill="hold"/>
                                        <p:tgtEl>
                                          <p:spTgt spid="57"/>
                                        </p:tgtEl>
                                        <p:attrNameLst>
                                          <p:attrName>ppt_h</p:attrName>
                                        </p:attrNameLst>
                                      </p:cBhvr>
                                      <p:tavLst>
                                        <p:tav tm="0">
                                          <p:val>
                                            <p:fltVal val="0"/>
                                          </p:val>
                                        </p:tav>
                                        <p:tav tm="100000">
                                          <p:val>
                                            <p:strVal val="#ppt_h"/>
                                          </p:val>
                                        </p:tav>
                                      </p:tavLst>
                                    </p:anim>
                                    <p:animEffect transition="in" filter="fade">
                                      <p:cBhvr>
                                        <p:cTn id="66" dur="500"/>
                                        <p:tgtEl>
                                          <p:spTgt spid="57"/>
                                        </p:tgtEl>
                                      </p:cBhvr>
                                    </p:animEffect>
                                  </p:childTnLst>
                                </p:cTn>
                              </p:par>
                              <p:par>
                                <p:cTn id="67" presetID="12" presetClass="entr" presetSubtype="1" fill="hold" nodeType="with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additive="base">
                                        <p:cTn id="69" dur="500"/>
                                        <p:tgtEl>
                                          <p:spTgt spid="28"/>
                                        </p:tgtEl>
                                        <p:attrNameLst>
                                          <p:attrName>ppt_y</p:attrName>
                                        </p:attrNameLst>
                                      </p:cBhvr>
                                      <p:tavLst>
                                        <p:tav tm="0">
                                          <p:val>
                                            <p:strVal val="#ppt_y-#ppt_h*1.125000"/>
                                          </p:val>
                                        </p:tav>
                                        <p:tav tm="100000">
                                          <p:val>
                                            <p:strVal val="#ppt_y"/>
                                          </p:val>
                                        </p:tav>
                                      </p:tavLst>
                                    </p:anim>
                                    <p:animEffect transition="in" filter="wipe(down)">
                                      <p:cBhvr>
                                        <p:cTn id="70" dur="500"/>
                                        <p:tgtEl>
                                          <p:spTgt spid="28"/>
                                        </p:tgtEl>
                                      </p:cBhvr>
                                    </p:animEffect>
                                  </p:childTnLst>
                                </p:cTn>
                              </p:par>
                            </p:childTnLst>
                          </p:cTn>
                        </p:par>
                        <p:par>
                          <p:cTn id="71" fill="hold">
                            <p:stCondLst>
                              <p:cond delay="7500"/>
                            </p:stCondLst>
                            <p:childTnLst>
                              <p:par>
                                <p:cTn id="72" presetID="53" presetClass="entr" presetSubtype="16" fill="hold" nodeType="afterEffect">
                                  <p:stCondLst>
                                    <p:cond delay="0"/>
                                  </p:stCondLst>
                                  <p:childTnLst>
                                    <p:set>
                                      <p:cBhvr>
                                        <p:cTn id="73" dur="1" fill="hold">
                                          <p:stCondLst>
                                            <p:cond delay="0"/>
                                          </p:stCondLst>
                                        </p:cTn>
                                        <p:tgtEl>
                                          <p:spTgt spid="63"/>
                                        </p:tgtEl>
                                        <p:attrNameLst>
                                          <p:attrName>style.visibility</p:attrName>
                                        </p:attrNameLst>
                                      </p:cBhvr>
                                      <p:to>
                                        <p:strVal val="visible"/>
                                      </p:to>
                                    </p:set>
                                    <p:anim calcmode="lin" valueType="num">
                                      <p:cBhvr>
                                        <p:cTn id="74" dur="500" fill="hold"/>
                                        <p:tgtEl>
                                          <p:spTgt spid="63"/>
                                        </p:tgtEl>
                                        <p:attrNameLst>
                                          <p:attrName>ppt_w</p:attrName>
                                        </p:attrNameLst>
                                      </p:cBhvr>
                                      <p:tavLst>
                                        <p:tav tm="0">
                                          <p:val>
                                            <p:fltVal val="0"/>
                                          </p:val>
                                        </p:tav>
                                        <p:tav tm="100000">
                                          <p:val>
                                            <p:strVal val="#ppt_w"/>
                                          </p:val>
                                        </p:tav>
                                      </p:tavLst>
                                    </p:anim>
                                    <p:anim calcmode="lin" valueType="num">
                                      <p:cBhvr>
                                        <p:cTn id="75" dur="500" fill="hold"/>
                                        <p:tgtEl>
                                          <p:spTgt spid="63"/>
                                        </p:tgtEl>
                                        <p:attrNameLst>
                                          <p:attrName>ppt_h</p:attrName>
                                        </p:attrNameLst>
                                      </p:cBhvr>
                                      <p:tavLst>
                                        <p:tav tm="0">
                                          <p:val>
                                            <p:fltVal val="0"/>
                                          </p:val>
                                        </p:tav>
                                        <p:tav tm="100000">
                                          <p:val>
                                            <p:strVal val="#ppt_h"/>
                                          </p:val>
                                        </p:tav>
                                      </p:tavLst>
                                    </p:anim>
                                    <p:animEffect transition="in" filter="fade">
                                      <p:cBhvr>
                                        <p:cTn id="76" dur="500"/>
                                        <p:tgtEl>
                                          <p:spTgt spid="63"/>
                                        </p:tgtEl>
                                      </p:cBhvr>
                                    </p:animEffect>
                                  </p:childTnLst>
                                </p:cTn>
                              </p:par>
                              <p:par>
                                <p:cTn id="77" presetID="12" presetClass="entr" presetSubtype="1" fill="hold" nodeType="withEffect">
                                  <p:stCondLst>
                                    <p:cond delay="0"/>
                                  </p:stCondLst>
                                  <p:childTnLst>
                                    <p:set>
                                      <p:cBhvr>
                                        <p:cTn id="78" dur="1" fill="hold">
                                          <p:stCondLst>
                                            <p:cond delay="0"/>
                                          </p:stCondLst>
                                        </p:cTn>
                                        <p:tgtEl>
                                          <p:spTgt spid="60"/>
                                        </p:tgtEl>
                                        <p:attrNameLst>
                                          <p:attrName>style.visibility</p:attrName>
                                        </p:attrNameLst>
                                      </p:cBhvr>
                                      <p:to>
                                        <p:strVal val="visible"/>
                                      </p:to>
                                    </p:set>
                                    <p:anim calcmode="lin" valueType="num">
                                      <p:cBhvr additive="base">
                                        <p:cTn id="79" dur="500"/>
                                        <p:tgtEl>
                                          <p:spTgt spid="60"/>
                                        </p:tgtEl>
                                        <p:attrNameLst>
                                          <p:attrName>ppt_y</p:attrName>
                                        </p:attrNameLst>
                                      </p:cBhvr>
                                      <p:tavLst>
                                        <p:tav tm="0">
                                          <p:val>
                                            <p:strVal val="#ppt_y-#ppt_h*1.125000"/>
                                          </p:val>
                                        </p:tav>
                                        <p:tav tm="100000">
                                          <p:val>
                                            <p:strVal val="#ppt_y"/>
                                          </p:val>
                                        </p:tav>
                                      </p:tavLst>
                                    </p:anim>
                                    <p:animEffect transition="in" filter="wipe(down)">
                                      <p:cBhvr>
                                        <p:cTn id="80" dur="500"/>
                                        <p:tgtEl>
                                          <p:spTgt spid="60"/>
                                        </p:tgtEl>
                                      </p:cBhvr>
                                    </p:animEffect>
                                  </p:childTnLst>
                                </p:cTn>
                              </p:par>
                            </p:childTnLst>
                          </p:cTn>
                        </p:par>
                        <p:par>
                          <p:cTn id="81" fill="hold">
                            <p:stCondLst>
                              <p:cond delay="8000"/>
                            </p:stCondLst>
                            <p:childTnLst>
                              <p:par>
                                <p:cTn id="82" presetID="53" presetClass="entr" presetSubtype="16" fill="hold" nodeType="afterEffect">
                                  <p:stCondLst>
                                    <p:cond delay="0"/>
                                  </p:stCondLst>
                                  <p:childTnLst>
                                    <p:set>
                                      <p:cBhvr>
                                        <p:cTn id="83" dur="1" fill="hold">
                                          <p:stCondLst>
                                            <p:cond delay="0"/>
                                          </p:stCondLst>
                                        </p:cTn>
                                        <p:tgtEl>
                                          <p:spTgt spid="206"/>
                                        </p:tgtEl>
                                        <p:attrNameLst>
                                          <p:attrName>style.visibility</p:attrName>
                                        </p:attrNameLst>
                                      </p:cBhvr>
                                      <p:to>
                                        <p:strVal val="visible"/>
                                      </p:to>
                                    </p:set>
                                    <p:anim calcmode="lin" valueType="num">
                                      <p:cBhvr>
                                        <p:cTn id="84" dur="500" fill="hold"/>
                                        <p:tgtEl>
                                          <p:spTgt spid="206"/>
                                        </p:tgtEl>
                                        <p:attrNameLst>
                                          <p:attrName>ppt_w</p:attrName>
                                        </p:attrNameLst>
                                      </p:cBhvr>
                                      <p:tavLst>
                                        <p:tav tm="0">
                                          <p:val>
                                            <p:fltVal val="0"/>
                                          </p:val>
                                        </p:tav>
                                        <p:tav tm="100000">
                                          <p:val>
                                            <p:strVal val="#ppt_w"/>
                                          </p:val>
                                        </p:tav>
                                      </p:tavLst>
                                    </p:anim>
                                    <p:anim calcmode="lin" valueType="num">
                                      <p:cBhvr>
                                        <p:cTn id="85" dur="500" fill="hold"/>
                                        <p:tgtEl>
                                          <p:spTgt spid="206"/>
                                        </p:tgtEl>
                                        <p:attrNameLst>
                                          <p:attrName>ppt_h</p:attrName>
                                        </p:attrNameLst>
                                      </p:cBhvr>
                                      <p:tavLst>
                                        <p:tav tm="0">
                                          <p:val>
                                            <p:fltVal val="0"/>
                                          </p:val>
                                        </p:tav>
                                        <p:tav tm="100000">
                                          <p:val>
                                            <p:strVal val="#ppt_h"/>
                                          </p:val>
                                        </p:tav>
                                      </p:tavLst>
                                    </p:anim>
                                    <p:animEffect transition="in" filter="fade">
                                      <p:cBhvr>
                                        <p:cTn id="86" dur="500"/>
                                        <p:tgtEl>
                                          <p:spTgt spid="206"/>
                                        </p:tgtEl>
                                      </p:cBhvr>
                                    </p:animEffect>
                                  </p:childTnLst>
                                </p:cTn>
                              </p:par>
                              <p:par>
                                <p:cTn id="87" presetID="12" presetClass="entr" presetSubtype="1" fill="hold" nodeType="withEffect">
                                  <p:stCondLst>
                                    <p:cond delay="0"/>
                                  </p:stCondLst>
                                  <p:childTnLst>
                                    <p:set>
                                      <p:cBhvr>
                                        <p:cTn id="88" dur="1" fill="hold">
                                          <p:stCondLst>
                                            <p:cond delay="0"/>
                                          </p:stCondLst>
                                        </p:cTn>
                                        <p:tgtEl>
                                          <p:spTgt spid="203"/>
                                        </p:tgtEl>
                                        <p:attrNameLst>
                                          <p:attrName>style.visibility</p:attrName>
                                        </p:attrNameLst>
                                      </p:cBhvr>
                                      <p:to>
                                        <p:strVal val="visible"/>
                                      </p:to>
                                    </p:set>
                                    <p:anim calcmode="lin" valueType="num">
                                      <p:cBhvr additive="base">
                                        <p:cTn id="89" dur="500"/>
                                        <p:tgtEl>
                                          <p:spTgt spid="203"/>
                                        </p:tgtEl>
                                        <p:attrNameLst>
                                          <p:attrName>ppt_y</p:attrName>
                                        </p:attrNameLst>
                                      </p:cBhvr>
                                      <p:tavLst>
                                        <p:tav tm="0">
                                          <p:val>
                                            <p:strVal val="#ppt_y-#ppt_h*1.125000"/>
                                          </p:val>
                                        </p:tav>
                                        <p:tav tm="100000">
                                          <p:val>
                                            <p:strVal val="#ppt_y"/>
                                          </p:val>
                                        </p:tav>
                                      </p:tavLst>
                                    </p:anim>
                                    <p:animEffect transition="in" filter="wipe(down)">
                                      <p:cBhvr>
                                        <p:cTn id="90" dur="500"/>
                                        <p:tgtEl>
                                          <p:spTgt spid="203"/>
                                        </p:tgtEl>
                                      </p:cBhvr>
                                    </p:animEffect>
                                  </p:childTnLst>
                                </p:cTn>
                              </p:par>
                            </p:childTnLst>
                          </p:cTn>
                        </p:par>
                        <p:par>
                          <p:cTn id="91" fill="hold">
                            <p:stCondLst>
                              <p:cond delay="8500"/>
                            </p:stCondLst>
                            <p:childTnLst>
                              <p:par>
                                <p:cTn id="92" presetID="53" presetClass="entr" presetSubtype="16" fill="hold" nodeType="afterEffect">
                                  <p:stCondLst>
                                    <p:cond delay="0"/>
                                  </p:stCondLst>
                                  <p:childTnLst>
                                    <p:set>
                                      <p:cBhvr>
                                        <p:cTn id="93" dur="1" fill="hold">
                                          <p:stCondLst>
                                            <p:cond delay="0"/>
                                          </p:stCondLst>
                                        </p:cTn>
                                        <p:tgtEl>
                                          <p:spTgt spid="212"/>
                                        </p:tgtEl>
                                        <p:attrNameLst>
                                          <p:attrName>style.visibility</p:attrName>
                                        </p:attrNameLst>
                                      </p:cBhvr>
                                      <p:to>
                                        <p:strVal val="visible"/>
                                      </p:to>
                                    </p:set>
                                    <p:anim calcmode="lin" valueType="num">
                                      <p:cBhvr>
                                        <p:cTn id="94" dur="500" fill="hold"/>
                                        <p:tgtEl>
                                          <p:spTgt spid="212"/>
                                        </p:tgtEl>
                                        <p:attrNameLst>
                                          <p:attrName>ppt_w</p:attrName>
                                        </p:attrNameLst>
                                      </p:cBhvr>
                                      <p:tavLst>
                                        <p:tav tm="0">
                                          <p:val>
                                            <p:fltVal val="0"/>
                                          </p:val>
                                        </p:tav>
                                        <p:tav tm="100000">
                                          <p:val>
                                            <p:strVal val="#ppt_w"/>
                                          </p:val>
                                        </p:tav>
                                      </p:tavLst>
                                    </p:anim>
                                    <p:anim calcmode="lin" valueType="num">
                                      <p:cBhvr>
                                        <p:cTn id="95" dur="500" fill="hold"/>
                                        <p:tgtEl>
                                          <p:spTgt spid="212"/>
                                        </p:tgtEl>
                                        <p:attrNameLst>
                                          <p:attrName>ppt_h</p:attrName>
                                        </p:attrNameLst>
                                      </p:cBhvr>
                                      <p:tavLst>
                                        <p:tav tm="0">
                                          <p:val>
                                            <p:fltVal val="0"/>
                                          </p:val>
                                        </p:tav>
                                        <p:tav tm="100000">
                                          <p:val>
                                            <p:strVal val="#ppt_h"/>
                                          </p:val>
                                        </p:tav>
                                      </p:tavLst>
                                    </p:anim>
                                    <p:animEffect transition="in" filter="fade">
                                      <p:cBhvr>
                                        <p:cTn id="96" dur="500"/>
                                        <p:tgtEl>
                                          <p:spTgt spid="212"/>
                                        </p:tgtEl>
                                      </p:cBhvr>
                                    </p:animEffect>
                                  </p:childTnLst>
                                </p:cTn>
                              </p:par>
                              <p:par>
                                <p:cTn id="97" presetID="12" presetClass="entr" presetSubtype="1" fill="hold" nodeType="withEffect">
                                  <p:stCondLst>
                                    <p:cond delay="0"/>
                                  </p:stCondLst>
                                  <p:childTnLst>
                                    <p:set>
                                      <p:cBhvr>
                                        <p:cTn id="98" dur="1" fill="hold">
                                          <p:stCondLst>
                                            <p:cond delay="0"/>
                                          </p:stCondLst>
                                        </p:cTn>
                                        <p:tgtEl>
                                          <p:spTgt spid="209"/>
                                        </p:tgtEl>
                                        <p:attrNameLst>
                                          <p:attrName>style.visibility</p:attrName>
                                        </p:attrNameLst>
                                      </p:cBhvr>
                                      <p:to>
                                        <p:strVal val="visible"/>
                                      </p:to>
                                    </p:set>
                                    <p:anim calcmode="lin" valueType="num">
                                      <p:cBhvr additive="base">
                                        <p:cTn id="99" dur="500"/>
                                        <p:tgtEl>
                                          <p:spTgt spid="209"/>
                                        </p:tgtEl>
                                        <p:attrNameLst>
                                          <p:attrName>ppt_y</p:attrName>
                                        </p:attrNameLst>
                                      </p:cBhvr>
                                      <p:tavLst>
                                        <p:tav tm="0">
                                          <p:val>
                                            <p:strVal val="#ppt_y-#ppt_h*1.125000"/>
                                          </p:val>
                                        </p:tav>
                                        <p:tav tm="100000">
                                          <p:val>
                                            <p:strVal val="#ppt_y"/>
                                          </p:val>
                                        </p:tav>
                                      </p:tavLst>
                                    </p:anim>
                                    <p:animEffect transition="in" filter="wipe(down)">
                                      <p:cBhvr>
                                        <p:cTn id="100"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椭圆 226"/>
          <p:cNvSpPr/>
          <p:nvPr/>
        </p:nvSpPr>
        <p:spPr>
          <a:xfrm>
            <a:off x="428714" y="2515800"/>
            <a:ext cx="1040482" cy="1026114"/>
          </a:xfrm>
          <a:prstGeom prst="ellipse">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cs typeface="Arial Unicode MS" pitchFamily="34" charset="-122"/>
              </a:rPr>
              <a:t>01</a:t>
            </a:r>
            <a:endParaRPr kumimoji="0" lang="zh-CN" altLang="en-US" sz="3000" b="1" i="0" u="none" strike="noStrike" kern="0" cap="none" spc="0" normalizeH="0" baseline="0" noProof="0" dirty="0">
              <a:ln>
                <a:noFill/>
              </a:ln>
              <a:solidFill>
                <a:srgbClr val="C56DB4"/>
              </a:solidFill>
              <a:effectLst/>
              <a:uLnTx/>
              <a:uFillTx/>
              <a:latin typeface="微软雅黑" panose="020B0503020204020204" pitchFamily="34" charset="-122"/>
              <a:ea typeface="微软雅黑" panose="020B0503020204020204" pitchFamily="34" charset="-122"/>
              <a:cs typeface="Arial Unicode MS" pitchFamily="34" charset="-122"/>
            </a:endParaRPr>
          </a:p>
        </p:txBody>
      </p:sp>
      <p:sp>
        <p:nvSpPr>
          <p:cNvPr id="228" name="矩形 227"/>
          <p:cNvSpPr/>
          <p:nvPr/>
        </p:nvSpPr>
        <p:spPr>
          <a:xfrm>
            <a:off x="0" y="3541914"/>
            <a:ext cx="1007096" cy="196165"/>
          </a:xfrm>
          <a:prstGeom prst="rect">
            <a:avLst/>
          </a:prstGeom>
          <a:solidFill>
            <a:srgbClr val="C56D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endParaRPr>
          </a:p>
        </p:txBody>
      </p:sp>
      <p:sp>
        <p:nvSpPr>
          <p:cNvPr id="229" name="同心圆 228"/>
          <p:cNvSpPr/>
          <p:nvPr/>
        </p:nvSpPr>
        <p:spPr>
          <a:xfrm>
            <a:off x="231349" y="2333923"/>
            <a:ext cx="1423818" cy="1404156"/>
          </a:xfrm>
          <a:prstGeom prst="donut">
            <a:avLst>
              <a:gd name="adj" fmla="val 13848"/>
            </a:avLst>
          </a:prstGeom>
          <a:solidFill>
            <a:srgbClr val="C56D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微软雅黑" panose="020B0503020204020204" pitchFamily="34" charset="-122"/>
              <a:ea typeface="微软雅黑" panose="020B0503020204020204" pitchFamily="34" charset="-122"/>
            </a:endParaRPr>
          </a:p>
        </p:txBody>
      </p:sp>
      <p:sp>
        <p:nvSpPr>
          <p:cNvPr id="230" name="TextBox 4"/>
          <p:cNvSpPr txBox="1"/>
          <p:nvPr/>
        </p:nvSpPr>
        <p:spPr>
          <a:xfrm>
            <a:off x="1663729" y="2549947"/>
            <a:ext cx="2800767" cy="1015663"/>
          </a:xfrm>
          <a:prstGeom prst="rect">
            <a:avLst/>
          </a:prstGeom>
          <a:noFill/>
        </p:spPr>
        <p:txBody>
          <a:bodyPr wrap="none" rtlCol="0">
            <a:spAutoFit/>
          </a:bodyPr>
          <a:lstStyle/>
          <a:p>
            <a:r>
              <a:rPr lang="zh-CN" altLang="en-US" sz="2400" b="1" dirty="0">
                <a:solidFill>
                  <a:srgbClr val="C56DB4"/>
                </a:solidFill>
                <a:latin typeface="微软雅黑" panose="020B0503020204020204" pitchFamily="34" charset="-122"/>
                <a:ea typeface="微软雅黑" panose="020B0503020204020204" pitchFamily="34" charset="-122"/>
              </a:rPr>
              <a:t>知识目标：</a:t>
            </a:r>
          </a:p>
          <a:p>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1C1C1C"/>
              </a:solidFill>
              <a:latin typeface="微软雅黑" panose="020B0503020204020204" pitchFamily="34" charset="-122"/>
              <a:ea typeface="微软雅黑" panose="020B0503020204020204" pitchFamily="34" charset="-122"/>
            </a:endParaRPr>
          </a:p>
          <a:p>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单击此处添加文本，单击此处添加文本</a:t>
            </a:r>
            <a:endParaRPr lang="en-US" altLang="zh-CN" sz="1200" dirty="0">
              <a:solidFill>
                <a:srgbClr val="1C1C1C"/>
              </a:solidFill>
              <a:latin typeface="微软雅黑" panose="020B0503020204020204" pitchFamily="34" charset="-122"/>
              <a:ea typeface="微软雅黑" panose="020B0503020204020204" pitchFamily="34" charset="-122"/>
            </a:endParaRPr>
          </a:p>
          <a:p>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单击此处添加文本，单击此处添加文本</a:t>
            </a:r>
          </a:p>
        </p:txBody>
      </p:sp>
      <p:sp>
        <p:nvSpPr>
          <p:cNvPr id="231" name="椭圆 230"/>
          <p:cNvSpPr/>
          <p:nvPr/>
        </p:nvSpPr>
        <p:spPr>
          <a:xfrm>
            <a:off x="6301381" y="3059544"/>
            <a:ext cx="1040482" cy="1026114"/>
          </a:xfrm>
          <a:prstGeom prst="ellipse">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dirty="0">
                <a:ln>
                  <a:noFill/>
                </a:ln>
                <a:solidFill>
                  <a:srgbClr val="3FB2E5"/>
                </a:solidFill>
                <a:effectLst/>
                <a:uLnTx/>
                <a:uFillTx/>
                <a:latin typeface="微软雅黑" panose="020B0503020204020204" pitchFamily="34" charset="-122"/>
                <a:ea typeface="微软雅黑" panose="020B0503020204020204" pitchFamily="34" charset="-122"/>
                <a:cs typeface="Arial Unicode MS" pitchFamily="34" charset="-122"/>
              </a:rPr>
              <a:t>02</a:t>
            </a:r>
            <a:endParaRPr kumimoji="0" lang="zh-CN" altLang="en-US" sz="3000" b="1" i="0" u="none" strike="noStrike" kern="0" cap="none" spc="0" normalizeH="0" baseline="0" noProof="0" dirty="0">
              <a:ln>
                <a:noFill/>
              </a:ln>
              <a:solidFill>
                <a:srgbClr val="3FB2E5"/>
              </a:solidFill>
              <a:effectLst/>
              <a:uLnTx/>
              <a:uFillTx/>
              <a:latin typeface="微软雅黑" panose="020B0503020204020204" pitchFamily="34" charset="-122"/>
              <a:ea typeface="微软雅黑" panose="020B0503020204020204" pitchFamily="34" charset="-122"/>
              <a:cs typeface="Arial Unicode MS" pitchFamily="34" charset="-122"/>
            </a:endParaRPr>
          </a:p>
        </p:txBody>
      </p:sp>
      <p:sp>
        <p:nvSpPr>
          <p:cNvPr id="232" name="矩形 231"/>
          <p:cNvSpPr/>
          <p:nvPr/>
        </p:nvSpPr>
        <p:spPr>
          <a:xfrm>
            <a:off x="0" y="4122642"/>
            <a:ext cx="6952343" cy="196165"/>
          </a:xfrm>
          <a:prstGeom prst="rect">
            <a:avLst/>
          </a:prstGeom>
          <a:solidFill>
            <a:srgbClr val="3FB2E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endParaRPr>
          </a:p>
        </p:txBody>
      </p:sp>
      <p:sp>
        <p:nvSpPr>
          <p:cNvPr id="233" name="同心圆 232"/>
          <p:cNvSpPr/>
          <p:nvPr/>
        </p:nvSpPr>
        <p:spPr>
          <a:xfrm>
            <a:off x="6109713" y="2914651"/>
            <a:ext cx="1423818" cy="1404156"/>
          </a:xfrm>
          <a:prstGeom prst="donut">
            <a:avLst>
              <a:gd name="adj" fmla="val 13848"/>
            </a:avLst>
          </a:prstGeom>
          <a:solidFill>
            <a:srgbClr val="3FB2E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微软雅黑" panose="020B0503020204020204" pitchFamily="34" charset="-122"/>
              <a:ea typeface="微软雅黑" panose="020B0503020204020204" pitchFamily="34" charset="-122"/>
            </a:endParaRPr>
          </a:p>
        </p:txBody>
      </p:sp>
      <p:sp>
        <p:nvSpPr>
          <p:cNvPr id="234" name="椭圆 233"/>
          <p:cNvSpPr/>
          <p:nvPr/>
        </p:nvSpPr>
        <p:spPr>
          <a:xfrm>
            <a:off x="3437725" y="4928068"/>
            <a:ext cx="1040482" cy="1026114"/>
          </a:xfrm>
          <a:prstGeom prst="ellipse">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dirty="0">
                <a:ln>
                  <a:noFill/>
                </a:ln>
                <a:solidFill>
                  <a:srgbClr val="EE6EA2"/>
                </a:solidFill>
                <a:effectLst/>
                <a:uLnTx/>
                <a:uFillTx/>
                <a:latin typeface="微软雅黑" panose="020B0503020204020204" pitchFamily="34" charset="-122"/>
                <a:ea typeface="微软雅黑" panose="020B0503020204020204" pitchFamily="34" charset="-122"/>
                <a:cs typeface="Arial Unicode MS" pitchFamily="34" charset="-122"/>
              </a:rPr>
              <a:t>03</a:t>
            </a:r>
            <a:endParaRPr kumimoji="0" lang="zh-CN" altLang="en-US" sz="3000" b="1" i="0" u="none" strike="noStrike" kern="0" cap="none" spc="0" normalizeH="0" baseline="0" noProof="0" dirty="0">
              <a:ln>
                <a:noFill/>
              </a:ln>
              <a:solidFill>
                <a:srgbClr val="EE6EA2"/>
              </a:solidFill>
              <a:effectLst/>
              <a:uLnTx/>
              <a:uFillTx/>
              <a:latin typeface="微软雅黑" panose="020B0503020204020204" pitchFamily="34" charset="-122"/>
              <a:ea typeface="微软雅黑" panose="020B0503020204020204" pitchFamily="34" charset="-122"/>
              <a:cs typeface="Arial Unicode MS" pitchFamily="34" charset="-122"/>
            </a:endParaRPr>
          </a:p>
        </p:txBody>
      </p:sp>
      <p:sp>
        <p:nvSpPr>
          <p:cNvPr id="235" name="矩形 234"/>
          <p:cNvSpPr/>
          <p:nvPr/>
        </p:nvSpPr>
        <p:spPr>
          <a:xfrm>
            <a:off x="0" y="4746191"/>
            <a:ext cx="3960440" cy="196165"/>
          </a:xfrm>
          <a:prstGeom prst="rect">
            <a:avLst/>
          </a:prstGeom>
          <a:solidFill>
            <a:srgbClr val="EE6EA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4B45"/>
              </a:solidFill>
              <a:effectLst/>
              <a:uLnTx/>
              <a:uFillTx/>
              <a:latin typeface="微软雅黑" panose="020B0503020204020204" pitchFamily="34" charset="-122"/>
              <a:ea typeface="微软雅黑" panose="020B0503020204020204" pitchFamily="34" charset="-122"/>
            </a:endParaRPr>
          </a:p>
        </p:txBody>
      </p:sp>
      <p:sp>
        <p:nvSpPr>
          <p:cNvPr id="236" name="同心圆 235"/>
          <p:cNvSpPr/>
          <p:nvPr/>
        </p:nvSpPr>
        <p:spPr>
          <a:xfrm flipV="1">
            <a:off x="3240360" y="4746191"/>
            <a:ext cx="1423818" cy="1404156"/>
          </a:xfrm>
          <a:prstGeom prst="donut">
            <a:avLst>
              <a:gd name="adj" fmla="val 13848"/>
            </a:avLst>
          </a:prstGeom>
          <a:solidFill>
            <a:srgbClr val="EE6EA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6777F"/>
              </a:solidFill>
              <a:effectLst/>
              <a:uLnTx/>
              <a:uFillTx/>
              <a:latin typeface="微软雅黑" panose="020B0503020204020204" pitchFamily="34" charset="-122"/>
              <a:ea typeface="微软雅黑" panose="020B0503020204020204" pitchFamily="34" charset="-122"/>
            </a:endParaRPr>
          </a:p>
        </p:txBody>
      </p:sp>
      <p:sp>
        <p:nvSpPr>
          <p:cNvPr id="237" name="TextBox 11"/>
          <p:cNvSpPr txBox="1"/>
          <p:nvPr/>
        </p:nvSpPr>
        <p:spPr>
          <a:xfrm>
            <a:off x="7875307" y="3224497"/>
            <a:ext cx="2582758" cy="907941"/>
          </a:xfrm>
          <a:prstGeom prst="rect">
            <a:avLst/>
          </a:prstGeom>
          <a:noFill/>
        </p:spPr>
        <p:txBody>
          <a:bodyPr wrap="none" rtlCol="0">
            <a:spAutoFit/>
          </a:bodyPr>
          <a:lstStyle/>
          <a:p>
            <a:r>
              <a:rPr lang="zh-CN" altLang="en-US" sz="2000" b="1" dirty="0">
                <a:solidFill>
                  <a:srgbClr val="3FB2E5"/>
                </a:solidFill>
                <a:latin typeface="微软雅黑" panose="020B0503020204020204" pitchFamily="34" charset="-122"/>
                <a:ea typeface="微软雅黑" panose="020B0503020204020204" pitchFamily="34" charset="-122"/>
              </a:rPr>
              <a:t>能力目标：</a:t>
            </a:r>
          </a:p>
          <a:p>
            <a:r>
              <a:rPr lang="zh-CN" altLang="en-US" sz="1100" dirty="0">
                <a:solidFill>
                  <a:srgbClr val="1C1C1C"/>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rgbClr val="1C1C1C"/>
              </a:solidFill>
              <a:latin typeface="微软雅黑" panose="020B0503020204020204" pitchFamily="34" charset="-122"/>
              <a:ea typeface="微软雅黑" panose="020B0503020204020204" pitchFamily="34" charset="-122"/>
            </a:endParaRPr>
          </a:p>
          <a:p>
            <a:r>
              <a:rPr lang="zh-CN" altLang="en-US" sz="1100" dirty="0">
                <a:solidFill>
                  <a:srgbClr val="1C1C1C"/>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rgbClr val="1C1C1C"/>
              </a:solidFill>
              <a:latin typeface="微软雅黑" panose="020B0503020204020204" pitchFamily="34" charset="-122"/>
              <a:ea typeface="微软雅黑" panose="020B0503020204020204" pitchFamily="34" charset="-122"/>
            </a:endParaRPr>
          </a:p>
          <a:p>
            <a:r>
              <a:rPr lang="zh-CN" altLang="en-US" sz="1100" dirty="0">
                <a:solidFill>
                  <a:srgbClr val="1C1C1C"/>
                </a:solidFill>
                <a:latin typeface="微软雅黑" panose="020B0503020204020204" pitchFamily="34" charset="-122"/>
                <a:ea typeface="微软雅黑" panose="020B0503020204020204" pitchFamily="34" charset="-122"/>
              </a:rPr>
              <a:t>单击此处添加文本，单击此处添加文本</a:t>
            </a:r>
          </a:p>
        </p:txBody>
      </p:sp>
      <p:sp>
        <p:nvSpPr>
          <p:cNvPr id="238" name="TextBox 12"/>
          <p:cNvSpPr txBox="1"/>
          <p:nvPr/>
        </p:nvSpPr>
        <p:spPr>
          <a:xfrm>
            <a:off x="4752528" y="5032770"/>
            <a:ext cx="2582758" cy="969496"/>
          </a:xfrm>
          <a:prstGeom prst="rect">
            <a:avLst/>
          </a:prstGeom>
          <a:noFill/>
        </p:spPr>
        <p:txBody>
          <a:bodyPr wrap="none" rtlCol="0">
            <a:spAutoFit/>
          </a:bodyPr>
          <a:lstStyle/>
          <a:p>
            <a:r>
              <a:rPr lang="zh-CN" altLang="en-US" sz="2400" b="1" dirty="0">
                <a:solidFill>
                  <a:srgbClr val="EE6EA2"/>
                </a:solidFill>
                <a:latin typeface="微软雅黑" panose="020B0503020204020204" pitchFamily="34" charset="-122"/>
                <a:ea typeface="微软雅黑" panose="020B0503020204020204" pitchFamily="34" charset="-122"/>
              </a:rPr>
              <a:t>情感目标：</a:t>
            </a:r>
          </a:p>
          <a:p>
            <a:r>
              <a:rPr lang="zh-CN" altLang="en-US" sz="1100" dirty="0">
                <a:solidFill>
                  <a:srgbClr val="1C1C1C"/>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rgbClr val="1C1C1C"/>
              </a:solidFill>
              <a:latin typeface="微软雅黑" panose="020B0503020204020204" pitchFamily="34" charset="-122"/>
              <a:ea typeface="微软雅黑" panose="020B0503020204020204" pitchFamily="34" charset="-122"/>
            </a:endParaRPr>
          </a:p>
          <a:p>
            <a:r>
              <a:rPr lang="zh-CN" altLang="en-US" sz="1100" dirty="0">
                <a:solidFill>
                  <a:srgbClr val="1C1C1C"/>
                </a:solidFill>
                <a:latin typeface="微软雅黑" panose="020B0503020204020204" pitchFamily="34" charset="-122"/>
                <a:ea typeface="微软雅黑" panose="020B0503020204020204" pitchFamily="34" charset="-122"/>
              </a:rPr>
              <a:t>单击此处添加文本，单击此处添加文本</a:t>
            </a:r>
            <a:endParaRPr lang="en-US" altLang="zh-CN" sz="1100" dirty="0">
              <a:solidFill>
                <a:srgbClr val="1C1C1C"/>
              </a:solidFill>
              <a:latin typeface="微软雅黑" panose="020B0503020204020204" pitchFamily="34" charset="-122"/>
              <a:ea typeface="微软雅黑" panose="020B0503020204020204" pitchFamily="34" charset="-122"/>
            </a:endParaRPr>
          </a:p>
          <a:p>
            <a:r>
              <a:rPr lang="zh-CN" altLang="en-US" sz="1100" dirty="0">
                <a:solidFill>
                  <a:srgbClr val="1C1C1C"/>
                </a:solidFill>
                <a:latin typeface="微软雅黑" panose="020B0503020204020204" pitchFamily="34" charset="-122"/>
                <a:ea typeface="微软雅黑" panose="020B0503020204020204" pitchFamily="34" charset="-122"/>
              </a:rPr>
              <a:t>单击此处添加文本，单击此处添加文本</a:t>
            </a:r>
          </a:p>
        </p:txBody>
      </p:sp>
      <p:grpSp>
        <p:nvGrpSpPr>
          <p:cNvPr id="19" name="组合 18"/>
          <p:cNvGrpSpPr/>
          <p:nvPr/>
        </p:nvGrpSpPr>
        <p:grpSpPr>
          <a:xfrm>
            <a:off x="1243323" y="89943"/>
            <a:ext cx="1443249" cy="1798564"/>
            <a:chOff x="1243323" y="89943"/>
            <a:chExt cx="1443249" cy="1798564"/>
          </a:xfrm>
        </p:grpSpPr>
        <p:grpSp>
          <p:nvGrpSpPr>
            <p:cNvPr id="20" name="组合 19"/>
            <p:cNvGrpSpPr/>
            <p:nvPr/>
          </p:nvGrpSpPr>
          <p:grpSpPr>
            <a:xfrm>
              <a:off x="1243323" y="89943"/>
              <a:ext cx="1443249" cy="1798564"/>
              <a:chOff x="484353" y="1054134"/>
              <a:chExt cx="1249837" cy="1557536"/>
            </a:xfrm>
          </p:grpSpPr>
          <p:cxnSp>
            <p:nvCxnSpPr>
              <p:cNvPr id="22" name="直接连接符 21"/>
              <p:cNvCxnSpPr/>
              <p:nvPr/>
            </p:nvCxnSpPr>
            <p:spPr>
              <a:xfrm>
                <a:off x="1109272" y="1054134"/>
                <a:ext cx="0" cy="307699"/>
              </a:xfrm>
              <a:prstGeom prst="line">
                <a:avLst/>
              </a:prstGeom>
              <a:ln w="28575">
                <a:solidFill>
                  <a:srgbClr val="DB559B"/>
                </a:solidFill>
                <a:prstDash val="sys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484353" y="1361833"/>
                <a:ext cx="1249837" cy="1249837"/>
              </a:xfrm>
              <a:prstGeom prst="ellipse">
                <a:avLst/>
              </a:prstGeom>
              <a:solidFill>
                <a:srgbClr val="DB55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p:cNvSpPr/>
            <p:nvPr/>
          </p:nvSpPr>
          <p:spPr>
            <a:xfrm>
              <a:off x="1456040" y="669480"/>
              <a:ext cx="1008609" cy="1077218"/>
            </a:xfrm>
            <a:prstGeom prst="rect">
              <a:avLst/>
            </a:prstGeom>
          </p:spPr>
          <p:txBody>
            <a:bodyPr wrap="none">
              <a:spAutoFit/>
            </a:bodyPr>
            <a:lstStyle/>
            <a:p>
              <a:pPr algn="ctr"/>
              <a:r>
                <a:rPr lang="zh-CN" altLang="en-US" sz="3200" b="1" dirty="0">
                  <a:solidFill>
                    <a:schemeClr val="bg1"/>
                  </a:solidFill>
                  <a:latin typeface="黑体" panose="02010609060101010101" pitchFamily="49" charset="-122"/>
                  <a:ea typeface="黑体" panose="02010609060101010101" pitchFamily="49" charset="-122"/>
                </a:rPr>
                <a:t>学情</a:t>
              </a:r>
              <a:endParaRPr lang="en-US" altLang="zh-CN" sz="3200" b="1" dirty="0">
                <a:solidFill>
                  <a:schemeClr val="bg1"/>
                </a:solidFill>
                <a:latin typeface="黑体" panose="02010609060101010101" pitchFamily="49" charset="-122"/>
                <a:ea typeface="黑体" panose="02010609060101010101" pitchFamily="49" charset="-122"/>
              </a:endParaRPr>
            </a:p>
            <a:p>
              <a:pPr algn="ctr"/>
              <a:r>
                <a:rPr lang="zh-CN" altLang="en-US" sz="3200" b="1" dirty="0">
                  <a:solidFill>
                    <a:schemeClr val="bg1"/>
                  </a:solidFill>
                  <a:latin typeface="黑体" panose="02010609060101010101" pitchFamily="49" charset="-122"/>
                  <a:ea typeface="黑体" panose="02010609060101010101" pitchFamily="49" charset="-122"/>
                </a:rPr>
                <a:t>状况</a:t>
              </a:r>
            </a:p>
          </p:txBody>
        </p:sp>
      </p:grpSp>
    </p:spTree>
    <p:extLst>
      <p:ext uri="{BB962C8B-B14F-4D97-AF65-F5344CB8AC3E}">
        <p14:creationId xmlns:p14="http://schemas.microsoft.com/office/powerpoint/2010/main" val="260460511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28"/>
                                        </p:tgtEl>
                                        <p:attrNameLst>
                                          <p:attrName>style.visibility</p:attrName>
                                        </p:attrNameLst>
                                      </p:cBhvr>
                                      <p:to>
                                        <p:strVal val="visible"/>
                                      </p:to>
                                    </p:set>
                                    <p:animEffect transition="in" filter="wipe(left)">
                                      <p:cBhvr>
                                        <p:cTn id="12" dur="500"/>
                                        <p:tgtEl>
                                          <p:spTgt spid="228"/>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29"/>
                                        </p:tgtEl>
                                        <p:attrNameLst>
                                          <p:attrName>style.visibility</p:attrName>
                                        </p:attrNameLst>
                                      </p:cBhvr>
                                      <p:to>
                                        <p:strVal val="visible"/>
                                      </p:to>
                                    </p:set>
                                    <p:animEffect transition="in" filter="wipe(down)">
                                      <p:cBhvr>
                                        <p:cTn id="16" dur="500"/>
                                        <p:tgtEl>
                                          <p:spTgt spid="229"/>
                                        </p:tgtEl>
                                      </p:cBhvr>
                                    </p:animEffect>
                                  </p:childTnLst>
                                </p:cTn>
                              </p:par>
                              <p:par>
                                <p:cTn id="17" presetID="10" presetClass="entr" presetSubtype="0" fill="hold" grpId="0" nodeType="withEffect">
                                  <p:stCondLst>
                                    <p:cond delay="300"/>
                                  </p:stCondLst>
                                  <p:childTnLst>
                                    <p:set>
                                      <p:cBhvr>
                                        <p:cTn id="18" dur="1" fill="hold">
                                          <p:stCondLst>
                                            <p:cond delay="0"/>
                                          </p:stCondLst>
                                        </p:cTn>
                                        <p:tgtEl>
                                          <p:spTgt spid="227"/>
                                        </p:tgtEl>
                                        <p:attrNameLst>
                                          <p:attrName>style.visibility</p:attrName>
                                        </p:attrNameLst>
                                      </p:cBhvr>
                                      <p:to>
                                        <p:strVal val="visible"/>
                                      </p:to>
                                    </p:set>
                                    <p:animEffect transition="in" filter="fade">
                                      <p:cBhvr>
                                        <p:cTn id="19" dur="500"/>
                                        <p:tgtEl>
                                          <p:spTgt spid="227"/>
                                        </p:tgtEl>
                                      </p:cBhvr>
                                    </p:animEffect>
                                  </p:childTnLst>
                                </p:cTn>
                              </p:par>
                            </p:childTnLst>
                          </p:cTn>
                        </p:par>
                        <p:par>
                          <p:cTn id="20" fill="hold">
                            <p:stCondLst>
                              <p:cond delay="1800"/>
                            </p:stCondLst>
                            <p:childTnLst>
                              <p:par>
                                <p:cTn id="21" presetID="22" presetClass="entr" presetSubtype="1" fill="hold" grpId="0" nodeType="afterEffect">
                                  <p:stCondLst>
                                    <p:cond delay="0"/>
                                  </p:stCondLst>
                                  <p:childTnLst>
                                    <p:set>
                                      <p:cBhvr>
                                        <p:cTn id="22" dur="1" fill="hold">
                                          <p:stCondLst>
                                            <p:cond delay="0"/>
                                          </p:stCondLst>
                                        </p:cTn>
                                        <p:tgtEl>
                                          <p:spTgt spid="230"/>
                                        </p:tgtEl>
                                        <p:attrNameLst>
                                          <p:attrName>style.visibility</p:attrName>
                                        </p:attrNameLst>
                                      </p:cBhvr>
                                      <p:to>
                                        <p:strVal val="visible"/>
                                      </p:to>
                                    </p:set>
                                    <p:animEffect transition="in" filter="wipe(up)">
                                      <p:cBhvr>
                                        <p:cTn id="23" dur="500"/>
                                        <p:tgtEl>
                                          <p:spTgt spid="230"/>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32"/>
                                        </p:tgtEl>
                                        <p:attrNameLst>
                                          <p:attrName>style.visibility</p:attrName>
                                        </p:attrNameLst>
                                      </p:cBhvr>
                                      <p:to>
                                        <p:strVal val="visible"/>
                                      </p:to>
                                    </p:set>
                                    <p:animEffect transition="in" filter="wipe(left)">
                                      <p:cBhvr>
                                        <p:cTn id="26" dur="500"/>
                                        <p:tgtEl>
                                          <p:spTgt spid="232"/>
                                        </p:tgtEl>
                                      </p:cBhvr>
                                    </p:animEffect>
                                  </p:childTnLst>
                                </p:cTn>
                              </p:par>
                            </p:childTnLst>
                          </p:cTn>
                        </p:par>
                        <p:par>
                          <p:cTn id="27" fill="hold">
                            <p:stCondLst>
                              <p:cond delay="2300"/>
                            </p:stCondLst>
                            <p:childTnLst>
                              <p:par>
                                <p:cTn id="28" presetID="22" presetClass="entr" presetSubtype="4" fill="hold" grpId="0" nodeType="afterEffect">
                                  <p:stCondLst>
                                    <p:cond delay="0"/>
                                  </p:stCondLst>
                                  <p:childTnLst>
                                    <p:set>
                                      <p:cBhvr>
                                        <p:cTn id="29" dur="1" fill="hold">
                                          <p:stCondLst>
                                            <p:cond delay="0"/>
                                          </p:stCondLst>
                                        </p:cTn>
                                        <p:tgtEl>
                                          <p:spTgt spid="233"/>
                                        </p:tgtEl>
                                        <p:attrNameLst>
                                          <p:attrName>style.visibility</p:attrName>
                                        </p:attrNameLst>
                                      </p:cBhvr>
                                      <p:to>
                                        <p:strVal val="visible"/>
                                      </p:to>
                                    </p:set>
                                    <p:animEffect transition="in" filter="wipe(down)">
                                      <p:cBhvr>
                                        <p:cTn id="30" dur="500"/>
                                        <p:tgtEl>
                                          <p:spTgt spid="233"/>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231"/>
                                        </p:tgtEl>
                                        <p:attrNameLst>
                                          <p:attrName>style.visibility</p:attrName>
                                        </p:attrNameLst>
                                      </p:cBhvr>
                                      <p:to>
                                        <p:strVal val="visible"/>
                                      </p:to>
                                    </p:set>
                                    <p:animEffect transition="in" filter="fade">
                                      <p:cBhvr>
                                        <p:cTn id="33" dur="500"/>
                                        <p:tgtEl>
                                          <p:spTgt spid="231"/>
                                        </p:tgtEl>
                                      </p:cBhvr>
                                    </p:animEffect>
                                  </p:childTnLst>
                                </p:cTn>
                              </p:par>
                            </p:childTnLst>
                          </p:cTn>
                        </p:par>
                        <p:par>
                          <p:cTn id="34" fill="hold">
                            <p:stCondLst>
                              <p:cond delay="3100"/>
                            </p:stCondLst>
                            <p:childTnLst>
                              <p:par>
                                <p:cTn id="35" presetID="22" presetClass="entr" presetSubtype="1" fill="hold" grpId="0" nodeType="afterEffect">
                                  <p:stCondLst>
                                    <p:cond delay="0"/>
                                  </p:stCondLst>
                                  <p:childTnLst>
                                    <p:set>
                                      <p:cBhvr>
                                        <p:cTn id="36" dur="1" fill="hold">
                                          <p:stCondLst>
                                            <p:cond delay="0"/>
                                          </p:stCondLst>
                                        </p:cTn>
                                        <p:tgtEl>
                                          <p:spTgt spid="237"/>
                                        </p:tgtEl>
                                        <p:attrNameLst>
                                          <p:attrName>style.visibility</p:attrName>
                                        </p:attrNameLst>
                                      </p:cBhvr>
                                      <p:to>
                                        <p:strVal val="visible"/>
                                      </p:to>
                                    </p:set>
                                    <p:animEffect transition="in" filter="wipe(up)">
                                      <p:cBhvr>
                                        <p:cTn id="37" dur="500"/>
                                        <p:tgtEl>
                                          <p:spTgt spid="23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35"/>
                                        </p:tgtEl>
                                        <p:attrNameLst>
                                          <p:attrName>style.visibility</p:attrName>
                                        </p:attrNameLst>
                                      </p:cBhvr>
                                      <p:to>
                                        <p:strVal val="visible"/>
                                      </p:to>
                                    </p:set>
                                    <p:animEffect transition="in" filter="wipe(left)">
                                      <p:cBhvr>
                                        <p:cTn id="40" dur="500"/>
                                        <p:tgtEl>
                                          <p:spTgt spid="235"/>
                                        </p:tgtEl>
                                      </p:cBhvr>
                                    </p:animEffect>
                                  </p:childTnLst>
                                </p:cTn>
                              </p:par>
                            </p:childTnLst>
                          </p:cTn>
                        </p:par>
                        <p:par>
                          <p:cTn id="41" fill="hold">
                            <p:stCondLst>
                              <p:cond delay="3600"/>
                            </p:stCondLst>
                            <p:childTnLst>
                              <p:par>
                                <p:cTn id="42" presetID="22" presetClass="entr" presetSubtype="1" fill="hold" grpId="0" nodeType="afterEffect">
                                  <p:stCondLst>
                                    <p:cond delay="0"/>
                                  </p:stCondLst>
                                  <p:childTnLst>
                                    <p:set>
                                      <p:cBhvr>
                                        <p:cTn id="43" dur="1" fill="hold">
                                          <p:stCondLst>
                                            <p:cond delay="0"/>
                                          </p:stCondLst>
                                        </p:cTn>
                                        <p:tgtEl>
                                          <p:spTgt spid="236"/>
                                        </p:tgtEl>
                                        <p:attrNameLst>
                                          <p:attrName>style.visibility</p:attrName>
                                        </p:attrNameLst>
                                      </p:cBhvr>
                                      <p:to>
                                        <p:strVal val="visible"/>
                                      </p:to>
                                    </p:set>
                                    <p:animEffect transition="in" filter="wipe(up)">
                                      <p:cBhvr>
                                        <p:cTn id="44" dur="500"/>
                                        <p:tgtEl>
                                          <p:spTgt spid="236"/>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234"/>
                                        </p:tgtEl>
                                        <p:attrNameLst>
                                          <p:attrName>style.visibility</p:attrName>
                                        </p:attrNameLst>
                                      </p:cBhvr>
                                      <p:to>
                                        <p:strVal val="visible"/>
                                      </p:to>
                                    </p:set>
                                    <p:animEffect transition="in" filter="fade">
                                      <p:cBhvr>
                                        <p:cTn id="47" dur="500"/>
                                        <p:tgtEl>
                                          <p:spTgt spid="234"/>
                                        </p:tgtEl>
                                      </p:cBhvr>
                                    </p:animEffect>
                                  </p:childTnLst>
                                </p:cTn>
                              </p:par>
                            </p:childTnLst>
                          </p:cTn>
                        </p:par>
                        <p:par>
                          <p:cTn id="48" fill="hold">
                            <p:stCondLst>
                              <p:cond delay="4400"/>
                            </p:stCondLst>
                            <p:childTnLst>
                              <p:par>
                                <p:cTn id="49" presetID="22" presetClass="entr" presetSubtype="1" fill="hold" grpId="0" nodeType="afterEffect">
                                  <p:stCondLst>
                                    <p:cond delay="0"/>
                                  </p:stCondLst>
                                  <p:childTnLst>
                                    <p:set>
                                      <p:cBhvr>
                                        <p:cTn id="50" dur="1" fill="hold">
                                          <p:stCondLst>
                                            <p:cond delay="0"/>
                                          </p:stCondLst>
                                        </p:cTn>
                                        <p:tgtEl>
                                          <p:spTgt spid="238"/>
                                        </p:tgtEl>
                                        <p:attrNameLst>
                                          <p:attrName>style.visibility</p:attrName>
                                        </p:attrNameLst>
                                      </p:cBhvr>
                                      <p:to>
                                        <p:strVal val="visible"/>
                                      </p:to>
                                    </p:set>
                                    <p:animEffect transition="in" filter="wipe(up)">
                                      <p:cBhvr>
                                        <p:cTn id="51" dur="500"/>
                                        <p:tgtEl>
                                          <p:spTgt spid="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228" grpId="0" animBg="1"/>
      <p:bldP spid="229" grpId="0" animBg="1"/>
      <p:bldP spid="230" grpId="0"/>
      <p:bldP spid="231" grpId="0"/>
      <p:bldP spid="232" grpId="0" animBg="1"/>
      <p:bldP spid="233" grpId="0" animBg="1"/>
      <p:bldP spid="234" grpId="0"/>
      <p:bldP spid="235" grpId="0" animBg="1"/>
      <p:bldP spid="236" grpId="0" animBg="1"/>
      <p:bldP spid="237" grpId="0"/>
      <p:bldP spid="2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TotalTime>
  <Words>1604</Words>
  <Application>Microsoft Office PowerPoint</Application>
  <PresentationFormat>宽屏</PresentationFormat>
  <Paragraphs>295</Paragraphs>
  <Slides>29</Slides>
  <Notes>29</Notes>
  <HiddenSlides>0</HiddenSlides>
  <MMClips>1</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8" baseType="lpstr">
      <vt:lpstr>Kozuka Mincho Pr6N H</vt:lpstr>
      <vt:lpstr>方正卡通简体</vt:lpstr>
      <vt:lpstr>黑体</vt:lpstr>
      <vt:lpstr>微软雅黑</vt:lpstr>
      <vt:lpstr>Arial</vt:lpstr>
      <vt:lpstr>Calibri</vt:lpstr>
      <vt:lpstr>Calibri Light</vt:lpstr>
      <vt:lpstr>Office 主题</vt:lpstr>
      <vt:lpstr>CorelDRAW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晶晶 邱</cp:lastModifiedBy>
  <cp:revision>3</cp:revision>
  <dcterms:created xsi:type="dcterms:W3CDTF">2016-04-28T11:42:59Z</dcterms:created>
  <dcterms:modified xsi:type="dcterms:W3CDTF">2019-03-11T10:03:30Z</dcterms:modified>
</cp:coreProperties>
</file>