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87" r:id="rId2"/>
    <p:sldId id="286" r:id="rId3"/>
    <p:sldId id="258" r:id="rId4"/>
    <p:sldId id="264" r:id="rId5"/>
    <p:sldId id="260" r:id="rId6"/>
    <p:sldId id="266" r:id="rId7"/>
    <p:sldId id="267" r:id="rId8"/>
    <p:sldId id="269" r:id="rId9"/>
    <p:sldId id="261" r:id="rId10"/>
    <p:sldId id="273" r:id="rId11"/>
    <p:sldId id="274" r:id="rId12"/>
    <p:sldId id="262" r:id="rId13"/>
    <p:sldId id="275" r:id="rId14"/>
    <p:sldId id="276" r:id="rId15"/>
    <p:sldId id="278" r:id="rId16"/>
    <p:sldId id="279" r:id="rId17"/>
    <p:sldId id="263" r:id="rId18"/>
    <p:sldId id="280" r:id="rId19"/>
    <p:sldId id="281" r:id="rId20"/>
    <p:sldId id="282" r:id="rId21"/>
    <p:sldId id="265" r:id="rId22"/>
    <p:sldId id="283" r:id="rId23"/>
    <p:sldId id="259" r:id="rId24"/>
    <p:sldId id="285" r:id="rId25"/>
    <p:sldId id="284" r:id="rId2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23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4660"/>
  </p:normalViewPr>
  <p:slideViewPr>
    <p:cSldViewPr>
      <p:cViewPr varScale="1">
        <p:scale>
          <a:sx n="147" d="100"/>
          <a:sy n="147" d="100"/>
        </p:scale>
        <p:origin x="666" y="11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CF9BCB-BE4B-4CD5-8203-D15996A74995}" type="datetimeFigureOut">
              <a:rPr lang="zh-CN" altLang="en-US" smtClean="0"/>
              <a:t>2017/7/24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3C772A-8D12-4303-B2ED-B62F45D21ADD}" type="slidenum">
              <a:rPr lang="zh-CN" altLang="en-US" smtClean="0"/>
              <a:t>‹#›</a:t>
            </a:fld>
            <a:endParaRPr lang="zh-CN" altLang="en-US"/>
          </a:p>
        </p:txBody>
      </p:sp>
    </p:spTree>
    <p:extLst>
      <p:ext uri="{BB962C8B-B14F-4D97-AF65-F5344CB8AC3E}">
        <p14:creationId xmlns:p14="http://schemas.microsoft.com/office/powerpoint/2010/main" val="2496601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a:t>
            </a:fld>
            <a:endParaRPr lang="zh-CN" altLang="en-US"/>
          </a:p>
        </p:txBody>
      </p:sp>
    </p:spTree>
    <p:extLst>
      <p:ext uri="{BB962C8B-B14F-4D97-AF65-F5344CB8AC3E}">
        <p14:creationId xmlns:p14="http://schemas.microsoft.com/office/powerpoint/2010/main" val="4185336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10</a:t>
            </a:fld>
            <a:endParaRPr lang="zh-CN" altLang="en-US"/>
          </a:p>
        </p:txBody>
      </p:sp>
    </p:spTree>
    <p:extLst>
      <p:ext uri="{BB962C8B-B14F-4D97-AF65-F5344CB8AC3E}">
        <p14:creationId xmlns:p14="http://schemas.microsoft.com/office/powerpoint/2010/main" val="2778153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11</a:t>
            </a:fld>
            <a:endParaRPr lang="zh-CN" altLang="en-US"/>
          </a:p>
        </p:txBody>
      </p:sp>
    </p:spTree>
    <p:extLst>
      <p:ext uri="{BB962C8B-B14F-4D97-AF65-F5344CB8AC3E}">
        <p14:creationId xmlns:p14="http://schemas.microsoft.com/office/powerpoint/2010/main" val="3910613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12</a:t>
            </a:fld>
            <a:endParaRPr lang="zh-CN" altLang="en-US"/>
          </a:p>
        </p:txBody>
      </p:sp>
    </p:spTree>
    <p:extLst>
      <p:ext uri="{BB962C8B-B14F-4D97-AF65-F5344CB8AC3E}">
        <p14:creationId xmlns:p14="http://schemas.microsoft.com/office/powerpoint/2010/main" val="2161440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13</a:t>
            </a:fld>
            <a:endParaRPr lang="zh-CN" altLang="en-US"/>
          </a:p>
        </p:txBody>
      </p:sp>
    </p:spTree>
    <p:extLst>
      <p:ext uri="{BB962C8B-B14F-4D97-AF65-F5344CB8AC3E}">
        <p14:creationId xmlns:p14="http://schemas.microsoft.com/office/powerpoint/2010/main" val="2035450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14</a:t>
            </a:fld>
            <a:endParaRPr lang="zh-CN" altLang="en-US"/>
          </a:p>
        </p:txBody>
      </p:sp>
    </p:spTree>
    <p:extLst>
      <p:ext uri="{BB962C8B-B14F-4D97-AF65-F5344CB8AC3E}">
        <p14:creationId xmlns:p14="http://schemas.microsoft.com/office/powerpoint/2010/main" val="2621060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15</a:t>
            </a:fld>
            <a:endParaRPr lang="zh-CN" altLang="en-US"/>
          </a:p>
        </p:txBody>
      </p:sp>
    </p:spTree>
    <p:extLst>
      <p:ext uri="{BB962C8B-B14F-4D97-AF65-F5344CB8AC3E}">
        <p14:creationId xmlns:p14="http://schemas.microsoft.com/office/powerpoint/2010/main" val="917772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16</a:t>
            </a:fld>
            <a:endParaRPr lang="zh-CN" altLang="en-US"/>
          </a:p>
        </p:txBody>
      </p:sp>
    </p:spTree>
    <p:extLst>
      <p:ext uri="{BB962C8B-B14F-4D97-AF65-F5344CB8AC3E}">
        <p14:creationId xmlns:p14="http://schemas.microsoft.com/office/powerpoint/2010/main" val="2292428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17</a:t>
            </a:fld>
            <a:endParaRPr lang="zh-CN" altLang="en-US"/>
          </a:p>
        </p:txBody>
      </p:sp>
    </p:spTree>
    <p:extLst>
      <p:ext uri="{BB962C8B-B14F-4D97-AF65-F5344CB8AC3E}">
        <p14:creationId xmlns:p14="http://schemas.microsoft.com/office/powerpoint/2010/main" val="2174363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18</a:t>
            </a:fld>
            <a:endParaRPr lang="zh-CN" altLang="en-US"/>
          </a:p>
        </p:txBody>
      </p:sp>
    </p:spTree>
    <p:extLst>
      <p:ext uri="{BB962C8B-B14F-4D97-AF65-F5344CB8AC3E}">
        <p14:creationId xmlns:p14="http://schemas.microsoft.com/office/powerpoint/2010/main" val="2272213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19</a:t>
            </a:fld>
            <a:endParaRPr lang="zh-CN" altLang="en-US"/>
          </a:p>
        </p:txBody>
      </p:sp>
    </p:spTree>
    <p:extLst>
      <p:ext uri="{BB962C8B-B14F-4D97-AF65-F5344CB8AC3E}">
        <p14:creationId xmlns:p14="http://schemas.microsoft.com/office/powerpoint/2010/main" val="1683690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a:t>
            </a:fld>
            <a:endParaRPr lang="zh-CN" altLang="en-US"/>
          </a:p>
        </p:txBody>
      </p:sp>
    </p:spTree>
    <p:extLst>
      <p:ext uri="{BB962C8B-B14F-4D97-AF65-F5344CB8AC3E}">
        <p14:creationId xmlns:p14="http://schemas.microsoft.com/office/powerpoint/2010/main" val="1668567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20</a:t>
            </a:fld>
            <a:endParaRPr lang="zh-CN" altLang="en-US"/>
          </a:p>
        </p:txBody>
      </p:sp>
    </p:spTree>
    <p:extLst>
      <p:ext uri="{BB962C8B-B14F-4D97-AF65-F5344CB8AC3E}">
        <p14:creationId xmlns:p14="http://schemas.microsoft.com/office/powerpoint/2010/main" val="41264393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21</a:t>
            </a:fld>
            <a:endParaRPr lang="zh-CN" altLang="en-US"/>
          </a:p>
        </p:txBody>
      </p:sp>
    </p:spTree>
    <p:extLst>
      <p:ext uri="{BB962C8B-B14F-4D97-AF65-F5344CB8AC3E}">
        <p14:creationId xmlns:p14="http://schemas.microsoft.com/office/powerpoint/2010/main" val="18076430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22</a:t>
            </a:fld>
            <a:endParaRPr lang="zh-CN" altLang="en-US"/>
          </a:p>
        </p:txBody>
      </p:sp>
    </p:spTree>
    <p:extLst>
      <p:ext uri="{BB962C8B-B14F-4D97-AF65-F5344CB8AC3E}">
        <p14:creationId xmlns:p14="http://schemas.microsoft.com/office/powerpoint/2010/main" val="97569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23</a:t>
            </a:fld>
            <a:endParaRPr lang="zh-CN" altLang="en-US"/>
          </a:p>
        </p:txBody>
      </p:sp>
    </p:spTree>
    <p:extLst>
      <p:ext uri="{BB962C8B-B14F-4D97-AF65-F5344CB8AC3E}">
        <p14:creationId xmlns:p14="http://schemas.microsoft.com/office/powerpoint/2010/main" val="20275527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24</a:t>
            </a:fld>
            <a:endParaRPr lang="zh-CN" altLang="en-US"/>
          </a:p>
        </p:txBody>
      </p:sp>
    </p:spTree>
    <p:extLst>
      <p:ext uri="{BB962C8B-B14F-4D97-AF65-F5344CB8AC3E}">
        <p14:creationId xmlns:p14="http://schemas.microsoft.com/office/powerpoint/2010/main" val="17883810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25</a:t>
            </a:fld>
            <a:endParaRPr lang="zh-CN" altLang="en-US"/>
          </a:p>
        </p:txBody>
      </p:sp>
    </p:spTree>
    <p:extLst>
      <p:ext uri="{BB962C8B-B14F-4D97-AF65-F5344CB8AC3E}">
        <p14:creationId xmlns:p14="http://schemas.microsoft.com/office/powerpoint/2010/main" val="1024703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3</a:t>
            </a:fld>
            <a:endParaRPr lang="zh-CN" altLang="en-US"/>
          </a:p>
        </p:txBody>
      </p:sp>
    </p:spTree>
    <p:extLst>
      <p:ext uri="{BB962C8B-B14F-4D97-AF65-F5344CB8AC3E}">
        <p14:creationId xmlns:p14="http://schemas.microsoft.com/office/powerpoint/2010/main" val="30105305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4</a:t>
            </a:fld>
            <a:endParaRPr lang="zh-CN" altLang="en-US"/>
          </a:p>
        </p:txBody>
      </p:sp>
    </p:spTree>
    <p:extLst>
      <p:ext uri="{BB962C8B-B14F-4D97-AF65-F5344CB8AC3E}">
        <p14:creationId xmlns:p14="http://schemas.microsoft.com/office/powerpoint/2010/main" val="3291175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5</a:t>
            </a:fld>
            <a:endParaRPr lang="zh-CN" altLang="en-US"/>
          </a:p>
        </p:txBody>
      </p:sp>
    </p:spTree>
    <p:extLst>
      <p:ext uri="{BB962C8B-B14F-4D97-AF65-F5344CB8AC3E}">
        <p14:creationId xmlns:p14="http://schemas.microsoft.com/office/powerpoint/2010/main" val="3900753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6</a:t>
            </a:fld>
            <a:endParaRPr lang="zh-CN" altLang="en-US"/>
          </a:p>
        </p:txBody>
      </p:sp>
    </p:spTree>
    <p:extLst>
      <p:ext uri="{BB962C8B-B14F-4D97-AF65-F5344CB8AC3E}">
        <p14:creationId xmlns:p14="http://schemas.microsoft.com/office/powerpoint/2010/main" val="3057423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7</a:t>
            </a:fld>
            <a:endParaRPr lang="zh-CN" altLang="en-US"/>
          </a:p>
        </p:txBody>
      </p:sp>
    </p:spTree>
    <p:extLst>
      <p:ext uri="{BB962C8B-B14F-4D97-AF65-F5344CB8AC3E}">
        <p14:creationId xmlns:p14="http://schemas.microsoft.com/office/powerpoint/2010/main" val="2570145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8</a:t>
            </a:fld>
            <a:endParaRPr lang="zh-CN" altLang="en-US"/>
          </a:p>
        </p:txBody>
      </p:sp>
    </p:spTree>
    <p:extLst>
      <p:ext uri="{BB962C8B-B14F-4D97-AF65-F5344CB8AC3E}">
        <p14:creationId xmlns:p14="http://schemas.microsoft.com/office/powerpoint/2010/main" val="2314052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23C772A-8D12-4303-B2ED-B62F45D21ADD}" type="slidenum">
              <a:rPr lang="zh-CN" altLang="en-US" smtClean="0"/>
              <a:t>9</a:t>
            </a:fld>
            <a:endParaRPr lang="zh-CN" altLang="en-US"/>
          </a:p>
        </p:txBody>
      </p:sp>
    </p:spTree>
    <p:extLst>
      <p:ext uri="{BB962C8B-B14F-4D97-AF65-F5344CB8AC3E}">
        <p14:creationId xmlns:p14="http://schemas.microsoft.com/office/powerpoint/2010/main" val="2109265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485901"/>
            <a:ext cx="7772400" cy="1407321"/>
          </a:xfrm>
        </p:spPr>
        <p:txBody>
          <a:bodyPr anchor="b">
            <a:sp3d contourW="8890">
              <a:contourClr>
                <a:schemeClr val="accent3">
                  <a:shade val="55000"/>
                </a:schemeClr>
              </a:contourClr>
            </a:sp3d>
          </a:bodyPr>
          <a:lstStyle>
            <a:lvl1pPr algn="ctr">
              <a:defRPr sz="4400"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2893221"/>
            <a:ext cx="6400800" cy="1314900"/>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86644" y="205980"/>
            <a:ext cx="1400156" cy="4388644"/>
          </a:xfrm>
        </p:spPr>
        <p:txBody>
          <a:bodyPr vert="eaVert"/>
          <a:lstStyle>
            <a:lvl1pPr>
              <a:defRPr lang="zh-CN" altLang="en-US"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05980"/>
            <a:ext cx="6829444" cy="43886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2890612"/>
            <a:ext cx="7772400" cy="1395638"/>
          </a:xfrm>
        </p:spPr>
        <p:txBody>
          <a:bodyPr anchor="t"/>
          <a:lstStyle>
            <a:lvl1pPr algn="l">
              <a:defRPr sz="44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1767321"/>
            <a:ext cx="7772400" cy="1125900"/>
          </a:xfrm>
        </p:spPr>
        <p:txBody>
          <a:bodyPr anchor="b"/>
          <a:lstStyle>
            <a:lvl1pPr marL="0" indent="0" algn="l">
              <a:buNone/>
              <a:defRPr sz="2000">
                <a:solidFill>
                  <a:schemeClr val="tx2"/>
                </a:solidFill>
              </a:defRPr>
            </a:lvl1pPr>
            <a:lvl2pPr marL="457200" indent="0" algn="l">
              <a:buNone/>
              <a:defRPr sz="1800">
                <a:solidFill>
                  <a:schemeClr val="tx2"/>
                </a:solidFill>
              </a:defRPr>
            </a:lvl2pPr>
            <a:lvl3pPr marL="914400" indent="0" algn="l">
              <a:buNone/>
              <a:defRPr sz="1600">
                <a:solidFill>
                  <a:schemeClr val="tx2"/>
                </a:solidFill>
              </a:defRPr>
            </a:lvl3pPr>
            <a:lvl4pPr marL="1371600" indent="0" algn="l">
              <a:buNone/>
              <a:defRPr sz="1400">
                <a:solidFill>
                  <a:schemeClr val="tx2"/>
                </a:solidFill>
              </a:defRPr>
            </a:lvl4pPr>
            <a:lvl5pPr marL="1828800" indent="0" algn="l">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26258" y="285751"/>
            <a:ext cx="2667000" cy="1375166"/>
          </a:xfrm>
        </p:spPr>
        <p:txBody>
          <a:bodyPr anchor="ctr">
            <a:scene3d>
              <a:camera prst="orthographicFront"/>
              <a:lightRig rig="soft" dir="tl">
                <a:rot lat="0" lon="0" rev="0"/>
              </a:lightRig>
            </a:scene3d>
            <a:sp3d contourW="8890">
              <a:contourClr>
                <a:schemeClr val="accent3">
                  <a:shade val="55000"/>
                </a:schemeClr>
              </a:contourClr>
            </a:sp3d>
          </a:bodyPr>
          <a:lstStyle>
            <a:lvl1pPr algn="l">
              <a:defRPr sz="3200" b="1" kern="1200" cap="all" spc="50">
                <a:ln w="15875">
                  <a:noFill/>
                </a:ln>
                <a:solidFill>
                  <a:schemeClr val="tx2"/>
                </a:solidFill>
                <a:effectLst/>
                <a:latin typeface="+mj-lt"/>
                <a:ea typeface="+mj-ea"/>
                <a:cs typeface="+mj-cs"/>
              </a:defRPr>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3352800" y="285750"/>
            <a:ext cx="5410200" cy="430887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326258" y="1660916"/>
            <a:ext cx="2667000" cy="29341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grpSp>
        <p:nvGrpSpPr>
          <p:cNvPr id="8" name="组合 7"/>
          <p:cNvGrpSpPr/>
          <p:nvPr/>
        </p:nvGrpSpPr>
        <p:grpSpPr>
          <a:xfrm>
            <a:off x="1580474" y="415302"/>
            <a:ext cx="7349244" cy="3556148"/>
            <a:chOff x="428596" y="553734"/>
            <a:chExt cx="7349244" cy="4741531"/>
          </a:xfrm>
        </p:grpSpPr>
        <p:sp>
          <p:nvSpPr>
            <p:cNvPr id="16" name="矩形 15"/>
            <p:cNvSpPr/>
            <p:nvPr userDrawn="1"/>
          </p:nvSpPr>
          <p:spPr>
            <a:xfrm rot="21480000">
              <a:off x="428596" y="580356"/>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sp>
          <p:nvSpPr>
            <p:cNvPr id="17" name="矩形 16"/>
            <p:cNvSpPr/>
            <p:nvPr userDrawn="1"/>
          </p:nvSpPr>
          <p:spPr>
            <a:xfrm rot="21540000">
              <a:off x="437473" y="571479"/>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sp>
          <p:nvSpPr>
            <p:cNvPr id="18" name="矩形 17"/>
            <p:cNvSpPr/>
            <p:nvPr userDrawn="1"/>
          </p:nvSpPr>
          <p:spPr>
            <a:xfrm>
              <a:off x="437481" y="553734"/>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grpSp>
      <p:sp>
        <p:nvSpPr>
          <p:cNvPr id="3" name="图片占位符 2"/>
          <p:cNvSpPr>
            <a:spLocks noGrp="1"/>
          </p:cNvSpPr>
          <p:nvPr>
            <p:ph type="pic" idx="1"/>
          </p:nvPr>
        </p:nvSpPr>
        <p:spPr>
          <a:xfrm>
            <a:off x="1651912" y="459584"/>
            <a:ext cx="7215238" cy="3451631"/>
          </a:xfrm>
          <a:solidFill>
            <a:schemeClr val="bg2">
              <a:tint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useBgFill="1">
        <p:nvSpPr>
          <p:cNvPr id="2" name="标题 1"/>
          <p:cNvSpPr>
            <a:spLocks noGrp="1"/>
          </p:cNvSpPr>
          <p:nvPr>
            <p:ph type="title"/>
          </p:nvPr>
        </p:nvSpPr>
        <p:spPr>
          <a:xfrm>
            <a:off x="0" y="446472"/>
            <a:ext cx="1357290" cy="4268420"/>
          </a:xfrm>
          <a:noFill/>
        </p:spPr>
        <p:txBody>
          <a:bodyPr vert="eaVert" anchor="ctr">
            <a:noAutofit/>
          </a:bodyPr>
          <a:lstStyle>
            <a:lvl1pPr algn="l">
              <a:defRPr lang="zh-CN" altLang="en-US" sz="320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defRPr>
            </a:lvl1pPr>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1714480" y="4111244"/>
            <a:ext cx="7215238" cy="603647"/>
          </a:xfrm>
        </p:spPr>
        <p:txBody>
          <a:bodyPr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2017/7/24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rtlCol="0" anchor="ctr">
            <a:noAutofit/>
            <a:scene3d>
              <a:camera prst="orthographicFront"/>
              <a:lightRig rig="soft" dir="tl">
                <a:rot lat="0" lon="0" rev="0"/>
              </a:lightRig>
            </a:scene3d>
            <a:sp3d contourW="8890">
              <a:contourClr>
                <a:schemeClr val="accent3">
                  <a:shade val="55000"/>
                </a:schemeClr>
              </a:contourClr>
            </a:sp3d>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200150"/>
            <a:ext cx="8229600" cy="354330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8878" y="4862999"/>
            <a:ext cx="2133600" cy="273844"/>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530820CF-B880-4189-942D-D702A7CBA730}" type="datetimeFigureOut">
              <a:rPr lang="zh-CN" altLang="en-US" smtClean="0"/>
              <a:t>2017/7/24</a:t>
            </a:fld>
            <a:endParaRPr lang="zh-CN" altLang="en-US"/>
          </a:p>
        </p:txBody>
      </p:sp>
      <p:sp>
        <p:nvSpPr>
          <p:cNvPr id="5" name="页脚占位符 4"/>
          <p:cNvSpPr>
            <a:spLocks noGrp="1"/>
          </p:cNvSpPr>
          <p:nvPr>
            <p:ph type="ftr" sz="quarter" idx="3"/>
          </p:nvPr>
        </p:nvSpPr>
        <p:spPr>
          <a:xfrm>
            <a:off x="3124200" y="4862999"/>
            <a:ext cx="2895600" cy="273844"/>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992644" y="4862999"/>
            <a:ext cx="2133600" cy="273844"/>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xStyles>
    <p:titleStyle>
      <a:lvl1pPr algn="ctr" rtl="0" eaLnBrk="1" latinLnBrk="0" hangingPunct="1">
        <a:spcBef>
          <a:spcPct val="0"/>
        </a:spcBef>
        <a:buNone/>
        <a:defRPr kumimoji="0" sz="4000" b="1" kern="1200" cap="all" spc="5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90000"/>
        <a:buFont typeface="Cambria" panose="02040503050406030204"/>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100000"/>
        <a:buFont typeface="Cambria" panose="02040503050406030204"/>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panose="05020102010507070707"/>
        <a:buChar char="Ï"/>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90000"/>
        <a:buFont typeface="Calibri" panose="020F0502020204030204"/>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100000"/>
        <a:buFont typeface="Cambria" panose="02040503050406030204"/>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0"/>
            <a:ext cx="9144000" cy="51435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8" name="任意多边形 37"/>
          <p:cNvSpPr/>
          <p:nvPr/>
        </p:nvSpPr>
        <p:spPr>
          <a:xfrm>
            <a:off x="90742" y="83762"/>
            <a:ext cx="1026082" cy="956281"/>
          </a:xfrm>
          <a:custGeom>
            <a:avLst/>
            <a:gdLst>
              <a:gd name="connsiteX0" fmla="*/ 1026082 w 1026082"/>
              <a:gd name="connsiteY0" fmla="*/ 27920 h 956281"/>
              <a:gd name="connsiteX1" fmla="*/ 0 w 1026082"/>
              <a:gd name="connsiteY1" fmla="*/ 956281 h 956281"/>
              <a:gd name="connsiteX2" fmla="*/ 48861 w 1026082"/>
              <a:gd name="connsiteY2" fmla="*/ 0 h 956281"/>
              <a:gd name="connsiteX3" fmla="*/ 1026082 w 1026082"/>
              <a:gd name="connsiteY3" fmla="*/ 27920 h 956281"/>
            </a:gdLst>
            <a:ahLst/>
            <a:cxnLst>
              <a:cxn ang="0">
                <a:pos x="connsiteX0" y="connsiteY0"/>
              </a:cxn>
              <a:cxn ang="0">
                <a:pos x="connsiteX1" y="connsiteY1"/>
              </a:cxn>
              <a:cxn ang="0">
                <a:pos x="connsiteX2" y="connsiteY2"/>
              </a:cxn>
              <a:cxn ang="0">
                <a:pos x="connsiteX3" y="connsiteY3"/>
              </a:cxn>
            </a:cxnLst>
            <a:rect l="l" t="t" r="r" b="b"/>
            <a:pathLst>
              <a:path w="1026082" h="956281">
                <a:moveTo>
                  <a:pt x="1026082" y="27920"/>
                </a:moveTo>
                <a:lnTo>
                  <a:pt x="0" y="956281"/>
                </a:lnTo>
                <a:lnTo>
                  <a:pt x="48861" y="0"/>
                </a:lnTo>
                <a:lnTo>
                  <a:pt x="1026082" y="279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3635896" y="203548"/>
            <a:ext cx="5832648" cy="4888482"/>
          </a:xfrm>
          <a:custGeom>
            <a:avLst/>
            <a:gdLst>
              <a:gd name="connsiteX0" fmla="*/ 684055 w 6344959"/>
              <a:gd name="connsiteY0" fmla="*/ 4236953 h 4250913"/>
              <a:gd name="connsiteX1" fmla="*/ 6344959 w 6344959"/>
              <a:gd name="connsiteY1" fmla="*/ 0 h 4250913"/>
              <a:gd name="connsiteX2" fmla="*/ 5626003 w 6344959"/>
              <a:gd name="connsiteY2" fmla="*/ 20941 h 4250913"/>
              <a:gd name="connsiteX3" fmla="*/ 0 w 6344959"/>
              <a:gd name="connsiteY3" fmla="*/ 4250913 h 4250913"/>
              <a:gd name="connsiteX4" fmla="*/ 684055 w 6344959"/>
              <a:gd name="connsiteY4" fmla="*/ 4236953 h 42509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4959" h="4250913">
                <a:moveTo>
                  <a:pt x="684055" y="4236953"/>
                </a:moveTo>
                <a:lnTo>
                  <a:pt x="6344959" y="0"/>
                </a:lnTo>
                <a:lnTo>
                  <a:pt x="5626003" y="20941"/>
                </a:lnTo>
                <a:lnTo>
                  <a:pt x="0" y="4250913"/>
                </a:lnTo>
                <a:lnTo>
                  <a:pt x="684055" y="4236953"/>
                </a:lnTo>
                <a:close/>
              </a:path>
            </a:pathLst>
          </a:cu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45" name="任意多边形 44"/>
          <p:cNvSpPr/>
          <p:nvPr/>
        </p:nvSpPr>
        <p:spPr>
          <a:xfrm>
            <a:off x="3915866" y="153563"/>
            <a:ext cx="5172293" cy="4879127"/>
          </a:xfrm>
          <a:custGeom>
            <a:avLst/>
            <a:gdLst>
              <a:gd name="connsiteX0" fmla="*/ 5053630 w 5172293"/>
              <a:gd name="connsiteY0" fmla="*/ 0 h 4879127"/>
              <a:gd name="connsiteX1" fmla="*/ 0 w 5172293"/>
              <a:gd name="connsiteY1" fmla="*/ 4879127 h 4879127"/>
              <a:gd name="connsiteX2" fmla="*/ 5172293 w 5172293"/>
              <a:gd name="connsiteY2" fmla="*/ 4865167 h 4879127"/>
              <a:gd name="connsiteX3" fmla="*/ 5053630 w 5172293"/>
              <a:gd name="connsiteY3" fmla="*/ 0 h 4879127"/>
            </a:gdLst>
            <a:ahLst/>
            <a:cxnLst>
              <a:cxn ang="0">
                <a:pos x="connsiteX0" y="connsiteY0"/>
              </a:cxn>
              <a:cxn ang="0">
                <a:pos x="connsiteX1" y="connsiteY1"/>
              </a:cxn>
              <a:cxn ang="0">
                <a:pos x="connsiteX2" y="connsiteY2"/>
              </a:cxn>
              <a:cxn ang="0">
                <a:pos x="connsiteX3" y="connsiteY3"/>
              </a:cxn>
            </a:cxnLst>
            <a:rect l="l" t="t" r="r" b="b"/>
            <a:pathLst>
              <a:path w="5172293" h="4879127">
                <a:moveTo>
                  <a:pt x="5053630" y="0"/>
                </a:moveTo>
                <a:lnTo>
                  <a:pt x="0" y="4879127"/>
                </a:lnTo>
                <a:lnTo>
                  <a:pt x="5172293" y="4865167"/>
                </a:lnTo>
                <a:lnTo>
                  <a:pt x="5053630" y="0"/>
                </a:lnTo>
                <a:close/>
              </a:path>
            </a:pathLst>
          </a:custGeom>
          <a:solidFill>
            <a:schemeClr val="tx1">
              <a:lumMod val="85000"/>
              <a:lumOff val="1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图文框 31"/>
          <p:cNvSpPr/>
          <p:nvPr/>
        </p:nvSpPr>
        <p:spPr>
          <a:xfrm>
            <a:off x="0" y="0"/>
            <a:ext cx="9144000" cy="5143500"/>
          </a:xfrm>
          <a:prstGeom prst="frame">
            <a:avLst>
              <a:gd name="adj1" fmla="val 394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26" name="Picture 2" descr="F:\123.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2106054" y="1059582"/>
            <a:ext cx="3042010" cy="61621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2027766" y="1635646"/>
            <a:ext cx="2201244" cy="307777"/>
          </a:xfrm>
          <a:prstGeom prst="rect">
            <a:avLst/>
          </a:prstGeom>
          <a:noFill/>
        </p:spPr>
        <p:txBody>
          <a:bodyPr wrap="none" rtlCol="0">
            <a:spAutoFit/>
          </a:bodyPr>
          <a:lstStyle/>
          <a:p>
            <a:r>
              <a:rPr lang="en-US" altLang="zh-CN" sz="1400" dirty="0" smtClean="0">
                <a:solidFill>
                  <a:schemeClr val="bg1">
                    <a:lumMod val="50000"/>
                  </a:schemeClr>
                </a:solidFill>
                <a:latin typeface="方正大黑简体" panose="03000509000000000000" pitchFamily="65" charset="-122"/>
                <a:ea typeface="方正大黑简体" panose="03000509000000000000" pitchFamily="65" charset="-122"/>
              </a:rPr>
              <a:t>PERSONAL PORTFOLIO</a:t>
            </a:r>
            <a:endParaRPr lang="zh-CN" altLang="en-US" sz="1400" dirty="0">
              <a:solidFill>
                <a:schemeClr val="bg1">
                  <a:lumMod val="50000"/>
                </a:schemeClr>
              </a:solidFill>
              <a:latin typeface="方正大黑简体" panose="03000509000000000000" pitchFamily="65" charset="-122"/>
              <a:ea typeface="方正大黑简体" panose="03000509000000000000" pitchFamily="65" charset="-122"/>
            </a:endParaRPr>
          </a:p>
        </p:txBody>
      </p:sp>
      <p:sp>
        <p:nvSpPr>
          <p:cNvPr id="3" name="任意多边形 2"/>
          <p:cNvSpPr/>
          <p:nvPr/>
        </p:nvSpPr>
        <p:spPr>
          <a:xfrm>
            <a:off x="251520" y="1060983"/>
            <a:ext cx="3713441" cy="2429093"/>
          </a:xfrm>
          <a:custGeom>
            <a:avLst/>
            <a:gdLst>
              <a:gd name="connsiteX0" fmla="*/ 0 w 3245771"/>
              <a:gd name="connsiteY0" fmla="*/ 0 h 2387212"/>
              <a:gd name="connsiteX1" fmla="*/ 383908 w 3245771"/>
              <a:gd name="connsiteY1" fmla="*/ 237325 h 2387212"/>
              <a:gd name="connsiteX2" fmla="*/ 390888 w 3245771"/>
              <a:gd name="connsiteY2" fmla="*/ 2128947 h 2387212"/>
              <a:gd name="connsiteX3" fmla="*/ 3245771 w 3245771"/>
              <a:gd name="connsiteY3" fmla="*/ 956281 h 2387212"/>
              <a:gd name="connsiteX4" fmla="*/ 3210870 w 3245771"/>
              <a:gd name="connsiteY4" fmla="*/ 1060983 h 2387212"/>
              <a:gd name="connsiteX5" fmla="*/ 0 w 3245771"/>
              <a:gd name="connsiteY5" fmla="*/ 2387212 h 2387212"/>
              <a:gd name="connsiteX6" fmla="*/ 0 w 3245771"/>
              <a:gd name="connsiteY6" fmla="*/ 0 h 2387212"/>
              <a:gd name="connsiteX0-1" fmla="*/ 0 w 3245771"/>
              <a:gd name="connsiteY0-2" fmla="*/ 0 h 2429093"/>
              <a:gd name="connsiteX1-3" fmla="*/ 383908 w 3245771"/>
              <a:gd name="connsiteY1-4" fmla="*/ 237325 h 2429093"/>
              <a:gd name="connsiteX2-5" fmla="*/ 390888 w 3245771"/>
              <a:gd name="connsiteY2-6" fmla="*/ 2128947 h 2429093"/>
              <a:gd name="connsiteX3-7" fmla="*/ 3245771 w 3245771"/>
              <a:gd name="connsiteY3-8" fmla="*/ 956281 h 2429093"/>
              <a:gd name="connsiteX4-9" fmla="*/ 3210870 w 3245771"/>
              <a:gd name="connsiteY4-10" fmla="*/ 1060983 h 2429093"/>
              <a:gd name="connsiteX5-11" fmla="*/ 13961 w 3245771"/>
              <a:gd name="connsiteY5-12" fmla="*/ 2429093 h 2429093"/>
              <a:gd name="connsiteX6-13" fmla="*/ 0 w 3245771"/>
              <a:gd name="connsiteY6-14" fmla="*/ 0 h 2429093"/>
              <a:gd name="connsiteX0-15" fmla="*/ 0 w 3713441"/>
              <a:gd name="connsiteY0-16" fmla="*/ 0 h 2429093"/>
              <a:gd name="connsiteX1-17" fmla="*/ 383908 w 3713441"/>
              <a:gd name="connsiteY1-18" fmla="*/ 237325 h 2429093"/>
              <a:gd name="connsiteX2-19" fmla="*/ 390888 w 3713441"/>
              <a:gd name="connsiteY2-20" fmla="*/ 2128947 h 2429093"/>
              <a:gd name="connsiteX3-21" fmla="*/ 3245771 w 3713441"/>
              <a:gd name="connsiteY3-22" fmla="*/ 956281 h 2429093"/>
              <a:gd name="connsiteX4-23" fmla="*/ 3713441 w 3713441"/>
              <a:gd name="connsiteY4-24" fmla="*/ 809698 h 2429093"/>
              <a:gd name="connsiteX5-25" fmla="*/ 13961 w 3713441"/>
              <a:gd name="connsiteY5-26" fmla="*/ 2429093 h 2429093"/>
              <a:gd name="connsiteX6-27" fmla="*/ 0 w 3713441"/>
              <a:gd name="connsiteY6-28" fmla="*/ 0 h 2429093"/>
              <a:gd name="connsiteX0-29" fmla="*/ 0 w 3713441"/>
              <a:gd name="connsiteY0-30" fmla="*/ 0 h 2429093"/>
              <a:gd name="connsiteX1-31" fmla="*/ 383908 w 3713441"/>
              <a:gd name="connsiteY1-32" fmla="*/ 237325 h 2429093"/>
              <a:gd name="connsiteX2-33" fmla="*/ 390888 w 3713441"/>
              <a:gd name="connsiteY2-34" fmla="*/ 2128947 h 2429093"/>
              <a:gd name="connsiteX3-35" fmla="*/ 3643640 w 3713441"/>
              <a:gd name="connsiteY3-36" fmla="*/ 830638 h 2429093"/>
              <a:gd name="connsiteX4-37" fmla="*/ 3713441 w 3713441"/>
              <a:gd name="connsiteY4-38" fmla="*/ 809698 h 2429093"/>
              <a:gd name="connsiteX5-39" fmla="*/ 13961 w 3713441"/>
              <a:gd name="connsiteY5-40" fmla="*/ 2429093 h 2429093"/>
              <a:gd name="connsiteX6-41" fmla="*/ 0 w 3713441"/>
              <a:gd name="connsiteY6-42" fmla="*/ 0 h 242909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3713441" h="2429093">
                <a:moveTo>
                  <a:pt x="0" y="0"/>
                </a:moveTo>
                <a:lnTo>
                  <a:pt x="383908" y="237325"/>
                </a:lnTo>
                <a:cubicBezTo>
                  <a:pt x="386235" y="867866"/>
                  <a:pt x="388561" y="1498406"/>
                  <a:pt x="390888" y="2128947"/>
                </a:cubicBezTo>
                <a:lnTo>
                  <a:pt x="3643640" y="830638"/>
                </a:lnTo>
                <a:lnTo>
                  <a:pt x="3713441" y="809698"/>
                </a:lnTo>
                <a:lnTo>
                  <a:pt x="13961" y="2429093"/>
                </a:lnTo>
                <a:cubicBezTo>
                  <a:pt x="9307" y="1619395"/>
                  <a:pt x="4654" y="809698"/>
                  <a:pt x="0"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8470883" y="4083918"/>
            <a:ext cx="288032" cy="64807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8388424" y="4131632"/>
            <a:ext cx="492443" cy="528350"/>
          </a:xfrm>
          <a:prstGeom prst="rect">
            <a:avLst/>
          </a:prstGeom>
          <a:noFill/>
        </p:spPr>
        <p:txBody>
          <a:bodyPr vert="eaVert" wrap="none" rtlCol="0">
            <a:spAutoFit/>
          </a:bodyPr>
          <a:lstStyle/>
          <a:p>
            <a:r>
              <a:rPr lang="zh-CN" altLang="en-US" sz="2000" spc="-300" dirty="0">
                <a:latin typeface="方正大黑简体" panose="03000509000000000000" pitchFamily="65" charset="-122"/>
                <a:ea typeface="方正大黑简体" panose="03000509000000000000" pitchFamily="65" charset="-122"/>
              </a:rPr>
              <a:t>简历</a:t>
            </a: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125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1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grpId="0" nodeType="click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1000" fill="hold"/>
                                        <p:tgtEl>
                                          <p:spTgt spid="40"/>
                                        </p:tgtEl>
                                        <p:attrNameLst>
                                          <p:attrName>ppt_w</p:attrName>
                                        </p:attrNameLst>
                                      </p:cBhvr>
                                      <p:tavLst>
                                        <p:tav tm="0">
                                          <p:val>
                                            <p:fltVal val="0"/>
                                          </p:val>
                                        </p:tav>
                                        <p:tav tm="100000">
                                          <p:val>
                                            <p:strVal val="#ppt_w"/>
                                          </p:val>
                                        </p:tav>
                                      </p:tavLst>
                                    </p:anim>
                                    <p:anim calcmode="lin" valueType="num">
                                      <p:cBhvr>
                                        <p:cTn id="21" dur="1000" fill="hold"/>
                                        <p:tgtEl>
                                          <p:spTgt spid="40"/>
                                        </p:tgtEl>
                                        <p:attrNameLst>
                                          <p:attrName>ppt_h</p:attrName>
                                        </p:attrNameLst>
                                      </p:cBhvr>
                                      <p:tavLst>
                                        <p:tav tm="0">
                                          <p:val>
                                            <p:fltVal val="0"/>
                                          </p:val>
                                        </p:tav>
                                        <p:tav tm="100000">
                                          <p:val>
                                            <p:strVal val="#ppt_h"/>
                                          </p:val>
                                        </p:tav>
                                      </p:tavLst>
                                    </p:anim>
                                    <p:anim calcmode="lin" valueType="num">
                                      <p:cBhvr>
                                        <p:cTn id="22"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grpId="0" nodeType="click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 calcmode="lin" valueType="num">
                                      <p:cBhvr>
                                        <p:cTn id="30" dur="500" fill="hold"/>
                                        <p:tgtEl>
                                          <p:spTgt spid="45"/>
                                        </p:tgtEl>
                                        <p:attrNameLst>
                                          <p:attrName>style.rotation</p:attrName>
                                        </p:attrNameLst>
                                      </p:cBhvr>
                                      <p:tavLst>
                                        <p:tav tm="0">
                                          <p:val>
                                            <p:fltVal val="360"/>
                                          </p:val>
                                        </p:tav>
                                        <p:tav tm="100000">
                                          <p:val>
                                            <p:fltVal val="0"/>
                                          </p:val>
                                        </p:tav>
                                      </p:tavLst>
                                    </p:anim>
                                    <p:animEffect transition="in" filter="fade">
                                      <p:cBhvr>
                                        <p:cTn id="31" dur="500"/>
                                        <p:tgtEl>
                                          <p:spTgt spid="45"/>
                                        </p:tgtEl>
                                      </p:cBhvr>
                                    </p:animEffect>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nodeType="clickEffect">
                                  <p:stCondLst>
                                    <p:cond delay="0"/>
                                  </p:stCondLst>
                                  <p:childTnLst>
                                    <p:set>
                                      <p:cBhvr>
                                        <p:cTn id="35" dur="1" fill="hold">
                                          <p:stCondLst>
                                            <p:cond delay="0"/>
                                          </p:stCondLst>
                                        </p:cTn>
                                        <p:tgtEl>
                                          <p:spTgt spid="1026"/>
                                        </p:tgtEl>
                                        <p:attrNameLst>
                                          <p:attrName>style.visibility</p:attrName>
                                        </p:attrNameLst>
                                      </p:cBhvr>
                                      <p:to>
                                        <p:strVal val="visible"/>
                                      </p:to>
                                    </p:set>
                                    <p:animScale>
                                      <p:cBhvr>
                                        <p:cTn id="36" dur="1000" decel="50000" fill="hold">
                                          <p:stCondLst>
                                            <p:cond delay="0"/>
                                          </p:stCondLst>
                                        </p:cTn>
                                        <p:tgtEl>
                                          <p:spTgt spid="10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026"/>
                                        </p:tgtEl>
                                        <p:attrNameLst>
                                          <p:attrName>ppt_x</p:attrName>
                                          <p:attrName>ppt_y</p:attrName>
                                        </p:attrNameLst>
                                      </p:cBhvr>
                                    </p:animMotion>
                                    <p:animEffect transition="in" filter="fade">
                                      <p:cBhvr>
                                        <p:cTn id="38" dur="1000"/>
                                        <p:tgtEl>
                                          <p:spTgt spid="1026"/>
                                        </p:tgtEl>
                                      </p:cBhvr>
                                    </p:animEffect>
                                  </p:childTnLst>
                                </p:cTn>
                              </p:par>
                            </p:childTnLst>
                          </p:cTn>
                        </p:par>
                      </p:childTnLst>
                    </p:cTn>
                  </p:par>
                  <p:par>
                    <p:cTn id="39" fill="hold">
                      <p:stCondLst>
                        <p:cond delay="indefinite"/>
                      </p:stCondLst>
                      <p:childTnLst>
                        <p:par>
                          <p:cTn id="40" fill="hold">
                            <p:stCondLst>
                              <p:cond delay="0"/>
                            </p:stCondLst>
                            <p:childTnLst>
                              <p:par>
                                <p:cTn id="41" presetID="56" presetClass="entr" presetSubtype="0" fill="hold" grpId="0" nodeType="clickEffect">
                                  <p:stCondLst>
                                    <p:cond delay="0"/>
                                  </p:stCondLst>
                                  <p:iterate type="lt">
                                    <p:tmPct val="10000"/>
                                  </p:iterate>
                                  <p:childTnLst>
                                    <p:set>
                                      <p:cBhvr>
                                        <p:cTn id="42" dur="1" fill="hold">
                                          <p:stCondLst>
                                            <p:cond delay="0"/>
                                          </p:stCondLst>
                                        </p:cTn>
                                        <p:tgtEl>
                                          <p:spTgt spid="9"/>
                                        </p:tgtEl>
                                        <p:attrNameLst>
                                          <p:attrName>style.visibility</p:attrName>
                                        </p:attrNameLst>
                                      </p:cBhvr>
                                      <p:to>
                                        <p:strVal val="visible"/>
                                      </p:to>
                                    </p:set>
                                    <p:anim by="(-#ppt_w*2)" calcmode="lin" valueType="num">
                                      <p:cBhvr rctx="PPT">
                                        <p:cTn id="43" dur="500" autoRev="1" fill="hold">
                                          <p:stCondLst>
                                            <p:cond delay="0"/>
                                          </p:stCondLst>
                                        </p:cTn>
                                        <p:tgtEl>
                                          <p:spTgt spid="9"/>
                                        </p:tgtEl>
                                        <p:attrNameLst>
                                          <p:attrName>ppt_w</p:attrName>
                                        </p:attrNameLst>
                                      </p:cBhvr>
                                    </p:anim>
                                    <p:anim by="(#ppt_w*0.50)" calcmode="lin" valueType="num">
                                      <p:cBhvr>
                                        <p:cTn id="44" dur="500" decel="50000" autoRev="1" fill="hold">
                                          <p:stCondLst>
                                            <p:cond delay="0"/>
                                          </p:stCondLst>
                                        </p:cTn>
                                        <p:tgtEl>
                                          <p:spTgt spid="9"/>
                                        </p:tgtEl>
                                        <p:attrNameLst>
                                          <p:attrName>ppt_x</p:attrName>
                                        </p:attrNameLst>
                                      </p:cBhvr>
                                    </p:anim>
                                    <p:anim from="(-#ppt_h/2)" to="(#ppt_y)" calcmode="lin" valueType="num">
                                      <p:cBhvr>
                                        <p:cTn id="45" dur="1000" fill="hold">
                                          <p:stCondLst>
                                            <p:cond delay="0"/>
                                          </p:stCondLst>
                                        </p:cTn>
                                        <p:tgtEl>
                                          <p:spTgt spid="9"/>
                                        </p:tgtEl>
                                        <p:attrNameLst>
                                          <p:attrName>ppt_y</p:attrName>
                                        </p:attrNameLst>
                                      </p:cBhvr>
                                    </p:anim>
                                    <p:animRot by="21600000">
                                      <p:cBhvr>
                                        <p:cTn id="46" dur="1000" fill="hold">
                                          <p:stCondLst>
                                            <p:cond delay="0"/>
                                          </p:stCondLst>
                                        </p:cTn>
                                        <p:tgtEl>
                                          <p:spTgt spid="9"/>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49" presetClass="entr" presetSubtype="0" decel="10000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fltVal val="0"/>
                                          </p:val>
                                        </p:tav>
                                        <p:tav tm="100000">
                                          <p:val>
                                            <p:strVal val="#ppt_w"/>
                                          </p:val>
                                        </p:tav>
                                      </p:tavLst>
                                    </p:anim>
                                    <p:anim calcmode="lin" valueType="num">
                                      <p:cBhvr>
                                        <p:cTn id="52" dur="500" fill="hold"/>
                                        <p:tgtEl>
                                          <p:spTgt spid="5"/>
                                        </p:tgtEl>
                                        <p:attrNameLst>
                                          <p:attrName>ppt_h</p:attrName>
                                        </p:attrNameLst>
                                      </p:cBhvr>
                                      <p:tavLst>
                                        <p:tav tm="0">
                                          <p:val>
                                            <p:fltVal val="0"/>
                                          </p:val>
                                        </p:tav>
                                        <p:tav tm="100000">
                                          <p:val>
                                            <p:strVal val="#ppt_h"/>
                                          </p:val>
                                        </p:tav>
                                      </p:tavLst>
                                    </p:anim>
                                    <p:anim calcmode="lin" valueType="num">
                                      <p:cBhvr>
                                        <p:cTn id="53" dur="500" fill="hold"/>
                                        <p:tgtEl>
                                          <p:spTgt spid="5"/>
                                        </p:tgtEl>
                                        <p:attrNameLst>
                                          <p:attrName>style.rotation</p:attrName>
                                        </p:attrNameLst>
                                      </p:cBhvr>
                                      <p:tavLst>
                                        <p:tav tm="0">
                                          <p:val>
                                            <p:fltVal val="360"/>
                                          </p:val>
                                        </p:tav>
                                        <p:tav tm="100000">
                                          <p:val>
                                            <p:fltVal val="0"/>
                                          </p:val>
                                        </p:tav>
                                      </p:tavLst>
                                    </p:anim>
                                    <p:animEffect transition="in" filter="fade">
                                      <p:cBhvr>
                                        <p:cTn id="54" dur="500"/>
                                        <p:tgtEl>
                                          <p:spTgt spid="5"/>
                                        </p:tgtEl>
                                      </p:cBhvr>
                                    </p:animEffect>
                                  </p:childTnLst>
                                </p:cTn>
                              </p:par>
                            </p:childTnLst>
                          </p:cTn>
                        </p:par>
                      </p:childTnLst>
                    </p:cTn>
                  </p:par>
                  <p:par>
                    <p:cTn id="55" fill="hold">
                      <p:stCondLst>
                        <p:cond delay="indefinite"/>
                      </p:stCondLst>
                      <p:childTnLst>
                        <p:par>
                          <p:cTn id="56" fill="hold">
                            <p:stCondLst>
                              <p:cond delay="0"/>
                            </p:stCondLst>
                            <p:childTnLst>
                              <p:par>
                                <p:cTn id="57" presetID="56" presetClass="entr" presetSubtype="0" fill="hold" grpId="0" nodeType="clickEffect">
                                  <p:stCondLst>
                                    <p:cond delay="0"/>
                                  </p:stCondLst>
                                  <p:iterate type="lt">
                                    <p:tmPct val="10000"/>
                                  </p:iterate>
                                  <p:childTnLst>
                                    <p:set>
                                      <p:cBhvr>
                                        <p:cTn id="58" dur="1" fill="hold">
                                          <p:stCondLst>
                                            <p:cond delay="0"/>
                                          </p:stCondLst>
                                        </p:cTn>
                                        <p:tgtEl>
                                          <p:spTgt spid="6"/>
                                        </p:tgtEl>
                                        <p:attrNameLst>
                                          <p:attrName>style.visibility</p:attrName>
                                        </p:attrNameLst>
                                      </p:cBhvr>
                                      <p:to>
                                        <p:strVal val="visible"/>
                                      </p:to>
                                    </p:set>
                                    <p:anim by="(-#ppt_w*2)" calcmode="lin" valueType="num">
                                      <p:cBhvr rctx="PPT">
                                        <p:cTn id="59" dur="500" autoRev="1" fill="hold">
                                          <p:stCondLst>
                                            <p:cond delay="0"/>
                                          </p:stCondLst>
                                        </p:cTn>
                                        <p:tgtEl>
                                          <p:spTgt spid="6"/>
                                        </p:tgtEl>
                                        <p:attrNameLst>
                                          <p:attrName>ppt_w</p:attrName>
                                        </p:attrNameLst>
                                      </p:cBhvr>
                                    </p:anim>
                                    <p:anim by="(#ppt_w*0.50)" calcmode="lin" valueType="num">
                                      <p:cBhvr>
                                        <p:cTn id="60" dur="500" decel="50000" autoRev="1" fill="hold">
                                          <p:stCondLst>
                                            <p:cond delay="0"/>
                                          </p:stCondLst>
                                        </p:cTn>
                                        <p:tgtEl>
                                          <p:spTgt spid="6"/>
                                        </p:tgtEl>
                                        <p:attrNameLst>
                                          <p:attrName>ppt_x</p:attrName>
                                        </p:attrNameLst>
                                      </p:cBhvr>
                                    </p:anim>
                                    <p:anim from="(-#ppt_h/2)" to="(#ppt_y)" calcmode="lin" valueType="num">
                                      <p:cBhvr>
                                        <p:cTn id="61" dur="1000" fill="hold">
                                          <p:stCondLst>
                                            <p:cond delay="0"/>
                                          </p:stCondLst>
                                        </p:cTn>
                                        <p:tgtEl>
                                          <p:spTgt spid="6"/>
                                        </p:tgtEl>
                                        <p:attrNameLst>
                                          <p:attrName>ppt_y</p:attrName>
                                        </p:attrNameLst>
                                      </p:cBhvr>
                                    </p:anim>
                                    <p:animRot by="21600000">
                                      <p:cBhvr>
                                        <p:cTn id="62" dur="1000" fill="hold">
                                          <p:stCondLst>
                                            <p:cond delay="0"/>
                                          </p:stCondLst>
                                        </p:cTn>
                                        <p:tgtEl>
                                          <p:spTgt spid="6"/>
                                        </p:tgtEl>
                                        <p:attrNameLst>
                                          <p:attrName>r</p:attrName>
                                        </p:attrNameLst>
                                      </p:cBhvr>
                                    </p:animRot>
                                  </p:childTnLst>
                                </p:cTn>
                              </p:par>
                            </p:childTnLst>
                          </p:cTn>
                        </p:par>
                      </p:childTnLst>
                    </p:cTn>
                  </p:par>
                  <p:par>
                    <p:cTn id="63" fill="hold">
                      <p:stCondLst>
                        <p:cond delay="indefinite"/>
                      </p:stCondLst>
                      <p:childTnLst>
                        <p:par>
                          <p:cTn id="64" fill="hold">
                            <p:stCondLst>
                              <p:cond delay="0"/>
                            </p:stCondLst>
                            <p:childTnLst>
                              <p:par>
                                <p:cTn id="65" presetID="27" presetClass="emph" presetSubtype="0" fill="remove" grpId="1" nodeType="clickEffect">
                                  <p:stCondLst>
                                    <p:cond delay="0"/>
                                  </p:stCondLst>
                                  <p:childTnLst>
                                    <p:animClr clrSpc="rgb" dir="cw">
                                      <p:cBhvr override="childStyle">
                                        <p:cTn id="66" dur="250" autoRev="1" fill="remove"/>
                                        <p:tgtEl>
                                          <p:spTgt spid="40"/>
                                        </p:tgtEl>
                                        <p:attrNameLst>
                                          <p:attrName>style.color</p:attrName>
                                        </p:attrNameLst>
                                      </p:cBhvr>
                                      <p:to>
                                        <a:schemeClr val="bg1"/>
                                      </p:to>
                                    </p:animClr>
                                    <p:animClr clrSpc="rgb" dir="cw">
                                      <p:cBhvr>
                                        <p:cTn id="67" dur="250" autoRev="1" fill="remove"/>
                                        <p:tgtEl>
                                          <p:spTgt spid="40"/>
                                        </p:tgtEl>
                                        <p:attrNameLst>
                                          <p:attrName>fillcolor</p:attrName>
                                        </p:attrNameLst>
                                      </p:cBhvr>
                                      <p:to>
                                        <a:schemeClr val="bg1"/>
                                      </p:to>
                                    </p:animClr>
                                    <p:set>
                                      <p:cBhvr>
                                        <p:cTn id="68" dur="250" autoRev="1" fill="remove"/>
                                        <p:tgtEl>
                                          <p:spTgt spid="40"/>
                                        </p:tgtEl>
                                        <p:attrNameLst>
                                          <p:attrName>fill.type</p:attrName>
                                        </p:attrNameLst>
                                      </p:cBhvr>
                                      <p:to>
                                        <p:strVal val="solid"/>
                                      </p:to>
                                    </p:set>
                                    <p:set>
                                      <p:cBhvr>
                                        <p:cTn id="69" dur="250" autoRev="1" fill="remove"/>
                                        <p:tgtEl>
                                          <p:spTgt spid="40"/>
                                        </p:tgtEl>
                                        <p:attrNameLst>
                                          <p:attrName>fill.on</p:attrName>
                                        </p:attrNameLst>
                                      </p:cBhvr>
                                      <p:to>
                                        <p:strVal val="true"/>
                                      </p:to>
                                    </p:set>
                                  </p:childTnLst>
                                </p:cTn>
                              </p:par>
                            </p:childTnLst>
                          </p:cTn>
                        </p:par>
                      </p:childTnLst>
                    </p:cTn>
                  </p:par>
                  <p:par>
                    <p:cTn id="70" fill="hold">
                      <p:stCondLst>
                        <p:cond delay="indefinite"/>
                      </p:stCondLst>
                      <p:childTnLst>
                        <p:par>
                          <p:cTn id="71" fill="hold">
                            <p:stCondLst>
                              <p:cond delay="0"/>
                            </p:stCondLst>
                            <p:childTnLst>
                              <p:par>
                                <p:cTn id="72" presetID="27" presetClass="emph" presetSubtype="0" fill="remove" grpId="1" nodeType="clickEffect">
                                  <p:stCondLst>
                                    <p:cond delay="0"/>
                                  </p:stCondLst>
                                  <p:childTnLst>
                                    <p:animClr clrSpc="rgb" dir="cw">
                                      <p:cBhvr override="childStyle">
                                        <p:cTn id="73" dur="250" autoRev="1" fill="remove"/>
                                        <p:tgtEl>
                                          <p:spTgt spid="32"/>
                                        </p:tgtEl>
                                        <p:attrNameLst>
                                          <p:attrName>style.color</p:attrName>
                                        </p:attrNameLst>
                                      </p:cBhvr>
                                      <p:to>
                                        <a:schemeClr val="bg1"/>
                                      </p:to>
                                    </p:animClr>
                                    <p:animClr clrSpc="rgb" dir="cw">
                                      <p:cBhvr>
                                        <p:cTn id="74" dur="250" autoRev="1" fill="remove"/>
                                        <p:tgtEl>
                                          <p:spTgt spid="32"/>
                                        </p:tgtEl>
                                        <p:attrNameLst>
                                          <p:attrName>fillcolor</p:attrName>
                                        </p:attrNameLst>
                                      </p:cBhvr>
                                      <p:to>
                                        <a:schemeClr val="bg1"/>
                                      </p:to>
                                    </p:animClr>
                                    <p:set>
                                      <p:cBhvr>
                                        <p:cTn id="75" dur="250" autoRev="1" fill="remove"/>
                                        <p:tgtEl>
                                          <p:spTgt spid="32"/>
                                        </p:tgtEl>
                                        <p:attrNameLst>
                                          <p:attrName>fill.type</p:attrName>
                                        </p:attrNameLst>
                                      </p:cBhvr>
                                      <p:to>
                                        <p:strVal val="solid"/>
                                      </p:to>
                                    </p:set>
                                    <p:set>
                                      <p:cBhvr>
                                        <p:cTn id="76" dur="250" autoRev="1" fill="remove"/>
                                        <p:tgtEl>
                                          <p:spTgt spid="32"/>
                                        </p:tgtEl>
                                        <p:attrNameLst>
                                          <p:attrName>fill.on</p:attrName>
                                        </p:attrNameLst>
                                      </p:cBhvr>
                                      <p:to>
                                        <p:strVal val="true"/>
                                      </p:to>
                                    </p:set>
                                  </p:childTnLst>
                                </p:cTn>
                              </p:par>
                            </p:childTnLst>
                          </p:cTn>
                        </p:par>
                      </p:childTnLst>
                    </p:cTn>
                  </p:par>
                  <p:par>
                    <p:cTn id="77" fill="hold">
                      <p:stCondLst>
                        <p:cond delay="indefinite"/>
                      </p:stCondLst>
                      <p:childTnLst>
                        <p:par>
                          <p:cTn id="78" fill="hold">
                            <p:stCondLst>
                              <p:cond delay="0"/>
                            </p:stCondLst>
                            <p:childTnLst>
                              <p:par>
                                <p:cTn id="79" presetID="27" presetClass="emph" presetSubtype="0" fill="remove" grpId="1" nodeType="clickEffect">
                                  <p:stCondLst>
                                    <p:cond delay="0"/>
                                  </p:stCondLst>
                                  <p:childTnLst>
                                    <p:animClr clrSpc="rgb" dir="cw">
                                      <p:cBhvr override="childStyle">
                                        <p:cTn id="80" dur="250" autoRev="1" fill="remove"/>
                                        <p:tgtEl>
                                          <p:spTgt spid="3"/>
                                        </p:tgtEl>
                                        <p:attrNameLst>
                                          <p:attrName>style.color</p:attrName>
                                        </p:attrNameLst>
                                      </p:cBhvr>
                                      <p:to>
                                        <a:schemeClr val="bg1"/>
                                      </p:to>
                                    </p:animClr>
                                    <p:animClr clrSpc="rgb" dir="cw">
                                      <p:cBhvr>
                                        <p:cTn id="81" dur="250" autoRev="1" fill="remove"/>
                                        <p:tgtEl>
                                          <p:spTgt spid="3"/>
                                        </p:tgtEl>
                                        <p:attrNameLst>
                                          <p:attrName>fillcolor</p:attrName>
                                        </p:attrNameLst>
                                      </p:cBhvr>
                                      <p:to>
                                        <a:schemeClr val="bg1"/>
                                      </p:to>
                                    </p:animClr>
                                    <p:set>
                                      <p:cBhvr>
                                        <p:cTn id="82" dur="250" autoRev="1" fill="remove"/>
                                        <p:tgtEl>
                                          <p:spTgt spid="3"/>
                                        </p:tgtEl>
                                        <p:attrNameLst>
                                          <p:attrName>fill.type</p:attrName>
                                        </p:attrNameLst>
                                      </p:cBhvr>
                                      <p:to>
                                        <p:strVal val="solid"/>
                                      </p:to>
                                    </p:set>
                                    <p:set>
                                      <p:cBhvr>
                                        <p:cTn id="83" dur="250" autoRev="1" fill="remove"/>
                                        <p:tgtEl>
                                          <p:spTgt spid="3"/>
                                        </p:tgtEl>
                                        <p:attrNameLst>
                                          <p:attrName>fill.on</p:attrName>
                                        </p:attrNameLst>
                                      </p:cBhvr>
                                      <p:to>
                                        <p:strVal val="true"/>
                                      </p:to>
                                    </p:set>
                                  </p:childTnLst>
                                </p:cTn>
                              </p:par>
                            </p:childTnLst>
                          </p:cTn>
                        </p:par>
                      </p:childTnLst>
                    </p:cTn>
                  </p:par>
                  <p:par>
                    <p:cTn id="84" fill="hold">
                      <p:stCondLst>
                        <p:cond delay="indefinite"/>
                      </p:stCondLst>
                      <p:childTnLst>
                        <p:par>
                          <p:cTn id="85" fill="hold">
                            <p:stCondLst>
                              <p:cond delay="0"/>
                            </p:stCondLst>
                            <p:childTnLst>
                              <p:par>
                                <p:cTn id="86" presetID="26" presetClass="emph" presetSubtype="0" fill="hold" nodeType="clickEffect">
                                  <p:stCondLst>
                                    <p:cond delay="0"/>
                                  </p:stCondLst>
                                  <p:childTnLst>
                                    <p:animEffect transition="out" filter="fade">
                                      <p:cBhvr>
                                        <p:cTn id="87" dur="500" tmFilter="0, 0; .2, .5; .8, .5; 1, 0"/>
                                        <p:tgtEl>
                                          <p:spTgt spid="1026"/>
                                        </p:tgtEl>
                                      </p:cBhvr>
                                    </p:animEffect>
                                    <p:animScale>
                                      <p:cBhvr>
                                        <p:cTn id="88" dur="250" autoRev="1" fill="hold"/>
                                        <p:tgtEl>
                                          <p:spTgt spid="1026"/>
                                        </p:tgtEl>
                                      </p:cBhvr>
                                      <p:by x="105000" y="105000"/>
                                    </p:animScale>
                                  </p:childTnLst>
                                </p:cTn>
                              </p:par>
                            </p:childTnLst>
                          </p:cTn>
                        </p:par>
                      </p:childTnLst>
                    </p:cTn>
                  </p:par>
                  <p:par>
                    <p:cTn id="89" fill="hold">
                      <p:stCondLst>
                        <p:cond delay="indefinite"/>
                      </p:stCondLst>
                      <p:childTnLst>
                        <p:par>
                          <p:cTn id="90" fill="hold">
                            <p:stCondLst>
                              <p:cond delay="0"/>
                            </p:stCondLst>
                            <p:childTnLst>
                              <p:par>
                                <p:cTn id="91" presetID="34" presetClass="emph" presetSubtype="0" fill="hold" grpId="1" nodeType="clickEffect">
                                  <p:stCondLst>
                                    <p:cond delay="0"/>
                                  </p:stCondLst>
                                  <p:iterate type="lt">
                                    <p:tmPct val="10000"/>
                                  </p:iterate>
                                  <p:childTnLst>
                                    <p:animMotion origin="layout" path="M 0.0 0.0 L 0.0 -0.07213" pathEditMode="relative" ptsTypes="">
                                      <p:cBhvr>
                                        <p:cTn id="92" dur="250" accel="50000" decel="50000" autoRev="1" fill="hold">
                                          <p:stCondLst>
                                            <p:cond delay="0"/>
                                          </p:stCondLst>
                                        </p:cTn>
                                        <p:tgtEl>
                                          <p:spTgt spid="9"/>
                                        </p:tgtEl>
                                        <p:attrNameLst>
                                          <p:attrName>ppt_x</p:attrName>
                                          <p:attrName>ppt_y</p:attrName>
                                        </p:attrNameLst>
                                      </p:cBhvr>
                                    </p:animMotion>
                                    <p:animRot by="1500000">
                                      <p:cBhvr>
                                        <p:cTn id="93" dur="125" fill="hold">
                                          <p:stCondLst>
                                            <p:cond delay="0"/>
                                          </p:stCondLst>
                                        </p:cTn>
                                        <p:tgtEl>
                                          <p:spTgt spid="9"/>
                                        </p:tgtEl>
                                        <p:attrNameLst>
                                          <p:attrName>r</p:attrName>
                                        </p:attrNameLst>
                                      </p:cBhvr>
                                    </p:animRot>
                                    <p:animRot by="-1500000">
                                      <p:cBhvr>
                                        <p:cTn id="94" dur="125" fill="hold">
                                          <p:stCondLst>
                                            <p:cond delay="125"/>
                                          </p:stCondLst>
                                        </p:cTn>
                                        <p:tgtEl>
                                          <p:spTgt spid="9"/>
                                        </p:tgtEl>
                                        <p:attrNameLst>
                                          <p:attrName>r</p:attrName>
                                        </p:attrNameLst>
                                      </p:cBhvr>
                                    </p:animRot>
                                    <p:animRot by="-1500000">
                                      <p:cBhvr>
                                        <p:cTn id="95" dur="125" fill="hold">
                                          <p:stCondLst>
                                            <p:cond delay="250"/>
                                          </p:stCondLst>
                                        </p:cTn>
                                        <p:tgtEl>
                                          <p:spTgt spid="9"/>
                                        </p:tgtEl>
                                        <p:attrNameLst>
                                          <p:attrName>r</p:attrName>
                                        </p:attrNameLst>
                                      </p:cBhvr>
                                    </p:animRot>
                                    <p:animRot by="1500000">
                                      <p:cBhvr>
                                        <p:cTn id="96" dur="125" fill="hold">
                                          <p:stCondLst>
                                            <p:cond delay="375"/>
                                          </p:stCondLst>
                                        </p:cTn>
                                        <p:tgtEl>
                                          <p:spTgt spid="9"/>
                                        </p:tgtEl>
                                        <p:attrNameLst>
                                          <p:attrName>r</p:attrName>
                                        </p:attrNameLst>
                                      </p:cBhvr>
                                    </p:animRot>
                                  </p:childTnLst>
                                </p:cTn>
                              </p:par>
                            </p:childTnLst>
                          </p:cTn>
                        </p:par>
                      </p:childTnLst>
                    </p:cTn>
                  </p:par>
                  <p:par>
                    <p:cTn id="97" fill="hold">
                      <p:stCondLst>
                        <p:cond delay="indefinite"/>
                      </p:stCondLst>
                      <p:childTnLst>
                        <p:par>
                          <p:cTn id="98" fill="hold">
                            <p:stCondLst>
                              <p:cond delay="0"/>
                            </p:stCondLst>
                            <p:childTnLst>
                              <p:par>
                                <p:cTn id="99" presetID="26" presetClass="emph" presetSubtype="0" fill="hold" grpId="2" nodeType="clickEffect">
                                  <p:stCondLst>
                                    <p:cond delay="0"/>
                                  </p:stCondLst>
                                  <p:childTnLst>
                                    <p:animEffect transition="out" filter="fade">
                                      <p:cBhvr>
                                        <p:cTn id="100" dur="500" tmFilter="0, 0; .2, .5; .8, .5; 1, 0"/>
                                        <p:tgtEl>
                                          <p:spTgt spid="32"/>
                                        </p:tgtEl>
                                      </p:cBhvr>
                                    </p:animEffect>
                                    <p:animScale>
                                      <p:cBhvr>
                                        <p:cTn id="101" dur="250" autoRev="1" fill="hold"/>
                                        <p:tgtEl>
                                          <p:spTgt spid="32"/>
                                        </p:tgtEl>
                                      </p:cBhvr>
                                      <p:by x="105000" y="105000"/>
                                    </p:animScale>
                                  </p:childTnLst>
                                </p:cTn>
                              </p:par>
                              <p:par>
                                <p:cTn id="102" presetID="26" presetClass="emph" presetSubtype="0" fill="hold" grpId="1" nodeType="withEffect">
                                  <p:stCondLst>
                                    <p:cond delay="0"/>
                                  </p:stCondLst>
                                  <p:childTnLst>
                                    <p:animEffect transition="out" filter="fade">
                                      <p:cBhvr>
                                        <p:cTn id="103" dur="500" tmFilter="0, 0; .2, .5; .8, .5; 1, 0"/>
                                        <p:tgtEl>
                                          <p:spTgt spid="38"/>
                                        </p:tgtEl>
                                      </p:cBhvr>
                                    </p:animEffect>
                                    <p:animScale>
                                      <p:cBhvr>
                                        <p:cTn id="104" dur="250" autoRev="1" fill="hold"/>
                                        <p:tgtEl>
                                          <p:spTgt spid="38"/>
                                        </p:tgtEl>
                                      </p:cBhvr>
                                      <p:by x="105000" y="105000"/>
                                    </p:animScale>
                                  </p:childTnLst>
                                </p:cTn>
                              </p:par>
                              <p:par>
                                <p:cTn id="105" presetID="26" presetClass="emph" presetSubtype="0" fill="hold" grpId="2" nodeType="withEffect">
                                  <p:stCondLst>
                                    <p:cond delay="0"/>
                                  </p:stCondLst>
                                  <p:childTnLst>
                                    <p:animEffect transition="out" filter="fade">
                                      <p:cBhvr>
                                        <p:cTn id="106" dur="500" tmFilter="0, 0; .2, .5; .8, .5; 1, 0"/>
                                        <p:tgtEl>
                                          <p:spTgt spid="3"/>
                                        </p:tgtEl>
                                      </p:cBhvr>
                                    </p:animEffect>
                                    <p:animScale>
                                      <p:cBhvr>
                                        <p:cTn id="107" dur="250" autoRev="1" fill="hold"/>
                                        <p:tgtEl>
                                          <p:spTgt spid="3"/>
                                        </p:tgtEl>
                                      </p:cBhvr>
                                      <p:by x="105000" y="105000"/>
                                    </p:animScale>
                                  </p:childTnLst>
                                </p:cTn>
                              </p:par>
                              <p:par>
                                <p:cTn id="108" presetID="26" presetClass="emph" presetSubtype="0" fill="hold" grpId="2" nodeType="withEffect">
                                  <p:stCondLst>
                                    <p:cond delay="0"/>
                                  </p:stCondLst>
                                  <p:childTnLst>
                                    <p:animEffect transition="out" filter="fade">
                                      <p:cBhvr>
                                        <p:cTn id="109" dur="500" tmFilter="0, 0; .2, .5; .8, .5; 1, 0"/>
                                        <p:tgtEl>
                                          <p:spTgt spid="40"/>
                                        </p:tgtEl>
                                      </p:cBhvr>
                                    </p:animEffect>
                                    <p:animScale>
                                      <p:cBhvr>
                                        <p:cTn id="110" dur="250" autoRev="1" fill="hold"/>
                                        <p:tgtEl>
                                          <p:spTgt spid="40"/>
                                        </p:tgtEl>
                                      </p:cBhvr>
                                      <p:by x="105000" y="105000"/>
                                    </p:animScale>
                                  </p:childTnLst>
                                </p:cTn>
                              </p:par>
                              <p:par>
                                <p:cTn id="111" presetID="26" presetClass="emph" presetSubtype="0" fill="hold" grpId="1" nodeType="withEffect">
                                  <p:stCondLst>
                                    <p:cond delay="0"/>
                                  </p:stCondLst>
                                  <p:childTnLst>
                                    <p:animEffect transition="out" filter="fade">
                                      <p:cBhvr>
                                        <p:cTn id="112" dur="500" tmFilter="0, 0; .2, .5; .8, .5; 1, 0"/>
                                        <p:tgtEl>
                                          <p:spTgt spid="45"/>
                                        </p:tgtEl>
                                      </p:cBhvr>
                                    </p:animEffect>
                                    <p:animScale>
                                      <p:cBhvr>
                                        <p:cTn id="113" dur="250" autoRev="1" fill="hold"/>
                                        <p:tgtEl>
                                          <p:spTgt spid="45"/>
                                        </p:tgtEl>
                                      </p:cBhvr>
                                      <p:by x="105000" y="105000"/>
                                    </p:animScale>
                                  </p:childTnLst>
                                </p:cTn>
                              </p:par>
                              <p:par>
                                <p:cTn id="114" presetID="26" presetClass="emph" presetSubtype="0" fill="hold" nodeType="withEffect">
                                  <p:stCondLst>
                                    <p:cond delay="0"/>
                                  </p:stCondLst>
                                  <p:childTnLst>
                                    <p:animEffect transition="out" filter="fade">
                                      <p:cBhvr>
                                        <p:cTn id="115" dur="500" tmFilter="0, 0; .2, .5; .8, .5; 1, 0"/>
                                        <p:tgtEl>
                                          <p:spTgt spid="1026"/>
                                        </p:tgtEl>
                                      </p:cBhvr>
                                    </p:animEffect>
                                    <p:animScale>
                                      <p:cBhvr>
                                        <p:cTn id="116" dur="250" autoRev="1" fill="hold"/>
                                        <p:tgtEl>
                                          <p:spTgt spid="1026"/>
                                        </p:tgtEl>
                                      </p:cBhvr>
                                      <p:by x="105000" y="105000"/>
                                    </p:animScale>
                                  </p:childTnLst>
                                </p:cTn>
                              </p:par>
                              <p:par>
                                <p:cTn id="117" presetID="26" presetClass="emph" presetSubtype="0" fill="hold" grpId="2" nodeType="withEffect">
                                  <p:stCondLst>
                                    <p:cond delay="0"/>
                                  </p:stCondLst>
                                  <p:iterate type="lt">
                                    <p:tmPct val="0"/>
                                  </p:iterate>
                                  <p:childTnLst>
                                    <p:animEffect transition="out" filter="fade">
                                      <p:cBhvr>
                                        <p:cTn id="118" dur="500" tmFilter="0, 0; .2, .5; .8, .5; 1, 0"/>
                                        <p:tgtEl>
                                          <p:spTgt spid="9"/>
                                        </p:tgtEl>
                                      </p:cBhvr>
                                    </p:animEffect>
                                    <p:animScale>
                                      <p:cBhvr>
                                        <p:cTn id="119" dur="250" autoRev="1" fill="hold"/>
                                        <p:tgtEl>
                                          <p:spTgt spid="9"/>
                                        </p:tgtEl>
                                      </p:cBhvr>
                                      <p:by x="105000" y="105000"/>
                                    </p:animScale>
                                  </p:childTnLst>
                                </p:cTn>
                              </p:par>
                              <p:par>
                                <p:cTn id="120" presetID="26" presetClass="emph" presetSubtype="0" fill="hold" grpId="1" nodeType="withEffect">
                                  <p:stCondLst>
                                    <p:cond delay="0"/>
                                  </p:stCondLst>
                                  <p:childTnLst>
                                    <p:animEffect transition="out" filter="fade">
                                      <p:cBhvr>
                                        <p:cTn id="121" dur="500" tmFilter="0, 0; .2, .5; .8, .5; 1, 0"/>
                                        <p:tgtEl>
                                          <p:spTgt spid="5"/>
                                        </p:tgtEl>
                                      </p:cBhvr>
                                    </p:animEffect>
                                    <p:animScale>
                                      <p:cBhvr>
                                        <p:cTn id="122" dur="250" autoRev="1" fill="hold"/>
                                        <p:tgtEl>
                                          <p:spTgt spid="5"/>
                                        </p:tgtEl>
                                      </p:cBhvr>
                                      <p:by x="105000" y="105000"/>
                                    </p:animScale>
                                  </p:childTnLst>
                                </p:cTn>
                              </p:par>
                              <p:par>
                                <p:cTn id="123" presetID="26" presetClass="emph" presetSubtype="0" fill="hold" grpId="1" nodeType="withEffect">
                                  <p:stCondLst>
                                    <p:cond delay="0"/>
                                  </p:stCondLst>
                                  <p:iterate type="lt">
                                    <p:tmPct val="0"/>
                                  </p:iterate>
                                  <p:childTnLst>
                                    <p:animEffect transition="out" filter="fade">
                                      <p:cBhvr>
                                        <p:cTn id="124" dur="500" tmFilter="0, 0; .2, .5; .8, .5; 1, 0"/>
                                        <p:tgtEl>
                                          <p:spTgt spid="6"/>
                                        </p:tgtEl>
                                      </p:cBhvr>
                                    </p:animEffect>
                                    <p:animScale>
                                      <p:cBhvr>
                                        <p:cTn id="125" dur="250" autoRev="1" fill="hold"/>
                                        <p:tgtEl>
                                          <p:spTgt spid="6"/>
                                        </p:tgtEl>
                                      </p:cBhvr>
                                      <p:by x="105000" y="105000"/>
                                    </p:animScale>
                                  </p:childTnLst>
                                </p:cTn>
                              </p:par>
                              <p:par>
                                <p:cTn id="126" presetID="26" presetClass="emph" presetSubtype="0" fill="hold" grpId="0" nodeType="withEffect">
                                  <p:stCondLst>
                                    <p:cond delay="0"/>
                                  </p:stCondLst>
                                  <p:childTnLst>
                                    <p:animEffect transition="out" filter="fade">
                                      <p:cBhvr>
                                        <p:cTn id="127" dur="500" tmFilter="0, 0; .2, .5; .8, .5; 1, 0"/>
                                        <p:tgtEl>
                                          <p:spTgt spid="4"/>
                                        </p:tgtEl>
                                      </p:cBhvr>
                                    </p:animEffect>
                                    <p:animScale>
                                      <p:cBhvr>
                                        <p:cTn id="128"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8" grpId="0" animBg="1"/>
      <p:bldP spid="38" grpId="1" animBg="1"/>
      <p:bldP spid="40" grpId="0" animBg="1"/>
      <p:bldP spid="40" grpId="1" animBg="1"/>
      <p:bldP spid="40" grpId="2" animBg="1"/>
      <p:bldP spid="45" grpId="0" animBg="1"/>
      <p:bldP spid="45" grpId="1" animBg="1"/>
      <p:bldP spid="32" grpId="0" animBg="1"/>
      <p:bldP spid="32" grpId="1" animBg="1"/>
      <p:bldP spid="32" grpId="2" animBg="1"/>
      <p:bldP spid="9" grpId="0"/>
      <p:bldP spid="9" grpId="1"/>
      <p:bldP spid="9" grpId="2"/>
      <p:bldP spid="3" grpId="0" animBg="1"/>
      <p:bldP spid="3" grpId="1" animBg="1"/>
      <p:bldP spid="3" grpId="2" animBg="1"/>
      <p:bldP spid="5" grpId="0" animBg="1"/>
      <p:bldP spid="5" grpId="1" animBg="1"/>
      <p:bldP spid="6" grpId="0"/>
      <p:bldP spid="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p:nvSpPr>
        <p:spPr>
          <a:xfrm>
            <a:off x="3519112" y="2880722"/>
            <a:ext cx="5661400"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402596" y="2880722"/>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312370" y="2880722"/>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2614208" y="3220065"/>
            <a:ext cx="1165704"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2145291" y="2715766"/>
            <a:ext cx="1202573" cy="646331"/>
          </a:xfrm>
          <a:prstGeom prst="rect">
            <a:avLst/>
          </a:prstGeom>
          <a:noFill/>
        </p:spPr>
        <p:txBody>
          <a:bodyPr wrap="none" rtlCol="0">
            <a:spAutoFit/>
          </a:bodyPr>
          <a:lstStyle/>
          <a:p>
            <a:r>
              <a:rPr lang="en-US" altLang="zh-CN" sz="3600" dirty="0">
                <a:solidFill>
                  <a:schemeClr val="bg1"/>
                </a:solidFill>
                <a:latin typeface="Impact" panose="020B0806030902050204" pitchFamily="34" charset="0"/>
              </a:rPr>
              <a:t>Color</a:t>
            </a:r>
            <a:endParaRPr lang="zh-CN" altLang="en-US" sz="36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2125471" y="3221564"/>
            <a:ext cx="679839" cy="646331"/>
          </a:xfrm>
          <a:prstGeom prst="rect">
            <a:avLst/>
          </a:prstGeom>
          <a:noFill/>
        </p:spPr>
        <p:txBody>
          <a:bodyPr wrap="square" rtlCol="0">
            <a:spAutoFit/>
          </a:bodyPr>
          <a:lstStyle/>
          <a:p>
            <a:r>
              <a:rPr lang="zh-CN" altLang="en-US" dirty="0">
                <a:solidFill>
                  <a:schemeClr val="bg1"/>
                </a:solidFill>
                <a:latin typeface="方正大黑简体" panose="03000509000000000000" pitchFamily="65" charset="-122"/>
                <a:ea typeface="方正大黑简体" panose="03000509000000000000" pitchFamily="65" charset="-122"/>
              </a:rPr>
              <a:t>色彩</a:t>
            </a:r>
          </a:p>
          <a:p>
            <a:endParaRPr lang="zh-CN" altLang="en-US" dirty="0"/>
          </a:p>
        </p:txBody>
      </p:sp>
      <p:sp>
        <p:nvSpPr>
          <p:cNvPr id="16" name="TextBox 15"/>
          <p:cNvSpPr txBox="1"/>
          <p:nvPr/>
        </p:nvSpPr>
        <p:spPr>
          <a:xfrm>
            <a:off x="388703" y="2571750"/>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2</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0" name="矩形 19"/>
          <p:cNvSpPr/>
          <p:nvPr/>
        </p:nvSpPr>
        <p:spPr>
          <a:xfrm>
            <a:off x="2267744" y="3579862"/>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519112" y="267494"/>
            <a:ext cx="3861200" cy="25202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98" name="Picture 2" descr="F:\95eef01f3a292df509463418bd315c6034a8733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0856" y="353462"/>
            <a:ext cx="3577711" cy="232519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7538288" y="697334"/>
            <a:ext cx="992579" cy="1544654"/>
          </a:xfrm>
          <a:prstGeom prst="rect">
            <a:avLst/>
          </a:prstGeom>
          <a:noFill/>
        </p:spPr>
        <p:txBody>
          <a:bodyPr vert="eaVert" wrap="none" rtlCol="0">
            <a:spAutoFit/>
          </a:bodyPr>
          <a:lstStyle/>
          <a:p>
            <a:pPr marL="171450" indent="-171450">
              <a:buFont typeface="Wingdings" panose="05000000000000000000" pitchFamily="2" charset="2"/>
              <a:buChar char="n"/>
            </a:pPr>
            <a:r>
              <a:rPr lang="en-US" altLang="zh-CN" sz="1050" dirty="0" smtClean="0">
                <a:solidFill>
                  <a:schemeClr val="bg1">
                    <a:lumMod val="75000"/>
                  </a:schemeClr>
                </a:solidFill>
                <a:latin typeface="黑体" panose="02010609060101010101" pitchFamily="49" charset="-122"/>
                <a:ea typeface="黑体" panose="02010609060101010101" pitchFamily="49" charset="-122"/>
              </a:rPr>
              <a:t>《</a:t>
            </a:r>
            <a:r>
              <a:rPr lang="zh-CN" altLang="en-US" sz="1050" dirty="0" smtClean="0">
                <a:solidFill>
                  <a:schemeClr val="bg1">
                    <a:lumMod val="75000"/>
                  </a:schemeClr>
                </a:solidFill>
                <a:latin typeface="黑体" panose="02010609060101010101" pitchFamily="49" charset="-122"/>
                <a:ea typeface="黑体" panose="02010609060101010101" pitchFamily="49" charset="-122"/>
              </a:rPr>
              <a:t>农庄小景</a:t>
            </a:r>
            <a:r>
              <a:rPr lang="en-US" altLang="zh-CN" sz="1050" dirty="0" smtClean="0">
                <a:solidFill>
                  <a:schemeClr val="bg1">
                    <a:lumMod val="75000"/>
                  </a:schemeClr>
                </a:solidFill>
                <a:latin typeface="黑体" panose="02010609060101010101" pitchFamily="49" charset="-122"/>
                <a:ea typeface="黑体" panose="02010609060101010101" pitchFamily="49" charset="-122"/>
              </a:rPr>
              <a:t>》</a:t>
            </a:r>
          </a:p>
          <a:p>
            <a:pPr marL="171450" indent="-171450">
              <a:buFont typeface="Wingdings" panose="05000000000000000000" pitchFamily="2" charset="2"/>
              <a:buChar char="n"/>
            </a:pPr>
            <a:r>
              <a:rPr lang="zh-CN" altLang="en-US" sz="1050" dirty="0" smtClean="0">
                <a:solidFill>
                  <a:schemeClr val="bg1">
                    <a:lumMod val="75000"/>
                  </a:schemeClr>
                </a:solidFill>
                <a:latin typeface="黑体" panose="02010609060101010101" pitchFamily="49" charset="-122"/>
                <a:ea typeface="黑体" panose="02010609060101010101" pitchFamily="49" charset="-122"/>
              </a:rPr>
              <a:t>作者：某某某</a:t>
            </a:r>
            <a:endParaRPr lang="en-US" altLang="zh-CN" sz="105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n"/>
            </a:pPr>
            <a:r>
              <a:rPr lang="zh-CN" altLang="en-US" sz="1050" dirty="0" smtClean="0">
                <a:solidFill>
                  <a:schemeClr val="bg1">
                    <a:lumMod val="75000"/>
                  </a:schemeClr>
                </a:solidFill>
                <a:latin typeface="黑体" panose="02010609060101010101" pitchFamily="49" charset="-122"/>
                <a:ea typeface="黑体" panose="02010609060101010101" pitchFamily="49" charset="-122"/>
              </a:rPr>
              <a:t>作品类型风景油画</a:t>
            </a:r>
            <a:endParaRPr lang="en-US" altLang="zh-CN" sz="105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n"/>
            </a:pPr>
            <a:r>
              <a:rPr lang="zh-CN" altLang="en-US" sz="1050" dirty="0" smtClean="0">
                <a:solidFill>
                  <a:schemeClr val="bg1">
                    <a:lumMod val="75000"/>
                  </a:schemeClr>
                </a:solidFill>
                <a:latin typeface="黑体" panose="02010609060101010101" pitchFamily="49" charset="-122"/>
                <a:ea typeface="黑体" panose="02010609060101010101" pitchFamily="49" charset="-122"/>
              </a:rPr>
              <a:t>作画时间：</a:t>
            </a:r>
            <a:r>
              <a:rPr lang="en-US" altLang="zh-CN" sz="1050" dirty="0" smtClean="0">
                <a:solidFill>
                  <a:schemeClr val="bg1">
                    <a:lumMod val="75000"/>
                  </a:schemeClr>
                </a:solidFill>
                <a:latin typeface="黑体" panose="02010609060101010101" pitchFamily="49" charset="-122"/>
                <a:ea typeface="黑体" panose="02010609060101010101" pitchFamily="49" charset="-122"/>
              </a:rPr>
              <a:t>300-03-03</a:t>
            </a:r>
          </a:p>
          <a:p>
            <a:pPr marL="171450" indent="-171450">
              <a:buFont typeface="Wingdings" panose="05000000000000000000" pitchFamily="2" charset="2"/>
              <a:buChar char="n"/>
            </a:pPr>
            <a:r>
              <a:rPr lang="zh-CN" altLang="en-US" sz="1050" dirty="0" smtClean="0">
                <a:solidFill>
                  <a:schemeClr val="bg1">
                    <a:lumMod val="75000"/>
                  </a:schemeClr>
                </a:solidFill>
                <a:latin typeface="黑体" panose="02010609060101010101" pitchFamily="49" charset="-122"/>
                <a:ea typeface="黑体" panose="02010609060101010101" pitchFamily="49" charset="-122"/>
              </a:rPr>
              <a:t>指导老师：任何明</a:t>
            </a:r>
            <a:endParaRPr lang="zh-CN" altLang="en-US" sz="1050" dirty="0">
              <a:solidFill>
                <a:schemeClr val="bg1">
                  <a:lumMod val="75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80">
                                          <p:stCondLst>
                                            <p:cond delay="0"/>
                                          </p:stCondLst>
                                        </p:cTn>
                                        <p:tgtEl>
                                          <p:spTgt spid="19"/>
                                        </p:tgtEl>
                                      </p:cBhvr>
                                    </p:animEffect>
                                    <p:anim calcmode="lin" valueType="num">
                                      <p:cBhvr>
                                        <p:cTn id="18"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23" dur="26">
                                          <p:stCondLst>
                                            <p:cond delay="650"/>
                                          </p:stCondLst>
                                        </p:cTn>
                                        <p:tgtEl>
                                          <p:spTgt spid="19"/>
                                        </p:tgtEl>
                                      </p:cBhvr>
                                      <p:to x="100000" y="60000"/>
                                    </p:animScale>
                                    <p:animScale>
                                      <p:cBhvr>
                                        <p:cTn id="24" dur="166" decel="50000">
                                          <p:stCondLst>
                                            <p:cond delay="676"/>
                                          </p:stCondLst>
                                        </p:cTn>
                                        <p:tgtEl>
                                          <p:spTgt spid="19"/>
                                        </p:tgtEl>
                                      </p:cBhvr>
                                      <p:to x="100000" y="100000"/>
                                    </p:animScale>
                                    <p:animScale>
                                      <p:cBhvr>
                                        <p:cTn id="25" dur="26">
                                          <p:stCondLst>
                                            <p:cond delay="1312"/>
                                          </p:stCondLst>
                                        </p:cTn>
                                        <p:tgtEl>
                                          <p:spTgt spid="19"/>
                                        </p:tgtEl>
                                      </p:cBhvr>
                                      <p:to x="100000" y="80000"/>
                                    </p:animScale>
                                    <p:animScale>
                                      <p:cBhvr>
                                        <p:cTn id="26" dur="166" decel="50000">
                                          <p:stCondLst>
                                            <p:cond delay="1338"/>
                                          </p:stCondLst>
                                        </p:cTn>
                                        <p:tgtEl>
                                          <p:spTgt spid="19"/>
                                        </p:tgtEl>
                                      </p:cBhvr>
                                      <p:to x="100000" y="100000"/>
                                    </p:animScale>
                                    <p:animScale>
                                      <p:cBhvr>
                                        <p:cTn id="27" dur="26">
                                          <p:stCondLst>
                                            <p:cond delay="1642"/>
                                          </p:stCondLst>
                                        </p:cTn>
                                        <p:tgtEl>
                                          <p:spTgt spid="19"/>
                                        </p:tgtEl>
                                      </p:cBhvr>
                                      <p:to x="100000" y="90000"/>
                                    </p:animScale>
                                    <p:animScale>
                                      <p:cBhvr>
                                        <p:cTn id="28" dur="166" decel="50000">
                                          <p:stCondLst>
                                            <p:cond delay="1668"/>
                                          </p:stCondLst>
                                        </p:cTn>
                                        <p:tgtEl>
                                          <p:spTgt spid="19"/>
                                        </p:tgtEl>
                                      </p:cBhvr>
                                      <p:to x="100000" y="100000"/>
                                    </p:animScale>
                                    <p:animScale>
                                      <p:cBhvr>
                                        <p:cTn id="29" dur="26">
                                          <p:stCondLst>
                                            <p:cond delay="1808"/>
                                          </p:stCondLst>
                                        </p:cTn>
                                        <p:tgtEl>
                                          <p:spTgt spid="19"/>
                                        </p:tgtEl>
                                      </p:cBhvr>
                                      <p:to x="100000" y="95000"/>
                                    </p:animScale>
                                    <p:animScale>
                                      <p:cBhvr>
                                        <p:cTn id="30" dur="166" decel="50000">
                                          <p:stCondLst>
                                            <p:cond delay="1834"/>
                                          </p:stCondLst>
                                        </p:cTn>
                                        <p:tgtEl>
                                          <p:spTgt spid="19"/>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p:cTn id="35" dur="1000" fill="hold"/>
                                        <p:tgtEl>
                                          <p:spTgt spid="16"/>
                                        </p:tgtEl>
                                        <p:attrNameLst>
                                          <p:attrName>ppt_w</p:attrName>
                                        </p:attrNameLst>
                                      </p:cBhvr>
                                      <p:tavLst>
                                        <p:tav tm="0">
                                          <p:val>
                                            <p:fltVal val="0"/>
                                          </p:val>
                                        </p:tav>
                                        <p:tav tm="100000">
                                          <p:val>
                                            <p:strVal val="#ppt_w"/>
                                          </p:val>
                                        </p:tav>
                                      </p:tavLst>
                                    </p:anim>
                                    <p:anim calcmode="lin" valueType="num">
                                      <p:cBhvr>
                                        <p:cTn id="36" dur="1000" fill="hold"/>
                                        <p:tgtEl>
                                          <p:spTgt spid="16"/>
                                        </p:tgtEl>
                                        <p:attrNameLst>
                                          <p:attrName>ppt_h</p:attrName>
                                        </p:attrNameLst>
                                      </p:cBhvr>
                                      <p:tavLst>
                                        <p:tav tm="0">
                                          <p:val>
                                            <p:fltVal val="0"/>
                                          </p:val>
                                        </p:tav>
                                        <p:tav tm="100000">
                                          <p:val>
                                            <p:strVal val="#ppt_h"/>
                                          </p:val>
                                        </p:tav>
                                      </p:tavLst>
                                    </p:anim>
                                    <p:anim calcmode="lin" valueType="num">
                                      <p:cBhvr>
                                        <p:cTn id="37" dur="1000" fill="hold"/>
                                        <p:tgtEl>
                                          <p:spTgt spid="16"/>
                                        </p:tgtEl>
                                        <p:attrNameLst>
                                          <p:attrName>style.rotation</p:attrName>
                                        </p:attrNameLst>
                                      </p:cBhvr>
                                      <p:tavLst>
                                        <p:tav tm="0">
                                          <p:val>
                                            <p:fltVal val="90"/>
                                          </p:val>
                                        </p:tav>
                                        <p:tav tm="100000">
                                          <p:val>
                                            <p:fltVal val="0"/>
                                          </p:val>
                                        </p:tav>
                                      </p:tavLst>
                                    </p:anim>
                                    <p:animEffect transition="in" filter="fade">
                                      <p:cBhvr>
                                        <p:cTn id="38" dur="10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left)">
                                      <p:cBhvr>
                                        <p:cTn id="48" dur="500"/>
                                        <p:tgtEl>
                                          <p:spTgt spid="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left)">
                                      <p:cBhvr>
                                        <p:cTn id="51" dur="500"/>
                                        <p:tgtEl>
                                          <p:spTgt spid="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left)">
                                      <p:cBhvr>
                                        <p:cTn id="54" dur="500"/>
                                        <p:tgtEl>
                                          <p:spTgt spid="6"/>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barn(inVertical)">
                                      <p:cBhvr>
                                        <p:cTn id="64" dur="500"/>
                                        <p:tgtEl>
                                          <p:spTgt spid="7"/>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childTnLst>
                    </p:cTn>
                  </p:par>
                  <p:par>
                    <p:cTn id="70" fill="hold">
                      <p:stCondLst>
                        <p:cond delay="indefinite"/>
                      </p:stCondLst>
                      <p:childTnLst>
                        <p:par>
                          <p:cTn id="71" fill="hold">
                            <p:stCondLst>
                              <p:cond delay="0"/>
                            </p:stCondLst>
                            <p:childTnLst>
                              <p:par>
                                <p:cTn id="72" presetID="21" presetClass="entr" presetSubtype="1" fill="hold" grpId="0" nodeType="click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heel(1)">
                                      <p:cBhvr>
                                        <p:cTn id="74" dur="2000"/>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4098"/>
                                        </p:tgtEl>
                                        <p:attrNameLst>
                                          <p:attrName>style.visibility</p:attrName>
                                        </p:attrNameLst>
                                      </p:cBhvr>
                                      <p:to>
                                        <p:strVal val="visible"/>
                                      </p:to>
                                    </p:set>
                                    <p:animEffect transition="in" filter="fade">
                                      <p:cBhvr>
                                        <p:cTn id="79" dur="500"/>
                                        <p:tgtEl>
                                          <p:spTgt spid="4098"/>
                                        </p:tgtEl>
                                      </p:cBhvr>
                                    </p:animEffect>
                                  </p:childTnLst>
                                </p:cTn>
                              </p:par>
                            </p:childTnLst>
                          </p:cTn>
                        </p:par>
                      </p:childTnLst>
                    </p:cTn>
                  </p:par>
                  <p:par>
                    <p:cTn id="80" fill="hold">
                      <p:stCondLst>
                        <p:cond delay="indefinite"/>
                      </p:stCondLst>
                      <p:childTnLst>
                        <p:par>
                          <p:cTn id="81" fill="hold">
                            <p:stCondLst>
                              <p:cond delay="0"/>
                            </p:stCondLst>
                            <p:childTnLst>
                              <p:par>
                                <p:cTn id="82" presetID="32" presetClass="emph" presetSubtype="0" fill="hold" nodeType="clickEffect">
                                  <p:stCondLst>
                                    <p:cond delay="0"/>
                                  </p:stCondLst>
                                  <p:childTnLst>
                                    <p:animRot by="120000">
                                      <p:cBhvr>
                                        <p:cTn id="83" dur="100" fill="hold">
                                          <p:stCondLst>
                                            <p:cond delay="0"/>
                                          </p:stCondLst>
                                        </p:cTn>
                                        <p:tgtEl>
                                          <p:spTgt spid="4098"/>
                                        </p:tgtEl>
                                        <p:attrNameLst>
                                          <p:attrName>r</p:attrName>
                                        </p:attrNameLst>
                                      </p:cBhvr>
                                    </p:animRot>
                                    <p:animRot by="-240000">
                                      <p:cBhvr>
                                        <p:cTn id="84" dur="200" fill="hold">
                                          <p:stCondLst>
                                            <p:cond delay="200"/>
                                          </p:stCondLst>
                                        </p:cTn>
                                        <p:tgtEl>
                                          <p:spTgt spid="4098"/>
                                        </p:tgtEl>
                                        <p:attrNameLst>
                                          <p:attrName>r</p:attrName>
                                        </p:attrNameLst>
                                      </p:cBhvr>
                                    </p:animRot>
                                    <p:animRot by="240000">
                                      <p:cBhvr>
                                        <p:cTn id="85" dur="200" fill="hold">
                                          <p:stCondLst>
                                            <p:cond delay="400"/>
                                          </p:stCondLst>
                                        </p:cTn>
                                        <p:tgtEl>
                                          <p:spTgt spid="4098"/>
                                        </p:tgtEl>
                                        <p:attrNameLst>
                                          <p:attrName>r</p:attrName>
                                        </p:attrNameLst>
                                      </p:cBhvr>
                                    </p:animRot>
                                    <p:animRot by="-240000">
                                      <p:cBhvr>
                                        <p:cTn id="86" dur="200" fill="hold">
                                          <p:stCondLst>
                                            <p:cond delay="600"/>
                                          </p:stCondLst>
                                        </p:cTn>
                                        <p:tgtEl>
                                          <p:spTgt spid="4098"/>
                                        </p:tgtEl>
                                        <p:attrNameLst>
                                          <p:attrName>r</p:attrName>
                                        </p:attrNameLst>
                                      </p:cBhvr>
                                    </p:animRot>
                                    <p:animRot by="120000">
                                      <p:cBhvr>
                                        <p:cTn id="87" dur="200" fill="hold">
                                          <p:stCondLst>
                                            <p:cond delay="800"/>
                                          </p:stCondLst>
                                        </p:cTn>
                                        <p:tgtEl>
                                          <p:spTgt spid="4098"/>
                                        </p:tgtEl>
                                        <p:attrNameLst>
                                          <p:attrName>r</p:attrName>
                                        </p:attrNameLst>
                                      </p:cBhvr>
                                    </p:animRot>
                                  </p:childTnLst>
                                </p:cTn>
                              </p:par>
                            </p:childTnLst>
                          </p:cTn>
                        </p:par>
                      </p:childTnLst>
                    </p:cTn>
                  </p:par>
                  <p:par>
                    <p:cTn id="88" fill="hold">
                      <p:stCondLst>
                        <p:cond delay="indefinite"/>
                      </p:stCondLst>
                      <p:childTnLst>
                        <p:par>
                          <p:cTn id="89" fill="hold">
                            <p:stCondLst>
                              <p:cond delay="0"/>
                            </p:stCondLst>
                            <p:childTnLst>
                              <p:par>
                                <p:cTn id="90" presetID="22" presetClass="entr" presetSubtype="1" fill="hold" grpId="0" nodeType="clickEffect">
                                  <p:stCondLst>
                                    <p:cond delay="0"/>
                                  </p:stCondLst>
                                  <p:childTnLst>
                                    <p:set>
                                      <p:cBhvr>
                                        <p:cTn id="91" dur="1" fill="hold">
                                          <p:stCondLst>
                                            <p:cond delay="0"/>
                                          </p:stCondLst>
                                        </p:cTn>
                                        <p:tgtEl>
                                          <p:spTgt spid="10">
                                            <p:txEl>
                                              <p:pRg st="0" end="0"/>
                                            </p:txEl>
                                          </p:spTgt>
                                        </p:tgtEl>
                                        <p:attrNameLst>
                                          <p:attrName>style.visibility</p:attrName>
                                        </p:attrNameLst>
                                      </p:cBhvr>
                                      <p:to>
                                        <p:strVal val="visible"/>
                                      </p:to>
                                    </p:set>
                                    <p:animEffect transition="in" filter="wipe(up)">
                                      <p:cBhvr>
                                        <p:cTn id="92" dur="500"/>
                                        <p:tgtEl>
                                          <p:spTgt spid="10">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1" fill="hold" grpId="0" nodeType="clickEffect">
                                  <p:stCondLst>
                                    <p:cond delay="0"/>
                                  </p:stCondLst>
                                  <p:childTnLst>
                                    <p:set>
                                      <p:cBhvr>
                                        <p:cTn id="96" dur="1" fill="hold">
                                          <p:stCondLst>
                                            <p:cond delay="0"/>
                                          </p:stCondLst>
                                        </p:cTn>
                                        <p:tgtEl>
                                          <p:spTgt spid="10">
                                            <p:txEl>
                                              <p:pRg st="1" end="1"/>
                                            </p:txEl>
                                          </p:spTgt>
                                        </p:tgtEl>
                                        <p:attrNameLst>
                                          <p:attrName>style.visibility</p:attrName>
                                        </p:attrNameLst>
                                      </p:cBhvr>
                                      <p:to>
                                        <p:strVal val="visible"/>
                                      </p:to>
                                    </p:set>
                                    <p:animEffect transition="in" filter="wipe(up)">
                                      <p:cBhvr>
                                        <p:cTn id="97" dur="500"/>
                                        <p:tgtEl>
                                          <p:spTgt spid="10">
                                            <p:txEl>
                                              <p:pRg st="1" end="1"/>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1" fill="hold" grpId="0" nodeType="clickEffect">
                                  <p:stCondLst>
                                    <p:cond delay="0"/>
                                  </p:stCondLst>
                                  <p:childTnLst>
                                    <p:set>
                                      <p:cBhvr>
                                        <p:cTn id="101" dur="1" fill="hold">
                                          <p:stCondLst>
                                            <p:cond delay="0"/>
                                          </p:stCondLst>
                                        </p:cTn>
                                        <p:tgtEl>
                                          <p:spTgt spid="10">
                                            <p:txEl>
                                              <p:pRg st="2" end="2"/>
                                            </p:txEl>
                                          </p:spTgt>
                                        </p:tgtEl>
                                        <p:attrNameLst>
                                          <p:attrName>style.visibility</p:attrName>
                                        </p:attrNameLst>
                                      </p:cBhvr>
                                      <p:to>
                                        <p:strVal val="visible"/>
                                      </p:to>
                                    </p:set>
                                    <p:animEffect transition="in" filter="wipe(up)">
                                      <p:cBhvr>
                                        <p:cTn id="102" dur="500"/>
                                        <p:tgtEl>
                                          <p:spTgt spid="10">
                                            <p:txEl>
                                              <p:pRg st="2" end="2"/>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grpId="0" nodeType="clickEffect">
                                  <p:stCondLst>
                                    <p:cond delay="0"/>
                                  </p:stCondLst>
                                  <p:childTnLst>
                                    <p:set>
                                      <p:cBhvr>
                                        <p:cTn id="106" dur="1" fill="hold">
                                          <p:stCondLst>
                                            <p:cond delay="0"/>
                                          </p:stCondLst>
                                        </p:cTn>
                                        <p:tgtEl>
                                          <p:spTgt spid="10">
                                            <p:txEl>
                                              <p:pRg st="3" end="3"/>
                                            </p:txEl>
                                          </p:spTgt>
                                        </p:tgtEl>
                                        <p:attrNameLst>
                                          <p:attrName>style.visibility</p:attrName>
                                        </p:attrNameLst>
                                      </p:cBhvr>
                                      <p:to>
                                        <p:strVal val="visible"/>
                                      </p:to>
                                    </p:set>
                                    <p:animEffect transition="in" filter="wipe(up)">
                                      <p:cBhvr>
                                        <p:cTn id="107" dur="500"/>
                                        <p:tgtEl>
                                          <p:spTgt spid="10">
                                            <p:txEl>
                                              <p:pRg st="3" end="3"/>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grpId="0" nodeType="clickEffect">
                                  <p:stCondLst>
                                    <p:cond delay="0"/>
                                  </p:stCondLst>
                                  <p:childTnLst>
                                    <p:set>
                                      <p:cBhvr>
                                        <p:cTn id="111" dur="1" fill="hold">
                                          <p:stCondLst>
                                            <p:cond delay="0"/>
                                          </p:stCondLst>
                                        </p:cTn>
                                        <p:tgtEl>
                                          <p:spTgt spid="10">
                                            <p:txEl>
                                              <p:pRg st="4" end="4"/>
                                            </p:txEl>
                                          </p:spTgt>
                                        </p:tgtEl>
                                        <p:attrNameLst>
                                          <p:attrName>style.visibility</p:attrName>
                                        </p:attrNameLst>
                                      </p:cBhvr>
                                      <p:to>
                                        <p:strVal val="visible"/>
                                      </p:to>
                                    </p:set>
                                    <p:animEffect transition="in" filter="wipe(up)">
                                      <p:cBhvr>
                                        <p:cTn id="112"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17" grpId="0" animBg="1"/>
      <p:bldP spid="18" grpId="0" animBg="1"/>
      <p:bldP spid="19" grpId="0" animBg="1"/>
      <p:bldP spid="11" grpId="0"/>
      <p:bldP spid="16" grpId="0"/>
      <p:bldP spid="20" grpId="0" animBg="1"/>
      <p:bldP spid="9" grpId="0" animBg="1"/>
      <p:bldP spid="10"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62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1979712" y="402948"/>
            <a:ext cx="5256584" cy="3248922"/>
          </a:xfrm>
          <a:prstGeom prst="rect">
            <a:avLst/>
          </a:prstGeom>
          <a:blipFill>
            <a:blip r:embed="rId3"/>
            <a:tile tx="0" ty="0" sx="100000" sy="100000" flip="none" algn="tl"/>
          </a:blip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pic>
        <p:nvPicPr>
          <p:cNvPr id="5122" name="Picture 2" descr="F:\95eef01f3a292df509463418bd315c6034a8733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402948"/>
            <a:ext cx="5126792" cy="333196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3476524" y="3878927"/>
            <a:ext cx="2175596" cy="276999"/>
          </a:xfrm>
          <a:prstGeom prst="rect">
            <a:avLst/>
          </a:prstGeom>
          <a:noFill/>
        </p:spPr>
        <p:txBody>
          <a:bodyPr wrap="none" rtlCol="0">
            <a:spAutoFit/>
          </a:bodyPr>
          <a:lstStyle/>
          <a:p>
            <a:r>
              <a:rPr lang="en-US" altLang="zh-CN" sz="1200" dirty="0" smtClean="0">
                <a:solidFill>
                  <a:schemeClr val="bg1"/>
                </a:solidFill>
                <a:latin typeface="方正超粗黑简体" panose="03000509000000000000" pitchFamily="65" charset="-122"/>
                <a:ea typeface="方正超粗黑简体" panose="03000509000000000000" pitchFamily="65" charset="-122"/>
              </a:rPr>
              <a:t>WORKS APPRECIATION</a:t>
            </a:r>
            <a:endParaRPr lang="zh-CN" altLang="en-US" sz="1200" dirty="0">
              <a:solidFill>
                <a:schemeClr val="bg1"/>
              </a:solidFill>
              <a:latin typeface="方正超粗黑简体" panose="03000509000000000000" pitchFamily="65" charset="-122"/>
              <a:ea typeface="方正超粗黑简体" panose="03000509000000000000" pitchFamily="65"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5" presetClass="entr" presetSubtype="0" fill="hold" nodeType="clickEffect">
                                  <p:stCondLst>
                                    <p:cond delay="0"/>
                                  </p:stCondLst>
                                  <p:childTnLst>
                                    <p:set>
                                      <p:cBhvr>
                                        <p:cTn id="12" dur="1" fill="hold">
                                          <p:stCondLst>
                                            <p:cond delay="0"/>
                                          </p:stCondLst>
                                        </p:cTn>
                                        <p:tgtEl>
                                          <p:spTgt spid="5122"/>
                                        </p:tgtEl>
                                        <p:attrNameLst>
                                          <p:attrName>style.visibility</p:attrName>
                                        </p:attrNameLst>
                                      </p:cBhvr>
                                      <p:to>
                                        <p:strVal val="visible"/>
                                      </p:to>
                                    </p:set>
                                    <p:anim calcmode="lin" valueType="num">
                                      <p:cBhvr>
                                        <p:cTn id="13" dur="500" decel="50000" fill="hold">
                                          <p:stCondLst>
                                            <p:cond delay="0"/>
                                          </p:stCondLst>
                                        </p:cTn>
                                        <p:tgtEl>
                                          <p:spTgt spid="5122"/>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5122"/>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5122"/>
                                        </p:tgtEl>
                                        <p:attrNameLst>
                                          <p:attrName>ppt_w</p:attrName>
                                        </p:attrNameLst>
                                      </p:cBhvr>
                                      <p:tavLst>
                                        <p:tav tm="0">
                                          <p:val>
                                            <p:strVal val="#ppt_w*.05"/>
                                          </p:val>
                                        </p:tav>
                                        <p:tav tm="100000">
                                          <p:val>
                                            <p:strVal val="#ppt_w"/>
                                          </p:val>
                                        </p:tav>
                                      </p:tavLst>
                                    </p:anim>
                                    <p:anim calcmode="lin" valueType="num">
                                      <p:cBhvr>
                                        <p:cTn id="16" dur="1000" fill="hold"/>
                                        <p:tgtEl>
                                          <p:spTgt spid="5122"/>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5122"/>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5122"/>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5122"/>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5122"/>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1" nodeType="clickEffect">
                                  <p:stCondLst>
                                    <p:cond delay="0"/>
                                  </p:stCondLst>
                                  <p:childTnLst>
                                    <p:animEffect transition="out" filter="randombar(horizontal)">
                                      <p:cBhvr>
                                        <p:cTn id="31" dur="1000"/>
                                        <p:tgtEl>
                                          <p:spTgt spid="2"/>
                                        </p:tgtEl>
                                      </p:cBhvr>
                                    </p:animEffect>
                                    <p:set>
                                      <p:cBhvr>
                                        <p:cTn id="32" dur="1" fill="hold">
                                          <p:stCondLst>
                                            <p:cond delay="999"/>
                                          </p:stCondLst>
                                        </p:cTn>
                                        <p:tgtEl>
                                          <p:spTgt spid="2"/>
                                        </p:tgtEl>
                                        <p:attrNameLst>
                                          <p:attrName>style.visibility</p:attrName>
                                        </p:attrNameLst>
                                      </p:cBhvr>
                                      <p:to>
                                        <p:strVal val="hidden"/>
                                      </p:to>
                                    </p:set>
                                  </p:childTnLst>
                                </p:cTn>
                              </p:par>
                              <p:par>
                                <p:cTn id="33" presetID="14" presetClass="exit" presetSubtype="10" fill="hold" nodeType="withEffect">
                                  <p:stCondLst>
                                    <p:cond delay="0"/>
                                  </p:stCondLst>
                                  <p:childTnLst>
                                    <p:animEffect transition="out" filter="randombar(horizontal)">
                                      <p:cBhvr>
                                        <p:cTn id="34" dur="1000"/>
                                        <p:tgtEl>
                                          <p:spTgt spid="5122"/>
                                        </p:tgtEl>
                                      </p:cBhvr>
                                    </p:animEffect>
                                    <p:set>
                                      <p:cBhvr>
                                        <p:cTn id="35" dur="1" fill="hold">
                                          <p:stCondLst>
                                            <p:cond delay="999"/>
                                          </p:stCondLst>
                                        </p:cTn>
                                        <p:tgtEl>
                                          <p:spTgt spid="5122"/>
                                        </p:tgtEl>
                                        <p:attrNameLst>
                                          <p:attrName>style.visibility</p:attrName>
                                        </p:attrNameLst>
                                      </p:cBhvr>
                                      <p:to>
                                        <p:strVal val="hidden"/>
                                      </p:to>
                                    </p:set>
                                  </p:childTnLst>
                                </p:cTn>
                              </p:par>
                              <p:par>
                                <p:cTn id="36" presetID="14" presetClass="exit" presetSubtype="10" fill="hold" grpId="1" nodeType="withEffect">
                                  <p:stCondLst>
                                    <p:cond delay="0"/>
                                  </p:stCondLst>
                                  <p:childTnLst>
                                    <p:animEffect transition="out" filter="randombar(horizontal)">
                                      <p:cBhvr>
                                        <p:cTn id="37" dur="1000"/>
                                        <p:tgtEl>
                                          <p:spTgt spid="12"/>
                                        </p:tgtEl>
                                      </p:cBhvr>
                                    </p:animEffect>
                                    <p:set>
                                      <p:cBhvr>
                                        <p:cTn id="38" dur="1" fill="hold">
                                          <p:stCondLst>
                                            <p:cond delay="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2" grpId="0"/>
      <p:bldP spid="1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2018271" y="-151576"/>
            <a:ext cx="510697" cy="373143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2801078" y="3212701"/>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84562" y="3212701"/>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594336" y="3212701"/>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478304" y="2283718"/>
            <a:ext cx="1165704"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2542200" y="1779662"/>
            <a:ext cx="1779974" cy="646331"/>
          </a:xfrm>
          <a:prstGeom prst="rect">
            <a:avLst/>
          </a:prstGeom>
          <a:noFill/>
        </p:spPr>
        <p:txBody>
          <a:bodyPr wrap="none" rtlCol="0">
            <a:spAutoFit/>
          </a:bodyPr>
          <a:lstStyle/>
          <a:p>
            <a:r>
              <a:rPr lang="en-US" altLang="zh-CN" sz="3600" dirty="0">
                <a:solidFill>
                  <a:schemeClr val="bg1"/>
                </a:solidFill>
                <a:latin typeface="Impact" panose="020B0806030902050204" pitchFamily="34" charset="0"/>
              </a:rPr>
              <a:t>Industry</a:t>
            </a:r>
            <a:endParaRPr lang="zh-CN" altLang="en-US" sz="3600" dirty="0">
              <a:solidFill>
                <a:schemeClr val="bg1"/>
              </a:solidFill>
              <a:latin typeface="Impact" panose="020B0806030902050204" pitchFamily="34" charset="0"/>
            </a:endParaRPr>
          </a:p>
        </p:txBody>
      </p:sp>
      <p:sp>
        <p:nvSpPr>
          <p:cNvPr id="11" name="TextBox 10"/>
          <p:cNvSpPr txBox="1"/>
          <p:nvPr/>
        </p:nvSpPr>
        <p:spPr>
          <a:xfrm>
            <a:off x="2542200" y="2285460"/>
            <a:ext cx="1584176" cy="646330"/>
          </a:xfrm>
          <a:prstGeom prst="rect">
            <a:avLst/>
          </a:prstGeom>
          <a:noFill/>
        </p:spPr>
        <p:txBody>
          <a:bodyPr wrap="square" rtlCol="0">
            <a:spAutoFit/>
          </a:bodyPr>
          <a:lstStyle/>
          <a:p>
            <a:r>
              <a:rPr lang="zh-CN" altLang="en-US" dirty="0" smtClean="0">
                <a:solidFill>
                  <a:schemeClr val="bg1"/>
                </a:solidFill>
                <a:latin typeface="方正大黑简体" panose="03000509000000000000" pitchFamily="65" charset="-122"/>
                <a:ea typeface="方正大黑简体" panose="03000509000000000000" pitchFamily="65" charset="-122"/>
              </a:rPr>
              <a:t>工业产品</a:t>
            </a:r>
          </a:p>
          <a:p>
            <a:endParaRPr lang="zh-CN" altLang="en-US" dirty="0"/>
          </a:p>
        </p:txBody>
      </p:sp>
      <p:sp>
        <p:nvSpPr>
          <p:cNvPr id="16" name="TextBox 15"/>
          <p:cNvSpPr txBox="1"/>
          <p:nvPr/>
        </p:nvSpPr>
        <p:spPr>
          <a:xfrm>
            <a:off x="251520" y="2094367"/>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3</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8" name="TextBox 27"/>
          <p:cNvSpPr txBox="1"/>
          <p:nvPr/>
        </p:nvSpPr>
        <p:spPr>
          <a:xfrm>
            <a:off x="1874256" y="3169454"/>
            <a:ext cx="1545616" cy="1569660"/>
          </a:xfrm>
          <a:prstGeom prst="rect">
            <a:avLst/>
          </a:prstGeom>
          <a:noFill/>
        </p:spPr>
        <p:txBody>
          <a:bodyPr wrap="none" rtlCol="0">
            <a:spAutoFit/>
          </a:bodyPr>
          <a:lstStyle/>
          <a:p>
            <a:r>
              <a:rPr lang="en-US" altLang="zh-CN" sz="9600" dirty="0" err="1" smtClean="0">
                <a:solidFill>
                  <a:schemeClr val="bg1">
                    <a:lumMod val="50000"/>
                  </a:schemeClr>
                </a:solidFill>
                <a:latin typeface="方正超粗黑简体" panose="03000509000000000000" pitchFamily="65" charset="-122"/>
                <a:ea typeface="方正超粗黑简体" panose="03000509000000000000" pitchFamily="65" charset="-122"/>
              </a:rPr>
              <a:t>rd</a:t>
            </a:r>
            <a:endParaRPr lang="zh-CN" altLang="en-US" sz="96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9" name="TextBox 28"/>
          <p:cNvSpPr txBox="1"/>
          <p:nvPr/>
        </p:nvSpPr>
        <p:spPr>
          <a:xfrm>
            <a:off x="2542200" y="2580343"/>
            <a:ext cx="1037463" cy="600164"/>
          </a:xfrm>
          <a:prstGeom prst="rect">
            <a:avLst/>
          </a:prstGeom>
          <a:noFill/>
        </p:spPr>
        <p:txBody>
          <a:bodyPr wrap="none" rtlCol="0">
            <a:spAutoFit/>
          </a:bodyPr>
          <a:lstStyle/>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zh-CN" altLang="en-US" sz="1100" dirty="0">
              <a:solidFill>
                <a:schemeClr val="bg1">
                  <a:lumMod val="50000"/>
                </a:schemeClr>
              </a:solidFill>
              <a:latin typeface="黑体" panose="02010609060101010101" pitchFamily="49" charset="-122"/>
              <a:ea typeface="黑体" panose="02010609060101010101" pitchFamily="49" charset="-122"/>
            </a:endParaRPr>
          </a:p>
        </p:txBody>
      </p:sp>
      <p:sp>
        <p:nvSpPr>
          <p:cNvPr id="20" name="矩形 19"/>
          <p:cNvSpPr/>
          <p:nvPr/>
        </p:nvSpPr>
        <p:spPr>
          <a:xfrm>
            <a:off x="2018271" y="4587974"/>
            <a:ext cx="510697" cy="79208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3"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1+#ppt_w/2"/>
                                          </p:val>
                                        </p:tav>
                                        <p:tav tm="100000">
                                          <p:val>
                                            <p:strVal val="#ppt_x"/>
                                          </p:val>
                                        </p:tav>
                                      </p:tavLst>
                                    </p:anim>
                                    <p:anim calcmode="lin" valueType="num">
                                      <p:cBhvr additive="base">
                                        <p:cTn id="20"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1000"/>
                                        <p:tgtEl>
                                          <p:spTgt spid="29"/>
                                        </p:tgtEl>
                                      </p:cBhvr>
                                    </p:animEffect>
                                    <p:anim calcmode="lin" valueType="num">
                                      <p:cBhvr>
                                        <p:cTn id="26" dur="1000" fill="hold"/>
                                        <p:tgtEl>
                                          <p:spTgt spid="29"/>
                                        </p:tgtEl>
                                        <p:attrNameLst>
                                          <p:attrName>ppt_x</p:attrName>
                                        </p:attrNameLst>
                                      </p:cBhvr>
                                      <p:tavLst>
                                        <p:tav tm="0">
                                          <p:val>
                                            <p:strVal val="#ppt_x"/>
                                          </p:val>
                                        </p:tav>
                                        <p:tav tm="100000">
                                          <p:val>
                                            <p:strVal val="#ppt_x"/>
                                          </p:val>
                                        </p:tav>
                                      </p:tavLst>
                                    </p:anim>
                                    <p:anim calcmode="lin" valueType="num">
                                      <p:cBhvr>
                                        <p:cTn id="2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2000"/>
                                        <p:tgtEl>
                                          <p:spTgt spid="3"/>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heel(1)">
                                      <p:cBhvr>
                                        <p:cTn id="35" dur="2000"/>
                                        <p:tgtEl>
                                          <p:spTgt spid="5"/>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heel(1)">
                                      <p:cBhvr>
                                        <p:cTn id="38" dur="20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arn(inVertical)">
                                      <p:cBhvr>
                                        <p:cTn id="43" dur="500"/>
                                        <p:tgtEl>
                                          <p:spTgt spid="20"/>
                                        </p:tgtEl>
                                      </p:cBhvr>
                                    </p:animEffect>
                                  </p:childTnLst>
                                </p:cTn>
                              </p:par>
                              <p:par>
                                <p:cTn id="44" presetID="31" presetClass="entr" presetSubtype="0" fill="hold" grpId="0" nodeType="withEffect">
                                  <p:stCondLst>
                                    <p:cond delay="0"/>
                                  </p:stCondLst>
                                  <p:iterate type="lt">
                                    <p:tmPct val="0"/>
                                  </p:iterate>
                                  <p:childTnLst>
                                    <p:set>
                                      <p:cBhvr>
                                        <p:cTn id="45" dur="1" fill="hold">
                                          <p:stCondLst>
                                            <p:cond delay="0"/>
                                          </p:stCondLst>
                                        </p:cTn>
                                        <p:tgtEl>
                                          <p:spTgt spid="7"/>
                                        </p:tgtEl>
                                        <p:attrNameLst>
                                          <p:attrName>style.visibility</p:attrName>
                                        </p:attrNameLst>
                                      </p:cBhvr>
                                      <p:to>
                                        <p:strVal val="visible"/>
                                      </p:to>
                                    </p:set>
                                    <p:anim calcmode="lin" valueType="num">
                                      <p:cBhvr>
                                        <p:cTn id="46" dur="1000" fill="hold"/>
                                        <p:tgtEl>
                                          <p:spTgt spid="7"/>
                                        </p:tgtEl>
                                        <p:attrNameLst>
                                          <p:attrName>ppt_w</p:attrName>
                                        </p:attrNameLst>
                                      </p:cBhvr>
                                      <p:tavLst>
                                        <p:tav tm="0">
                                          <p:val>
                                            <p:fltVal val="0"/>
                                          </p:val>
                                        </p:tav>
                                        <p:tav tm="100000">
                                          <p:val>
                                            <p:strVal val="#ppt_w"/>
                                          </p:val>
                                        </p:tav>
                                      </p:tavLst>
                                    </p:anim>
                                    <p:anim calcmode="lin" valueType="num">
                                      <p:cBhvr>
                                        <p:cTn id="47" dur="1000" fill="hold"/>
                                        <p:tgtEl>
                                          <p:spTgt spid="7"/>
                                        </p:tgtEl>
                                        <p:attrNameLst>
                                          <p:attrName>ppt_h</p:attrName>
                                        </p:attrNameLst>
                                      </p:cBhvr>
                                      <p:tavLst>
                                        <p:tav tm="0">
                                          <p:val>
                                            <p:fltVal val="0"/>
                                          </p:val>
                                        </p:tav>
                                        <p:tav tm="100000">
                                          <p:val>
                                            <p:strVal val="#ppt_h"/>
                                          </p:val>
                                        </p:tav>
                                      </p:tavLst>
                                    </p:anim>
                                    <p:anim calcmode="lin" valueType="num">
                                      <p:cBhvr>
                                        <p:cTn id="48" dur="1000" fill="hold"/>
                                        <p:tgtEl>
                                          <p:spTgt spid="7"/>
                                        </p:tgtEl>
                                        <p:attrNameLst>
                                          <p:attrName>style.rotation</p:attrName>
                                        </p:attrNameLst>
                                      </p:cBhvr>
                                      <p:tavLst>
                                        <p:tav tm="0">
                                          <p:val>
                                            <p:fltVal val="90"/>
                                          </p:val>
                                        </p:tav>
                                        <p:tav tm="100000">
                                          <p:val>
                                            <p:fltVal val="0"/>
                                          </p:val>
                                        </p:tav>
                                      </p:tavLst>
                                    </p:anim>
                                    <p:animEffect transition="in" filter="fade">
                                      <p:cBhvr>
                                        <p:cTn id="49" dur="1000"/>
                                        <p:tgtEl>
                                          <p:spTgt spid="7"/>
                                        </p:tgtEl>
                                      </p:cBhvr>
                                    </p:animEffect>
                                  </p:childTnLst>
                                </p:cTn>
                              </p:par>
                              <p:par>
                                <p:cTn id="50" presetID="31" presetClass="entr" presetSubtype="0" fill="hold" grpId="0" nodeType="withEffect">
                                  <p:stCondLst>
                                    <p:cond delay="0"/>
                                  </p:stCondLst>
                                  <p:iterate type="lt">
                                    <p:tmPct val="0"/>
                                  </p:iterate>
                                  <p:childTnLst>
                                    <p:set>
                                      <p:cBhvr>
                                        <p:cTn id="51" dur="1" fill="hold">
                                          <p:stCondLst>
                                            <p:cond delay="0"/>
                                          </p:stCondLst>
                                        </p:cTn>
                                        <p:tgtEl>
                                          <p:spTgt spid="8"/>
                                        </p:tgtEl>
                                        <p:attrNameLst>
                                          <p:attrName>style.visibility</p:attrName>
                                        </p:attrNameLst>
                                      </p:cBhvr>
                                      <p:to>
                                        <p:strVal val="visible"/>
                                      </p:to>
                                    </p:set>
                                    <p:anim calcmode="lin" valueType="num">
                                      <p:cBhvr>
                                        <p:cTn id="52" dur="1000" fill="hold"/>
                                        <p:tgtEl>
                                          <p:spTgt spid="8"/>
                                        </p:tgtEl>
                                        <p:attrNameLst>
                                          <p:attrName>ppt_w</p:attrName>
                                        </p:attrNameLst>
                                      </p:cBhvr>
                                      <p:tavLst>
                                        <p:tav tm="0">
                                          <p:val>
                                            <p:fltVal val="0"/>
                                          </p:val>
                                        </p:tav>
                                        <p:tav tm="100000">
                                          <p:val>
                                            <p:strVal val="#ppt_w"/>
                                          </p:val>
                                        </p:tav>
                                      </p:tavLst>
                                    </p:anim>
                                    <p:anim calcmode="lin" valueType="num">
                                      <p:cBhvr>
                                        <p:cTn id="53" dur="1000" fill="hold"/>
                                        <p:tgtEl>
                                          <p:spTgt spid="8"/>
                                        </p:tgtEl>
                                        <p:attrNameLst>
                                          <p:attrName>ppt_h</p:attrName>
                                        </p:attrNameLst>
                                      </p:cBhvr>
                                      <p:tavLst>
                                        <p:tav tm="0">
                                          <p:val>
                                            <p:fltVal val="0"/>
                                          </p:val>
                                        </p:tav>
                                        <p:tav tm="100000">
                                          <p:val>
                                            <p:strVal val="#ppt_h"/>
                                          </p:val>
                                        </p:tav>
                                      </p:tavLst>
                                    </p:anim>
                                    <p:anim calcmode="lin" valueType="num">
                                      <p:cBhvr>
                                        <p:cTn id="54" dur="1000" fill="hold"/>
                                        <p:tgtEl>
                                          <p:spTgt spid="8"/>
                                        </p:tgtEl>
                                        <p:attrNameLst>
                                          <p:attrName>style.rotation</p:attrName>
                                        </p:attrNameLst>
                                      </p:cBhvr>
                                      <p:tavLst>
                                        <p:tav tm="0">
                                          <p:val>
                                            <p:fltVal val="90"/>
                                          </p:val>
                                        </p:tav>
                                        <p:tav tm="100000">
                                          <p:val>
                                            <p:fltVal val="0"/>
                                          </p:val>
                                        </p:tav>
                                      </p:tavLst>
                                    </p:anim>
                                    <p:animEffect transition="in" filter="fade">
                                      <p:cBhvr>
                                        <p:cTn id="55" dur="1000"/>
                                        <p:tgtEl>
                                          <p:spTgt spid="8"/>
                                        </p:tgtEl>
                                      </p:cBhvr>
                                    </p:animEffect>
                                  </p:childTnLst>
                                </p:cTn>
                              </p:par>
                              <p:par>
                                <p:cTn id="56" presetID="31" presetClass="entr" presetSubtype="0" fill="hold" grpId="0" nodeType="withEffect">
                                  <p:stCondLst>
                                    <p:cond delay="0"/>
                                  </p:stCondLst>
                                  <p:iterate type="lt">
                                    <p:tmPct val="0"/>
                                  </p:iterate>
                                  <p:childTnLst>
                                    <p:set>
                                      <p:cBhvr>
                                        <p:cTn id="57" dur="1" fill="hold">
                                          <p:stCondLst>
                                            <p:cond delay="0"/>
                                          </p:stCondLst>
                                        </p:cTn>
                                        <p:tgtEl>
                                          <p:spTgt spid="11"/>
                                        </p:tgtEl>
                                        <p:attrNameLst>
                                          <p:attrName>style.visibility</p:attrName>
                                        </p:attrNameLst>
                                      </p:cBhvr>
                                      <p:to>
                                        <p:strVal val="visible"/>
                                      </p:to>
                                    </p:set>
                                    <p:anim calcmode="lin" valueType="num">
                                      <p:cBhvr>
                                        <p:cTn id="58" dur="1000" fill="hold"/>
                                        <p:tgtEl>
                                          <p:spTgt spid="11"/>
                                        </p:tgtEl>
                                        <p:attrNameLst>
                                          <p:attrName>ppt_w</p:attrName>
                                        </p:attrNameLst>
                                      </p:cBhvr>
                                      <p:tavLst>
                                        <p:tav tm="0">
                                          <p:val>
                                            <p:fltVal val="0"/>
                                          </p:val>
                                        </p:tav>
                                        <p:tav tm="100000">
                                          <p:val>
                                            <p:strVal val="#ppt_w"/>
                                          </p:val>
                                        </p:tav>
                                      </p:tavLst>
                                    </p:anim>
                                    <p:anim calcmode="lin" valueType="num">
                                      <p:cBhvr>
                                        <p:cTn id="59" dur="1000" fill="hold"/>
                                        <p:tgtEl>
                                          <p:spTgt spid="11"/>
                                        </p:tgtEl>
                                        <p:attrNameLst>
                                          <p:attrName>ppt_h</p:attrName>
                                        </p:attrNameLst>
                                      </p:cBhvr>
                                      <p:tavLst>
                                        <p:tav tm="0">
                                          <p:val>
                                            <p:fltVal val="0"/>
                                          </p:val>
                                        </p:tav>
                                        <p:tav tm="100000">
                                          <p:val>
                                            <p:strVal val="#ppt_h"/>
                                          </p:val>
                                        </p:tav>
                                      </p:tavLst>
                                    </p:anim>
                                    <p:anim calcmode="lin" valueType="num">
                                      <p:cBhvr>
                                        <p:cTn id="60" dur="1000" fill="hold"/>
                                        <p:tgtEl>
                                          <p:spTgt spid="11"/>
                                        </p:tgtEl>
                                        <p:attrNameLst>
                                          <p:attrName>style.rotation</p:attrName>
                                        </p:attrNameLst>
                                      </p:cBhvr>
                                      <p:tavLst>
                                        <p:tav tm="0">
                                          <p:val>
                                            <p:fltVal val="90"/>
                                          </p:val>
                                        </p:tav>
                                        <p:tav tm="100000">
                                          <p:val>
                                            <p:fltVal val="0"/>
                                          </p:val>
                                        </p:tav>
                                      </p:tavLst>
                                    </p:anim>
                                    <p:animEffect transition="in" filter="fade">
                                      <p:cBhvr>
                                        <p:cTn id="61" dur="1000"/>
                                        <p:tgtEl>
                                          <p:spTgt spid="11"/>
                                        </p:tgtEl>
                                      </p:cBhvr>
                                    </p:animEffect>
                                  </p:childTnLst>
                                </p:cTn>
                              </p:par>
                            </p:childTnLst>
                          </p:cTn>
                        </p:par>
                      </p:childTnLst>
                    </p:cTn>
                  </p:par>
                  <p:par>
                    <p:cTn id="62" fill="hold">
                      <p:stCondLst>
                        <p:cond delay="indefinite"/>
                      </p:stCondLst>
                      <p:childTnLst>
                        <p:par>
                          <p:cTn id="63" fill="hold">
                            <p:stCondLst>
                              <p:cond delay="0"/>
                            </p:stCondLst>
                            <p:childTnLst>
                              <p:par>
                                <p:cTn id="64" presetID="34" presetClass="emph" presetSubtype="0" fill="hold" grpId="1" nodeType="clickEffect">
                                  <p:stCondLst>
                                    <p:cond delay="0"/>
                                  </p:stCondLst>
                                  <p:iterate type="lt">
                                    <p:tmPct val="10000"/>
                                  </p:iterate>
                                  <p:childTnLst>
                                    <p:animMotion origin="layout" path="M 0.0 0.0 L 0.0 -0.07213" pathEditMode="relative" ptsTypes="">
                                      <p:cBhvr>
                                        <p:cTn id="65" dur="250" accel="50000" decel="50000" autoRev="1" fill="hold">
                                          <p:stCondLst>
                                            <p:cond delay="0"/>
                                          </p:stCondLst>
                                        </p:cTn>
                                        <p:tgtEl>
                                          <p:spTgt spid="7"/>
                                        </p:tgtEl>
                                        <p:attrNameLst>
                                          <p:attrName>ppt_x</p:attrName>
                                          <p:attrName>ppt_y</p:attrName>
                                        </p:attrNameLst>
                                      </p:cBhvr>
                                    </p:animMotion>
                                    <p:animRot by="1500000">
                                      <p:cBhvr>
                                        <p:cTn id="66" dur="125" fill="hold">
                                          <p:stCondLst>
                                            <p:cond delay="0"/>
                                          </p:stCondLst>
                                        </p:cTn>
                                        <p:tgtEl>
                                          <p:spTgt spid="7"/>
                                        </p:tgtEl>
                                        <p:attrNameLst>
                                          <p:attrName>r</p:attrName>
                                        </p:attrNameLst>
                                      </p:cBhvr>
                                    </p:animRot>
                                    <p:animRot by="-1500000">
                                      <p:cBhvr>
                                        <p:cTn id="67" dur="125" fill="hold">
                                          <p:stCondLst>
                                            <p:cond delay="125"/>
                                          </p:stCondLst>
                                        </p:cTn>
                                        <p:tgtEl>
                                          <p:spTgt spid="7"/>
                                        </p:tgtEl>
                                        <p:attrNameLst>
                                          <p:attrName>r</p:attrName>
                                        </p:attrNameLst>
                                      </p:cBhvr>
                                    </p:animRot>
                                    <p:animRot by="-1500000">
                                      <p:cBhvr>
                                        <p:cTn id="68" dur="125" fill="hold">
                                          <p:stCondLst>
                                            <p:cond delay="250"/>
                                          </p:stCondLst>
                                        </p:cTn>
                                        <p:tgtEl>
                                          <p:spTgt spid="7"/>
                                        </p:tgtEl>
                                        <p:attrNameLst>
                                          <p:attrName>r</p:attrName>
                                        </p:attrNameLst>
                                      </p:cBhvr>
                                    </p:animRot>
                                    <p:animRot by="1500000">
                                      <p:cBhvr>
                                        <p:cTn id="69" dur="125" fill="hold">
                                          <p:stCondLst>
                                            <p:cond delay="375"/>
                                          </p:stCondLst>
                                        </p:cTn>
                                        <p:tgtEl>
                                          <p:spTgt spid="7"/>
                                        </p:tgtEl>
                                        <p:attrNameLst>
                                          <p:attrName>r</p:attrName>
                                        </p:attrNameLst>
                                      </p:cBhvr>
                                    </p:animRot>
                                  </p:childTnLst>
                                </p:cTn>
                              </p:par>
                              <p:par>
                                <p:cTn id="70" presetID="34" presetClass="emph" presetSubtype="0" fill="hold" grpId="1" nodeType="withEffect">
                                  <p:stCondLst>
                                    <p:cond delay="0"/>
                                  </p:stCondLst>
                                  <p:iterate type="lt">
                                    <p:tmPct val="10000"/>
                                  </p:iterate>
                                  <p:childTnLst>
                                    <p:animMotion origin="layout" path="M 0.0 0.0 L 0.0 -0.07213" pathEditMode="relative" ptsTypes="">
                                      <p:cBhvr>
                                        <p:cTn id="71" dur="250" accel="50000" decel="50000" autoRev="1" fill="hold">
                                          <p:stCondLst>
                                            <p:cond delay="0"/>
                                          </p:stCondLst>
                                        </p:cTn>
                                        <p:tgtEl>
                                          <p:spTgt spid="8"/>
                                        </p:tgtEl>
                                        <p:attrNameLst>
                                          <p:attrName>ppt_x</p:attrName>
                                          <p:attrName>ppt_y</p:attrName>
                                        </p:attrNameLst>
                                      </p:cBhvr>
                                    </p:animMotion>
                                    <p:animRot by="1500000">
                                      <p:cBhvr>
                                        <p:cTn id="72" dur="125" fill="hold">
                                          <p:stCondLst>
                                            <p:cond delay="0"/>
                                          </p:stCondLst>
                                        </p:cTn>
                                        <p:tgtEl>
                                          <p:spTgt spid="8"/>
                                        </p:tgtEl>
                                        <p:attrNameLst>
                                          <p:attrName>r</p:attrName>
                                        </p:attrNameLst>
                                      </p:cBhvr>
                                    </p:animRot>
                                    <p:animRot by="-1500000">
                                      <p:cBhvr>
                                        <p:cTn id="73" dur="125" fill="hold">
                                          <p:stCondLst>
                                            <p:cond delay="125"/>
                                          </p:stCondLst>
                                        </p:cTn>
                                        <p:tgtEl>
                                          <p:spTgt spid="8"/>
                                        </p:tgtEl>
                                        <p:attrNameLst>
                                          <p:attrName>r</p:attrName>
                                        </p:attrNameLst>
                                      </p:cBhvr>
                                    </p:animRot>
                                    <p:animRot by="-1500000">
                                      <p:cBhvr>
                                        <p:cTn id="74" dur="125" fill="hold">
                                          <p:stCondLst>
                                            <p:cond delay="250"/>
                                          </p:stCondLst>
                                        </p:cTn>
                                        <p:tgtEl>
                                          <p:spTgt spid="8"/>
                                        </p:tgtEl>
                                        <p:attrNameLst>
                                          <p:attrName>r</p:attrName>
                                        </p:attrNameLst>
                                      </p:cBhvr>
                                    </p:animRot>
                                    <p:animRot by="1500000">
                                      <p:cBhvr>
                                        <p:cTn id="75" dur="125" fill="hold">
                                          <p:stCondLst>
                                            <p:cond delay="375"/>
                                          </p:stCondLst>
                                        </p:cTn>
                                        <p:tgtEl>
                                          <p:spTgt spid="8"/>
                                        </p:tgtEl>
                                        <p:attrNameLst>
                                          <p:attrName>r</p:attrName>
                                        </p:attrNameLst>
                                      </p:cBhvr>
                                    </p:animRot>
                                  </p:childTnLst>
                                </p:cTn>
                              </p:par>
                              <p:par>
                                <p:cTn id="76" presetID="34" presetClass="emph" presetSubtype="0" fill="hold" grpId="1" nodeType="withEffect">
                                  <p:stCondLst>
                                    <p:cond delay="0"/>
                                  </p:stCondLst>
                                  <p:iterate type="lt">
                                    <p:tmPct val="10000"/>
                                  </p:iterate>
                                  <p:childTnLst>
                                    <p:animMotion origin="layout" path="M 0.0 0.0 L 0.0 -0.07213" pathEditMode="relative" ptsTypes="">
                                      <p:cBhvr>
                                        <p:cTn id="77" dur="250" accel="50000" decel="50000" autoRev="1" fill="hold">
                                          <p:stCondLst>
                                            <p:cond delay="0"/>
                                          </p:stCondLst>
                                        </p:cTn>
                                        <p:tgtEl>
                                          <p:spTgt spid="11"/>
                                        </p:tgtEl>
                                        <p:attrNameLst>
                                          <p:attrName>ppt_x</p:attrName>
                                          <p:attrName>ppt_y</p:attrName>
                                        </p:attrNameLst>
                                      </p:cBhvr>
                                    </p:animMotion>
                                    <p:animRot by="1500000">
                                      <p:cBhvr>
                                        <p:cTn id="78" dur="125" fill="hold">
                                          <p:stCondLst>
                                            <p:cond delay="0"/>
                                          </p:stCondLst>
                                        </p:cTn>
                                        <p:tgtEl>
                                          <p:spTgt spid="11"/>
                                        </p:tgtEl>
                                        <p:attrNameLst>
                                          <p:attrName>r</p:attrName>
                                        </p:attrNameLst>
                                      </p:cBhvr>
                                    </p:animRot>
                                    <p:animRot by="-1500000">
                                      <p:cBhvr>
                                        <p:cTn id="79" dur="125" fill="hold">
                                          <p:stCondLst>
                                            <p:cond delay="125"/>
                                          </p:stCondLst>
                                        </p:cTn>
                                        <p:tgtEl>
                                          <p:spTgt spid="11"/>
                                        </p:tgtEl>
                                        <p:attrNameLst>
                                          <p:attrName>r</p:attrName>
                                        </p:attrNameLst>
                                      </p:cBhvr>
                                    </p:animRot>
                                    <p:animRot by="-1500000">
                                      <p:cBhvr>
                                        <p:cTn id="80" dur="125" fill="hold">
                                          <p:stCondLst>
                                            <p:cond delay="250"/>
                                          </p:stCondLst>
                                        </p:cTn>
                                        <p:tgtEl>
                                          <p:spTgt spid="11"/>
                                        </p:tgtEl>
                                        <p:attrNameLst>
                                          <p:attrName>r</p:attrName>
                                        </p:attrNameLst>
                                      </p:cBhvr>
                                    </p:animRot>
                                    <p:animRot by="1500000">
                                      <p:cBhvr>
                                        <p:cTn id="81" dur="125" fill="hold">
                                          <p:stCondLst>
                                            <p:cond delay="375"/>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p:bldP spid="7" grpId="1"/>
      <p:bldP spid="8" grpId="0"/>
      <p:bldP spid="8" grpId="1"/>
      <p:bldP spid="11" grpId="0"/>
      <p:bldP spid="11" grpId="1"/>
      <p:bldP spid="16" grpId="0"/>
      <p:bldP spid="28" grpId="0"/>
      <p:bldP spid="29"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TextBox 6"/>
          <p:cNvSpPr txBox="1"/>
          <p:nvPr/>
        </p:nvSpPr>
        <p:spPr>
          <a:xfrm>
            <a:off x="2752447" y="556687"/>
            <a:ext cx="811441" cy="200055"/>
          </a:xfrm>
          <a:prstGeom prst="rect">
            <a:avLst/>
          </a:prstGeom>
          <a:noFill/>
        </p:spPr>
        <p:txBody>
          <a:bodyPr wrap="none" rtlCol="0">
            <a:spAutoFit/>
          </a:bodyPr>
          <a:lstStyle/>
          <a:p>
            <a:r>
              <a:rPr lang="en-US" altLang="zh-CN" sz="7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7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888351" y="484679"/>
            <a:ext cx="982320" cy="369332"/>
          </a:xfrm>
          <a:prstGeom prst="rect">
            <a:avLst/>
          </a:prstGeom>
          <a:noFill/>
        </p:spPr>
        <p:txBody>
          <a:bodyPr wrap="none" rtlCol="0">
            <a:spAutoFit/>
          </a:bodyPr>
          <a:lstStyle/>
          <a:p>
            <a:r>
              <a:rPr lang="en-US" altLang="zh-CN" dirty="0">
                <a:solidFill>
                  <a:schemeClr val="bg1"/>
                </a:solidFill>
                <a:latin typeface="Impact" panose="020B0806030902050204" pitchFamily="34" charset="0"/>
              </a:rPr>
              <a:t>Industry</a:t>
            </a:r>
            <a:endParaRPr lang="zh-CN" altLang="en-US" dirty="0">
              <a:solidFill>
                <a:schemeClr val="bg1"/>
              </a:solidFill>
              <a:latin typeface="Impact" panose="020B0806030902050204" pitchFamily="34" charset="0"/>
            </a:endParaRPr>
          </a:p>
        </p:txBody>
      </p:sp>
      <p:sp>
        <p:nvSpPr>
          <p:cNvPr id="17" name="任意多边形 16"/>
          <p:cNvSpPr/>
          <p:nvPr/>
        </p:nvSpPr>
        <p:spPr>
          <a:xfrm>
            <a:off x="-108520"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888351" y="772711"/>
            <a:ext cx="1584176" cy="430887"/>
          </a:xfrm>
          <a:prstGeom prst="rect">
            <a:avLst/>
          </a:prstGeom>
          <a:noFill/>
        </p:spPr>
        <p:txBody>
          <a:bodyPr wrap="square" rtlCol="0">
            <a:spAutoFit/>
          </a:bodyPr>
          <a:lstStyle/>
          <a:p>
            <a:r>
              <a:rPr lang="zh-CN" altLang="en-US" sz="1050" dirty="0" smtClean="0">
                <a:solidFill>
                  <a:schemeClr val="bg1"/>
                </a:solidFill>
                <a:latin typeface="方正大黑简体" panose="03000509000000000000" pitchFamily="65" charset="-122"/>
                <a:ea typeface="方正大黑简体" panose="03000509000000000000" pitchFamily="65" charset="-122"/>
              </a:rPr>
              <a:t>工业产品</a:t>
            </a:r>
          </a:p>
          <a:p>
            <a:endParaRPr lang="zh-CN" altLang="en-US" sz="1050" dirty="0"/>
          </a:p>
        </p:txBody>
      </p:sp>
      <p:pic>
        <p:nvPicPr>
          <p:cNvPr id="6146" name="Picture 2" descr="F:\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4600" y="771550"/>
            <a:ext cx="5257800" cy="3714750"/>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直接连接符 9"/>
          <p:cNvCxnSpPr/>
          <p:nvPr/>
        </p:nvCxnSpPr>
        <p:spPr>
          <a:xfrm>
            <a:off x="2051720" y="325542"/>
            <a:ext cx="3672408" cy="0"/>
          </a:xfrm>
          <a:prstGeom prst="line">
            <a:avLst/>
          </a:prstGeom>
          <a:ln w="381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724128" y="325542"/>
            <a:ext cx="1152128" cy="1094080"/>
          </a:xfrm>
          <a:prstGeom prst="line">
            <a:avLst/>
          </a:prstGeom>
          <a:ln w="28575">
            <a:solidFill>
              <a:schemeClr val="bg1">
                <a:lumMod val="7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up)">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arn(inVertical)">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circle(in)">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nodeType="clickEffect">
                                  <p:stCondLst>
                                    <p:cond delay="0"/>
                                  </p:stCondLst>
                                  <p:childTnLst>
                                    <p:set>
                                      <p:cBhvr>
                                        <p:cTn id="41" dur="1" fill="hold">
                                          <p:stCondLst>
                                            <p:cond delay="0"/>
                                          </p:stCondLst>
                                        </p:cTn>
                                        <p:tgtEl>
                                          <p:spTgt spid="6146"/>
                                        </p:tgtEl>
                                        <p:attrNameLst>
                                          <p:attrName>style.visibility</p:attrName>
                                        </p:attrNameLst>
                                      </p:cBhvr>
                                      <p:to>
                                        <p:strVal val="visible"/>
                                      </p:to>
                                    </p:set>
                                    <p:animEffect transition="in" filter="randombar(horizontal)">
                                      <p:cBhvr>
                                        <p:cTn id="42" dur="1000"/>
                                        <p:tgtEl>
                                          <p:spTgt spid="6146"/>
                                        </p:tgtEl>
                                      </p:cBhvr>
                                    </p:animEffect>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nodeType="clickEffect">
                                  <p:stCondLst>
                                    <p:cond delay="0"/>
                                  </p:stCondLst>
                                  <p:childTnLst>
                                    <p:animEffect transition="out" filter="fade">
                                      <p:cBhvr>
                                        <p:cTn id="46" dur="500" tmFilter="0, 0; .2, .5; .8, .5; 1, 0"/>
                                        <p:tgtEl>
                                          <p:spTgt spid="6146"/>
                                        </p:tgtEl>
                                      </p:cBhvr>
                                    </p:animEffect>
                                    <p:animScale>
                                      <p:cBhvr>
                                        <p:cTn id="47" dur="250" autoRev="1" fill="hold"/>
                                        <p:tgtEl>
                                          <p:spTgt spid="6146"/>
                                        </p:tgtEl>
                                      </p:cBhvr>
                                      <p:by x="105000" y="105000"/>
                                    </p:animScale>
                                  </p:childTnLst>
                                </p:cTn>
                              </p:par>
                            </p:childTnLst>
                          </p:cTn>
                        </p:par>
                      </p:childTnLst>
                    </p:cTn>
                  </p:par>
                  <p:par>
                    <p:cTn id="48" fill="hold">
                      <p:stCondLst>
                        <p:cond delay="indefinite"/>
                      </p:stCondLst>
                      <p:childTnLst>
                        <p:par>
                          <p:cTn id="49" fill="hold">
                            <p:stCondLst>
                              <p:cond delay="0"/>
                            </p:stCondLst>
                            <p:childTnLst>
                              <p:par>
                                <p:cTn id="50" presetID="6" presetClass="emph" presetSubtype="0" fill="hold" nodeType="clickEffect">
                                  <p:stCondLst>
                                    <p:cond delay="0"/>
                                  </p:stCondLst>
                                  <p:childTnLst>
                                    <p:animScale>
                                      <p:cBhvr>
                                        <p:cTn id="51" dur="2000" fill="hold"/>
                                        <p:tgtEl>
                                          <p:spTgt spid="6146"/>
                                        </p:tgtEl>
                                      </p:cBhvr>
                                      <p:by x="150000" y="150000"/>
                                    </p:animScale>
                                  </p:childTnLst>
                                </p:cTn>
                              </p:par>
                              <p:par>
                                <p:cTn id="52" presetID="10" presetClass="exit" presetSubtype="0" fill="hold" grpId="1" nodeType="withEffect">
                                  <p:stCondLst>
                                    <p:cond delay="0"/>
                                  </p:stCondLst>
                                  <p:childTnLst>
                                    <p:animEffect transition="out" filter="fade">
                                      <p:cBhvr>
                                        <p:cTn id="53" dur="500"/>
                                        <p:tgtEl>
                                          <p:spTgt spid="17"/>
                                        </p:tgtEl>
                                      </p:cBhvr>
                                    </p:animEffect>
                                    <p:set>
                                      <p:cBhvr>
                                        <p:cTn id="54" dur="1" fill="hold">
                                          <p:stCondLst>
                                            <p:cond delay="499"/>
                                          </p:stCondLst>
                                        </p:cTn>
                                        <p:tgtEl>
                                          <p:spTgt spid="17"/>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19"/>
                                        </p:tgtEl>
                                      </p:cBhvr>
                                    </p:animEffect>
                                    <p:set>
                                      <p:cBhvr>
                                        <p:cTn id="57" dur="1" fill="hold">
                                          <p:stCondLst>
                                            <p:cond delay="499"/>
                                          </p:stCondLst>
                                        </p:cTn>
                                        <p:tgtEl>
                                          <p:spTgt spid="19"/>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10"/>
                                        </p:tgtEl>
                                      </p:cBhvr>
                                    </p:animEffect>
                                    <p:set>
                                      <p:cBhvr>
                                        <p:cTn id="60" dur="1" fill="hold">
                                          <p:stCondLst>
                                            <p:cond delay="499"/>
                                          </p:stCondLst>
                                        </p:cTn>
                                        <p:tgtEl>
                                          <p:spTgt spid="10"/>
                                        </p:tgtEl>
                                        <p:attrNameLst>
                                          <p:attrName>style.visibility</p:attrName>
                                        </p:attrNameLst>
                                      </p:cBhvr>
                                      <p:to>
                                        <p:strVal val="hidden"/>
                                      </p:to>
                                    </p:set>
                                  </p:childTnLst>
                                </p:cTn>
                              </p:par>
                              <p:par>
                                <p:cTn id="61" presetID="10" presetClass="exit" presetSubtype="0" fill="hold" nodeType="withEffect">
                                  <p:stCondLst>
                                    <p:cond delay="0"/>
                                  </p:stCondLst>
                                  <p:childTnLst>
                                    <p:animEffect transition="out" filter="fade">
                                      <p:cBhvr>
                                        <p:cTn id="62" dur="500"/>
                                        <p:tgtEl>
                                          <p:spTgt spid="14"/>
                                        </p:tgtEl>
                                      </p:cBhvr>
                                    </p:animEffect>
                                    <p:set>
                                      <p:cBhvr>
                                        <p:cTn id="63" dur="1" fill="hold">
                                          <p:stCondLst>
                                            <p:cond delay="499"/>
                                          </p:stCondLst>
                                        </p:cTn>
                                        <p:tgtEl>
                                          <p:spTgt spid="14"/>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500"/>
                                        <p:tgtEl>
                                          <p:spTgt spid="8"/>
                                        </p:tgtEl>
                                      </p:cBhvr>
                                    </p:animEffect>
                                    <p:set>
                                      <p:cBhvr>
                                        <p:cTn id="66" dur="1" fill="hold">
                                          <p:stCondLst>
                                            <p:cond delay="499"/>
                                          </p:stCondLst>
                                        </p:cTn>
                                        <p:tgtEl>
                                          <p:spTgt spid="8"/>
                                        </p:tgtEl>
                                        <p:attrNameLst>
                                          <p:attrName>style.visibility</p:attrName>
                                        </p:attrNameLst>
                                      </p:cBhvr>
                                      <p:to>
                                        <p:strVal val="hidden"/>
                                      </p:to>
                                    </p:set>
                                  </p:childTnLst>
                                </p:cTn>
                              </p:par>
                              <p:par>
                                <p:cTn id="67" presetID="10" presetClass="exit" presetSubtype="0" fill="hold" grpId="1" nodeType="withEffect">
                                  <p:stCondLst>
                                    <p:cond delay="0"/>
                                  </p:stCondLst>
                                  <p:childTnLst>
                                    <p:animEffect transition="out" filter="fade">
                                      <p:cBhvr>
                                        <p:cTn id="68" dur="500"/>
                                        <p:tgtEl>
                                          <p:spTgt spid="7"/>
                                        </p:tgtEl>
                                      </p:cBhvr>
                                    </p:animEffect>
                                    <p:set>
                                      <p:cBhvr>
                                        <p:cTn id="69" dur="1" fill="hold">
                                          <p:stCondLst>
                                            <p:cond delay="499"/>
                                          </p:stCondLst>
                                        </p:cTn>
                                        <p:tgtEl>
                                          <p:spTgt spid="7"/>
                                        </p:tgtEl>
                                        <p:attrNameLst>
                                          <p:attrName>style.visibility</p:attrName>
                                        </p:attrNameLst>
                                      </p:cBhvr>
                                      <p:to>
                                        <p:strVal val="hidden"/>
                                      </p:to>
                                    </p:set>
                                  </p:childTnLst>
                                </p:cTn>
                              </p:par>
                              <p:par>
                                <p:cTn id="70" presetID="10" presetClass="exit" presetSubtype="0" fill="hold" grpId="1" nodeType="withEffect">
                                  <p:stCondLst>
                                    <p:cond delay="0"/>
                                  </p:stCondLst>
                                  <p:childTnLst>
                                    <p:animEffect transition="out" filter="fade">
                                      <p:cBhvr>
                                        <p:cTn id="71" dur="500"/>
                                        <p:tgtEl>
                                          <p:spTgt spid="11"/>
                                        </p:tgtEl>
                                      </p:cBhvr>
                                    </p:animEffect>
                                    <p:set>
                                      <p:cBhvr>
                                        <p:cTn id="7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7" grpId="0" animBg="1"/>
      <p:bldP spid="17" grpId="1" animBg="1"/>
      <p:bldP spid="19" grpId="0" animBg="1"/>
      <p:bldP spid="19" grpId="1" animBg="1"/>
      <p:bldP spid="11" grpId="0"/>
      <p:bldP spid="1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TextBox 6"/>
          <p:cNvSpPr txBox="1"/>
          <p:nvPr/>
        </p:nvSpPr>
        <p:spPr>
          <a:xfrm>
            <a:off x="3245376" y="518587"/>
            <a:ext cx="811441" cy="200055"/>
          </a:xfrm>
          <a:prstGeom prst="rect">
            <a:avLst/>
          </a:prstGeom>
          <a:noFill/>
        </p:spPr>
        <p:txBody>
          <a:bodyPr wrap="none" rtlCol="0">
            <a:spAutoFit/>
          </a:bodyPr>
          <a:lstStyle/>
          <a:p>
            <a:r>
              <a:rPr lang="en-US" altLang="zh-CN" sz="7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7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960359" y="411510"/>
            <a:ext cx="1422249" cy="523220"/>
          </a:xfrm>
          <a:prstGeom prst="rect">
            <a:avLst/>
          </a:prstGeom>
          <a:noFill/>
        </p:spPr>
        <p:txBody>
          <a:bodyPr wrap="none" rtlCol="0">
            <a:spAutoFit/>
          </a:bodyPr>
          <a:lstStyle/>
          <a:p>
            <a:r>
              <a:rPr lang="en-US" altLang="zh-CN" sz="2800" dirty="0">
                <a:solidFill>
                  <a:schemeClr val="bg1"/>
                </a:solidFill>
                <a:latin typeface="Impact" panose="020B0806030902050204" pitchFamily="34" charset="0"/>
              </a:rPr>
              <a:t>Industry</a:t>
            </a:r>
            <a:endParaRPr lang="zh-CN" altLang="en-US" sz="2800" dirty="0">
              <a:solidFill>
                <a:schemeClr val="bg1"/>
              </a:solidFill>
              <a:latin typeface="Impact" panose="020B0806030902050204" pitchFamily="34" charset="0"/>
            </a:endParaRPr>
          </a:p>
        </p:txBody>
      </p:sp>
      <p:sp>
        <p:nvSpPr>
          <p:cNvPr id="17" name="任意多边形 16"/>
          <p:cNvSpPr/>
          <p:nvPr/>
        </p:nvSpPr>
        <p:spPr>
          <a:xfrm>
            <a:off x="-108520"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960359" y="772711"/>
            <a:ext cx="1584176" cy="430887"/>
          </a:xfrm>
          <a:prstGeom prst="rect">
            <a:avLst/>
          </a:prstGeom>
          <a:noFill/>
        </p:spPr>
        <p:txBody>
          <a:bodyPr wrap="square" rtlCol="0">
            <a:spAutoFit/>
          </a:bodyPr>
          <a:lstStyle/>
          <a:p>
            <a:r>
              <a:rPr lang="zh-CN" altLang="en-US" sz="1050" dirty="0" smtClean="0">
                <a:solidFill>
                  <a:schemeClr val="bg1"/>
                </a:solidFill>
                <a:latin typeface="方正大黑简体" panose="03000509000000000000" pitchFamily="65" charset="-122"/>
                <a:ea typeface="方正大黑简体" panose="03000509000000000000" pitchFamily="65" charset="-122"/>
              </a:rPr>
              <a:t>工业产品</a:t>
            </a:r>
          </a:p>
          <a:p>
            <a:endParaRPr lang="zh-CN" altLang="en-US" sz="1050" dirty="0"/>
          </a:p>
        </p:txBody>
      </p:sp>
      <p:sp>
        <p:nvSpPr>
          <p:cNvPr id="20" name="任意多边形 19"/>
          <p:cNvSpPr/>
          <p:nvPr/>
        </p:nvSpPr>
        <p:spPr>
          <a:xfrm>
            <a:off x="107504" y="1045046"/>
            <a:ext cx="1699260" cy="4191000"/>
          </a:xfrm>
          <a:custGeom>
            <a:avLst/>
            <a:gdLst>
              <a:gd name="connsiteX0" fmla="*/ 0 w 1699260"/>
              <a:gd name="connsiteY0" fmla="*/ 4175760 h 4191000"/>
              <a:gd name="connsiteX1" fmla="*/ 1630680 w 1699260"/>
              <a:gd name="connsiteY1" fmla="*/ 0 h 4191000"/>
              <a:gd name="connsiteX2" fmla="*/ 1699260 w 1699260"/>
              <a:gd name="connsiteY2" fmla="*/ 53340 h 4191000"/>
              <a:gd name="connsiteX3" fmla="*/ 144780 w 1699260"/>
              <a:gd name="connsiteY3" fmla="*/ 4191000 h 4191000"/>
              <a:gd name="connsiteX4" fmla="*/ 0 w 1699260"/>
              <a:gd name="connsiteY4" fmla="*/ 4175760 h 4191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260" h="4191000">
                <a:moveTo>
                  <a:pt x="0" y="4175760"/>
                </a:moveTo>
                <a:lnTo>
                  <a:pt x="1630680" y="0"/>
                </a:lnTo>
                <a:lnTo>
                  <a:pt x="1699260" y="53340"/>
                </a:lnTo>
                <a:lnTo>
                  <a:pt x="144780" y="4191000"/>
                </a:lnTo>
                <a:lnTo>
                  <a:pt x="0" y="417576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691680" y="915566"/>
            <a:ext cx="196671" cy="19667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170" name="Picture 2" descr="F:\392734_13112396360vA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2143848"/>
            <a:ext cx="3088060" cy="199339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直接连接符 4"/>
          <p:cNvCxnSpPr/>
          <p:nvPr/>
        </p:nvCxnSpPr>
        <p:spPr>
          <a:xfrm>
            <a:off x="1801103" y="1013902"/>
            <a:ext cx="1819553" cy="1125800"/>
          </a:xfrm>
          <a:prstGeom prst="line">
            <a:avLst/>
          </a:prstGeom>
          <a:ln w="38100">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678900" y="2080692"/>
            <a:ext cx="346249" cy="900246"/>
          </a:xfrm>
          <a:prstGeom prst="rect">
            <a:avLst/>
          </a:prstGeom>
          <a:noFill/>
        </p:spPr>
        <p:txBody>
          <a:bodyPr vert="eaVert" wrap="none" rtlCol="0">
            <a:spAutoFit/>
          </a:bodyPr>
          <a:lstStyle/>
          <a:p>
            <a:r>
              <a:rPr lang="zh-CN" altLang="en-US" sz="1050" dirty="0" smtClean="0">
                <a:solidFill>
                  <a:schemeClr val="bg1">
                    <a:lumMod val="75000"/>
                  </a:schemeClr>
                </a:solidFill>
                <a:latin typeface="黑体" panose="02010609060101010101" pitchFamily="49" charset="-122"/>
                <a:ea typeface="黑体" panose="02010609060101010101" pitchFamily="49" charset="-122"/>
              </a:rPr>
              <a:t>工业产品设计</a:t>
            </a:r>
            <a:endParaRPr lang="zh-CN" altLang="en-US" sz="1050" dirty="0">
              <a:solidFill>
                <a:schemeClr val="bg1">
                  <a:lumMod val="75000"/>
                </a:schemeClr>
              </a:solidFill>
              <a:latin typeface="黑体" panose="02010609060101010101" pitchFamily="49" charset="-122"/>
              <a:ea typeface="黑体" panose="02010609060101010101" pitchFamily="49" charset="-122"/>
            </a:endParaRPr>
          </a:p>
        </p:txBody>
      </p:sp>
      <p:sp>
        <p:nvSpPr>
          <p:cNvPr id="12" name="TextBox 11"/>
          <p:cNvSpPr txBox="1"/>
          <p:nvPr/>
        </p:nvSpPr>
        <p:spPr>
          <a:xfrm>
            <a:off x="6918863" y="2109222"/>
            <a:ext cx="1973617" cy="2292935"/>
          </a:xfrm>
          <a:prstGeom prst="rect">
            <a:avLst/>
          </a:prstGeom>
          <a:noFill/>
        </p:spPr>
        <p:txBody>
          <a:bodyPr wrap="none" rtlCol="0">
            <a:spAutoFit/>
          </a:bodyPr>
          <a:lstStyle/>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设计说明输入相关效果图文字部分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a:t>
            </a:r>
            <a:r>
              <a:rPr lang="zh-CN" altLang="en-US" sz="700" dirty="0" smtClean="0">
                <a:solidFill>
                  <a:schemeClr val="bg1">
                    <a:lumMod val="85000"/>
                  </a:schemeClr>
                </a:solidFill>
                <a:latin typeface="黑体" panose="02010609060101010101" pitchFamily="49" charset="-122"/>
                <a:ea typeface="黑体" panose="02010609060101010101" pitchFamily="49" charset="-122"/>
              </a:rPr>
              <a:t>相</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关</a:t>
            </a:r>
            <a:r>
              <a:rPr lang="zh-CN" altLang="en-US" sz="700" dirty="0">
                <a:solidFill>
                  <a:schemeClr val="bg1">
                    <a:lumMod val="85000"/>
                  </a:schemeClr>
                </a:solidFill>
                <a:latin typeface="黑体" panose="02010609060101010101" pitchFamily="49" charset="-122"/>
                <a:ea typeface="黑体" panose="02010609060101010101" pitchFamily="49" charset="-122"/>
              </a:rPr>
              <a:t>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a:t>
            </a:r>
            <a:r>
              <a:rPr lang="zh-CN" altLang="en-US" sz="700" dirty="0" smtClean="0">
                <a:solidFill>
                  <a:schemeClr val="bg1">
                    <a:lumMod val="85000"/>
                  </a:schemeClr>
                </a:solidFill>
                <a:latin typeface="黑体" panose="02010609060101010101" pitchFamily="49" charset="-122"/>
                <a:ea typeface="黑体" panose="02010609060101010101" pitchFamily="49" charset="-122"/>
              </a:rPr>
              <a:t>图</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a:t>
            </a:r>
            <a:r>
              <a:rPr lang="zh-CN" altLang="en-US" sz="700" dirty="0" smtClean="0">
                <a:solidFill>
                  <a:schemeClr val="bg1">
                    <a:lumMod val="85000"/>
                  </a:schemeClr>
                </a:solidFill>
                <a:latin typeface="黑体" panose="02010609060101010101" pitchFamily="49" charset="-122"/>
                <a:ea typeface="黑体" panose="02010609060101010101" pitchFamily="49" charset="-122"/>
              </a:rPr>
              <a:t>相</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关</a:t>
            </a:r>
            <a:r>
              <a:rPr lang="zh-CN" altLang="en-US" sz="700" dirty="0">
                <a:solidFill>
                  <a:schemeClr val="bg1">
                    <a:lumMod val="85000"/>
                  </a:schemeClr>
                </a:solidFill>
                <a:latin typeface="黑体" panose="02010609060101010101" pitchFamily="49" charset="-122"/>
                <a:ea typeface="黑体" panose="02010609060101010101" pitchFamily="49" charset="-122"/>
              </a:rPr>
              <a:t>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a:t>
            </a:r>
            <a:r>
              <a:rPr lang="zh-CN" altLang="en-US" sz="700" dirty="0" smtClean="0">
                <a:solidFill>
                  <a:schemeClr val="bg1">
                    <a:lumMod val="85000"/>
                  </a:schemeClr>
                </a:solidFill>
                <a:latin typeface="黑体" panose="02010609060101010101" pitchFamily="49" charset="-122"/>
                <a:ea typeface="黑体" panose="02010609060101010101" pitchFamily="49" charset="-122"/>
              </a:rPr>
              <a:t>图</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输入相关效果图文字部分</a:t>
            </a: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p:txBody>
      </p:sp>
      <p:sp>
        <p:nvSpPr>
          <p:cNvPr id="21" name="TextBox 20"/>
          <p:cNvSpPr txBox="1"/>
          <p:nvPr/>
        </p:nvSpPr>
        <p:spPr>
          <a:xfrm>
            <a:off x="6918863" y="2817981"/>
            <a:ext cx="1973617" cy="2292935"/>
          </a:xfrm>
          <a:prstGeom prst="rect">
            <a:avLst/>
          </a:prstGeom>
          <a:noFill/>
        </p:spPr>
        <p:txBody>
          <a:bodyPr wrap="none" rtlCol="0">
            <a:spAutoFit/>
          </a:bodyPr>
          <a:lstStyle/>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设计说明输入相关效果图文字部分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a:t>
            </a:r>
            <a:r>
              <a:rPr lang="zh-CN" altLang="en-US" sz="700" dirty="0" smtClean="0">
                <a:solidFill>
                  <a:schemeClr val="bg1">
                    <a:lumMod val="85000"/>
                  </a:schemeClr>
                </a:solidFill>
                <a:latin typeface="黑体" panose="02010609060101010101" pitchFamily="49" charset="-122"/>
                <a:ea typeface="黑体" panose="02010609060101010101" pitchFamily="49" charset="-122"/>
              </a:rPr>
              <a:t>相</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关</a:t>
            </a:r>
            <a:r>
              <a:rPr lang="zh-CN" altLang="en-US" sz="700" dirty="0">
                <a:solidFill>
                  <a:schemeClr val="bg1">
                    <a:lumMod val="85000"/>
                  </a:schemeClr>
                </a:solidFill>
                <a:latin typeface="黑体" panose="02010609060101010101" pitchFamily="49" charset="-122"/>
                <a:ea typeface="黑体" panose="02010609060101010101" pitchFamily="49" charset="-122"/>
              </a:rPr>
              <a:t>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a:t>
            </a:r>
            <a:r>
              <a:rPr lang="zh-CN" altLang="en-US" sz="700" dirty="0" smtClean="0">
                <a:solidFill>
                  <a:schemeClr val="bg1">
                    <a:lumMod val="85000"/>
                  </a:schemeClr>
                </a:solidFill>
                <a:latin typeface="黑体" panose="02010609060101010101" pitchFamily="49" charset="-122"/>
                <a:ea typeface="黑体" panose="02010609060101010101" pitchFamily="49" charset="-122"/>
              </a:rPr>
              <a:t>图</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a:t>
            </a:r>
            <a:r>
              <a:rPr lang="zh-CN" altLang="en-US" sz="700" dirty="0" smtClean="0">
                <a:solidFill>
                  <a:schemeClr val="bg1">
                    <a:lumMod val="85000"/>
                  </a:schemeClr>
                </a:solidFill>
                <a:latin typeface="黑体" panose="02010609060101010101" pitchFamily="49" charset="-122"/>
                <a:ea typeface="黑体" panose="02010609060101010101" pitchFamily="49" charset="-122"/>
              </a:rPr>
              <a:t>相</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关</a:t>
            </a:r>
            <a:r>
              <a:rPr lang="zh-CN" altLang="en-US" sz="700" dirty="0">
                <a:solidFill>
                  <a:schemeClr val="bg1">
                    <a:lumMod val="85000"/>
                  </a:schemeClr>
                </a:solidFill>
                <a:latin typeface="黑体" panose="02010609060101010101" pitchFamily="49" charset="-122"/>
                <a:ea typeface="黑体" panose="02010609060101010101" pitchFamily="49" charset="-122"/>
              </a:rPr>
              <a:t>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a:t>
            </a:r>
            <a:r>
              <a:rPr lang="zh-CN" altLang="en-US" sz="700" dirty="0" smtClean="0">
                <a:solidFill>
                  <a:schemeClr val="bg1">
                    <a:lumMod val="85000"/>
                  </a:schemeClr>
                </a:solidFill>
                <a:latin typeface="黑体" panose="02010609060101010101" pitchFamily="49" charset="-122"/>
                <a:ea typeface="黑体" panose="02010609060101010101" pitchFamily="49" charset="-122"/>
              </a:rPr>
              <a:t>图</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输入相关效果图文字部分</a:t>
            </a: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p:txBody>
      </p:sp>
      <p:sp>
        <p:nvSpPr>
          <p:cNvPr id="13" name="圆角矩形 12"/>
          <p:cNvSpPr/>
          <p:nvPr/>
        </p:nvSpPr>
        <p:spPr>
          <a:xfrm>
            <a:off x="5258172" y="1779662"/>
            <a:ext cx="1441421" cy="28803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5258173" y="1759917"/>
            <a:ext cx="1441420" cy="307777"/>
          </a:xfrm>
          <a:prstGeom prst="rect">
            <a:avLst/>
          </a:prstGeom>
          <a:noFill/>
        </p:spPr>
        <p:txBody>
          <a:bodyPr wrap="none" rtlCol="0">
            <a:spAutoFit/>
          </a:bodyPr>
          <a:lstStyle/>
          <a:p>
            <a:r>
              <a:rPr lang="zh-CN" altLang="en-US" sz="1400" dirty="0" smtClean="0">
                <a:latin typeface="方正超粗黑简体" panose="03000509000000000000" pitchFamily="65" charset="-122"/>
                <a:ea typeface="方正超粗黑简体" panose="03000509000000000000" pitchFamily="65" charset="-122"/>
              </a:rPr>
              <a:t>剃须刀造型建模</a:t>
            </a:r>
            <a:endParaRPr lang="zh-CN" altLang="en-US" sz="1400" dirty="0">
              <a:latin typeface="方正超粗黑简体" panose="03000509000000000000" pitchFamily="65" charset="-122"/>
              <a:ea typeface="方正超粗黑简体" panose="03000509000000000000" pitchFamily="65" charset="-122"/>
            </a:endParaRPr>
          </a:p>
        </p:txBody>
      </p:sp>
      <p:sp>
        <p:nvSpPr>
          <p:cNvPr id="22" name="TextBox 21"/>
          <p:cNvSpPr txBox="1"/>
          <p:nvPr/>
        </p:nvSpPr>
        <p:spPr>
          <a:xfrm>
            <a:off x="6918863" y="3560703"/>
            <a:ext cx="1973617" cy="2292935"/>
          </a:xfrm>
          <a:prstGeom prst="rect">
            <a:avLst/>
          </a:prstGeom>
          <a:noFill/>
        </p:spPr>
        <p:txBody>
          <a:bodyPr wrap="none" rtlCol="0">
            <a:spAutoFit/>
          </a:bodyPr>
          <a:lstStyle/>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设计说明输入相关效果图文字部分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a:t>
            </a:r>
            <a:r>
              <a:rPr lang="zh-CN" altLang="en-US" sz="700" dirty="0" smtClean="0">
                <a:solidFill>
                  <a:schemeClr val="bg1">
                    <a:lumMod val="85000"/>
                  </a:schemeClr>
                </a:solidFill>
                <a:latin typeface="黑体" panose="02010609060101010101" pitchFamily="49" charset="-122"/>
                <a:ea typeface="黑体" panose="02010609060101010101" pitchFamily="49" charset="-122"/>
              </a:rPr>
              <a:t>相</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关</a:t>
            </a:r>
            <a:r>
              <a:rPr lang="zh-CN" altLang="en-US" sz="700" dirty="0">
                <a:solidFill>
                  <a:schemeClr val="bg1">
                    <a:lumMod val="85000"/>
                  </a:schemeClr>
                </a:solidFill>
                <a:latin typeface="黑体" panose="02010609060101010101" pitchFamily="49" charset="-122"/>
                <a:ea typeface="黑体" panose="02010609060101010101" pitchFamily="49" charset="-122"/>
              </a:rPr>
              <a:t>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a:t>
            </a:r>
            <a:r>
              <a:rPr lang="zh-CN" altLang="en-US" sz="700" dirty="0" smtClean="0">
                <a:solidFill>
                  <a:schemeClr val="bg1">
                    <a:lumMod val="85000"/>
                  </a:schemeClr>
                </a:solidFill>
                <a:latin typeface="黑体" panose="02010609060101010101" pitchFamily="49" charset="-122"/>
                <a:ea typeface="黑体" panose="02010609060101010101" pitchFamily="49" charset="-122"/>
              </a:rPr>
              <a:t>图</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a:t>
            </a:r>
            <a:r>
              <a:rPr lang="zh-CN" altLang="en-US" sz="700" dirty="0" smtClean="0">
                <a:solidFill>
                  <a:schemeClr val="bg1">
                    <a:lumMod val="85000"/>
                  </a:schemeClr>
                </a:solidFill>
                <a:latin typeface="黑体" panose="02010609060101010101" pitchFamily="49" charset="-122"/>
                <a:ea typeface="黑体" panose="02010609060101010101" pitchFamily="49" charset="-122"/>
              </a:rPr>
              <a:t>相</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关</a:t>
            </a:r>
            <a:r>
              <a:rPr lang="zh-CN" altLang="en-US" sz="700" dirty="0">
                <a:solidFill>
                  <a:schemeClr val="bg1">
                    <a:lumMod val="85000"/>
                  </a:schemeClr>
                </a:solidFill>
                <a:latin typeface="黑体" panose="02010609060101010101" pitchFamily="49" charset="-122"/>
                <a:ea typeface="黑体" panose="02010609060101010101" pitchFamily="49" charset="-122"/>
              </a:rPr>
              <a:t>效果图文字</a:t>
            </a:r>
            <a:r>
              <a:rPr lang="zh-CN" altLang="en-US" sz="700" dirty="0" smtClean="0">
                <a:solidFill>
                  <a:schemeClr val="bg1">
                    <a:lumMod val="85000"/>
                  </a:schemeClr>
                </a:solidFill>
                <a:latin typeface="黑体" panose="02010609060101010101" pitchFamily="49" charset="-122"/>
                <a:ea typeface="黑体" panose="02010609060101010101" pitchFamily="49" charset="-122"/>
              </a:rPr>
              <a:t>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a:t>
            </a:r>
            <a:r>
              <a:rPr lang="zh-CN" altLang="en-US" sz="700" dirty="0" smtClean="0">
                <a:solidFill>
                  <a:schemeClr val="bg1">
                    <a:lumMod val="85000"/>
                  </a:schemeClr>
                </a:solidFill>
                <a:latin typeface="黑体" panose="02010609060101010101" pitchFamily="49" charset="-122"/>
                <a:ea typeface="黑体" panose="02010609060101010101" pitchFamily="49" charset="-122"/>
              </a:rPr>
              <a:t>图</a:t>
            </a:r>
            <a:endParaRPr lang="en-US" altLang="zh-CN" sz="700" dirty="0" smtClean="0">
              <a:solidFill>
                <a:schemeClr val="bg1">
                  <a:lumMod val="8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l"/>
            </a:pPr>
            <a:r>
              <a:rPr lang="zh-CN" altLang="en-US" sz="700" dirty="0" smtClean="0">
                <a:solidFill>
                  <a:schemeClr val="bg1">
                    <a:lumMod val="85000"/>
                  </a:schemeClr>
                </a:solidFill>
                <a:latin typeface="黑体" panose="02010609060101010101" pitchFamily="49" charset="-122"/>
                <a:ea typeface="黑体" panose="02010609060101010101" pitchFamily="49" charset="-122"/>
              </a:rPr>
              <a:t>文字部分</a:t>
            </a:r>
            <a:r>
              <a:rPr lang="zh-CN" altLang="en-US" sz="700" dirty="0">
                <a:solidFill>
                  <a:schemeClr val="bg1">
                    <a:lumMod val="85000"/>
                  </a:schemeClr>
                </a:solidFill>
                <a:latin typeface="黑体" panose="02010609060101010101" pitchFamily="49" charset="-122"/>
                <a:ea typeface="黑体" panose="02010609060101010101" pitchFamily="49" charset="-122"/>
              </a:rPr>
              <a:t>输入相关效果图文字部分</a:t>
            </a: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a:p>
            <a:pPr marL="285750" indent="-285750">
              <a:buFont typeface="Wingdings" panose="05000000000000000000" pitchFamily="2" charset="2"/>
              <a:buChar char="l"/>
            </a:pPr>
            <a:endParaRPr lang="zh-CN" altLang="en-US" dirty="0">
              <a:solidFill>
                <a:schemeClr val="bg1">
                  <a:lumMod val="8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inVertical)">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1000" fill="hold"/>
                                        <p:tgtEl>
                                          <p:spTgt spid="7"/>
                                        </p:tgtEl>
                                        <p:attrNameLst>
                                          <p:attrName>ppt_w</p:attrName>
                                        </p:attrNameLst>
                                      </p:cBhvr>
                                      <p:tavLst>
                                        <p:tav tm="0">
                                          <p:val>
                                            <p:fltVal val="0"/>
                                          </p:val>
                                        </p:tav>
                                        <p:tav tm="100000">
                                          <p:val>
                                            <p:strVal val="#ppt_w"/>
                                          </p:val>
                                        </p:tav>
                                      </p:tavLst>
                                    </p:anim>
                                    <p:anim calcmode="lin" valueType="num">
                                      <p:cBhvr>
                                        <p:cTn id="45" dur="1000" fill="hold"/>
                                        <p:tgtEl>
                                          <p:spTgt spid="7"/>
                                        </p:tgtEl>
                                        <p:attrNameLst>
                                          <p:attrName>ppt_h</p:attrName>
                                        </p:attrNameLst>
                                      </p:cBhvr>
                                      <p:tavLst>
                                        <p:tav tm="0">
                                          <p:val>
                                            <p:fltVal val="0"/>
                                          </p:val>
                                        </p:tav>
                                        <p:tav tm="100000">
                                          <p:val>
                                            <p:strVal val="#ppt_h"/>
                                          </p:val>
                                        </p:tav>
                                      </p:tavLst>
                                    </p:anim>
                                    <p:anim calcmode="lin" valueType="num">
                                      <p:cBhvr>
                                        <p:cTn id="46" dur="1000" fill="hold"/>
                                        <p:tgtEl>
                                          <p:spTgt spid="7"/>
                                        </p:tgtEl>
                                        <p:attrNameLst>
                                          <p:attrName>style.rotation</p:attrName>
                                        </p:attrNameLst>
                                      </p:cBhvr>
                                      <p:tavLst>
                                        <p:tav tm="0">
                                          <p:val>
                                            <p:fltVal val="90"/>
                                          </p:val>
                                        </p:tav>
                                        <p:tav tm="100000">
                                          <p:val>
                                            <p:fltVal val="0"/>
                                          </p:val>
                                        </p:tav>
                                      </p:tavLst>
                                    </p:anim>
                                    <p:animEffect transition="in" filter="fade">
                                      <p:cBhvr>
                                        <p:cTn id="47" dur="10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7170"/>
                                        </p:tgtEl>
                                        <p:attrNameLst>
                                          <p:attrName>style.visibility</p:attrName>
                                        </p:attrNameLst>
                                      </p:cBhvr>
                                      <p:to>
                                        <p:strVal val="visible"/>
                                      </p:to>
                                    </p:set>
                                    <p:anim calcmode="lin" valueType="num">
                                      <p:cBhvr>
                                        <p:cTn id="52" dur="1000" fill="hold"/>
                                        <p:tgtEl>
                                          <p:spTgt spid="7170"/>
                                        </p:tgtEl>
                                        <p:attrNameLst>
                                          <p:attrName>ppt_w</p:attrName>
                                        </p:attrNameLst>
                                      </p:cBhvr>
                                      <p:tavLst>
                                        <p:tav tm="0">
                                          <p:val>
                                            <p:fltVal val="0"/>
                                          </p:val>
                                        </p:tav>
                                        <p:tav tm="100000">
                                          <p:val>
                                            <p:strVal val="#ppt_w"/>
                                          </p:val>
                                        </p:tav>
                                      </p:tavLst>
                                    </p:anim>
                                    <p:anim calcmode="lin" valueType="num">
                                      <p:cBhvr>
                                        <p:cTn id="53" dur="1000" fill="hold"/>
                                        <p:tgtEl>
                                          <p:spTgt spid="7170"/>
                                        </p:tgtEl>
                                        <p:attrNameLst>
                                          <p:attrName>ppt_h</p:attrName>
                                        </p:attrNameLst>
                                      </p:cBhvr>
                                      <p:tavLst>
                                        <p:tav tm="0">
                                          <p:val>
                                            <p:fltVal val="0"/>
                                          </p:val>
                                        </p:tav>
                                        <p:tav tm="100000">
                                          <p:val>
                                            <p:strVal val="#ppt_h"/>
                                          </p:val>
                                        </p:tav>
                                      </p:tavLst>
                                    </p:anim>
                                    <p:anim calcmode="lin" valueType="num">
                                      <p:cBhvr>
                                        <p:cTn id="54" dur="1000" fill="hold"/>
                                        <p:tgtEl>
                                          <p:spTgt spid="7170"/>
                                        </p:tgtEl>
                                        <p:attrNameLst>
                                          <p:attrName>style.rotation</p:attrName>
                                        </p:attrNameLst>
                                      </p:cBhvr>
                                      <p:tavLst>
                                        <p:tav tm="0">
                                          <p:val>
                                            <p:fltVal val="90"/>
                                          </p:val>
                                        </p:tav>
                                        <p:tav tm="100000">
                                          <p:val>
                                            <p:fltVal val="0"/>
                                          </p:val>
                                        </p:tav>
                                      </p:tavLst>
                                    </p:anim>
                                    <p:animEffect transition="in" filter="fade">
                                      <p:cBhvr>
                                        <p:cTn id="55" dur="1000"/>
                                        <p:tgtEl>
                                          <p:spTgt spid="7170"/>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4"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down)">
                                      <p:cBhvr>
                                        <p:cTn id="60" dur="500"/>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14" presetClass="entr" presetSubtype="10" fill="hold" grpId="0" nodeType="click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randombar(horizontal)">
                                      <p:cBhvr>
                                        <p:cTn id="65" dur="500"/>
                                        <p:tgtEl>
                                          <p:spTgt spid="13"/>
                                        </p:tgtEl>
                                      </p:cBhvr>
                                    </p:animEffect>
                                  </p:childTnLst>
                                </p:cTn>
                              </p:par>
                            </p:childTnLst>
                          </p:cTn>
                        </p:par>
                      </p:childTnLst>
                    </p:cTn>
                  </p:par>
                  <p:par>
                    <p:cTn id="66" fill="hold">
                      <p:stCondLst>
                        <p:cond delay="indefinite"/>
                      </p:stCondLst>
                      <p:childTnLst>
                        <p:par>
                          <p:cTn id="67" fill="hold">
                            <p:stCondLst>
                              <p:cond delay="0"/>
                            </p:stCondLst>
                            <p:childTnLst>
                              <p:par>
                                <p:cTn id="68" presetID="45" presetClass="entr" presetSubtype="0" fill="hold" grpId="0" nodeType="click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2000"/>
                                        <p:tgtEl>
                                          <p:spTgt spid="9"/>
                                        </p:tgtEl>
                                      </p:cBhvr>
                                    </p:animEffect>
                                    <p:anim calcmode="lin" valueType="num">
                                      <p:cBhvr>
                                        <p:cTn id="71" dur="2000" fill="hold"/>
                                        <p:tgtEl>
                                          <p:spTgt spid="9"/>
                                        </p:tgtEl>
                                        <p:attrNameLst>
                                          <p:attrName>ppt_w</p:attrName>
                                        </p:attrNameLst>
                                      </p:cBhvr>
                                      <p:tavLst>
                                        <p:tav tm="0" fmla="#ppt_w*sin(2.5*pi*$)">
                                          <p:val>
                                            <p:fltVal val="0"/>
                                          </p:val>
                                        </p:tav>
                                        <p:tav tm="100000">
                                          <p:val>
                                            <p:fltVal val="1"/>
                                          </p:val>
                                        </p:tav>
                                      </p:tavLst>
                                    </p:anim>
                                    <p:anim calcmode="lin" valueType="num">
                                      <p:cBhvr>
                                        <p:cTn id="72" dur="2000" fill="hold"/>
                                        <p:tgtEl>
                                          <p:spTgt spid="9"/>
                                        </p:tgtEl>
                                        <p:attrNameLst>
                                          <p:attrName>ppt_h</p:attrName>
                                        </p:attrNameLst>
                                      </p:cBhvr>
                                      <p:tavLst>
                                        <p:tav tm="0">
                                          <p:val>
                                            <p:strVal val="#ppt_h"/>
                                          </p:val>
                                        </p:tav>
                                        <p:tav tm="100000">
                                          <p:val>
                                            <p:strVal val="#ppt_h"/>
                                          </p:val>
                                        </p:tav>
                                      </p:tavLst>
                                    </p:anim>
                                  </p:childTnLst>
                                </p:cTn>
                              </p:par>
                              <p:par>
                                <p:cTn id="73" presetID="14" presetClass="entr" presetSubtype="1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randombar(horizontal)">
                                      <p:cBhvr>
                                        <p:cTn id="75" dur="500"/>
                                        <p:tgtEl>
                                          <p:spTgt spid="12"/>
                                        </p:tgtEl>
                                      </p:cBhvr>
                                    </p:animEffect>
                                  </p:childTnLst>
                                </p:cTn>
                              </p:par>
                            </p:childTnLst>
                          </p:cTn>
                        </p:par>
                      </p:childTnLst>
                    </p:cTn>
                  </p:par>
                  <p:par>
                    <p:cTn id="76" fill="hold">
                      <p:stCondLst>
                        <p:cond delay="indefinite"/>
                      </p:stCondLst>
                      <p:childTnLst>
                        <p:par>
                          <p:cTn id="77" fill="hold">
                            <p:stCondLst>
                              <p:cond delay="0"/>
                            </p:stCondLst>
                            <p:childTnLst>
                              <p:par>
                                <p:cTn id="78" presetID="14" presetClass="entr" presetSubtype="10" fill="hold" grpId="0" nodeType="click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randombar(horizontal)">
                                      <p:cBhvr>
                                        <p:cTn id="80" dur="500"/>
                                        <p:tgtEl>
                                          <p:spTgt spid="21"/>
                                        </p:tgtEl>
                                      </p:cBhvr>
                                    </p:animEffect>
                                  </p:childTnLst>
                                </p:cTn>
                              </p:par>
                            </p:childTnLst>
                          </p:cTn>
                        </p:par>
                      </p:childTnLst>
                    </p:cTn>
                  </p:par>
                  <p:par>
                    <p:cTn id="81" fill="hold">
                      <p:stCondLst>
                        <p:cond delay="indefinite"/>
                      </p:stCondLst>
                      <p:childTnLst>
                        <p:par>
                          <p:cTn id="82" fill="hold">
                            <p:stCondLst>
                              <p:cond delay="0"/>
                            </p:stCondLst>
                            <p:childTnLst>
                              <p:par>
                                <p:cTn id="83" presetID="14" presetClass="entr" presetSubtype="10" fill="hold" grpId="0" nodeType="click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randombar(horizontal)">
                                      <p:cBhvr>
                                        <p:cTn id="85" dur="500"/>
                                        <p:tgtEl>
                                          <p:spTgt spid="22"/>
                                        </p:tgtEl>
                                      </p:cBhvr>
                                    </p:animEffect>
                                  </p:childTnLst>
                                </p:cTn>
                              </p:par>
                            </p:childTnLst>
                          </p:cTn>
                        </p:par>
                      </p:childTnLst>
                    </p:cTn>
                  </p:par>
                  <p:par>
                    <p:cTn id="86" fill="hold">
                      <p:stCondLst>
                        <p:cond delay="indefinite"/>
                      </p:stCondLst>
                      <p:childTnLst>
                        <p:par>
                          <p:cTn id="87" fill="hold">
                            <p:stCondLst>
                              <p:cond delay="0"/>
                            </p:stCondLst>
                            <p:childTnLst>
                              <p:par>
                                <p:cTn id="88" presetID="14" presetClass="exit" presetSubtype="10" fill="hold" nodeType="clickEffect">
                                  <p:stCondLst>
                                    <p:cond delay="0"/>
                                  </p:stCondLst>
                                  <p:childTnLst>
                                    <p:animEffect transition="out" filter="randombar(horizontal)">
                                      <p:cBhvr>
                                        <p:cTn id="89" dur="500"/>
                                        <p:tgtEl>
                                          <p:spTgt spid="7170"/>
                                        </p:tgtEl>
                                      </p:cBhvr>
                                    </p:animEffect>
                                    <p:set>
                                      <p:cBhvr>
                                        <p:cTn id="90" dur="1" fill="hold">
                                          <p:stCondLst>
                                            <p:cond delay="499"/>
                                          </p:stCondLst>
                                        </p:cTn>
                                        <p:tgtEl>
                                          <p:spTgt spid="7170"/>
                                        </p:tgtEl>
                                        <p:attrNameLst>
                                          <p:attrName>style.visibility</p:attrName>
                                        </p:attrNameLst>
                                      </p:cBhvr>
                                      <p:to>
                                        <p:strVal val="hidden"/>
                                      </p:to>
                                    </p:set>
                                  </p:childTnLst>
                                </p:cTn>
                              </p:par>
                              <p:par>
                                <p:cTn id="91" presetID="14" presetClass="exit" presetSubtype="10" fill="hold" grpId="1" nodeType="withEffect">
                                  <p:stCondLst>
                                    <p:cond delay="0"/>
                                  </p:stCondLst>
                                  <p:childTnLst>
                                    <p:animEffect transition="out" filter="randombar(horizontal)">
                                      <p:cBhvr>
                                        <p:cTn id="92" dur="500"/>
                                        <p:tgtEl>
                                          <p:spTgt spid="15"/>
                                        </p:tgtEl>
                                      </p:cBhvr>
                                    </p:animEffect>
                                    <p:set>
                                      <p:cBhvr>
                                        <p:cTn id="93" dur="1" fill="hold">
                                          <p:stCondLst>
                                            <p:cond delay="499"/>
                                          </p:stCondLst>
                                        </p:cTn>
                                        <p:tgtEl>
                                          <p:spTgt spid="15"/>
                                        </p:tgtEl>
                                        <p:attrNameLst>
                                          <p:attrName>style.visibility</p:attrName>
                                        </p:attrNameLst>
                                      </p:cBhvr>
                                      <p:to>
                                        <p:strVal val="hidden"/>
                                      </p:to>
                                    </p:set>
                                  </p:childTnLst>
                                </p:cTn>
                              </p:par>
                              <p:par>
                                <p:cTn id="94" presetID="14" presetClass="exit" presetSubtype="10" fill="hold" grpId="1" nodeType="withEffect">
                                  <p:stCondLst>
                                    <p:cond delay="0"/>
                                  </p:stCondLst>
                                  <p:childTnLst>
                                    <p:animEffect transition="out" filter="randombar(horizontal)">
                                      <p:cBhvr>
                                        <p:cTn id="95" dur="500"/>
                                        <p:tgtEl>
                                          <p:spTgt spid="13"/>
                                        </p:tgtEl>
                                      </p:cBhvr>
                                    </p:animEffect>
                                    <p:set>
                                      <p:cBhvr>
                                        <p:cTn id="96" dur="1" fill="hold">
                                          <p:stCondLst>
                                            <p:cond delay="499"/>
                                          </p:stCondLst>
                                        </p:cTn>
                                        <p:tgtEl>
                                          <p:spTgt spid="13"/>
                                        </p:tgtEl>
                                        <p:attrNameLst>
                                          <p:attrName>style.visibility</p:attrName>
                                        </p:attrNameLst>
                                      </p:cBhvr>
                                      <p:to>
                                        <p:strVal val="hidden"/>
                                      </p:to>
                                    </p:set>
                                  </p:childTnLst>
                                </p:cTn>
                              </p:par>
                              <p:par>
                                <p:cTn id="97" presetID="14" presetClass="exit" presetSubtype="10" fill="hold" grpId="1" nodeType="withEffect">
                                  <p:stCondLst>
                                    <p:cond delay="0"/>
                                  </p:stCondLst>
                                  <p:childTnLst>
                                    <p:animEffect transition="out" filter="randombar(horizontal)">
                                      <p:cBhvr>
                                        <p:cTn id="98" dur="500"/>
                                        <p:tgtEl>
                                          <p:spTgt spid="9"/>
                                        </p:tgtEl>
                                      </p:cBhvr>
                                    </p:animEffect>
                                    <p:set>
                                      <p:cBhvr>
                                        <p:cTn id="99" dur="1" fill="hold">
                                          <p:stCondLst>
                                            <p:cond delay="499"/>
                                          </p:stCondLst>
                                        </p:cTn>
                                        <p:tgtEl>
                                          <p:spTgt spid="9"/>
                                        </p:tgtEl>
                                        <p:attrNameLst>
                                          <p:attrName>style.visibility</p:attrName>
                                        </p:attrNameLst>
                                      </p:cBhvr>
                                      <p:to>
                                        <p:strVal val="hidden"/>
                                      </p:to>
                                    </p:set>
                                  </p:childTnLst>
                                </p:cTn>
                              </p:par>
                              <p:par>
                                <p:cTn id="100" presetID="14" presetClass="exit" presetSubtype="10" fill="hold" grpId="1" nodeType="withEffect">
                                  <p:stCondLst>
                                    <p:cond delay="0"/>
                                  </p:stCondLst>
                                  <p:childTnLst>
                                    <p:animEffect transition="out" filter="randombar(horizontal)">
                                      <p:cBhvr>
                                        <p:cTn id="101" dur="500"/>
                                        <p:tgtEl>
                                          <p:spTgt spid="12"/>
                                        </p:tgtEl>
                                      </p:cBhvr>
                                    </p:animEffect>
                                    <p:set>
                                      <p:cBhvr>
                                        <p:cTn id="102" dur="1" fill="hold">
                                          <p:stCondLst>
                                            <p:cond delay="499"/>
                                          </p:stCondLst>
                                        </p:cTn>
                                        <p:tgtEl>
                                          <p:spTgt spid="12"/>
                                        </p:tgtEl>
                                        <p:attrNameLst>
                                          <p:attrName>style.visibility</p:attrName>
                                        </p:attrNameLst>
                                      </p:cBhvr>
                                      <p:to>
                                        <p:strVal val="hidden"/>
                                      </p:to>
                                    </p:set>
                                  </p:childTnLst>
                                </p:cTn>
                              </p:par>
                              <p:par>
                                <p:cTn id="103" presetID="14" presetClass="exit" presetSubtype="10" fill="hold" grpId="1" nodeType="withEffect">
                                  <p:stCondLst>
                                    <p:cond delay="0"/>
                                  </p:stCondLst>
                                  <p:childTnLst>
                                    <p:animEffect transition="out" filter="randombar(horizontal)">
                                      <p:cBhvr>
                                        <p:cTn id="104" dur="500"/>
                                        <p:tgtEl>
                                          <p:spTgt spid="21"/>
                                        </p:tgtEl>
                                      </p:cBhvr>
                                    </p:animEffect>
                                    <p:set>
                                      <p:cBhvr>
                                        <p:cTn id="105" dur="1" fill="hold">
                                          <p:stCondLst>
                                            <p:cond delay="499"/>
                                          </p:stCondLst>
                                        </p:cTn>
                                        <p:tgtEl>
                                          <p:spTgt spid="21"/>
                                        </p:tgtEl>
                                        <p:attrNameLst>
                                          <p:attrName>style.visibility</p:attrName>
                                        </p:attrNameLst>
                                      </p:cBhvr>
                                      <p:to>
                                        <p:strVal val="hidden"/>
                                      </p:to>
                                    </p:set>
                                  </p:childTnLst>
                                </p:cTn>
                              </p:par>
                              <p:par>
                                <p:cTn id="106" presetID="14" presetClass="exit" presetSubtype="10" fill="hold" grpId="1" nodeType="withEffect">
                                  <p:stCondLst>
                                    <p:cond delay="0"/>
                                  </p:stCondLst>
                                  <p:childTnLst>
                                    <p:animEffect transition="out" filter="randombar(horizontal)">
                                      <p:cBhvr>
                                        <p:cTn id="107" dur="500"/>
                                        <p:tgtEl>
                                          <p:spTgt spid="22"/>
                                        </p:tgtEl>
                                      </p:cBhvr>
                                    </p:animEffect>
                                    <p:set>
                                      <p:cBhvr>
                                        <p:cTn id="108"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7" grpId="0" animBg="1"/>
      <p:bldP spid="19" grpId="0" animBg="1"/>
      <p:bldP spid="11" grpId="0"/>
      <p:bldP spid="20" grpId="0" animBg="1"/>
      <p:bldP spid="2" grpId="0" animBg="1"/>
      <p:bldP spid="9" grpId="0"/>
      <p:bldP spid="9" grpId="1"/>
      <p:bldP spid="12" grpId="0"/>
      <p:bldP spid="12" grpId="1"/>
      <p:bldP spid="21" grpId="0"/>
      <p:bldP spid="21" grpId="1"/>
      <p:bldP spid="13" grpId="0" animBg="1"/>
      <p:bldP spid="13" grpId="1" animBg="1"/>
      <p:bldP spid="15" grpId="0"/>
      <p:bldP spid="15" grpId="1"/>
      <p:bldP spid="22" grpId="0"/>
      <p:bldP spid="2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TextBox 6"/>
          <p:cNvSpPr txBox="1"/>
          <p:nvPr/>
        </p:nvSpPr>
        <p:spPr>
          <a:xfrm>
            <a:off x="3245376" y="518587"/>
            <a:ext cx="811441" cy="200055"/>
          </a:xfrm>
          <a:prstGeom prst="rect">
            <a:avLst/>
          </a:prstGeom>
          <a:noFill/>
        </p:spPr>
        <p:txBody>
          <a:bodyPr wrap="none" rtlCol="0">
            <a:spAutoFit/>
          </a:bodyPr>
          <a:lstStyle/>
          <a:p>
            <a:r>
              <a:rPr lang="en-US" altLang="zh-CN" sz="7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7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960359" y="411510"/>
            <a:ext cx="1422249" cy="523220"/>
          </a:xfrm>
          <a:prstGeom prst="rect">
            <a:avLst/>
          </a:prstGeom>
          <a:noFill/>
        </p:spPr>
        <p:txBody>
          <a:bodyPr wrap="none" rtlCol="0">
            <a:spAutoFit/>
          </a:bodyPr>
          <a:lstStyle/>
          <a:p>
            <a:r>
              <a:rPr lang="en-US" altLang="zh-CN" sz="2800" dirty="0">
                <a:solidFill>
                  <a:schemeClr val="bg1"/>
                </a:solidFill>
                <a:latin typeface="Impact" panose="020B0806030902050204" pitchFamily="34" charset="0"/>
              </a:rPr>
              <a:t>Industry</a:t>
            </a:r>
            <a:endParaRPr lang="zh-CN" altLang="en-US" sz="2800" dirty="0">
              <a:solidFill>
                <a:schemeClr val="bg1"/>
              </a:solidFill>
              <a:latin typeface="Impact" panose="020B0806030902050204" pitchFamily="34" charset="0"/>
            </a:endParaRPr>
          </a:p>
        </p:txBody>
      </p:sp>
      <p:sp>
        <p:nvSpPr>
          <p:cNvPr id="17" name="任意多边形 16"/>
          <p:cNvSpPr/>
          <p:nvPr/>
        </p:nvSpPr>
        <p:spPr>
          <a:xfrm>
            <a:off x="-108520"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960359" y="772711"/>
            <a:ext cx="1584176" cy="430887"/>
          </a:xfrm>
          <a:prstGeom prst="rect">
            <a:avLst/>
          </a:prstGeom>
          <a:noFill/>
        </p:spPr>
        <p:txBody>
          <a:bodyPr wrap="square" rtlCol="0">
            <a:spAutoFit/>
          </a:bodyPr>
          <a:lstStyle/>
          <a:p>
            <a:r>
              <a:rPr lang="zh-CN" altLang="en-US" sz="1050" dirty="0" smtClean="0">
                <a:solidFill>
                  <a:schemeClr val="bg1"/>
                </a:solidFill>
                <a:latin typeface="方正大黑简体" panose="03000509000000000000" pitchFamily="65" charset="-122"/>
                <a:ea typeface="方正大黑简体" panose="03000509000000000000" pitchFamily="65" charset="-122"/>
              </a:rPr>
              <a:t>工业产品</a:t>
            </a:r>
          </a:p>
          <a:p>
            <a:endParaRPr lang="zh-CN" altLang="en-US" sz="1050" dirty="0"/>
          </a:p>
        </p:txBody>
      </p:sp>
      <p:sp>
        <p:nvSpPr>
          <p:cNvPr id="20" name="任意多边形 19"/>
          <p:cNvSpPr/>
          <p:nvPr/>
        </p:nvSpPr>
        <p:spPr>
          <a:xfrm>
            <a:off x="107504" y="1045046"/>
            <a:ext cx="1699260" cy="4191000"/>
          </a:xfrm>
          <a:custGeom>
            <a:avLst/>
            <a:gdLst>
              <a:gd name="connsiteX0" fmla="*/ 0 w 1699260"/>
              <a:gd name="connsiteY0" fmla="*/ 4175760 h 4191000"/>
              <a:gd name="connsiteX1" fmla="*/ 1630680 w 1699260"/>
              <a:gd name="connsiteY1" fmla="*/ 0 h 4191000"/>
              <a:gd name="connsiteX2" fmla="*/ 1699260 w 1699260"/>
              <a:gd name="connsiteY2" fmla="*/ 53340 h 4191000"/>
              <a:gd name="connsiteX3" fmla="*/ 144780 w 1699260"/>
              <a:gd name="connsiteY3" fmla="*/ 4191000 h 4191000"/>
              <a:gd name="connsiteX4" fmla="*/ 0 w 1699260"/>
              <a:gd name="connsiteY4" fmla="*/ 4175760 h 4191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260" h="4191000">
                <a:moveTo>
                  <a:pt x="0" y="4175760"/>
                </a:moveTo>
                <a:lnTo>
                  <a:pt x="1630680" y="0"/>
                </a:lnTo>
                <a:lnTo>
                  <a:pt x="1699260" y="53340"/>
                </a:lnTo>
                <a:lnTo>
                  <a:pt x="144780" y="4191000"/>
                </a:lnTo>
                <a:lnTo>
                  <a:pt x="0" y="417576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691680" y="915566"/>
            <a:ext cx="196671" cy="19667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801103" y="1013902"/>
            <a:ext cx="1819553" cy="1125800"/>
          </a:xfrm>
          <a:prstGeom prst="line">
            <a:avLst/>
          </a:prstGeom>
          <a:ln w="38100">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20656" y="2139702"/>
            <a:ext cx="1671424" cy="0"/>
          </a:xfrm>
          <a:prstGeom prst="line">
            <a:avLst/>
          </a:prstGeom>
          <a:ln w="38100">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026" name="Picture 2" descr="F:\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6270" y="2427734"/>
            <a:ext cx="5068758" cy="2027503"/>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5329713" y="2010316"/>
            <a:ext cx="1454244" cy="261610"/>
          </a:xfrm>
          <a:prstGeom prst="rect">
            <a:avLst/>
          </a:prstGeom>
          <a:noFill/>
        </p:spPr>
        <p:txBody>
          <a:bodyPr wrap="none" rtlCol="0">
            <a:spAutoFit/>
          </a:bodyPr>
          <a:lstStyle/>
          <a:p>
            <a:r>
              <a:rPr lang="zh-CN" altLang="en-US" sz="1100" dirty="0" smtClean="0">
                <a:solidFill>
                  <a:schemeClr val="bg1">
                    <a:lumMod val="85000"/>
                  </a:schemeClr>
                </a:solidFill>
                <a:latin typeface="方正大黑简体" panose="03000509000000000000" pitchFamily="65" charset="-122"/>
                <a:ea typeface="方正大黑简体" panose="03000509000000000000" pitchFamily="65" charset="-122"/>
              </a:rPr>
              <a:t>输入标题效果图文字</a:t>
            </a:r>
            <a:endParaRPr lang="zh-CN" altLang="en-US" sz="1100" dirty="0">
              <a:solidFill>
                <a:schemeClr val="bg1">
                  <a:lumMod val="85000"/>
                </a:schemeClr>
              </a:solidFill>
              <a:latin typeface="方正大黑简体" panose="03000509000000000000" pitchFamily="65" charset="-122"/>
              <a:ea typeface="方正大黑简体" panose="03000509000000000000" pitchFamily="65"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wheel(1)">
                                      <p:cBhvr>
                                        <p:cTn id="19" dur="2000"/>
                                        <p:tgtEl>
                                          <p:spTgt spid="1026"/>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xit" presetSubtype="0" fill="hold" grpId="1" nodeType="clickEffect">
                                  <p:stCondLst>
                                    <p:cond delay="0"/>
                                  </p:stCondLst>
                                  <p:childTnLst>
                                    <p:anim calcmode="lin" valueType="num">
                                      <p:cBhvr>
                                        <p:cTn id="23" dur="1000"/>
                                        <p:tgtEl>
                                          <p:spTgt spid="24"/>
                                        </p:tgtEl>
                                        <p:attrNameLst>
                                          <p:attrName>ppt_w</p:attrName>
                                        </p:attrNameLst>
                                      </p:cBhvr>
                                      <p:tavLst>
                                        <p:tav tm="0">
                                          <p:val>
                                            <p:strVal val="ppt_w"/>
                                          </p:val>
                                        </p:tav>
                                        <p:tav tm="100000">
                                          <p:val>
                                            <p:fltVal val="0"/>
                                          </p:val>
                                        </p:tav>
                                      </p:tavLst>
                                    </p:anim>
                                    <p:anim calcmode="lin" valueType="num">
                                      <p:cBhvr>
                                        <p:cTn id="24" dur="1000"/>
                                        <p:tgtEl>
                                          <p:spTgt spid="24"/>
                                        </p:tgtEl>
                                        <p:attrNameLst>
                                          <p:attrName>ppt_h</p:attrName>
                                        </p:attrNameLst>
                                      </p:cBhvr>
                                      <p:tavLst>
                                        <p:tav tm="0">
                                          <p:val>
                                            <p:strVal val="ppt_h"/>
                                          </p:val>
                                        </p:tav>
                                        <p:tav tm="100000">
                                          <p:val>
                                            <p:fltVal val="0"/>
                                          </p:val>
                                        </p:tav>
                                      </p:tavLst>
                                    </p:anim>
                                    <p:anim calcmode="lin" valueType="num">
                                      <p:cBhvr>
                                        <p:cTn id="25" dur="1000"/>
                                        <p:tgtEl>
                                          <p:spTgt spid="24"/>
                                        </p:tgtEl>
                                        <p:attrNameLst>
                                          <p:attrName>style.rotation</p:attrName>
                                        </p:attrNameLst>
                                      </p:cBhvr>
                                      <p:tavLst>
                                        <p:tav tm="0">
                                          <p:val>
                                            <p:fltVal val="0"/>
                                          </p:val>
                                        </p:tav>
                                        <p:tav tm="100000">
                                          <p:val>
                                            <p:fltVal val="90"/>
                                          </p:val>
                                        </p:tav>
                                      </p:tavLst>
                                    </p:anim>
                                    <p:animEffect transition="out" filter="fade">
                                      <p:cBhvr>
                                        <p:cTn id="26" dur="1000"/>
                                        <p:tgtEl>
                                          <p:spTgt spid="24"/>
                                        </p:tgtEl>
                                      </p:cBhvr>
                                    </p:animEffect>
                                    <p:set>
                                      <p:cBhvr>
                                        <p:cTn id="27" dur="1" fill="hold">
                                          <p:stCondLst>
                                            <p:cond delay="999"/>
                                          </p:stCondLst>
                                        </p:cTn>
                                        <p:tgtEl>
                                          <p:spTgt spid="24"/>
                                        </p:tgtEl>
                                        <p:attrNameLst>
                                          <p:attrName>style.visibility</p:attrName>
                                        </p:attrNameLst>
                                      </p:cBhvr>
                                      <p:to>
                                        <p:strVal val="hidden"/>
                                      </p:to>
                                    </p:set>
                                  </p:childTnLst>
                                </p:cTn>
                              </p:par>
                              <p:par>
                                <p:cTn id="28" presetID="31" presetClass="exit" presetSubtype="0" fill="hold" nodeType="withEffect">
                                  <p:stCondLst>
                                    <p:cond delay="0"/>
                                  </p:stCondLst>
                                  <p:childTnLst>
                                    <p:anim calcmode="lin" valueType="num">
                                      <p:cBhvr>
                                        <p:cTn id="29" dur="1000"/>
                                        <p:tgtEl>
                                          <p:spTgt spid="1026"/>
                                        </p:tgtEl>
                                        <p:attrNameLst>
                                          <p:attrName>ppt_w</p:attrName>
                                        </p:attrNameLst>
                                      </p:cBhvr>
                                      <p:tavLst>
                                        <p:tav tm="0">
                                          <p:val>
                                            <p:strVal val="ppt_w"/>
                                          </p:val>
                                        </p:tav>
                                        <p:tav tm="100000">
                                          <p:val>
                                            <p:fltVal val="0"/>
                                          </p:val>
                                        </p:tav>
                                      </p:tavLst>
                                    </p:anim>
                                    <p:anim calcmode="lin" valueType="num">
                                      <p:cBhvr>
                                        <p:cTn id="30" dur="1000"/>
                                        <p:tgtEl>
                                          <p:spTgt spid="1026"/>
                                        </p:tgtEl>
                                        <p:attrNameLst>
                                          <p:attrName>ppt_h</p:attrName>
                                        </p:attrNameLst>
                                      </p:cBhvr>
                                      <p:tavLst>
                                        <p:tav tm="0">
                                          <p:val>
                                            <p:strVal val="ppt_h"/>
                                          </p:val>
                                        </p:tav>
                                        <p:tav tm="100000">
                                          <p:val>
                                            <p:fltVal val="0"/>
                                          </p:val>
                                        </p:tav>
                                      </p:tavLst>
                                    </p:anim>
                                    <p:anim calcmode="lin" valueType="num">
                                      <p:cBhvr>
                                        <p:cTn id="31" dur="1000"/>
                                        <p:tgtEl>
                                          <p:spTgt spid="1026"/>
                                        </p:tgtEl>
                                        <p:attrNameLst>
                                          <p:attrName>style.rotation</p:attrName>
                                        </p:attrNameLst>
                                      </p:cBhvr>
                                      <p:tavLst>
                                        <p:tav tm="0">
                                          <p:val>
                                            <p:fltVal val="0"/>
                                          </p:val>
                                        </p:tav>
                                        <p:tav tm="100000">
                                          <p:val>
                                            <p:fltVal val="90"/>
                                          </p:val>
                                        </p:tav>
                                      </p:tavLst>
                                    </p:anim>
                                    <p:animEffect transition="out" filter="fade">
                                      <p:cBhvr>
                                        <p:cTn id="32" dur="1000"/>
                                        <p:tgtEl>
                                          <p:spTgt spid="1026"/>
                                        </p:tgtEl>
                                      </p:cBhvr>
                                    </p:animEffect>
                                    <p:set>
                                      <p:cBhvr>
                                        <p:cTn id="33" dur="1" fill="hold">
                                          <p:stCondLst>
                                            <p:cond delay="9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4"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TextBox 6"/>
          <p:cNvSpPr txBox="1"/>
          <p:nvPr/>
        </p:nvSpPr>
        <p:spPr>
          <a:xfrm>
            <a:off x="3245376" y="518587"/>
            <a:ext cx="811441" cy="200055"/>
          </a:xfrm>
          <a:prstGeom prst="rect">
            <a:avLst/>
          </a:prstGeom>
          <a:noFill/>
        </p:spPr>
        <p:txBody>
          <a:bodyPr wrap="none" rtlCol="0">
            <a:spAutoFit/>
          </a:bodyPr>
          <a:lstStyle/>
          <a:p>
            <a:r>
              <a:rPr lang="en-US" altLang="zh-CN" sz="7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7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960359" y="411510"/>
            <a:ext cx="1422249" cy="523220"/>
          </a:xfrm>
          <a:prstGeom prst="rect">
            <a:avLst/>
          </a:prstGeom>
          <a:noFill/>
        </p:spPr>
        <p:txBody>
          <a:bodyPr wrap="none" rtlCol="0">
            <a:spAutoFit/>
          </a:bodyPr>
          <a:lstStyle/>
          <a:p>
            <a:r>
              <a:rPr lang="en-US" altLang="zh-CN" sz="2800" dirty="0">
                <a:solidFill>
                  <a:schemeClr val="bg1"/>
                </a:solidFill>
                <a:latin typeface="Impact" panose="020B0806030902050204" pitchFamily="34" charset="0"/>
              </a:rPr>
              <a:t>Industry</a:t>
            </a:r>
            <a:endParaRPr lang="zh-CN" altLang="en-US" sz="2800" dirty="0">
              <a:solidFill>
                <a:schemeClr val="bg1"/>
              </a:solidFill>
              <a:latin typeface="Impact" panose="020B0806030902050204" pitchFamily="34" charset="0"/>
            </a:endParaRPr>
          </a:p>
        </p:txBody>
      </p:sp>
      <p:sp>
        <p:nvSpPr>
          <p:cNvPr id="17" name="任意多边形 16"/>
          <p:cNvSpPr/>
          <p:nvPr/>
        </p:nvSpPr>
        <p:spPr>
          <a:xfrm>
            <a:off x="-108520"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960359" y="772711"/>
            <a:ext cx="1584176" cy="430887"/>
          </a:xfrm>
          <a:prstGeom prst="rect">
            <a:avLst/>
          </a:prstGeom>
          <a:noFill/>
        </p:spPr>
        <p:txBody>
          <a:bodyPr wrap="square" rtlCol="0">
            <a:spAutoFit/>
          </a:bodyPr>
          <a:lstStyle/>
          <a:p>
            <a:r>
              <a:rPr lang="zh-CN" altLang="en-US" sz="1050" dirty="0" smtClean="0">
                <a:solidFill>
                  <a:schemeClr val="bg1"/>
                </a:solidFill>
                <a:latin typeface="方正大黑简体" panose="03000509000000000000" pitchFamily="65" charset="-122"/>
                <a:ea typeface="方正大黑简体" panose="03000509000000000000" pitchFamily="65" charset="-122"/>
              </a:rPr>
              <a:t>工业产品</a:t>
            </a:r>
          </a:p>
          <a:p>
            <a:endParaRPr lang="zh-CN" altLang="en-US" sz="1050" dirty="0"/>
          </a:p>
        </p:txBody>
      </p:sp>
      <p:sp>
        <p:nvSpPr>
          <p:cNvPr id="20" name="任意多边形 19"/>
          <p:cNvSpPr/>
          <p:nvPr/>
        </p:nvSpPr>
        <p:spPr>
          <a:xfrm>
            <a:off x="107504" y="1045046"/>
            <a:ext cx="1699260" cy="4191000"/>
          </a:xfrm>
          <a:custGeom>
            <a:avLst/>
            <a:gdLst>
              <a:gd name="connsiteX0" fmla="*/ 0 w 1699260"/>
              <a:gd name="connsiteY0" fmla="*/ 4175760 h 4191000"/>
              <a:gd name="connsiteX1" fmla="*/ 1630680 w 1699260"/>
              <a:gd name="connsiteY1" fmla="*/ 0 h 4191000"/>
              <a:gd name="connsiteX2" fmla="*/ 1699260 w 1699260"/>
              <a:gd name="connsiteY2" fmla="*/ 53340 h 4191000"/>
              <a:gd name="connsiteX3" fmla="*/ 144780 w 1699260"/>
              <a:gd name="connsiteY3" fmla="*/ 4191000 h 4191000"/>
              <a:gd name="connsiteX4" fmla="*/ 0 w 1699260"/>
              <a:gd name="connsiteY4" fmla="*/ 4175760 h 4191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260" h="4191000">
                <a:moveTo>
                  <a:pt x="0" y="4175760"/>
                </a:moveTo>
                <a:lnTo>
                  <a:pt x="1630680" y="0"/>
                </a:lnTo>
                <a:lnTo>
                  <a:pt x="1699260" y="53340"/>
                </a:lnTo>
                <a:lnTo>
                  <a:pt x="144780" y="4191000"/>
                </a:lnTo>
                <a:lnTo>
                  <a:pt x="0" y="417576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691680" y="915566"/>
            <a:ext cx="196671" cy="19667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801103" y="1013902"/>
            <a:ext cx="1819553" cy="1125800"/>
          </a:xfrm>
          <a:prstGeom prst="line">
            <a:avLst/>
          </a:prstGeom>
          <a:ln w="38100">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620656" y="2139702"/>
            <a:ext cx="1671424" cy="0"/>
          </a:xfrm>
          <a:prstGeom prst="line">
            <a:avLst/>
          </a:prstGeom>
          <a:ln w="38100">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2050" name="Picture 2" descr="F:\1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5146" y="3075806"/>
            <a:ext cx="2886075" cy="1762125"/>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直接连接符 13"/>
          <p:cNvCxnSpPr/>
          <p:nvPr/>
        </p:nvCxnSpPr>
        <p:spPr>
          <a:xfrm>
            <a:off x="5292080" y="2139703"/>
            <a:ext cx="1872208" cy="1152127"/>
          </a:xfrm>
          <a:prstGeom prst="line">
            <a:avLst/>
          </a:prstGeom>
          <a:ln w="38100">
            <a:solidFill>
              <a:schemeClr val="bg1">
                <a:lumMod val="8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64612" y="3073492"/>
            <a:ext cx="1223412" cy="230832"/>
          </a:xfrm>
          <a:prstGeom prst="rect">
            <a:avLst/>
          </a:prstGeom>
          <a:noFill/>
        </p:spPr>
        <p:txBody>
          <a:bodyPr wrap="none" rtlCol="0">
            <a:spAutoFit/>
          </a:bodyPr>
          <a:lstStyle/>
          <a:p>
            <a:r>
              <a:rPr lang="zh-CN" altLang="en-US" sz="900" dirty="0" smtClean="0">
                <a:solidFill>
                  <a:schemeClr val="bg1">
                    <a:lumMod val="75000"/>
                  </a:schemeClr>
                </a:solidFill>
                <a:latin typeface="方正大黑简体" panose="03000509000000000000" pitchFamily="65" charset="-122"/>
                <a:ea typeface="方正大黑简体" panose="03000509000000000000" pitchFamily="65" charset="-122"/>
              </a:rPr>
              <a:t>输入设计效果图标题</a:t>
            </a:r>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p:txBody>
      </p:sp>
      <p:sp>
        <p:nvSpPr>
          <p:cNvPr id="23" name="TextBox 22"/>
          <p:cNvSpPr txBox="1"/>
          <p:nvPr/>
        </p:nvSpPr>
        <p:spPr>
          <a:xfrm>
            <a:off x="2843808" y="3340899"/>
            <a:ext cx="1960793" cy="1031051"/>
          </a:xfrm>
          <a:prstGeom prst="rect">
            <a:avLst/>
          </a:prstGeom>
          <a:noFill/>
        </p:spPr>
        <p:txBody>
          <a:bodyPr wrap="none" rtlCol="0">
            <a:spAutoFit/>
          </a:bodyPr>
          <a:lstStyle/>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输入设计效果图内容，输入设计效果图内容，输入效果图</a:t>
            </a:r>
            <a:endParaRPr lang="en-US" altLang="zh-CN" sz="500" dirty="0" smtClean="0">
              <a:solidFill>
                <a:schemeClr val="bg1">
                  <a:lumMod val="75000"/>
                </a:schemeClr>
              </a:solidFill>
              <a:latin typeface="方正大黑简体" panose="03000509000000000000" pitchFamily="65" charset="-122"/>
              <a:ea typeface="方正大黑简体" panose="03000509000000000000" pitchFamily="65" charset="-122"/>
            </a:endParaRPr>
          </a:p>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内容，输入</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效果图内容，输入效果图内容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a:t>
            </a:r>
            <a:endParaRPr lang="en-US" altLang="zh-CN" sz="500" dirty="0" smtClean="0">
              <a:solidFill>
                <a:schemeClr val="bg1">
                  <a:lumMod val="75000"/>
                </a:schemeClr>
              </a:solidFill>
              <a:latin typeface="方正大黑简体" panose="03000509000000000000" pitchFamily="65" charset="-122"/>
              <a:ea typeface="方正大黑简体" panose="03000509000000000000" pitchFamily="65" charset="-122"/>
            </a:endParaRPr>
          </a:p>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输入</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效果图内容，输入效果图内容，</a:t>
            </a:r>
          </a:p>
          <a:p>
            <a:pPr marL="171450" indent="-171450">
              <a:buFont typeface="Wingdings" panose="05000000000000000000" pitchFamily="2" charset="2"/>
              <a:buChar char="Ø"/>
            </a:pP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效果图内容，输入效果图内容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，效果</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图内容，输入</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效果</a:t>
            </a:r>
            <a:endParaRPr lang="en-US" altLang="zh-CN" sz="500" dirty="0" smtClean="0">
              <a:solidFill>
                <a:schemeClr val="bg1">
                  <a:lumMod val="75000"/>
                </a:schemeClr>
              </a:solidFill>
              <a:latin typeface="方正大黑简体" panose="03000509000000000000" pitchFamily="65" charset="-122"/>
              <a:ea typeface="方正大黑简体" panose="03000509000000000000" pitchFamily="65" charset="-122"/>
            </a:endParaRPr>
          </a:p>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图</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内容，</a:t>
            </a: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p:txBody>
      </p:sp>
      <p:sp>
        <p:nvSpPr>
          <p:cNvPr id="25" name="TextBox 24"/>
          <p:cNvSpPr txBox="1"/>
          <p:nvPr/>
        </p:nvSpPr>
        <p:spPr>
          <a:xfrm>
            <a:off x="2843808" y="3844955"/>
            <a:ext cx="1960793" cy="1031051"/>
          </a:xfrm>
          <a:prstGeom prst="rect">
            <a:avLst/>
          </a:prstGeom>
          <a:noFill/>
        </p:spPr>
        <p:txBody>
          <a:bodyPr wrap="none" rtlCol="0">
            <a:spAutoFit/>
          </a:bodyPr>
          <a:lstStyle/>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输入设计效果图内容，输入设计效果图内容，输入效果图</a:t>
            </a:r>
            <a:endParaRPr lang="en-US" altLang="zh-CN" sz="500" dirty="0" smtClean="0">
              <a:solidFill>
                <a:schemeClr val="bg1">
                  <a:lumMod val="75000"/>
                </a:schemeClr>
              </a:solidFill>
              <a:latin typeface="方正大黑简体" panose="03000509000000000000" pitchFamily="65" charset="-122"/>
              <a:ea typeface="方正大黑简体" panose="03000509000000000000" pitchFamily="65" charset="-122"/>
            </a:endParaRPr>
          </a:p>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内容，输入</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效果图内容，输入效果图内容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a:t>
            </a:r>
            <a:endParaRPr lang="en-US" altLang="zh-CN" sz="500" dirty="0" smtClean="0">
              <a:solidFill>
                <a:schemeClr val="bg1">
                  <a:lumMod val="75000"/>
                </a:schemeClr>
              </a:solidFill>
              <a:latin typeface="方正大黑简体" panose="03000509000000000000" pitchFamily="65" charset="-122"/>
              <a:ea typeface="方正大黑简体" panose="03000509000000000000" pitchFamily="65" charset="-122"/>
            </a:endParaRPr>
          </a:p>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输入</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效果图内容，输入效果图内容，</a:t>
            </a:r>
          </a:p>
          <a:p>
            <a:pPr marL="171450" indent="-171450">
              <a:buFont typeface="Wingdings" panose="05000000000000000000" pitchFamily="2" charset="2"/>
              <a:buChar char="Ø"/>
            </a:pP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效果图内容，输入效果图内容</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，效果</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图内容，输入</a:t>
            </a: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效果</a:t>
            </a:r>
            <a:endParaRPr lang="en-US" altLang="zh-CN" sz="500" dirty="0" smtClean="0">
              <a:solidFill>
                <a:schemeClr val="bg1">
                  <a:lumMod val="75000"/>
                </a:schemeClr>
              </a:solidFill>
              <a:latin typeface="方正大黑简体" panose="03000509000000000000" pitchFamily="65" charset="-122"/>
              <a:ea typeface="方正大黑简体" panose="03000509000000000000" pitchFamily="65" charset="-122"/>
            </a:endParaRPr>
          </a:p>
          <a:p>
            <a:pPr marL="171450" indent="-171450">
              <a:buFont typeface="Wingdings" panose="05000000000000000000" pitchFamily="2" charset="2"/>
              <a:buChar char="Ø"/>
            </a:pPr>
            <a:r>
              <a:rPr lang="zh-CN" altLang="en-US" sz="500" dirty="0" smtClean="0">
                <a:solidFill>
                  <a:schemeClr val="bg1">
                    <a:lumMod val="75000"/>
                  </a:schemeClr>
                </a:solidFill>
                <a:latin typeface="方正大黑简体" panose="03000509000000000000" pitchFamily="65" charset="-122"/>
                <a:ea typeface="方正大黑简体" panose="03000509000000000000" pitchFamily="65" charset="-122"/>
              </a:rPr>
              <a:t>图</a:t>
            </a:r>
            <a:r>
              <a:rPr lang="zh-CN" altLang="en-US" sz="500" dirty="0">
                <a:solidFill>
                  <a:schemeClr val="bg1">
                    <a:lumMod val="75000"/>
                  </a:schemeClr>
                </a:solidFill>
                <a:latin typeface="方正大黑简体" panose="03000509000000000000" pitchFamily="65" charset="-122"/>
                <a:ea typeface="方正大黑简体" panose="03000509000000000000" pitchFamily="65" charset="-122"/>
              </a:rPr>
              <a:t>内容，</a:t>
            </a: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a:p>
            <a:endParaRPr lang="zh-CN" altLang="en-US" sz="900" dirty="0">
              <a:solidFill>
                <a:schemeClr val="bg1">
                  <a:lumMod val="75000"/>
                </a:schemeClr>
              </a:solidFill>
              <a:latin typeface="方正大黑简体" panose="03000509000000000000" pitchFamily="65" charset="-122"/>
              <a:ea typeface="方正大黑简体" panose="03000509000000000000" pitchFamily="65"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up)">
                                      <p:cBhvr>
                                        <p:cTn id="22" dur="500"/>
                                        <p:tgtEl>
                                          <p:spTgt spid="25"/>
                                        </p:tgtEl>
                                      </p:cBhvr>
                                    </p:animEffect>
                                  </p:childTnLst>
                                </p:cTn>
                              </p:par>
                              <p:par>
                                <p:cTn id="23" presetID="52" presetClass="entr" presetSubtype="0" fill="hold" nodeType="withEffect">
                                  <p:stCondLst>
                                    <p:cond delay="0"/>
                                  </p:stCondLst>
                                  <p:childTnLst>
                                    <p:set>
                                      <p:cBhvr>
                                        <p:cTn id="24" dur="1" fill="hold">
                                          <p:stCondLst>
                                            <p:cond delay="0"/>
                                          </p:stCondLst>
                                        </p:cTn>
                                        <p:tgtEl>
                                          <p:spTgt spid="2050"/>
                                        </p:tgtEl>
                                        <p:attrNameLst>
                                          <p:attrName>style.visibility</p:attrName>
                                        </p:attrNameLst>
                                      </p:cBhvr>
                                      <p:to>
                                        <p:strVal val="visible"/>
                                      </p:to>
                                    </p:set>
                                    <p:animScale>
                                      <p:cBhvr>
                                        <p:cTn id="25" dur="1750" decel="50000" fill="hold">
                                          <p:stCondLst>
                                            <p:cond delay="0"/>
                                          </p:stCondLst>
                                        </p:cTn>
                                        <p:tgtEl>
                                          <p:spTgt spid="20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750" decel="50000" fill="hold">
                                          <p:stCondLst>
                                            <p:cond delay="0"/>
                                          </p:stCondLst>
                                        </p:cTn>
                                        <p:tgtEl>
                                          <p:spTgt spid="2050"/>
                                        </p:tgtEl>
                                        <p:attrNameLst>
                                          <p:attrName>ppt_x</p:attrName>
                                          <p:attrName>ppt_y</p:attrName>
                                        </p:attrNameLst>
                                      </p:cBhvr>
                                    </p:animMotion>
                                    <p:animEffect transition="in" filter="fade">
                                      <p:cBhvr>
                                        <p:cTn id="27" dur="1750"/>
                                        <p:tgtEl>
                                          <p:spTgt spid="2050"/>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14"/>
                                        </p:tgtEl>
                                        <p:attrNameLst>
                                          <p:attrName>ppt_x</p:attrName>
                                        </p:attrNameLst>
                                      </p:cBhvr>
                                      <p:tavLst>
                                        <p:tav tm="0">
                                          <p:val>
                                            <p:strVal val="ppt_x"/>
                                          </p:val>
                                        </p:tav>
                                        <p:tav tm="100000">
                                          <p:val>
                                            <p:strVal val="ppt_x"/>
                                          </p:val>
                                        </p:tav>
                                      </p:tavLst>
                                    </p:anim>
                                    <p:anim calcmode="lin" valueType="num">
                                      <p:cBhvr additive="base">
                                        <p:cTn id="32" dur="500"/>
                                        <p:tgtEl>
                                          <p:spTgt spid="14"/>
                                        </p:tgtEl>
                                        <p:attrNameLst>
                                          <p:attrName>ppt_y</p:attrName>
                                        </p:attrNameLst>
                                      </p:cBhvr>
                                      <p:tavLst>
                                        <p:tav tm="0">
                                          <p:val>
                                            <p:strVal val="ppt_y"/>
                                          </p:val>
                                        </p:tav>
                                        <p:tav tm="100000">
                                          <p:val>
                                            <p:strVal val="1+ppt_h/2"/>
                                          </p:val>
                                        </p:tav>
                                      </p:tavLst>
                                    </p:anim>
                                    <p:set>
                                      <p:cBhvr>
                                        <p:cTn id="33" dur="1" fill="hold">
                                          <p:stCondLst>
                                            <p:cond delay="499"/>
                                          </p:stCondLst>
                                        </p:cTn>
                                        <p:tgtEl>
                                          <p:spTgt spid="14"/>
                                        </p:tgtEl>
                                        <p:attrNameLst>
                                          <p:attrName>style.visibility</p:attrName>
                                        </p:attrNameLst>
                                      </p:cBhvr>
                                      <p:to>
                                        <p:strVal val="hidden"/>
                                      </p:to>
                                    </p:set>
                                  </p:childTnLst>
                                </p:cTn>
                              </p:par>
                              <p:par>
                                <p:cTn id="34" presetID="2" presetClass="exit" presetSubtype="4" fill="hold" grpId="1" nodeType="withEffect">
                                  <p:stCondLst>
                                    <p:cond delay="0"/>
                                  </p:stCondLst>
                                  <p:childTnLst>
                                    <p:anim calcmode="lin" valueType="num">
                                      <p:cBhvr additive="base">
                                        <p:cTn id="35" dur="500"/>
                                        <p:tgtEl>
                                          <p:spTgt spid="15"/>
                                        </p:tgtEl>
                                        <p:attrNameLst>
                                          <p:attrName>ppt_x</p:attrName>
                                        </p:attrNameLst>
                                      </p:cBhvr>
                                      <p:tavLst>
                                        <p:tav tm="0">
                                          <p:val>
                                            <p:strVal val="ppt_x"/>
                                          </p:val>
                                        </p:tav>
                                        <p:tav tm="100000">
                                          <p:val>
                                            <p:strVal val="ppt_x"/>
                                          </p:val>
                                        </p:tav>
                                      </p:tavLst>
                                    </p:anim>
                                    <p:anim calcmode="lin" valueType="num">
                                      <p:cBhvr additive="base">
                                        <p:cTn id="36" dur="500"/>
                                        <p:tgtEl>
                                          <p:spTgt spid="15"/>
                                        </p:tgtEl>
                                        <p:attrNameLst>
                                          <p:attrName>ppt_y</p:attrName>
                                        </p:attrNameLst>
                                      </p:cBhvr>
                                      <p:tavLst>
                                        <p:tav tm="0">
                                          <p:val>
                                            <p:strVal val="ppt_y"/>
                                          </p:val>
                                        </p:tav>
                                        <p:tav tm="100000">
                                          <p:val>
                                            <p:strVal val="1+ppt_h/2"/>
                                          </p:val>
                                        </p:tav>
                                      </p:tavLst>
                                    </p:anim>
                                    <p:set>
                                      <p:cBhvr>
                                        <p:cTn id="37" dur="1" fill="hold">
                                          <p:stCondLst>
                                            <p:cond delay="499"/>
                                          </p:stCondLst>
                                        </p:cTn>
                                        <p:tgtEl>
                                          <p:spTgt spid="15"/>
                                        </p:tgtEl>
                                        <p:attrNameLst>
                                          <p:attrName>style.visibility</p:attrName>
                                        </p:attrNameLst>
                                      </p:cBhvr>
                                      <p:to>
                                        <p:strVal val="hidden"/>
                                      </p:to>
                                    </p:set>
                                  </p:childTnLst>
                                </p:cTn>
                              </p:par>
                              <p:par>
                                <p:cTn id="38" presetID="2" presetClass="exit" presetSubtype="4" fill="hold" grpId="1" nodeType="withEffect">
                                  <p:stCondLst>
                                    <p:cond delay="0"/>
                                  </p:stCondLst>
                                  <p:childTnLst>
                                    <p:anim calcmode="lin" valueType="num">
                                      <p:cBhvr additive="base">
                                        <p:cTn id="39" dur="500"/>
                                        <p:tgtEl>
                                          <p:spTgt spid="23"/>
                                        </p:tgtEl>
                                        <p:attrNameLst>
                                          <p:attrName>ppt_x</p:attrName>
                                        </p:attrNameLst>
                                      </p:cBhvr>
                                      <p:tavLst>
                                        <p:tav tm="0">
                                          <p:val>
                                            <p:strVal val="ppt_x"/>
                                          </p:val>
                                        </p:tav>
                                        <p:tav tm="100000">
                                          <p:val>
                                            <p:strVal val="ppt_x"/>
                                          </p:val>
                                        </p:tav>
                                      </p:tavLst>
                                    </p:anim>
                                    <p:anim calcmode="lin" valueType="num">
                                      <p:cBhvr additive="base">
                                        <p:cTn id="40" dur="500"/>
                                        <p:tgtEl>
                                          <p:spTgt spid="23"/>
                                        </p:tgtEl>
                                        <p:attrNameLst>
                                          <p:attrName>ppt_y</p:attrName>
                                        </p:attrNameLst>
                                      </p:cBhvr>
                                      <p:tavLst>
                                        <p:tav tm="0">
                                          <p:val>
                                            <p:strVal val="ppt_y"/>
                                          </p:val>
                                        </p:tav>
                                        <p:tav tm="100000">
                                          <p:val>
                                            <p:strVal val="1+ppt_h/2"/>
                                          </p:val>
                                        </p:tav>
                                      </p:tavLst>
                                    </p:anim>
                                    <p:set>
                                      <p:cBhvr>
                                        <p:cTn id="41" dur="1" fill="hold">
                                          <p:stCondLst>
                                            <p:cond delay="499"/>
                                          </p:stCondLst>
                                        </p:cTn>
                                        <p:tgtEl>
                                          <p:spTgt spid="23"/>
                                        </p:tgtEl>
                                        <p:attrNameLst>
                                          <p:attrName>style.visibility</p:attrName>
                                        </p:attrNameLst>
                                      </p:cBhvr>
                                      <p:to>
                                        <p:strVal val="hidden"/>
                                      </p:to>
                                    </p:set>
                                  </p:childTnLst>
                                </p:cTn>
                              </p:par>
                              <p:par>
                                <p:cTn id="42" presetID="2" presetClass="exit" presetSubtype="4" fill="hold" grpId="1" nodeType="withEffect">
                                  <p:stCondLst>
                                    <p:cond delay="0"/>
                                  </p:stCondLst>
                                  <p:childTnLst>
                                    <p:anim calcmode="lin" valueType="num">
                                      <p:cBhvr additive="base">
                                        <p:cTn id="43" dur="500"/>
                                        <p:tgtEl>
                                          <p:spTgt spid="25"/>
                                        </p:tgtEl>
                                        <p:attrNameLst>
                                          <p:attrName>ppt_x</p:attrName>
                                        </p:attrNameLst>
                                      </p:cBhvr>
                                      <p:tavLst>
                                        <p:tav tm="0">
                                          <p:val>
                                            <p:strVal val="ppt_x"/>
                                          </p:val>
                                        </p:tav>
                                        <p:tav tm="100000">
                                          <p:val>
                                            <p:strVal val="ppt_x"/>
                                          </p:val>
                                        </p:tav>
                                      </p:tavLst>
                                    </p:anim>
                                    <p:anim calcmode="lin" valueType="num">
                                      <p:cBhvr additive="base">
                                        <p:cTn id="44" dur="500"/>
                                        <p:tgtEl>
                                          <p:spTgt spid="25"/>
                                        </p:tgtEl>
                                        <p:attrNameLst>
                                          <p:attrName>ppt_y</p:attrName>
                                        </p:attrNameLst>
                                      </p:cBhvr>
                                      <p:tavLst>
                                        <p:tav tm="0">
                                          <p:val>
                                            <p:strVal val="ppt_y"/>
                                          </p:val>
                                        </p:tav>
                                        <p:tav tm="100000">
                                          <p:val>
                                            <p:strVal val="1+ppt_h/2"/>
                                          </p:val>
                                        </p:tav>
                                      </p:tavLst>
                                    </p:anim>
                                    <p:set>
                                      <p:cBhvr>
                                        <p:cTn id="45" dur="1" fill="hold">
                                          <p:stCondLst>
                                            <p:cond delay="499"/>
                                          </p:stCondLst>
                                        </p:cTn>
                                        <p:tgtEl>
                                          <p:spTgt spid="25"/>
                                        </p:tgtEl>
                                        <p:attrNameLst>
                                          <p:attrName>style.visibility</p:attrName>
                                        </p:attrNameLst>
                                      </p:cBhvr>
                                      <p:to>
                                        <p:strVal val="hidden"/>
                                      </p:to>
                                    </p:set>
                                  </p:childTnLst>
                                </p:cTn>
                              </p:par>
                              <p:par>
                                <p:cTn id="46" presetID="2" presetClass="exit" presetSubtype="4" fill="hold" nodeType="withEffect">
                                  <p:stCondLst>
                                    <p:cond delay="0"/>
                                  </p:stCondLst>
                                  <p:childTnLst>
                                    <p:anim calcmode="lin" valueType="num">
                                      <p:cBhvr additive="base">
                                        <p:cTn id="47" dur="500"/>
                                        <p:tgtEl>
                                          <p:spTgt spid="2050"/>
                                        </p:tgtEl>
                                        <p:attrNameLst>
                                          <p:attrName>ppt_x</p:attrName>
                                        </p:attrNameLst>
                                      </p:cBhvr>
                                      <p:tavLst>
                                        <p:tav tm="0">
                                          <p:val>
                                            <p:strVal val="ppt_x"/>
                                          </p:val>
                                        </p:tav>
                                        <p:tav tm="100000">
                                          <p:val>
                                            <p:strVal val="ppt_x"/>
                                          </p:val>
                                        </p:tav>
                                      </p:tavLst>
                                    </p:anim>
                                    <p:anim calcmode="lin" valueType="num">
                                      <p:cBhvr additive="base">
                                        <p:cTn id="48" dur="500"/>
                                        <p:tgtEl>
                                          <p:spTgt spid="2050"/>
                                        </p:tgtEl>
                                        <p:attrNameLst>
                                          <p:attrName>ppt_y</p:attrName>
                                        </p:attrNameLst>
                                      </p:cBhvr>
                                      <p:tavLst>
                                        <p:tav tm="0">
                                          <p:val>
                                            <p:strVal val="ppt_y"/>
                                          </p:val>
                                        </p:tav>
                                        <p:tav tm="100000">
                                          <p:val>
                                            <p:strVal val="1+ppt_h/2"/>
                                          </p:val>
                                        </p:tav>
                                      </p:tavLst>
                                    </p:anim>
                                    <p:set>
                                      <p:cBhvr>
                                        <p:cTn id="49" dur="1" fill="hold">
                                          <p:stCondLst>
                                            <p:cond delay="499"/>
                                          </p:stCondLst>
                                        </p:cTn>
                                        <p:tgtEl>
                                          <p:spTgt spid="2050"/>
                                        </p:tgtEl>
                                        <p:attrNameLst>
                                          <p:attrName>style.visibility</p:attrName>
                                        </p:attrNameLst>
                                      </p:cBhvr>
                                      <p:to>
                                        <p:strVal val="hidden"/>
                                      </p:to>
                                    </p:set>
                                  </p:childTnLst>
                                </p:cTn>
                              </p:par>
                              <p:par>
                                <p:cTn id="50" presetID="2" presetClass="exit" presetSubtype="4" fill="hold" grpId="0" nodeType="withEffect">
                                  <p:stCondLst>
                                    <p:cond delay="0"/>
                                  </p:stCondLst>
                                  <p:childTnLst>
                                    <p:anim calcmode="lin" valueType="num">
                                      <p:cBhvr additive="base">
                                        <p:cTn id="51" dur="500"/>
                                        <p:tgtEl>
                                          <p:spTgt spid="7"/>
                                        </p:tgtEl>
                                        <p:attrNameLst>
                                          <p:attrName>ppt_x</p:attrName>
                                        </p:attrNameLst>
                                      </p:cBhvr>
                                      <p:tavLst>
                                        <p:tav tm="0">
                                          <p:val>
                                            <p:strVal val="ppt_x"/>
                                          </p:val>
                                        </p:tav>
                                        <p:tav tm="100000">
                                          <p:val>
                                            <p:strVal val="ppt_x"/>
                                          </p:val>
                                        </p:tav>
                                      </p:tavLst>
                                    </p:anim>
                                    <p:anim calcmode="lin" valueType="num">
                                      <p:cBhvr additive="base">
                                        <p:cTn id="52" dur="500"/>
                                        <p:tgtEl>
                                          <p:spTgt spid="7"/>
                                        </p:tgtEl>
                                        <p:attrNameLst>
                                          <p:attrName>ppt_y</p:attrName>
                                        </p:attrNameLst>
                                      </p:cBhvr>
                                      <p:tavLst>
                                        <p:tav tm="0">
                                          <p:val>
                                            <p:strVal val="ppt_y"/>
                                          </p:val>
                                        </p:tav>
                                        <p:tav tm="100000">
                                          <p:val>
                                            <p:strVal val="1+ppt_h/2"/>
                                          </p:val>
                                        </p:tav>
                                      </p:tavLst>
                                    </p:anim>
                                    <p:set>
                                      <p:cBhvr>
                                        <p:cTn id="53" dur="1" fill="hold">
                                          <p:stCondLst>
                                            <p:cond delay="499"/>
                                          </p:stCondLst>
                                        </p:cTn>
                                        <p:tgtEl>
                                          <p:spTgt spid="7"/>
                                        </p:tgtEl>
                                        <p:attrNameLst>
                                          <p:attrName>style.visibility</p:attrName>
                                        </p:attrNameLst>
                                      </p:cBhvr>
                                      <p:to>
                                        <p:strVal val="hidden"/>
                                      </p:to>
                                    </p:set>
                                  </p:childTnLst>
                                </p:cTn>
                              </p:par>
                              <p:par>
                                <p:cTn id="54" presetID="2" presetClass="exit" presetSubtype="4" fill="hold" grpId="0" nodeType="withEffect">
                                  <p:stCondLst>
                                    <p:cond delay="0"/>
                                  </p:stCondLst>
                                  <p:childTnLst>
                                    <p:anim calcmode="lin" valueType="num">
                                      <p:cBhvr additive="base">
                                        <p:cTn id="55" dur="500"/>
                                        <p:tgtEl>
                                          <p:spTgt spid="8"/>
                                        </p:tgtEl>
                                        <p:attrNameLst>
                                          <p:attrName>ppt_x</p:attrName>
                                        </p:attrNameLst>
                                      </p:cBhvr>
                                      <p:tavLst>
                                        <p:tav tm="0">
                                          <p:val>
                                            <p:strVal val="ppt_x"/>
                                          </p:val>
                                        </p:tav>
                                        <p:tav tm="100000">
                                          <p:val>
                                            <p:strVal val="ppt_x"/>
                                          </p:val>
                                        </p:tav>
                                      </p:tavLst>
                                    </p:anim>
                                    <p:anim calcmode="lin" valueType="num">
                                      <p:cBhvr additive="base">
                                        <p:cTn id="56" dur="500"/>
                                        <p:tgtEl>
                                          <p:spTgt spid="8"/>
                                        </p:tgtEl>
                                        <p:attrNameLst>
                                          <p:attrName>ppt_y</p:attrName>
                                        </p:attrNameLst>
                                      </p:cBhvr>
                                      <p:tavLst>
                                        <p:tav tm="0">
                                          <p:val>
                                            <p:strVal val="ppt_y"/>
                                          </p:val>
                                        </p:tav>
                                        <p:tav tm="100000">
                                          <p:val>
                                            <p:strVal val="1+ppt_h/2"/>
                                          </p:val>
                                        </p:tav>
                                      </p:tavLst>
                                    </p:anim>
                                    <p:set>
                                      <p:cBhvr>
                                        <p:cTn id="57" dur="1" fill="hold">
                                          <p:stCondLst>
                                            <p:cond delay="499"/>
                                          </p:stCondLst>
                                        </p:cTn>
                                        <p:tgtEl>
                                          <p:spTgt spid="8"/>
                                        </p:tgtEl>
                                        <p:attrNameLst>
                                          <p:attrName>style.visibility</p:attrName>
                                        </p:attrNameLst>
                                      </p:cBhvr>
                                      <p:to>
                                        <p:strVal val="hidden"/>
                                      </p:to>
                                    </p:set>
                                  </p:childTnLst>
                                </p:cTn>
                              </p:par>
                              <p:par>
                                <p:cTn id="58" presetID="2" presetClass="exit" presetSubtype="4" fill="hold" grpId="0" nodeType="withEffect">
                                  <p:stCondLst>
                                    <p:cond delay="0"/>
                                  </p:stCondLst>
                                  <p:childTnLst>
                                    <p:anim calcmode="lin" valueType="num">
                                      <p:cBhvr additive="base">
                                        <p:cTn id="59" dur="500"/>
                                        <p:tgtEl>
                                          <p:spTgt spid="19"/>
                                        </p:tgtEl>
                                        <p:attrNameLst>
                                          <p:attrName>ppt_x</p:attrName>
                                        </p:attrNameLst>
                                      </p:cBhvr>
                                      <p:tavLst>
                                        <p:tav tm="0">
                                          <p:val>
                                            <p:strVal val="ppt_x"/>
                                          </p:val>
                                        </p:tav>
                                        <p:tav tm="100000">
                                          <p:val>
                                            <p:strVal val="ppt_x"/>
                                          </p:val>
                                        </p:tav>
                                      </p:tavLst>
                                    </p:anim>
                                    <p:anim calcmode="lin" valueType="num">
                                      <p:cBhvr additive="base">
                                        <p:cTn id="60" dur="500"/>
                                        <p:tgtEl>
                                          <p:spTgt spid="19"/>
                                        </p:tgtEl>
                                        <p:attrNameLst>
                                          <p:attrName>ppt_y</p:attrName>
                                        </p:attrNameLst>
                                      </p:cBhvr>
                                      <p:tavLst>
                                        <p:tav tm="0">
                                          <p:val>
                                            <p:strVal val="ppt_y"/>
                                          </p:val>
                                        </p:tav>
                                        <p:tav tm="100000">
                                          <p:val>
                                            <p:strVal val="1+ppt_h/2"/>
                                          </p:val>
                                        </p:tav>
                                      </p:tavLst>
                                    </p:anim>
                                    <p:set>
                                      <p:cBhvr>
                                        <p:cTn id="61" dur="1" fill="hold">
                                          <p:stCondLst>
                                            <p:cond delay="499"/>
                                          </p:stCondLst>
                                        </p:cTn>
                                        <p:tgtEl>
                                          <p:spTgt spid="19"/>
                                        </p:tgtEl>
                                        <p:attrNameLst>
                                          <p:attrName>style.visibility</p:attrName>
                                        </p:attrNameLst>
                                      </p:cBhvr>
                                      <p:to>
                                        <p:strVal val="hidden"/>
                                      </p:to>
                                    </p:set>
                                  </p:childTnLst>
                                </p:cTn>
                              </p:par>
                              <p:par>
                                <p:cTn id="62" presetID="2" presetClass="exit" presetSubtype="4" fill="hold" grpId="0" nodeType="withEffect">
                                  <p:stCondLst>
                                    <p:cond delay="0"/>
                                  </p:stCondLst>
                                  <p:childTnLst>
                                    <p:anim calcmode="lin" valueType="num">
                                      <p:cBhvr additive="base">
                                        <p:cTn id="63" dur="500"/>
                                        <p:tgtEl>
                                          <p:spTgt spid="11"/>
                                        </p:tgtEl>
                                        <p:attrNameLst>
                                          <p:attrName>ppt_x</p:attrName>
                                        </p:attrNameLst>
                                      </p:cBhvr>
                                      <p:tavLst>
                                        <p:tav tm="0">
                                          <p:val>
                                            <p:strVal val="ppt_x"/>
                                          </p:val>
                                        </p:tav>
                                        <p:tav tm="100000">
                                          <p:val>
                                            <p:strVal val="ppt_x"/>
                                          </p:val>
                                        </p:tav>
                                      </p:tavLst>
                                    </p:anim>
                                    <p:anim calcmode="lin" valueType="num">
                                      <p:cBhvr additive="base">
                                        <p:cTn id="64" dur="500"/>
                                        <p:tgtEl>
                                          <p:spTgt spid="11"/>
                                        </p:tgtEl>
                                        <p:attrNameLst>
                                          <p:attrName>ppt_y</p:attrName>
                                        </p:attrNameLst>
                                      </p:cBhvr>
                                      <p:tavLst>
                                        <p:tav tm="0">
                                          <p:val>
                                            <p:strVal val="ppt_y"/>
                                          </p:val>
                                        </p:tav>
                                        <p:tav tm="100000">
                                          <p:val>
                                            <p:strVal val="1+ppt_h/2"/>
                                          </p:val>
                                        </p:tav>
                                      </p:tavLst>
                                    </p:anim>
                                    <p:set>
                                      <p:cBhvr>
                                        <p:cTn id="65" dur="1" fill="hold">
                                          <p:stCondLst>
                                            <p:cond delay="499"/>
                                          </p:stCondLst>
                                        </p:cTn>
                                        <p:tgtEl>
                                          <p:spTgt spid="11"/>
                                        </p:tgtEl>
                                        <p:attrNameLst>
                                          <p:attrName>style.visibility</p:attrName>
                                        </p:attrNameLst>
                                      </p:cBhvr>
                                      <p:to>
                                        <p:strVal val="hidden"/>
                                      </p:to>
                                    </p:set>
                                  </p:childTnLst>
                                </p:cTn>
                              </p:par>
                              <p:par>
                                <p:cTn id="66" presetID="2" presetClass="exit" presetSubtype="4" fill="hold" grpId="0" nodeType="withEffect">
                                  <p:stCondLst>
                                    <p:cond delay="0"/>
                                  </p:stCondLst>
                                  <p:childTnLst>
                                    <p:anim calcmode="lin" valueType="num">
                                      <p:cBhvr additive="base">
                                        <p:cTn id="67" dur="500"/>
                                        <p:tgtEl>
                                          <p:spTgt spid="20"/>
                                        </p:tgtEl>
                                        <p:attrNameLst>
                                          <p:attrName>ppt_x</p:attrName>
                                        </p:attrNameLst>
                                      </p:cBhvr>
                                      <p:tavLst>
                                        <p:tav tm="0">
                                          <p:val>
                                            <p:strVal val="ppt_x"/>
                                          </p:val>
                                        </p:tav>
                                        <p:tav tm="100000">
                                          <p:val>
                                            <p:strVal val="ppt_x"/>
                                          </p:val>
                                        </p:tav>
                                      </p:tavLst>
                                    </p:anim>
                                    <p:anim calcmode="lin" valueType="num">
                                      <p:cBhvr additive="base">
                                        <p:cTn id="68" dur="500"/>
                                        <p:tgtEl>
                                          <p:spTgt spid="20"/>
                                        </p:tgtEl>
                                        <p:attrNameLst>
                                          <p:attrName>ppt_y</p:attrName>
                                        </p:attrNameLst>
                                      </p:cBhvr>
                                      <p:tavLst>
                                        <p:tav tm="0">
                                          <p:val>
                                            <p:strVal val="ppt_y"/>
                                          </p:val>
                                        </p:tav>
                                        <p:tav tm="100000">
                                          <p:val>
                                            <p:strVal val="1+ppt_h/2"/>
                                          </p:val>
                                        </p:tav>
                                      </p:tavLst>
                                    </p:anim>
                                    <p:set>
                                      <p:cBhvr>
                                        <p:cTn id="69" dur="1" fill="hold">
                                          <p:stCondLst>
                                            <p:cond delay="499"/>
                                          </p:stCondLst>
                                        </p:cTn>
                                        <p:tgtEl>
                                          <p:spTgt spid="20"/>
                                        </p:tgtEl>
                                        <p:attrNameLst>
                                          <p:attrName>style.visibility</p:attrName>
                                        </p:attrNameLst>
                                      </p:cBhvr>
                                      <p:to>
                                        <p:strVal val="hidden"/>
                                      </p:to>
                                    </p:set>
                                  </p:childTnLst>
                                </p:cTn>
                              </p:par>
                              <p:par>
                                <p:cTn id="70" presetID="2" presetClass="exit" presetSubtype="4" fill="hold" grpId="0" nodeType="withEffect">
                                  <p:stCondLst>
                                    <p:cond delay="0"/>
                                  </p:stCondLst>
                                  <p:childTnLst>
                                    <p:anim calcmode="lin" valueType="num">
                                      <p:cBhvr additive="base">
                                        <p:cTn id="71" dur="500"/>
                                        <p:tgtEl>
                                          <p:spTgt spid="2"/>
                                        </p:tgtEl>
                                        <p:attrNameLst>
                                          <p:attrName>ppt_x</p:attrName>
                                        </p:attrNameLst>
                                      </p:cBhvr>
                                      <p:tavLst>
                                        <p:tav tm="0">
                                          <p:val>
                                            <p:strVal val="ppt_x"/>
                                          </p:val>
                                        </p:tav>
                                        <p:tav tm="100000">
                                          <p:val>
                                            <p:strVal val="ppt_x"/>
                                          </p:val>
                                        </p:tav>
                                      </p:tavLst>
                                    </p:anim>
                                    <p:anim calcmode="lin" valueType="num">
                                      <p:cBhvr additive="base">
                                        <p:cTn id="72" dur="500"/>
                                        <p:tgtEl>
                                          <p:spTgt spid="2"/>
                                        </p:tgtEl>
                                        <p:attrNameLst>
                                          <p:attrName>ppt_y</p:attrName>
                                        </p:attrNameLst>
                                      </p:cBhvr>
                                      <p:tavLst>
                                        <p:tav tm="0">
                                          <p:val>
                                            <p:strVal val="ppt_y"/>
                                          </p:val>
                                        </p:tav>
                                        <p:tav tm="100000">
                                          <p:val>
                                            <p:strVal val="1+ppt_h/2"/>
                                          </p:val>
                                        </p:tav>
                                      </p:tavLst>
                                    </p:anim>
                                    <p:set>
                                      <p:cBhvr>
                                        <p:cTn id="73" dur="1" fill="hold">
                                          <p:stCondLst>
                                            <p:cond delay="499"/>
                                          </p:stCondLst>
                                        </p:cTn>
                                        <p:tgtEl>
                                          <p:spTgt spid="2"/>
                                        </p:tgtEl>
                                        <p:attrNameLst>
                                          <p:attrName>style.visibility</p:attrName>
                                        </p:attrNameLst>
                                      </p:cBhvr>
                                      <p:to>
                                        <p:strVal val="hidden"/>
                                      </p:to>
                                    </p:set>
                                  </p:childTnLst>
                                </p:cTn>
                              </p:par>
                              <p:par>
                                <p:cTn id="74" presetID="2" presetClass="exit" presetSubtype="4" fill="hold" nodeType="withEffect">
                                  <p:stCondLst>
                                    <p:cond delay="0"/>
                                  </p:stCondLst>
                                  <p:childTnLst>
                                    <p:anim calcmode="lin" valueType="num">
                                      <p:cBhvr additive="base">
                                        <p:cTn id="75" dur="500"/>
                                        <p:tgtEl>
                                          <p:spTgt spid="5"/>
                                        </p:tgtEl>
                                        <p:attrNameLst>
                                          <p:attrName>ppt_x</p:attrName>
                                        </p:attrNameLst>
                                      </p:cBhvr>
                                      <p:tavLst>
                                        <p:tav tm="0">
                                          <p:val>
                                            <p:strVal val="ppt_x"/>
                                          </p:val>
                                        </p:tav>
                                        <p:tav tm="100000">
                                          <p:val>
                                            <p:strVal val="ppt_x"/>
                                          </p:val>
                                        </p:tav>
                                      </p:tavLst>
                                    </p:anim>
                                    <p:anim calcmode="lin" valueType="num">
                                      <p:cBhvr additive="base">
                                        <p:cTn id="76" dur="500"/>
                                        <p:tgtEl>
                                          <p:spTgt spid="5"/>
                                        </p:tgtEl>
                                        <p:attrNameLst>
                                          <p:attrName>ppt_y</p:attrName>
                                        </p:attrNameLst>
                                      </p:cBhvr>
                                      <p:tavLst>
                                        <p:tav tm="0">
                                          <p:val>
                                            <p:strVal val="ppt_y"/>
                                          </p:val>
                                        </p:tav>
                                        <p:tav tm="100000">
                                          <p:val>
                                            <p:strVal val="1+ppt_h/2"/>
                                          </p:val>
                                        </p:tav>
                                      </p:tavLst>
                                    </p:anim>
                                    <p:set>
                                      <p:cBhvr>
                                        <p:cTn id="77" dur="1" fill="hold">
                                          <p:stCondLst>
                                            <p:cond delay="499"/>
                                          </p:stCondLst>
                                        </p:cTn>
                                        <p:tgtEl>
                                          <p:spTgt spid="5"/>
                                        </p:tgtEl>
                                        <p:attrNameLst>
                                          <p:attrName>style.visibility</p:attrName>
                                        </p:attrNameLst>
                                      </p:cBhvr>
                                      <p:to>
                                        <p:strVal val="hidden"/>
                                      </p:to>
                                    </p:set>
                                  </p:childTnLst>
                                </p:cTn>
                              </p:par>
                              <p:par>
                                <p:cTn id="78" presetID="2" presetClass="exit" presetSubtype="4" fill="hold" nodeType="withEffect">
                                  <p:stCondLst>
                                    <p:cond delay="0"/>
                                  </p:stCondLst>
                                  <p:childTnLst>
                                    <p:anim calcmode="lin" valueType="num">
                                      <p:cBhvr additive="base">
                                        <p:cTn id="79" dur="500"/>
                                        <p:tgtEl>
                                          <p:spTgt spid="18"/>
                                        </p:tgtEl>
                                        <p:attrNameLst>
                                          <p:attrName>ppt_x</p:attrName>
                                        </p:attrNameLst>
                                      </p:cBhvr>
                                      <p:tavLst>
                                        <p:tav tm="0">
                                          <p:val>
                                            <p:strVal val="ppt_x"/>
                                          </p:val>
                                        </p:tav>
                                        <p:tav tm="100000">
                                          <p:val>
                                            <p:strVal val="ppt_x"/>
                                          </p:val>
                                        </p:tav>
                                      </p:tavLst>
                                    </p:anim>
                                    <p:anim calcmode="lin" valueType="num">
                                      <p:cBhvr additive="base">
                                        <p:cTn id="80" dur="500"/>
                                        <p:tgtEl>
                                          <p:spTgt spid="18"/>
                                        </p:tgtEl>
                                        <p:attrNameLst>
                                          <p:attrName>ppt_y</p:attrName>
                                        </p:attrNameLst>
                                      </p:cBhvr>
                                      <p:tavLst>
                                        <p:tav tm="0">
                                          <p:val>
                                            <p:strVal val="ppt_y"/>
                                          </p:val>
                                        </p:tav>
                                        <p:tav tm="100000">
                                          <p:val>
                                            <p:strVal val="1+ppt_h/2"/>
                                          </p:val>
                                        </p:tav>
                                      </p:tavLst>
                                    </p:anim>
                                    <p:set>
                                      <p:cBhvr>
                                        <p:cTn id="81" dur="1" fill="hold">
                                          <p:stCondLst>
                                            <p:cond delay="499"/>
                                          </p:stCondLst>
                                        </p:cTn>
                                        <p:tgtEl>
                                          <p:spTgt spid="18"/>
                                        </p:tgtEl>
                                        <p:attrNameLst>
                                          <p:attrName>style.visibility</p:attrName>
                                        </p:attrNameLst>
                                      </p:cBhvr>
                                      <p:to>
                                        <p:strVal val="hidden"/>
                                      </p:to>
                                    </p:set>
                                  </p:childTnLst>
                                </p:cTn>
                              </p:par>
                              <p:par>
                                <p:cTn id="82" presetID="2" presetClass="exit" presetSubtype="4" fill="hold" grpId="0" nodeType="withEffect">
                                  <p:stCondLst>
                                    <p:cond delay="0"/>
                                  </p:stCondLst>
                                  <p:childTnLst>
                                    <p:anim calcmode="lin" valueType="num">
                                      <p:cBhvr additive="base">
                                        <p:cTn id="83" dur="500"/>
                                        <p:tgtEl>
                                          <p:spTgt spid="17"/>
                                        </p:tgtEl>
                                        <p:attrNameLst>
                                          <p:attrName>ppt_x</p:attrName>
                                        </p:attrNameLst>
                                      </p:cBhvr>
                                      <p:tavLst>
                                        <p:tav tm="0">
                                          <p:val>
                                            <p:strVal val="ppt_x"/>
                                          </p:val>
                                        </p:tav>
                                        <p:tav tm="100000">
                                          <p:val>
                                            <p:strVal val="ppt_x"/>
                                          </p:val>
                                        </p:tav>
                                      </p:tavLst>
                                    </p:anim>
                                    <p:anim calcmode="lin" valueType="num">
                                      <p:cBhvr additive="base">
                                        <p:cTn id="84" dur="500"/>
                                        <p:tgtEl>
                                          <p:spTgt spid="17"/>
                                        </p:tgtEl>
                                        <p:attrNameLst>
                                          <p:attrName>ppt_y</p:attrName>
                                        </p:attrNameLst>
                                      </p:cBhvr>
                                      <p:tavLst>
                                        <p:tav tm="0">
                                          <p:val>
                                            <p:strVal val="ppt_y"/>
                                          </p:val>
                                        </p:tav>
                                        <p:tav tm="100000">
                                          <p:val>
                                            <p:strVal val="1+ppt_h/2"/>
                                          </p:val>
                                        </p:tav>
                                      </p:tavLst>
                                    </p:anim>
                                    <p:set>
                                      <p:cBhvr>
                                        <p:cTn id="85"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7" grpId="0" animBg="1"/>
      <p:bldP spid="19" grpId="0" animBg="1"/>
      <p:bldP spid="11" grpId="0"/>
      <p:bldP spid="20" grpId="0" animBg="1"/>
      <p:bldP spid="2" grpId="0" animBg="1"/>
      <p:bldP spid="15" grpId="0"/>
      <p:bldP spid="15" grpId="1"/>
      <p:bldP spid="23" grpId="0"/>
      <p:bldP spid="23" grpId="1"/>
      <p:bldP spid="25" grpId="0"/>
      <p:bldP spid="25"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3851920" y="2592690"/>
            <a:ext cx="5877424" cy="35045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3626614" y="2592690"/>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510098" y="2592690"/>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419872" y="2592690"/>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2254168" y="2382148"/>
            <a:ext cx="1165704"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331640" y="2499742"/>
            <a:ext cx="2101857" cy="461665"/>
          </a:xfrm>
          <a:prstGeom prst="rect">
            <a:avLst/>
          </a:prstGeom>
          <a:noFill/>
        </p:spPr>
        <p:txBody>
          <a:bodyPr wrap="none" rtlCol="0">
            <a:spAutoFit/>
          </a:bodyPr>
          <a:lstStyle/>
          <a:p>
            <a:r>
              <a:rPr lang="en-US" altLang="zh-CN" sz="2400" dirty="0">
                <a:solidFill>
                  <a:schemeClr val="bg1"/>
                </a:solidFill>
                <a:latin typeface="Impact" panose="020B0806030902050204" pitchFamily="34" charset="0"/>
              </a:rPr>
              <a:t>Graphic design</a:t>
            </a:r>
            <a:endParaRPr lang="zh-CN" altLang="en-US" sz="24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2309624" y="2859782"/>
            <a:ext cx="1584176" cy="369332"/>
          </a:xfrm>
          <a:prstGeom prst="rect">
            <a:avLst/>
          </a:prstGeom>
          <a:noFill/>
        </p:spPr>
        <p:txBody>
          <a:bodyPr wrap="square" rtlCol="0">
            <a:spAutoFit/>
          </a:bodyPr>
          <a:lstStyle/>
          <a:p>
            <a:r>
              <a:rPr lang="zh-CN" altLang="en-US" dirty="0" smtClean="0">
                <a:solidFill>
                  <a:schemeClr val="bg1"/>
                </a:solidFill>
                <a:latin typeface="方正大黑简体" panose="03000509000000000000" pitchFamily="65" charset="-122"/>
                <a:ea typeface="方正大黑简体" panose="03000509000000000000" pitchFamily="65" charset="-122"/>
              </a:rPr>
              <a:t>平面设计</a:t>
            </a:r>
            <a:endParaRPr lang="zh-CN" altLang="en-US" dirty="0">
              <a:solidFill>
                <a:schemeClr val="bg1"/>
              </a:solidFill>
              <a:latin typeface="方正大黑简体" panose="03000509000000000000" pitchFamily="65" charset="-122"/>
              <a:ea typeface="方正大黑简体" panose="03000509000000000000" pitchFamily="65" charset="-122"/>
            </a:endParaRPr>
          </a:p>
        </p:txBody>
      </p:sp>
      <p:sp>
        <p:nvSpPr>
          <p:cNvPr id="16" name="TextBox 15"/>
          <p:cNvSpPr txBox="1"/>
          <p:nvPr/>
        </p:nvSpPr>
        <p:spPr>
          <a:xfrm>
            <a:off x="4349143" y="51470"/>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4</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8" name="TextBox 27"/>
          <p:cNvSpPr txBox="1"/>
          <p:nvPr/>
        </p:nvSpPr>
        <p:spPr>
          <a:xfrm>
            <a:off x="5974030" y="1290122"/>
            <a:ext cx="1545616" cy="1569660"/>
          </a:xfrm>
          <a:prstGeom prst="rect">
            <a:avLst/>
          </a:prstGeom>
          <a:noFill/>
        </p:spPr>
        <p:txBody>
          <a:bodyPr wrap="none" rtlCol="0">
            <a:spAutoFit/>
          </a:bodyPr>
          <a:lstStyle/>
          <a:p>
            <a:r>
              <a:rPr lang="en-US" altLang="zh-CN" sz="9600" dirty="0" err="1" smtClean="0">
                <a:solidFill>
                  <a:schemeClr val="bg1">
                    <a:lumMod val="50000"/>
                  </a:schemeClr>
                </a:solidFill>
                <a:latin typeface="方正超粗黑简体" panose="03000509000000000000" pitchFamily="65" charset="-122"/>
                <a:ea typeface="方正超粗黑简体" panose="03000509000000000000" pitchFamily="65" charset="-122"/>
              </a:rPr>
              <a:t>th</a:t>
            </a:r>
            <a:endParaRPr lang="zh-CN" altLang="en-US" sz="96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9" name="TextBox 28"/>
          <p:cNvSpPr txBox="1"/>
          <p:nvPr/>
        </p:nvSpPr>
        <p:spPr>
          <a:xfrm>
            <a:off x="7308304" y="1971586"/>
            <a:ext cx="1037463" cy="600164"/>
          </a:xfrm>
          <a:prstGeom prst="rect">
            <a:avLst/>
          </a:prstGeom>
          <a:noFill/>
        </p:spPr>
        <p:txBody>
          <a:bodyPr wrap="none" rtlCol="0">
            <a:spAutoFit/>
          </a:bodyPr>
          <a:lstStyle/>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zh-CN" altLang="en-US" sz="1100" dirty="0">
              <a:solidFill>
                <a:schemeClr val="bg1">
                  <a:lumMod val="50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inVertical)">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randombar(horizontal)">
                                      <p:cBhvr>
                                        <p:cTn id="44" dur="500"/>
                                        <p:tgtEl>
                                          <p:spTgt spid="2"/>
                                        </p:tgtEl>
                                      </p:cBhvr>
                                    </p:animEffect>
                                  </p:childTnLst>
                                </p:cTn>
                              </p:par>
                            </p:childTnLst>
                          </p:cTn>
                        </p:par>
                      </p:childTnLst>
                    </p:cTn>
                  </p:par>
                  <p:par>
                    <p:cTn id="45" fill="hold">
                      <p:stCondLst>
                        <p:cond delay="indefinite"/>
                      </p:stCondLst>
                      <p:childTnLst>
                        <p:par>
                          <p:cTn id="46" fill="hold">
                            <p:stCondLst>
                              <p:cond delay="0"/>
                            </p:stCondLst>
                            <p:childTnLst>
                              <p:par>
                                <p:cTn id="47" presetID="45" presetClass="entr" presetSubtype="0" fill="hold" grpId="0"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2000"/>
                                        <p:tgtEl>
                                          <p:spTgt spid="3"/>
                                        </p:tgtEl>
                                      </p:cBhvr>
                                    </p:animEffect>
                                    <p:anim calcmode="lin" valueType="num">
                                      <p:cBhvr>
                                        <p:cTn id="50" dur="2000" fill="hold"/>
                                        <p:tgtEl>
                                          <p:spTgt spid="3"/>
                                        </p:tgtEl>
                                        <p:attrNameLst>
                                          <p:attrName>ppt_w</p:attrName>
                                        </p:attrNameLst>
                                      </p:cBhvr>
                                      <p:tavLst>
                                        <p:tav tm="0" fmla="#ppt_w*sin(2.5*pi*$)">
                                          <p:val>
                                            <p:fltVal val="0"/>
                                          </p:val>
                                        </p:tav>
                                        <p:tav tm="100000">
                                          <p:val>
                                            <p:fltVal val="1"/>
                                          </p:val>
                                        </p:tav>
                                      </p:tavLst>
                                    </p:anim>
                                    <p:anim calcmode="lin" valueType="num">
                                      <p:cBhvr>
                                        <p:cTn id="51" dur="2000" fill="hold"/>
                                        <p:tgtEl>
                                          <p:spTgt spid="3"/>
                                        </p:tgtEl>
                                        <p:attrNameLst>
                                          <p:attrName>ppt_h</p:attrName>
                                        </p:attrNameLst>
                                      </p:cBhvr>
                                      <p:tavLst>
                                        <p:tav tm="0">
                                          <p:val>
                                            <p:strVal val="#ppt_h"/>
                                          </p:val>
                                        </p:tav>
                                        <p:tav tm="100000">
                                          <p:val>
                                            <p:strVal val="#ppt_h"/>
                                          </p:val>
                                        </p:tav>
                                      </p:tavLst>
                                    </p:anim>
                                  </p:childTnLst>
                                </p:cTn>
                              </p:par>
                              <p:par>
                                <p:cTn id="52" presetID="45" presetClass="entr" presetSubtype="0"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fade">
                                      <p:cBhvr>
                                        <p:cTn id="54" dur="2000"/>
                                        <p:tgtEl>
                                          <p:spTgt spid="5"/>
                                        </p:tgtEl>
                                      </p:cBhvr>
                                    </p:animEffect>
                                    <p:anim calcmode="lin" valueType="num">
                                      <p:cBhvr>
                                        <p:cTn id="55" dur="2000" fill="hold"/>
                                        <p:tgtEl>
                                          <p:spTgt spid="5"/>
                                        </p:tgtEl>
                                        <p:attrNameLst>
                                          <p:attrName>ppt_w</p:attrName>
                                        </p:attrNameLst>
                                      </p:cBhvr>
                                      <p:tavLst>
                                        <p:tav tm="0" fmla="#ppt_w*sin(2.5*pi*$)">
                                          <p:val>
                                            <p:fltVal val="0"/>
                                          </p:val>
                                        </p:tav>
                                        <p:tav tm="100000">
                                          <p:val>
                                            <p:fltVal val="1"/>
                                          </p:val>
                                        </p:tav>
                                      </p:tavLst>
                                    </p:anim>
                                    <p:anim calcmode="lin" valueType="num">
                                      <p:cBhvr>
                                        <p:cTn id="56" dur="2000" fill="hold"/>
                                        <p:tgtEl>
                                          <p:spTgt spid="5"/>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2000"/>
                                        <p:tgtEl>
                                          <p:spTgt spid="6"/>
                                        </p:tgtEl>
                                      </p:cBhvr>
                                    </p:animEffect>
                                    <p:anim calcmode="lin" valueType="num">
                                      <p:cBhvr>
                                        <p:cTn id="60" dur="2000" fill="hold"/>
                                        <p:tgtEl>
                                          <p:spTgt spid="6"/>
                                        </p:tgtEl>
                                        <p:attrNameLst>
                                          <p:attrName>ppt_w</p:attrName>
                                        </p:attrNameLst>
                                      </p:cBhvr>
                                      <p:tavLst>
                                        <p:tav tm="0" fmla="#ppt_w*sin(2.5*pi*$)">
                                          <p:val>
                                            <p:fltVal val="0"/>
                                          </p:val>
                                        </p:tav>
                                        <p:tav tm="100000">
                                          <p:val>
                                            <p:fltVal val="1"/>
                                          </p:val>
                                        </p:tav>
                                      </p:tavLst>
                                    </p:anim>
                                    <p:anim calcmode="lin" valueType="num">
                                      <p:cBhvr>
                                        <p:cTn id="61" dur="2000" fill="hold"/>
                                        <p:tgtEl>
                                          <p:spTgt spid="6"/>
                                        </p:tgtEl>
                                        <p:attrNameLst>
                                          <p:attrName>ppt_h</p:attrName>
                                        </p:attrNameLst>
                                      </p:cBhvr>
                                      <p:tavLst>
                                        <p:tav tm="0">
                                          <p:val>
                                            <p:strVal val="#ppt_h"/>
                                          </p:val>
                                        </p:tav>
                                        <p:tav tm="100000">
                                          <p:val>
                                            <p:strVal val="#ppt_h"/>
                                          </p:val>
                                        </p:tav>
                                      </p:tavLst>
                                    </p:anim>
                                  </p:childTnLst>
                                </p:cTn>
                              </p:par>
                              <p:par>
                                <p:cTn id="62" presetID="21" presetClass="entr" presetSubtype="1"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heel(1)">
                                      <p:cBhvr>
                                        <p:cTn id="64" dur="20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16" presetClass="entr" presetSubtype="21" fill="hold" grpId="0"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barn(inVertical)">
                                      <p:cBhvr>
                                        <p:cTn id="69" dur="500"/>
                                        <p:tgtEl>
                                          <p:spTgt spid="28"/>
                                        </p:tgtEl>
                                      </p:cBhvr>
                                    </p:animEffect>
                                  </p:childTnLst>
                                </p:cTn>
                              </p:par>
                            </p:childTnLst>
                          </p:cTn>
                        </p:par>
                      </p:childTnLst>
                    </p:cTn>
                  </p:par>
                  <p:par>
                    <p:cTn id="70" fill="hold">
                      <p:stCondLst>
                        <p:cond delay="indefinite"/>
                      </p:stCondLst>
                      <p:childTnLst>
                        <p:par>
                          <p:cTn id="71" fill="hold">
                            <p:stCondLst>
                              <p:cond delay="0"/>
                            </p:stCondLst>
                            <p:childTnLst>
                              <p:par>
                                <p:cTn id="72" presetID="26" presetClass="entr" presetSubtype="0" fill="hold" grpId="0" nodeType="click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down)">
                                      <p:cBhvr>
                                        <p:cTn id="74" dur="580">
                                          <p:stCondLst>
                                            <p:cond delay="0"/>
                                          </p:stCondLst>
                                        </p:cTn>
                                        <p:tgtEl>
                                          <p:spTgt spid="29"/>
                                        </p:tgtEl>
                                      </p:cBhvr>
                                    </p:animEffect>
                                    <p:anim calcmode="lin" valueType="num">
                                      <p:cBhvr>
                                        <p:cTn id="75"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76"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77"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78"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79"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80" dur="26">
                                          <p:stCondLst>
                                            <p:cond delay="650"/>
                                          </p:stCondLst>
                                        </p:cTn>
                                        <p:tgtEl>
                                          <p:spTgt spid="29"/>
                                        </p:tgtEl>
                                      </p:cBhvr>
                                      <p:to x="100000" y="60000"/>
                                    </p:animScale>
                                    <p:animScale>
                                      <p:cBhvr>
                                        <p:cTn id="81" dur="166" decel="50000">
                                          <p:stCondLst>
                                            <p:cond delay="676"/>
                                          </p:stCondLst>
                                        </p:cTn>
                                        <p:tgtEl>
                                          <p:spTgt spid="29"/>
                                        </p:tgtEl>
                                      </p:cBhvr>
                                      <p:to x="100000" y="100000"/>
                                    </p:animScale>
                                    <p:animScale>
                                      <p:cBhvr>
                                        <p:cTn id="82" dur="26">
                                          <p:stCondLst>
                                            <p:cond delay="1312"/>
                                          </p:stCondLst>
                                        </p:cTn>
                                        <p:tgtEl>
                                          <p:spTgt spid="29"/>
                                        </p:tgtEl>
                                      </p:cBhvr>
                                      <p:to x="100000" y="80000"/>
                                    </p:animScale>
                                    <p:animScale>
                                      <p:cBhvr>
                                        <p:cTn id="83" dur="166" decel="50000">
                                          <p:stCondLst>
                                            <p:cond delay="1338"/>
                                          </p:stCondLst>
                                        </p:cTn>
                                        <p:tgtEl>
                                          <p:spTgt spid="29"/>
                                        </p:tgtEl>
                                      </p:cBhvr>
                                      <p:to x="100000" y="100000"/>
                                    </p:animScale>
                                    <p:animScale>
                                      <p:cBhvr>
                                        <p:cTn id="84" dur="26">
                                          <p:stCondLst>
                                            <p:cond delay="1642"/>
                                          </p:stCondLst>
                                        </p:cTn>
                                        <p:tgtEl>
                                          <p:spTgt spid="29"/>
                                        </p:tgtEl>
                                      </p:cBhvr>
                                      <p:to x="100000" y="90000"/>
                                    </p:animScale>
                                    <p:animScale>
                                      <p:cBhvr>
                                        <p:cTn id="85" dur="166" decel="50000">
                                          <p:stCondLst>
                                            <p:cond delay="1668"/>
                                          </p:stCondLst>
                                        </p:cTn>
                                        <p:tgtEl>
                                          <p:spTgt spid="29"/>
                                        </p:tgtEl>
                                      </p:cBhvr>
                                      <p:to x="100000" y="100000"/>
                                    </p:animScale>
                                    <p:animScale>
                                      <p:cBhvr>
                                        <p:cTn id="86" dur="26">
                                          <p:stCondLst>
                                            <p:cond delay="1808"/>
                                          </p:stCondLst>
                                        </p:cTn>
                                        <p:tgtEl>
                                          <p:spTgt spid="29"/>
                                        </p:tgtEl>
                                      </p:cBhvr>
                                      <p:to x="100000" y="95000"/>
                                    </p:animScale>
                                    <p:animScale>
                                      <p:cBhvr>
                                        <p:cTn id="87" dur="166" decel="50000">
                                          <p:stCondLst>
                                            <p:cond delay="1834"/>
                                          </p:stCondLst>
                                        </p:cTn>
                                        <p:tgtEl>
                                          <p:spTgt spid="2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p:bldP spid="8" grpId="0"/>
      <p:bldP spid="17" grpId="0" animBg="1"/>
      <p:bldP spid="18" grpId="0" animBg="1"/>
      <p:bldP spid="19" grpId="0" animBg="1"/>
      <p:bldP spid="11" grpId="0"/>
      <p:bldP spid="16"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TextBox 7"/>
          <p:cNvSpPr txBox="1"/>
          <p:nvPr/>
        </p:nvSpPr>
        <p:spPr>
          <a:xfrm>
            <a:off x="2548984" y="2432084"/>
            <a:ext cx="2101857" cy="461665"/>
          </a:xfrm>
          <a:prstGeom prst="rect">
            <a:avLst/>
          </a:prstGeom>
          <a:noFill/>
        </p:spPr>
        <p:txBody>
          <a:bodyPr wrap="none" rtlCol="0">
            <a:spAutoFit/>
          </a:bodyPr>
          <a:lstStyle/>
          <a:p>
            <a:r>
              <a:rPr lang="en-US" altLang="zh-CN" sz="2400" dirty="0">
                <a:solidFill>
                  <a:schemeClr val="bg1"/>
                </a:solidFill>
                <a:latin typeface="Impact" panose="020B0806030902050204" pitchFamily="34" charset="0"/>
              </a:rPr>
              <a:t>Graphic design</a:t>
            </a:r>
            <a:endParaRPr lang="zh-CN" altLang="en-US" sz="24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2765008" y="2216060"/>
            <a:ext cx="1584176" cy="369332"/>
          </a:xfrm>
          <a:prstGeom prst="rect">
            <a:avLst/>
          </a:prstGeom>
          <a:noFill/>
        </p:spPr>
        <p:txBody>
          <a:bodyPr wrap="square" rtlCol="0">
            <a:spAutoFit/>
          </a:bodyPr>
          <a:lstStyle/>
          <a:p>
            <a:r>
              <a:rPr lang="zh-CN" altLang="en-US" dirty="0" smtClean="0">
                <a:solidFill>
                  <a:schemeClr val="bg1"/>
                </a:solidFill>
                <a:latin typeface="方正大黑简体" panose="03000509000000000000" pitchFamily="65" charset="-122"/>
                <a:ea typeface="方正大黑简体" panose="03000509000000000000" pitchFamily="65" charset="-122"/>
              </a:rPr>
              <a:t>平面设计</a:t>
            </a:r>
            <a:endParaRPr lang="zh-CN" altLang="en-US" dirty="0">
              <a:solidFill>
                <a:schemeClr val="bg1"/>
              </a:solidFill>
              <a:latin typeface="方正大黑简体" panose="03000509000000000000" pitchFamily="65" charset="-122"/>
              <a:ea typeface="方正大黑简体" panose="03000509000000000000" pitchFamily="65" charset="-122"/>
            </a:endParaRPr>
          </a:p>
        </p:txBody>
      </p:sp>
      <p:sp>
        <p:nvSpPr>
          <p:cNvPr id="16" name="TextBox 15"/>
          <p:cNvSpPr txBox="1"/>
          <p:nvPr/>
        </p:nvSpPr>
        <p:spPr>
          <a:xfrm>
            <a:off x="1115616" y="353144"/>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4</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8" name="TextBox 27"/>
          <p:cNvSpPr txBox="1"/>
          <p:nvPr/>
        </p:nvSpPr>
        <p:spPr>
          <a:xfrm>
            <a:off x="2019671" y="2727960"/>
            <a:ext cx="752129" cy="707886"/>
          </a:xfrm>
          <a:prstGeom prst="rect">
            <a:avLst/>
          </a:prstGeom>
          <a:noFill/>
        </p:spPr>
        <p:txBody>
          <a:bodyPr wrap="none" rtlCol="0">
            <a:spAutoFit/>
          </a:bodyPr>
          <a:lstStyle/>
          <a:p>
            <a:r>
              <a:rPr lang="en-US" altLang="zh-CN" sz="4000" dirty="0" err="1" smtClean="0">
                <a:solidFill>
                  <a:schemeClr val="bg1">
                    <a:lumMod val="50000"/>
                  </a:schemeClr>
                </a:solidFill>
                <a:latin typeface="方正超粗黑简体" panose="03000509000000000000" pitchFamily="65" charset="-122"/>
                <a:ea typeface="方正超粗黑简体" panose="03000509000000000000" pitchFamily="65" charset="-122"/>
              </a:rPr>
              <a:t>th</a:t>
            </a:r>
            <a:endParaRPr lang="zh-CN" altLang="en-US" sz="40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cxnSp>
        <p:nvCxnSpPr>
          <p:cNvPr id="10" name="直接连接符 9"/>
          <p:cNvCxnSpPr/>
          <p:nvPr/>
        </p:nvCxnSpPr>
        <p:spPr>
          <a:xfrm>
            <a:off x="3131840" y="3081903"/>
            <a:ext cx="5256584" cy="1794103"/>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3076" name="Picture 4" descr="F:\vi120827-3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515" y="987575"/>
            <a:ext cx="3061510" cy="2288674"/>
          </a:xfrm>
          <a:prstGeom prst="rect">
            <a:avLst/>
          </a:prstGeom>
          <a:noFill/>
          <a:extLst>
            <a:ext uri="{909E8E84-426E-40DD-AFC4-6F175D3DCCD1}">
              <a14:hiddenFill xmlns:a14="http://schemas.microsoft.com/office/drawing/2010/main">
                <a:solidFill>
                  <a:srgbClr val="FFFFFF"/>
                </a:solidFill>
              </a14:hiddenFill>
            </a:ext>
          </a:extLst>
        </p:spPr>
      </p:pic>
      <p:cxnSp>
        <p:nvCxnSpPr>
          <p:cNvPr id="24" name="直接连接符 23"/>
          <p:cNvCxnSpPr/>
          <p:nvPr/>
        </p:nvCxnSpPr>
        <p:spPr>
          <a:xfrm flipV="1">
            <a:off x="7452320" y="448620"/>
            <a:ext cx="1440160" cy="4104454"/>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8100392" y="1861176"/>
            <a:ext cx="1043608" cy="866784"/>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097666" y="3507854"/>
            <a:ext cx="3330318" cy="1635646"/>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par>
                                <p:cTn id="22" presetID="6" presetClass="entr" presetSubtype="16"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heel(1)">
                                      <p:cBhvr>
                                        <p:cTn id="29" dur="2000"/>
                                        <p:tgtEl>
                                          <p:spTgt spid="10"/>
                                        </p:tgtEl>
                                      </p:cBhvr>
                                    </p:animEffect>
                                  </p:childTnLst>
                                </p:cTn>
                              </p:par>
                              <p:par>
                                <p:cTn id="30" presetID="21" presetClass="entr" presetSubtype="1"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heel(1)">
                                      <p:cBhvr>
                                        <p:cTn id="32" dur="2000"/>
                                        <p:tgtEl>
                                          <p:spTgt spid="33"/>
                                        </p:tgtEl>
                                      </p:cBhvr>
                                    </p:animEffect>
                                  </p:childTnLst>
                                </p:cTn>
                              </p:par>
                              <p:par>
                                <p:cTn id="33" presetID="21" presetClass="entr" presetSubtype="1" fill="hold"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2000"/>
                                        <p:tgtEl>
                                          <p:spTgt spid="24"/>
                                        </p:tgtEl>
                                      </p:cBhvr>
                                    </p:animEffect>
                                  </p:childTnLst>
                                </p:cTn>
                              </p:par>
                              <p:par>
                                <p:cTn id="36" presetID="21" presetClass="entr" presetSubtype="1"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heel(1)">
                                      <p:cBhvr>
                                        <p:cTn id="38" dur="20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076"/>
                                        </p:tgtEl>
                                        <p:attrNameLst>
                                          <p:attrName>style.visibility</p:attrName>
                                        </p:attrNameLst>
                                      </p:cBhvr>
                                      <p:to>
                                        <p:strVal val="visible"/>
                                      </p:to>
                                    </p:set>
                                    <p:animEffect transition="in" filter="fade">
                                      <p:cBhvr>
                                        <p:cTn id="43" dur="2000"/>
                                        <p:tgtEl>
                                          <p:spTgt spid="3076"/>
                                        </p:tgtEl>
                                      </p:cBhvr>
                                    </p:animEffect>
                                    <p:anim calcmode="lin" valueType="num">
                                      <p:cBhvr>
                                        <p:cTn id="44" dur="2000" fill="hold"/>
                                        <p:tgtEl>
                                          <p:spTgt spid="3076"/>
                                        </p:tgtEl>
                                        <p:attrNameLst>
                                          <p:attrName>ppt_w</p:attrName>
                                        </p:attrNameLst>
                                      </p:cBhvr>
                                      <p:tavLst>
                                        <p:tav tm="0" fmla="#ppt_w*sin(2.5*pi*$)">
                                          <p:val>
                                            <p:fltVal val="0"/>
                                          </p:val>
                                        </p:tav>
                                        <p:tav tm="100000">
                                          <p:val>
                                            <p:fltVal val="1"/>
                                          </p:val>
                                        </p:tav>
                                      </p:tavLst>
                                    </p:anim>
                                    <p:anim calcmode="lin" valueType="num">
                                      <p:cBhvr>
                                        <p:cTn id="45" dur="2000" fill="hold"/>
                                        <p:tgtEl>
                                          <p:spTgt spid="307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099" name="Picture 3" descr="F:\9704885_130742218000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771550"/>
            <a:ext cx="5976664" cy="3309344"/>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6012160" y="771550"/>
            <a:ext cx="360040" cy="33093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444208" y="771550"/>
            <a:ext cx="72008" cy="33093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588224" y="771550"/>
            <a:ext cx="45719" cy="33093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6633943" y="1707654"/>
            <a:ext cx="2510057" cy="1368152"/>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7668344" y="267494"/>
            <a:ext cx="1475656" cy="1944216"/>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660232" y="1707654"/>
            <a:ext cx="2483768" cy="2592288"/>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8028384" y="-164554"/>
            <a:ext cx="917848" cy="720080"/>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7524328" y="3795886"/>
            <a:ext cx="1152128" cy="1347614"/>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left)">
                                      <p:cBhvr>
                                        <p:cTn id="7" dur="10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up)">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anim calcmode="lin" valueType="num">
                                      <p:cBhvr>
                                        <p:cTn id="29" dur="1500" fill="hold"/>
                                        <p:tgtEl>
                                          <p:spTgt spid="5"/>
                                        </p:tgtEl>
                                        <p:attrNameLst>
                                          <p:attrName>style.rotation</p:attrName>
                                        </p:attrNameLst>
                                      </p:cBhvr>
                                      <p:tavLst>
                                        <p:tav tm="0">
                                          <p:val>
                                            <p:fltVal val="90"/>
                                          </p:val>
                                        </p:tav>
                                        <p:tav tm="100000">
                                          <p:val>
                                            <p:fltVal val="0"/>
                                          </p:val>
                                        </p:tav>
                                      </p:tavLst>
                                    </p:anim>
                                    <p:animEffect transition="in" filter="fade">
                                      <p:cBhvr>
                                        <p:cTn id="30" dur="1500"/>
                                        <p:tgtEl>
                                          <p:spTgt spid="5"/>
                                        </p:tgtEl>
                                      </p:cBhvr>
                                    </p:animEffect>
                                  </p:childTnLst>
                                </p:cTn>
                              </p:par>
                              <p:par>
                                <p:cTn id="31" presetID="3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1500" fill="hold"/>
                                        <p:tgtEl>
                                          <p:spTgt spid="22"/>
                                        </p:tgtEl>
                                        <p:attrNameLst>
                                          <p:attrName>ppt_w</p:attrName>
                                        </p:attrNameLst>
                                      </p:cBhvr>
                                      <p:tavLst>
                                        <p:tav tm="0">
                                          <p:val>
                                            <p:fltVal val="0"/>
                                          </p:val>
                                        </p:tav>
                                        <p:tav tm="100000">
                                          <p:val>
                                            <p:strVal val="#ppt_w"/>
                                          </p:val>
                                        </p:tav>
                                      </p:tavLst>
                                    </p:anim>
                                    <p:anim calcmode="lin" valueType="num">
                                      <p:cBhvr>
                                        <p:cTn id="34" dur="1500" fill="hold"/>
                                        <p:tgtEl>
                                          <p:spTgt spid="22"/>
                                        </p:tgtEl>
                                        <p:attrNameLst>
                                          <p:attrName>ppt_h</p:attrName>
                                        </p:attrNameLst>
                                      </p:cBhvr>
                                      <p:tavLst>
                                        <p:tav tm="0">
                                          <p:val>
                                            <p:fltVal val="0"/>
                                          </p:val>
                                        </p:tav>
                                        <p:tav tm="100000">
                                          <p:val>
                                            <p:strVal val="#ppt_h"/>
                                          </p:val>
                                        </p:tav>
                                      </p:tavLst>
                                    </p:anim>
                                    <p:anim calcmode="lin" valueType="num">
                                      <p:cBhvr>
                                        <p:cTn id="35" dur="1500" fill="hold"/>
                                        <p:tgtEl>
                                          <p:spTgt spid="22"/>
                                        </p:tgtEl>
                                        <p:attrNameLst>
                                          <p:attrName>style.rotation</p:attrName>
                                        </p:attrNameLst>
                                      </p:cBhvr>
                                      <p:tavLst>
                                        <p:tav tm="0">
                                          <p:val>
                                            <p:fltVal val="90"/>
                                          </p:val>
                                        </p:tav>
                                        <p:tav tm="100000">
                                          <p:val>
                                            <p:fltVal val="0"/>
                                          </p:val>
                                        </p:tav>
                                      </p:tavLst>
                                    </p:anim>
                                    <p:animEffect transition="in" filter="fade">
                                      <p:cBhvr>
                                        <p:cTn id="36" dur="1500"/>
                                        <p:tgtEl>
                                          <p:spTgt spid="22"/>
                                        </p:tgtEl>
                                      </p:cBhvr>
                                    </p:animEffect>
                                  </p:childTnLst>
                                </p:cTn>
                              </p:par>
                              <p:par>
                                <p:cTn id="37" presetID="31"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p:cTn id="39" dur="1500" fill="hold"/>
                                        <p:tgtEl>
                                          <p:spTgt spid="24"/>
                                        </p:tgtEl>
                                        <p:attrNameLst>
                                          <p:attrName>ppt_w</p:attrName>
                                        </p:attrNameLst>
                                      </p:cBhvr>
                                      <p:tavLst>
                                        <p:tav tm="0">
                                          <p:val>
                                            <p:fltVal val="0"/>
                                          </p:val>
                                        </p:tav>
                                        <p:tav tm="100000">
                                          <p:val>
                                            <p:strVal val="#ppt_w"/>
                                          </p:val>
                                        </p:tav>
                                      </p:tavLst>
                                    </p:anim>
                                    <p:anim calcmode="lin" valueType="num">
                                      <p:cBhvr>
                                        <p:cTn id="40" dur="1500" fill="hold"/>
                                        <p:tgtEl>
                                          <p:spTgt spid="24"/>
                                        </p:tgtEl>
                                        <p:attrNameLst>
                                          <p:attrName>ppt_h</p:attrName>
                                        </p:attrNameLst>
                                      </p:cBhvr>
                                      <p:tavLst>
                                        <p:tav tm="0">
                                          <p:val>
                                            <p:fltVal val="0"/>
                                          </p:val>
                                        </p:tav>
                                        <p:tav tm="100000">
                                          <p:val>
                                            <p:strVal val="#ppt_h"/>
                                          </p:val>
                                        </p:tav>
                                      </p:tavLst>
                                    </p:anim>
                                    <p:anim calcmode="lin" valueType="num">
                                      <p:cBhvr>
                                        <p:cTn id="41" dur="1500" fill="hold"/>
                                        <p:tgtEl>
                                          <p:spTgt spid="24"/>
                                        </p:tgtEl>
                                        <p:attrNameLst>
                                          <p:attrName>style.rotation</p:attrName>
                                        </p:attrNameLst>
                                      </p:cBhvr>
                                      <p:tavLst>
                                        <p:tav tm="0">
                                          <p:val>
                                            <p:fltVal val="90"/>
                                          </p:val>
                                        </p:tav>
                                        <p:tav tm="100000">
                                          <p:val>
                                            <p:fltVal val="0"/>
                                          </p:val>
                                        </p:tav>
                                      </p:tavLst>
                                    </p:anim>
                                    <p:animEffect transition="in" filter="fade">
                                      <p:cBhvr>
                                        <p:cTn id="42" dur="1500"/>
                                        <p:tgtEl>
                                          <p:spTgt spid="24"/>
                                        </p:tgtEl>
                                      </p:cBhvr>
                                    </p:animEffect>
                                  </p:childTnLst>
                                </p:cTn>
                              </p:par>
                              <p:par>
                                <p:cTn id="43" presetID="31"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p:cTn id="45" dur="1500" fill="hold"/>
                                        <p:tgtEl>
                                          <p:spTgt spid="27"/>
                                        </p:tgtEl>
                                        <p:attrNameLst>
                                          <p:attrName>ppt_w</p:attrName>
                                        </p:attrNameLst>
                                      </p:cBhvr>
                                      <p:tavLst>
                                        <p:tav tm="0">
                                          <p:val>
                                            <p:fltVal val="0"/>
                                          </p:val>
                                        </p:tav>
                                        <p:tav tm="100000">
                                          <p:val>
                                            <p:strVal val="#ppt_w"/>
                                          </p:val>
                                        </p:tav>
                                      </p:tavLst>
                                    </p:anim>
                                    <p:anim calcmode="lin" valueType="num">
                                      <p:cBhvr>
                                        <p:cTn id="46" dur="1500" fill="hold"/>
                                        <p:tgtEl>
                                          <p:spTgt spid="27"/>
                                        </p:tgtEl>
                                        <p:attrNameLst>
                                          <p:attrName>ppt_h</p:attrName>
                                        </p:attrNameLst>
                                      </p:cBhvr>
                                      <p:tavLst>
                                        <p:tav tm="0">
                                          <p:val>
                                            <p:fltVal val="0"/>
                                          </p:val>
                                        </p:tav>
                                        <p:tav tm="100000">
                                          <p:val>
                                            <p:strVal val="#ppt_h"/>
                                          </p:val>
                                        </p:tav>
                                      </p:tavLst>
                                    </p:anim>
                                    <p:anim calcmode="lin" valueType="num">
                                      <p:cBhvr>
                                        <p:cTn id="47" dur="1500" fill="hold"/>
                                        <p:tgtEl>
                                          <p:spTgt spid="27"/>
                                        </p:tgtEl>
                                        <p:attrNameLst>
                                          <p:attrName>style.rotation</p:attrName>
                                        </p:attrNameLst>
                                      </p:cBhvr>
                                      <p:tavLst>
                                        <p:tav tm="0">
                                          <p:val>
                                            <p:fltVal val="90"/>
                                          </p:val>
                                        </p:tav>
                                        <p:tav tm="100000">
                                          <p:val>
                                            <p:fltVal val="0"/>
                                          </p:val>
                                        </p:tav>
                                      </p:tavLst>
                                    </p:anim>
                                    <p:animEffect transition="in" filter="fade">
                                      <p:cBhvr>
                                        <p:cTn id="48" dur="1500"/>
                                        <p:tgtEl>
                                          <p:spTgt spid="27"/>
                                        </p:tgtEl>
                                      </p:cBhvr>
                                    </p:animEffect>
                                  </p:childTnLst>
                                </p:cTn>
                              </p:par>
                              <p:par>
                                <p:cTn id="49" presetID="31" presetClass="entr" presetSubtype="0"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p:cTn id="51" dur="1500" fill="hold"/>
                                        <p:tgtEl>
                                          <p:spTgt spid="37"/>
                                        </p:tgtEl>
                                        <p:attrNameLst>
                                          <p:attrName>ppt_w</p:attrName>
                                        </p:attrNameLst>
                                      </p:cBhvr>
                                      <p:tavLst>
                                        <p:tav tm="0">
                                          <p:val>
                                            <p:fltVal val="0"/>
                                          </p:val>
                                        </p:tav>
                                        <p:tav tm="100000">
                                          <p:val>
                                            <p:strVal val="#ppt_w"/>
                                          </p:val>
                                        </p:tav>
                                      </p:tavLst>
                                    </p:anim>
                                    <p:anim calcmode="lin" valueType="num">
                                      <p:cBhvr>
                                        <p:cTn id="52" dur="1500" fill="hold"/>
                                        <p:tgtEl>
                                          <p:spTgt spid="37"/>
                                        </p:tgtEl>
                                        <p:attrNameLst>
                                          <p:attrName>ppt_h</p:attrName>
                                        </p:attrNameLst>
                                      </p:cBhvr>
                                      <p:tavLst>
                                        <p:tav tm="0">
                                          <p:val>
                                            <p:fltVal val="0"/>
                                          </p:val>
                                        </p:tav>
                                        <p:tav tm="100000">
                                          <p:val>
                                            <p:strVal val="#ppt_h"/>
                                          </p:val>
                                        </p:tav>
                                      </p:tavLst>
                                    </p:anim>
                                    <p:anim calcmode="lin" valueType="num">
                                      <p:cBhvr>
                                        <p:cTn id="53" dur="1500" fill="hold"/>
                                        <p:tgtEl>
                                          <p:spTgt spid="37"/>
                                        </p:tgtEl>
                                        <p:attrNameLst>
                                          <p:attrName>style.rotation</p:attrName>
                                        </p:attrNameLst>
                                      </p:cBhvr>
                                      <p:tavLst>
                                        <p:tav tm="0">
                                          <p:val>
                                            <p:fltVal val="90"/>
                                          </p:val>
                                        </p:tav>
                                        <p:tav tm="100000">
                                          <p:val>
                                            <p:fltVal val="0"/>
                                          </p:val>
                                        </p:tav>
                                      </p:tavLst>
                                    </p:anim>
                                    <p:animEffect transition="in" filter="fade">
                                      <p:cBhvr>
                                        <p:cTn id="54" dur="1500"/>
                                        <p:tgtEl>
                                          <p:spTgt spid="37"/>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xit" presetSubtype="10" fill="hold" nodeType="clickEffect">
                                  <p:stCondLst>
                                    <p:cond delay="0"/>
                                  </p:stCondLst>
                                  <p:childTnLst>
                                    <p:animEffect transition="out" filter="randombar(horizontal)">
                                      <p:cBhvr>
                                        <p:cTn id="58" dur="500"/>
                                        <p:tgtEl>
                                          <p:spTgt spid="4099"/>
                                        </p:tgtEl>
                                      </p:cBhvr>
                                    </p:animEffect>
                                    <p:set>
                                      <p:cBhvr>
                                        <p:cTn id="59" dur="1" fill="hold">
                                          <p:stCondLst>
                                            <p:cond delay="499"/>
                                          </p:stCondLst>
                                        </p:cTn>
                                        <p:tgtEl>
                                          <p:spTgt spid="409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92546"/>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TextBox 1"/>
          <p:cNvSpPr txBox="1"/>
          <p:nvPr/>
        </p:nvSpPr>
        <p:spPr>
          <a:xfrm>
            <a:off x="1380410" y="1995685"/>
            <a:ext cx="6647974" cy="1031051"/>
          </a:xfrm>
          <a:prstGeom prst="rect">
            <a:avLst/>
          </a:prstGeom>
          <a:noFill/>
        </p:spPr>
        <p:txBody>
          <a:bodyPr wrap="none" rtlCol="0">
            <a:spAutoFit/>
          </a:bodyPr>
          <a:lstStyle/>
          <a:p>
            <a:r>
              <a:rPr lang="zh-CN" altLang="en-US" sz="700" dirty="0">
                <a:solidFill>
                  <a:schemeClr val="bg1">
                    <a:lumMod val="75000"/>
                  </a:schemeClr>
                </a:solidFill>
                <a:latin typeface="黑体" panose="02010609060101010101" pitchFamily="49" charset="-122"/>
                <a:ea typeface="黑体" panose="02010609060101010101" pitchFamily="49" charset="-122"/>
              </a:rPr>
              <a:t> 这个“作品集”是我和我的团队</a:t>
            </a:r>
            <a:r>
              <a:rPr lang="zh-CN" altLang="en-US" sz="700" dirty="0" smtClean="0">
                <a:solidFill>
                  <a:schemeClr val="bg1">
                    <a:lumMod val="75000"/>
                  </a:schemeClr>
                </a:solidFill>
                <a:latin typeface="黑体" panose="02010609060101010101" pitchFamily="49" charset="-122"/>
                <a:ea typeface="黑体" panose="02010609060101010101" pitchFamily="49" charset="-122"/>
              </a:rPr>
              <a:t>在</a:t>
            </a:r>
            <a:r>
              <a:rPr lang="en-US" altLang="zh-CN" sz="700" dirty="0" smtClean="0">
                <a:solidFill>
                  <a:schemeClr val="bg1">
                    <a:lumMod val="75000"/>
                  </a:schemeClr>
                </a:solidFill>
                <a:latin typeface="黑体" panose="02010609060101010101" pitchFamily="49" charset="-122"/>
                <a:ea typeface="黑体" panose="02010609060101010101" pitchFamily="49" charset="-122"/>
              </a:rPr>
              <a:t>3000-3000</a:t>
            </a:r>
            <a:r>
              <a:rPr lang="zh-CN" altLang="en-US" sz="700" dirty="0" smtClean="0">
                <a:solidFill>
                  <a:schemeClr val="bg1">
                    <a:lumMod val="75000"/>
                  </a:schemeClr>
                </a:solidFill>
                <a:latin typeface="黑体" panose="02010609060101010101" pitchFamily="49" charset="-122"/>
                <a:ea typeface="黑体" panose="02010609060101010101" pitchFamily="49" charset="-122"/>
              </a:rPr>
              <a:t>年</a:t>
            </a:r>
            <a:r>
              <a:rPr lang="zh-CN" altLang="en-US" sz="700" dirty="0">
                <a:solidFill>
                  <a:schemeClr val="bg1">
                    <a:lumMod val="75000"/>
                  </a:schemeClr>
                </a:solidFill>
                <a:latin typeface="黑体" panose="02010609060101010101" pitchFamily="49" charset="-122"/>
                <a:ea typeface="黑体" panose="02010609060101010101" pitchFamily="49" charset="-122"/>
              </a:rPr>
              <a:t>完成的部分重要设计成果的一个汇总，其中有一些项目仍在设计过程之中，也有个别项目已经进入施工建造和</a:t>
            </a:r>
            <a:r>
              <a:rPr lang="zh-CN" altLang="en-US" sz="700" dirty="0" smtClean="0">
                <a:solidFill>
                  <a:schemeClr val="bg1">
                    <a:lumMod val="75000"/>
                  </a:schemeClr>
                </a:solidFill>
                <a:latin typeface="黑体" panose="02010609060101010101" pitchFamily="49" charset="-122"/>
                <a:ea typeface="黑体" panose="02010609060101010101" pitchFamily="49" charset="-122"/>
              </a:rPr>
              <a:t>施工图</a:t>
            </a:r>
            <a:endParaRPr lang="en-US" altLang="zh-CN" sz="7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700" dirty="0" smtClean="0">
                <a:solidFill>
                  <a:schemeClr val="bg1">
                    <a:lumMod val="75000"/>
                  </a:schemeClr>
                </a:solidFill>
                <a:latin typeface="黑体" panose="02010609060101010101" pitchFamily="49" charset="-122"/>
                <a:ea typeface="黑体" panose="02010609060101010101" pitchFamily="49" charset="-122"/>
              </a:rPr>
              <a:t>的</a:t>
            </a:r>
            <a:r>
              <a:rPr lang="zh-CN" altLang="en-US" sz="700" dirty="0">
                <a:solidFill>
                  <a:schemeClr val="bg1">
                    <a:lumMod val="75000"/>
                  </a:schemeClr>
                </a:solidFill>
                <a:latin typeface="黑体" panose="02010609060101010101" pitchFamily="49" charset="-122"/>
                <a:ea typeface="黑体" panose="02010609060101010101" pitchFamily="49" charset="-122"/>
              </a:rPr>
              <a:t>最后阶段。这里面也收录了少量我个人在清华大学读博士期间主持设计的工程和概念方案。</a:t>
            </a:r>
          </a:p>
          <a:p>
            <a:r>
              <a:rPr lang="zh-CN" altLang="en-US" sz="700" dirty="0">
                <a:solidFill>
                  <a:schemeClr val="bg1">
                    <a:lumMod val="75000"/>
                  </a:schemeClr>
                </a:solidFill>
                <a:latin typeface="黑体" panose="02010609060101010101" pitchFamily="49" charset="-122"/>
                <a:ea typeface="黑体" panose="02010609060101010101" pitchFamily="49" charset="-122"/>
              </a:rPr>
              <a:t>    实际上，从严格意义上来说，还不能算作是真正的“作品”集，因为真正的“作品”是需要经历时间的检验，得到业内和社会的广泛认可，并且是已经建成和</a:t>
            </a:r>
            <a:r>
              <a:rPr lang="zh-CN" altLang="en-US" sz="700" dirty="0" smtClean="0">
                <a:solidFill>
                  <a:schemeClr val="bg1">
                    <a:lumMod val="75000"/>
                  </a:schemeClr>
                </a:solidFill>
                <a:latin typeface="黑体" panose="02010609060101010101" pitchFamily="49" charset="-122"/>
                <a:ea typeface="黑体" panose="02010609060101010101" pitchFamily="49" charset="-122"/>
              </a:rPr>
              <a:t>投</a:t>
            </a:r>
            <a:endParaRPr lang="en-US" altLang="zh-CN" sz="7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700" dirty="0" smtClean="0">
                <a:solidFill>
                  <a:schemeClr val="bg1">
                    <a:lumMod val="75000"/>
                  </a:schemeClr>
                </a:solidFill>
                <a:latin typeface="黑体" panose="02010609060101010101" pitchFamily="49" charset="-122"/>
                <a:ea typeface="黑体" panose="02010609060101010101" pitchFamily="49" charset="-122"/>
              </a:rPr>
              <a:t>入</a:t>
            </a:r>
            <a:r>
              <a:rPr lang="zh-CN" altLang="en-US" sz="700" dirty="0">
                <a:solidFill>
                  <a:schemeClr val="bg1">
                    <a:lumMod val="75000"/>
                  </a:schemeClr>
                </a:solidFill>
                <a:latin typeface="黑体" panose="02010609060101010101" pitchFamily="49" charset="-122"/>
                <a:ea typeface="黑体" panose="02010609060101010101" pitchFamily="49" charset="-122"/>
              </a:rPr>
              <a:t>使用的建筑。从这个标准来看，作品集里也就只有</a:t>
            </a:r>
            <a:r>
              <a:rPr lang="zh-CN" altLang="en-US" sz="700" dirty="0" smtClean="0">
                <a:solidFill>
                  <a:schemeClr val="bg1">
                    <a:lumMod val="75000"/>
                  </a:schemeClr>
                </a:solidFill>
                <a:latin typeface="黑体" panose="02010609060101010101" pitchFamily="49" charset="-122"/>
                <a:ea typeface="黑体" panose="02010609060101010101" pitchFamily="49" charset="-122"/>
              </a:rPr>
              <a:t>“</a:t>
            </a:r>
            <a:r>
              <a:rPr lang="zh-CN" altLang="en-US" sz="700" dirty="0">
                <a:solidFill>
                  <a:schemeClr val="bg1">
                    <a:lumMod val="75000"/>
                  </a:schemeClr>
                </a:solidFill>
                <a:latin typeface="黑体" panose="02010609060101010101" pitchFamily="49" charset="-122"/>
                <a:ea typeface="黑体" panose="02010609060101010101" pitchFamily="49" charset="-122"/>
              </a:rPr>
              <a:t>某某</a:t>
            </a:r>
            <a:r>
              <a:rPr lang="zh-CN" altLang="en-US" sz="700" dirty="0" smtClean="0">
                <a:solidFill>
                  <a:schemeClr val="bg1">
                    <a:lumMod val="75000"/>
                  </a:schemeClr>
                </a:solidFill>
                <a:latin typeface="黑体" panose="02010609060101010101" pitchFamily="49" charset="-122"/>
                <a:ea typeface="黑体" panose="02010609060101010101" pitchFamily="49" charset="-122"/>
              </a:rPr>
              <a:t>某某某某公园”</a:t>
            </a:r>
            <a:r>
              <a:rPr lang="zh-CN" altLang="en-US" sz="700" dirty="0">
                <a:solidFill>
                  <a:schemeClr val="bg1">
                    <a:lumMod val="75000"/>
                  </a:schemeClr>
                </a:solidFill>
                <a:latin typeface="黑体" panose="02010609060101010101" pitchFamily="49" charset="-122"/>
                <a:ea typeface="黑体" panose="02010609060101010101" pitchFamily="49" charset="-122"/>
              </a:rPr>
              <a:t>还算是和“作品”沾点边</a:t>
            </a:r>
            <a:r>
              <a:rPr lang="en-US" altLang="zh-CN" sz="700" dirty="0">
                <a:solidFill>
                  <a:schemeClr val="bg1">
                    <a:lumMod val="75000"/>
                  </a:schemeClr>
                </a:solidFill>
                <a:latin typeface="黑体" panose="02010609060101010101" pitchFamily="49" charset="-122"/>
                <a:ea typeface="黑体" panose="02010609060101010101" pitchFamily="49" charset="-122"/>
              </a:rPr>
              <a:t>——</a:t>
            </a:r>
            <a:r>
              <a:rPr lang="zh-CN" altLang="en-US" sz="700" dirty="0">
                <a:solidFill>
                  <a:schemeClr val="bg1">
                    <a:lumMod val="75000"/>
                  </a:schemeClr>
                </a:solidFill>
                <a:latin typeface="黑体" panose="02010609060101010101" pitchFamily="49" charset="-122"/>
                <a:ea typeface="黑体" panose="02010609060101010101" pitchFamily="49" charset="-122"/>
              </a:rPr>
              <a:t>在竞赛方案阶段，得到崔凯</a:t>
            </a:r>
            <a:r>
              <a:rPr lang="zh-CN" altLang="en-US" sz="700" dirty="0" smtClean="0">
                <a:solidFill>
                  <a:schemeClr val="bg1">
                    <a:lumMod val="75000"/>
                  </a:schemeClr>
                </a:solidFill>
                <a:latin typeface="黑体" panose="02010609060101010101" pitchFamily="49" charset="-122"/>
                <a:ea typeface="黑体" panose="02010609060101010101" pitchFamily="49" charset="-122"/>
              </a:rPr>
              <a:t>、</a:t>
            </a:r>
            <a:r>
              <a:rPr lang="en-US" altLang="zh-CN" sz="700" dirty="0" err="1" smtClean="0">
                <a:solidFill>
                  <a:schemeClr val="bg1">
                    <a:lumMod val="75000"/>
                  </a:schemeClr>
                </a:solidFill>
                <a:latin typeface="黑体" panose="02010609060101010101" pitchFamily="49" charset="-122"/>
                <a:ea typeface="黑体" panose="02010609060101010101" pitchFamily="49" charset="-122"/>
              </a:rPr>
              <a:t>xxxxxx</a:t>
            </a:r>
            <a:r>
              <a:rPr lang="zh-CN" altLang="en-US" sz="700" dirty="0" smtClean="0">
                <a:solidFill>
                  <a:schemeClr val="bg1">
                    <a:lumMod val="75000"/>
                  </a:schemeClr>
                </a:solidFill>
                <a:latin typeface="黑体" panose="02010609060101010101" pitchFamily="49" charset="-122"/>
                <a:ea typeface="黑体" panose="02010609060101010101" pitchFamily="49" charset="-122"/>
              </a:rPr>
              <a:t>等</a:t>
            </a:r>
            <a:r>
              <a:rPr lang="zh-CN" altLang="en-US" sz="700" dirty="0">
                <a:solidFill>
                  <a:schemeClr val="bg1">
                    <a:lumMod val="75000"/>
                  </a:schemeClr>
                </a:solidFill>
                <a:latin typeface="黑体" panose="02010609060101010101" pitchFamily="49" charset="-122"/>
                <a:ea typeface="黑体" panose="02010609060101010101" pitchFamily="49" charset="-122"/>
              </a:rPr>
              <a:t>国内外著名建筑师</a:t>
            </a:r>
            <a:r>
              <a:rPr lang="zh-CN" altLang="en-US" sz="700" dirty="0" smtClean="0">
                <a:solidFill>
                  <a:schemeClr val="bg1">
                    <a:lumMod val="75000"/>
                  </a:schemeClr>
                </a:solidFill>
                <a:latin typeface="黑体" panose="02010609060101010101" pitchFamily="49" charset="-122"/>
                <a:ea typeface="黑体" panose="02010609060101010101" pitchFamily="49" charset="-122"/>
              </a:rPr>
              <a:t>组</a:t>
            </a:r>
            <a:endParaRPr lang="en-US" altLang="zh-CN" sz="7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700" dirty="0" smtClean="0">
                <a:solidFill>
                  <a:schemeClr val="bg1">
                    <a:lumMod val="75000"/>
                  </a:schemeClr>
                </a:solidFill>
                <a:latin typeface="黑体" panose="02010609060101010101" pitchFamily="49" charset="-122"/>
                <a:ea typeface="黑体" panose="02010609060101010101" pitchFamily="49" charset="-122"/>
              </a:rPr>
              <a:t>成</a:t>
            </a:r>
            <a:r>
              <a:rPr lang="zh-CN" altLang="en-US" sz="700" dirty="0">
                <a:solidFill>
                  <a:schemeClr val="bg1">
                    <a:lumMod val="75000"/>
                  </a:schemeClr>
                </a:solidFill>
                <a:latin typeface="黑体" panose="02010609060101010101" pitchFamily="49" charset="-122"/>
                <a:ea typeface="黑体" panose="02010609060101010101" pitchFamily="49" charset="-122"/>
              </a:rPr>
              <a:t>的评委会的青睐；在建成之后，</a:t>
            </a:r>
            <a:r>
              <a:rPr lang="zh-CN" altLang="en-US" sz="700" dirty="0" smtClean="0">
                <a:solidFill>
                  <a:schemeClr val="bg1">
                    <a:lumMod val="75000"/>
                  </a:schemeClr>
                </a:solidFill>
                <a:latin typeface="黑体" panose="02010609060101010101" pitchFamily="49" charset="-122"/>
                <a:ea typeface="黑体" panose="02010609060101010101" pitchFamily="49" charset="-122"/>
              </a:rPr>
              <a:t>得到</a:t>
            </a:r>
            <a:r>
              <a:rPr lang="en-US" altLang="zh-CN" sz="700" dirty="0" err="1" smtClean="0">
                <a:solidFill>
                  <a:schemeClr val="bg1">
                    <a:lumMod val="75000"/>
                  </a:schemeClr>
                </a:solidFill>
                <a:latin typeface="黑体" panose="02010609060101010101" pitchFamily="49" charset="-122"/>
                <a:ea typeface="黑体" panose="02010609060101010101" pitchFamily="49" charset="-122"/>
              </a:rPr>
              <a:t>xxxx</a:t>
            </a:r>
            <a:r>
              <a:rPr lang="zh-CN" altLang="en-US" sz="700" dirty="0" smtClean="0">
                <a:solidFill>
                  <a:schemeClr val="bg1">
                    <a:lumMod val="75000"/>
                  </a:schemeClr>
                </a:solidFill>
                <a:latin typeface="黑体" panose="02010609060101010101" pitchFamily="49" charset="-122"/>
                <a:ea typeface="黑体" panose="02010609060101010101" pitchFamily="49" charset="-122"/>
              </a:rPr>
              <a:t>市政府</a:t>
            </a:r>
            <a:r>
              <a:rPr lang="zh-CN" altLang="en-US" sz="700" dirty="0">
                <a:solidFill>
                  <a:schemeClr val="bg1">
                    <a:lumMod val="75000"/>
                  </a:schemeClr>
                </a:solidFill>
                <a:latin typeface="黑体" panose="02010609060101010101" pitchFamily="49" charset="-122"/>
                <a:ea typeface="黑体" panose="02010609060101010101" pitchFamily="49" charset="-122"/>
              </a:rPr>
              <a:t>和大多数唐山市民的认可，甚至还成为电影</a:t>
            </a:r>
            <a:r>
              <a:rPr lang="en-US" altLang="zh-CN" sz="700" dirty="0" smtClean="0">
                <a:solidFill>
                  <a:schemeClr val="bg1">
                    <a:lumMod val="75000"/>
                  </a:schemeClr>
                </a:solidFill>
                <a:latin typeface="黑体" panose="02010609060101010101" pitchFamily="49" charset="-122"/>
                <a:ea typeface="黑体" panose="02010609060101010101" pitchFamily="49" charset="-122"/>
              </a:rPr>
              <a:t>《</a:t>
            </a:r>
            <a:r>
              <a:rPr lang="en-US" altLang="zh-CN" sz="700" dirty="0" err="1" smtClean="0">
                <a:solidFill>
                  <a:schemeClr val="bg1">
                    <a:lumMod val="75000"/>
                  </a:schemeClr>
                </a:solidFill>
                <a:latin typeface="黑体" panose="02010609060101010101" pitchFamily="49" charset="-122"/>
                <a:ea typeface="黑体" panose="02010609060101010101" pitchFamily="49" charset="-122"/>
              </a:rPr>
              <a:t>xxxxxxxxxx</a:t>
            </a:r>
            <a:r>
              <a:rPr lang="en-US" altLang="zh-CN" sz="700" dirty="0" smtClean="0">
                <a:solidFill>
                  <a:schemeClr val="bg1">
                    <a:lumMod val="75000"/>
                  </a:schemeClr>
                </a:solidFill>
                <a:latin typeface="黑体" panose="02010609060101010101" pitchFamily="49" charset="-122"/>
                <a:ea typeface="黑体" panose="02010609060101010101" pitchFamily="49" charset="-122"/>
              </a:rPr>
              <a:t>》</a:t>
            </a:r>
            <a:r>
              <a:rPr lang="zh-CN" altLang="en-US" sz="700" dirty="0">
                <a:solidFill>
                  <a:schemeClr val="bg1">
                    <a:lumMod val="75000"/>
                  </a:schemeClr>
                </a:solidFill>
                <a:latin typeface="黑体" panose="02010609060101010101" pitchFamily="49" charset="-122"/>
                <a:ea typeface="黑体" panose="02010609060101010101" pitchFamily="49" charset="-122"/>
              </a:rPr>
              <a:t>的结尾场景而得以借此“扬名天下”。但也只有我</a:t>
            </a:r>
            <a:r>
              <a:rPr lang="zh-CN" altLang="en-US" sz="700" dirty="0" smtClean="0">
                <a:solidFill>
                  <a:schemeClr val="bg1">
                    <a:lumMod val="75000"/>
                  </a:schemeClr>
                </a:solidFill>
                <a:latin typeface="黑体" panose="02010609060101010101" pitchFamily="49" charset="-122"/>
                <a:ea typeface="黑体" panose="02010609060101010101" pitchFamily="49" charset="-122"/>
              </a:rPr>
              <a:t>自己</a:t>
            </a:r>
            <a:endParaRPr lang="en-US" altLang="zh-CN" sz="7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700" dirty="0" smtClean="0">
                <a:solidFill>
                  <a:schemeClr val="bg1">
                    <a:lumMod val="75000"/>
                  </a:schemeClr>
                </a:solidFill>
                <a:latin typeface="黑体" panose="02010609060101010101" pitchFamily="49" charset="-122"/>
                <a:ea typeface="黑体" panose="02010609060101010101" pitchFamily="49" charset="-122"/>
              </a:rPr>
              <a:t>知道</a:t>
            </a:r>
            <a:r>
              <a:rPr lang="zh-CN" altLang="en-US" sz="700" dirty="0">
                <a:solidFill>
                  <a:schemeClr val="bg1">
                    <a:lumMod val="75000"/>
                  </a:schemeClr>
                </a:solidFill>
                <a:latin typeface="黑体" panose="02010609060101010101" pitchFamily="49" charset="-122"/>
                <a:ea typeface="黑体" panose="02010609060101010101" pitchFamily="49" charset="-122"/>
              </a:rPr>
              <a:t>，从方案到建成，其中的艰辛和不易。更不愿意提及的是大量的设计中和建造中的遗憾，那是我心中永远的痛，也许一生都难以释怀。而其他的“作品”，我</a:t>
            </a:r>
            <a:r>
              <a:rPr lang="zh-CN" altLang="en-US" sz="700" dirty="0" smtClean="0">
                <a:solidFill>
                  <a:schemeClr val="bg1">
                    <a:lumMod val="75000"/>
                  </a:schemeClr>
                </a:solidFill>
                <a:latin typeface="黑体" panose="02010609060101010101" pitchFamily="49" charset="-122"/>
                <a:ea typeface="黑体" panose="02010609060101010101" pitchFamily="49" charset="-122"/>
              </a:rPr>
              <a:t>认</a:t>
            </a:r>
            <a:endParaRPr lang="en-US" altLang="zh-CN" sz="7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700" dirty="0" smtClean="0">
                <a:solidFill>
                  <a:schemeClr val="bg1">
                    <a:lumMod val="75000"/>
                  </a:schemeClr>
                </a:solidFill>
                <a:latin typeface="黑体" panose="02010609060101010101" pitchFamily="49" charset="-122"/>
                <a:ea typeface="黑体" panose="02010609060101010101" pitchFamily="49" charset="-122"/>
              </a:rPr>
              <a:t>为</a:t>
            </a:r>
            <a:r>
              <a:rPr lang="zh-CN" altLang="en-US" sz="700" dirty="0">
                <a:solidFill>
                  <a:schemeClr val="bg1">
                    <a:lumMod val="75000"/>
                  </a:schemeClr>
                </a:solidFill>
                <a:latin typeface="黑体" panose="02010609060101010101" pitchFamily="49" charset="-122"/>
                <a:ea typeface="黑体" panose="02010609060101010101" pitchFamily="49" charset="-122"/>
              </a:rPr>
              <a:t>还是称之为设计“作业”更为恰当。</a:t>
            </a:r>
          </a:p>
          <a:p>
            <a:endParaRPr lang="zh-CN" altLang="en-US" sz="1200" dirty="0"/>
          </a:p>
        </p:txBody>
      </p:sp>
      <p:sp>
        <p:nvSpPr>
          <p:cNvPr id="5" name="图文框 4"/>
          <p:cNvSpPr/>
          <p:nvPr/>
        </p:nvSpPr>
        <p:spPr>
          <a:xfrm>
            <a:off x="-168909" y="2016626"/>
            <a:ext cx="1356533" cy="792088"/>
          </a:xfrm>
          <a:prstGeom prst="fram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9" name="直接连接符 8"/>
          <p:cNvCxnSpPr/>
          <p:nvPr/>
        </p:nvCxnSpPr>
        <p:spPr>
          <a:xfrm>
            <a:off x="-108520" y="2931790"/>
            <a:ext cx="8004507" cy="0"/>
          </a:xfrm>
          <a:prstGeom prst="line">
            <a:avLst/>
          </a:prstGeom>
          <a:ln w="2857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259632" y="2016626"/>
            <a:ext cx="120778" cy="79208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24544" y="2211710"/>
            <a:ext cx="936104" cy="3600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flipH="1">
            <a:off x="576660" y="2134498"/>
            <a:ext cx="716174" cy="523220"/>
          </a:xfrm>
          <a:prstGeom prst="rect">
            <a:avLst/>
          </a:prstGeom>
          <a:noFill/>
        </p:spPr>
        <p:txBody>
          <a:bodyPr wrap="square" rtlCol="0">
            <a:spAutoFit/>
          </a:bodyPr>
          <a:lstStyle/>
          <a:p>
            <a:r>
              <a:rPr lang="zh-CN" altLang="en-US" sz="2800" dirty="0">
                <a:solidFill>
                  <a:schemeClr val="bg1">
                    <a:lumMod val="75000"/>
                  </a:schemeClr>
                </a:solidFill>
                <a:latin typeface="方正大黑简体" panose="03000509000000000000" pitchFamily="65" charset="-122"/>
                <a:ea typeface="方正大黑简体" panose="03000509000000000000" pitchFamily="65" charset="-122"/>
              </a:rPr>
              <a:t>序</a:t>
            </a: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iterate type="lt">
                                    <p:tmPct val="0"/>
                                  </p:iterate>
                                  <p:childTnLst>
                                    <p:set>
                                      <p:cBhvr>
                                        <p:cTn id="32" dur="1" fill="hold">
                                          <p:stCondLst>
                                            <p:cond delay="0"/>
                                          </p:stCondLst>
                                        </p:cTn>
                                        <p:tgtEl>
                                          <p:spTgt spid="2"/>
                                        </p:tgtEl>
                                        <p:attrNameLst>
                                          <p:attrName>style.visibility</p:attrName>
                                        </p:attrNameLst>
                                      </p:cBhvr>
                                      <p:to>
                                        <p:strVal val="visible"/>
                                      </p:to>
                                    </p:set>
                                    <p:animEffect transition="in" filter="wheel(1)">
                                      <p:cBhvr>
                                        <p:cTn id="33" dur="20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mph" presetSubtype="0" fill="hold" grpId="1" nodeType="clickEffect">
                                  <p:stCondLst>
                                    <p:cond delay="0"/>
                                  </p:stCondLst>
                                  <p:iterate type="lt">
                                    <p:tmPct val="4000"/>
                                  </p:iterate>
                                  <p:childTnLst>
                                    <p:set>
                                      <p:cBhvr override="childStyle">
                                        <p:cTn id="37" dur="250" fill="hold"/>
                                        <p:tgtEl>
                                          <p:spTgt spid="2"/>
                                        </p:tgtEl>
                                        <p:attrNameLst>
                                          <p:attrName>style.color</p:attrName>
                                        </p:attrNameLst>
                                      </p:cBhvr>
                                      <p:to>
                                        <p:clrVal>
                                          <a:srgbClr val="F2F2F2"/>
                                        </p:clrVal>
                                      </p:to>
                                    </p:set>
                                    <p:set>
                                      <p:cBhvr>
                                        <p:cTn id="38" dur="250" fill="hold"/>
                                        <p:tgtEl>
                                          <p:spTgt spid="2"/>
                                        </p:tgtEl>
                                        <p:attrNameLst>
                                          <p:attrName>fillcolor</p:attrName>
                                        </p:attrNameLst>
                                      </p:cBhvr>
                                      <p:to>
                                        <p:clrVal>
                                          <a:srgbClr val="F2F2F2"/>
                                        </p:clrVal>
                                      </p:to>
                                    </p:set>
                                    <p:set>
                                      <p:cBhvr>
                                        <p:cTn id="39" dur="25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11" grpId="0" animBg="1"/>
      <p:bldP spid="12"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6012160" y="771550"/>
            <a:ext cx="360040" cy="33093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444208" y="771550"/>
            <a:ext cx="72008" cy="33093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6588224" y="771550"/>
            <a:ext cx="45719" cy="33093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6633943" y="1707654"/>
            <a:ext cx="2510057" cy="1368152"/>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7668344" y="267494"/>
            <a:ext cx="1475656" cy="1944216"/>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6660232" y="1707654"/>
            <a:ext cx="2483768" cy="2592288"/>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8028384" y="-164554"/>
            <a:ext cx="917848" cy="720080"/>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7524328" y="3795886"/>
            <a:ext cx="1152128" cy="1347614"/>
          </a:xfrm>
          <a:prstGeom prst="line">
            <a:avLst/>
          </a:prstGeom>
          <a:ln w="1905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5122" name="Picture 2" descr="F:\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76387"/>
            <a:ext cx="5940152" cy="33045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1750"/>
                                        <p:tgtEl>
                                          <p:spTgt spid="5122"/>
                                        </p:tgtEl>
                                      </p:cBhvr>
                                    </p:animEffect>
                                    <p:anim calcmode="lin" valueType="num">
                                      <p:cBhvr>
                                        <p:cTn id="8" dur="1750" fill="hold"/>
                                        <p:tgtEl>
                                          <p:spTgt spid="5122"/>
                                        </p:tgtEl>
                                        <p:attrNameLst>
                                          <p:attrName>ppt_x</p:attrName>
                                        </p:attrNameLst>
                                      </p:cBhvr>
                                      <p:tavLst>
                                        <p:tav tm="0">
                                          <p:val>
                                            <p:strVal val="#ppt_x"/>
                                          </p:val>
                                        </p:tav>
                                        <p:tav tm="100000">
                                          <p:val>
                                            <p:strVal val="#ppt_x"/>
                                          </p:val>
                                        </p:tav>
                                      </p:tavLst>
                                    </p:anim>
                                    <p:anim calcmode="lin" valueType="num">
                                      <p:cBhvr>
                                        <p:cTn id="9" dur="175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mph" presetSubtype="0" fill="hold" nodeType="clickEffect">
                                  <p:stCondLst>
                                    <p:cond delay="0"/>
                                  </p:stCondLst>
                                  <p:childTnLst>
                                    <p:animEffect transition="out" filter="fade">
                                      <p:cBhvr>
                                        <p:cTn id="13" dur="500" tmFilter="0, 0; .2, .5; .8, .5; 1, 0"/>
                                        <p:tgtEl>
                                          <p:spTgt spid="5122"/>
                                        </p:tgtEl>
                                      </p:cBhvr>
                                    </p:animEffect>
                                    <p:animScale>
                                      <p:cBhvr>
                                        <p:cTn id="14" dur="250" autoRev="1" fill="hold"/>
                                        <p:tgtEl>
                                          <p:spTgt spid="51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4644008" y="2592690"/>
            <a:ext cx="5013328" cy="35045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4427984" y="2592690"/>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311468" y="2592690"/>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221242" y="2592690"/>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080772" y="2376666"/>
            <a:ext cx="1165704"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331640" y="2499742"/>
            <a:ext cx="2932213" cy="461665"/>
          </a:xfrm>
          <a:prstGeom prst="rect">
            <a:avLst/>
          </a:prstGeom>
          <a:noFill/>
        </p:spPr>
        <p:txBody>
          <a:bodyPr wrap="none" rtlCol="0">
            <a:spAutoFit/>
          </a:bodyPr>
          <a:lstStyle/>
          <a:p>
            <a:r>
              <a:rPr lang="en-US" altLang="zh-CN" sz="2400" dirty="0">
                <a:solidFill>
                  <a:schemeClr val="bg1"/>
                </a:solidFill>
                <a:latin typeface="Impact" panose="020B0806030902050204" pitchFamily="34" charset="0"/>
              </a:rPr>
              <a:t>Environmental design</a:t>
            </a:r>
            <a:endParaRPr lang="zh-CN" altLang="en-US" sz="24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2309624" y="2859782"/>
            <a:ext cx="1584176" cy="369332"/>
          </a:xfrm>
          <a:prstGeom prst="rect">
            <a:avLst/>
          </a:prstGeom>
          <a:noFill/>
        </p:spPr>
        <p:txBody>
          <a:bodyPr wrap="square" rtlCol="0">
            <a:spAutoFit/>
          </a:bodyPr>
          <a:lstStyle/>
          <a:p>
            <a:r>
              <a:rPr lang="zh-CN" altLang="en-US" dirty="0">
                <a:solidFill>
                  <a:schemeClr val="bg1"/>
                </a:solidFill>
                <a:latin typeface="方正大黑简体" panose="03000509000000000000" pitchFamily="65" charset="-122"/>
                <a:ea typeface="方正大黑简体" panose="03000509000000000000" pitchFamily="65" charset="-122"/>
              </a:rPr>
              <a:t>环</a:t>
            </a:r>
            <a:r>
              <a:rPr lang="zh-CN" altLang="en-US" dirty="0" smtClean="0">
                <a:solidFill>
                  <a:schemeClr val="bg1"/>
                </a:solidFill>
                <a:latin typeface="方正大黑简体" panose="03000509000000000000" pitchFamily="65" charset="-122"/>
                <a:ea typeface="方正大黑简体" panose="03000509000000000000" pitchFamily="65" charset="-122"/>
              </a:rPr>
              <a:t>艺设计</a:t>
            </a:r>
            <a:endParaRPr lang="zh-CN" altLang="en-US" dirty="0">
              <a:solidFill>
                <a:schemeClr val="bg1"/>
              </a:solidFill>
              <a:latin typeface="方正大黑简体" panose="03000509000000000000" pitchFamily="65" charset="-122"/>
              <a:ea typeface="方正大黑简体" panose="03000509000000000000" pitchFamily="65" charset="-122"/>
            </a:endParaRPr>
          </a:p>
        </p:txBody>
      </p:sp>
      <p:sp>
        <p:nvSpPr>
          <p:cNvPr id="16" name="TextBox 15"/>
          <p:cNvSpPr txBox="1"/>
          <p:nvPr/>
        </p:nvSpPr>
        <p:spPr>
          <a:xfrm>
            <a:off x="5652120" y="-20538"/>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5</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8" name="TextBox 27"/>
          <p:cNvSpPr txBox="1"/>
          <p:nvPr/>
        </p:nvSpPr>
        <p:spPr>
          <a:xfrm>
            <a:off x="7277007" y="1218114"/>
            <a:ext cx="1545616" cy="1569660"/>
          </a:xfrm>
          <a:prstGeom prst="rect">
            <a:avLst/>
          </a:prstGeom>
          <a:noFill/>
        </p:spPr>
        <p:txBody>
          <a:bodyPr wrap="none" rtlCol="0">
            <a:spAutoFit/>
          </a:bodyPr>
          <a:lstStyle/>
          <a:p>
            <a:r>
              <a:rPr lang="en-US" altLang="zh-CN" sz="9600" dirty="0" err="1" smtClean="0">
                <a:solidFill>
                  <a:schemeClr val="bg1">
                    <a:lumMod val="50000"/>
                  </a:schemeClr>
                </a:solidFill>
                <a:latin typeface="方正超粗黑简体" panose="03000509000000000000" pitchFamily="65" charset="-122"/>
                <a:ea typeface="方正超粗黑简体" panose="03000509000000000000" pitchFamily="65" charset="-122"/>
              </a:rPr>
              <a:t>th</a:t>
            </a:r>
            <a:endParaRPr lang="zh-CN" altLang="en-US" sz="96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9" name="TextBox 28"/>
          <p:cNvSpPr txBox="1"/>
          <p:nvPr/>
        </p:nvSpPr>
        <p:spPr>
          <a:xfrm>
            <a:off x="7236296" y="569486"/>
            <a:ext cx="1037463" cy="600164"/>
          </a:xfrm>
          <a:prstGeom prst="rect">
            <a:avLst/>
          </a:prstGeom>
          <a:noFill/>
        </p:spPr>
        <p:txBody>
          <a:bodyPr wrap="none" rtlCol="0">
            <a:spAutoFit/>
          </a:bodyPr>
          <a:lstStyle/>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输入内容</a:t>
            </a:r>
            <a:endParaRPr lang="zh-CN" altLang="en-US" sz="1100" dirty="0">
              <a:solidFill>
                <a:schemeClr val="bg1">
                  <a:lumMod val="50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right)">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right)">
                                      <p:cBhvr>
                                        <p:cTn id="15" dur="500"/>
                                        <p:tgtEl>
                                          <p:spTgt spid="3"/>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right)">
                                      <p:cBhvr>
                                        <p:cTn id="18" dur="500"/>
                                        <p:tgtEl>
                                          <p:spTgt spid="5"/>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right)">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fltVal val="0"/>
                                          </p:val>
                                        </p:tav>
                                        <p:tav tm="100000">
                                          <p:val>
                                            <p:strVal val="#ppt_w"/>
                                          </p:val>
                                        </p:tav>
                                      </p:tavLst>
                                    </p:anim>
                                    <p:anim calcmode="lin" valueType="num">
                                      <p:cBhvr>
                                        <p:cTn id="38" dur="1000" fill="hold"/>
                                        <p:tgtEl>
                                          <p:spTgt spid="8"/>
                                        </p:tgtEl>
                                        <p:attrNameLst>
                                          <p:attrName>ppt_h</p:attrName>
                                        </p:attrNameLst>
                                      </p:cBhvr>
                                      <p:tavLst>
                                        <p:tav tm="0">
                                          <p:val>
                                            <p:fltVal val="0"/>
                                          </p:val>
                                        </p:tav>
                                        <p:tav tm="100000">
                                          <p:val>
                                            <p:strVal val="#ppt_h"/>
                                          </p:val>
                                        </p:tav>
                                      </p:tavLst>
                                    </p:anim>
                                    <p:anim calcmode="lin" valueType="num">
                                      <p:cBhvr>
                                        <p:cTn id="39" dur="1000" fill="hold"/>
                                        <p:tgtEl>
                                          <p:spTgt spid="8"/>
                                        </p:tgtEl>
                                        <p:attrNameLst>
                                          <p:attrName>style.rotation</p:attrName>
                                        </p:attrNameLst>
                                      </p:cBhvr>
                                      <p:tavLst>
                                        <p:tav tm="0">
                                          <p:val>
                                            <p:fltVal val="90"/>
                                          </p:val>
                                        </p:tav>
                                        <p:tav tm="100000">
                                          <p:val>
                                            <p:fltVal val="0"/>
                                          </p:val>
                                        </p:tav>
                                      </p:tavLst>
                                    </p:anim>
                                    <p:animEffect transition="in" filter="fade">
                                      <p:cBhvr>
                                        <p:cTn id="40" dur="10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circle(in)">
                                      <p:cBhvr>
                                        <p:cTn id="45" dur="2000"/>
                                        <p:tgtEl>
                                          <p:spTgt spid="11"/>
                                        </p:tgtEl>
                                      </p:cBhvr>
                                    </p:animEffect>
                                  </p:childTnLst>
                                </p:cTn>
                              </p:par>
                              <p:par>
                                <p:cTn id="46" presetID="21" presetClass="entr" presetSubtype="1"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heel(1)">
                                      <p:cBhvr>
                                        <p:cTn id="48" dur="2000"/>
                                        <p:tgtEl>
                                          <p:spTgt spid="7"/>
                                        </p:tgtEl>
                                      </p:cBhvr>
                                    </p:animEffect>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80">
                                          <p:stCondLst>
                                            <p:cond delay="0"/>
                                          </p:stCondLst>
                                        </p:cTn>
                                        <p:tgtEl>
                                          <p:spTgt spid="16"/>
                                        </p:tgtEl>
                                      </p:cBhvr>
                                    </p:animEffect>
                                    <p:anim calcmode="lin" valueType="num">
                                      <p:cBhvr>
                                        <p:cTn id="54"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9" dur="26">
                                          <p:stCondLst>
                                            <p:cond delay="650"/>
                                          </p:stCondLst>
                                        </p:cTn>
                                        <p:tgtEl>
                                          <p:spTgt spid="16"/>
                                        </p:tgtEl>
                                      </p:cBhvr>
                                      <p:to x="100000" y="60000"/>
                                    </p:animScale>
                                    <p:animScale>
                                      <p:cBhvr>
                                        <p:cTn id="60" dur="166" decel="50000">
                                          <p:stCondLst>
                                            <p:cond delay="676"/>
                                          </p:stCondLst>
                                        </p:cTn>
                                        <p:tgtEl>
                                          <p:spTgt spid="16"/>
                                        </p:tgtEl>
                                      </p:cBhvr>
                                      <p:to x="100000" y="100000"/>
                                    </p:animScale>
                                    <p:animScale>
                                      <p:cBhvr>
                                        <p:cTn id="61" dur="26">
                                          <p:stCondLst>
                                            <p:cond delay="1312"/>
                                          </p:stCondLst>
                                        </p:cTn>
                                        <p:tgtEl>
                                          <p:spTgt spid="16"/>
                                        </p:tgtEl>
                                      </p:cBhvr>
                                      <p:to x="100000" y="80000"/>
                                    </p:animScale>
                                    <p:animScale>
                                      <p:cBhvr>
                                        <p:cTn id="62" dur="166" decel="50000">
                                          <p:stCondLst>
                                            <p:cond delay="1338"/>
                                          </p:stCondLst>
                                        </p:cTn>
                                        <p:tgtEl>
                                          <p:spTgt spid="16"/>
                                        </p:tgtEl>
                                      </p:cBhvr>
                                      <p:to x="100000" y="100000"/>
                                    </p:animScale>
                                    <p:animScale>
                                      <p:cBhvr>
                                        <p:cTn id="63" dur="26">
                                          <p:stCondLst>
                                            <p:cond delay="1642"/>
                                          </p:stCondLst>
                                        </p:cTn>
                                        <p:tgtEl>
                                          <p:spTgt spid="16"/>
                                        </p:tgtEl>
                                      </p:cBhvr>
                                      <p:to x="100000" y="90000"/>
                                    </p:animScale>
                                    <p:animScale>
                                      <p:cBhvr>
                                        <p:cTn id="64" dur="166" decel="50000">
                                          <p:stCondLst>
                                            <p:cond delay="1668"/>
                                          </p:stCondLst>
                                        </p:cTn>
                                        <p:tgtEl>
                                          <p:spTgt spid="16"/>
                                        </p:tgtEl>
                                      </p:cBhvr>
                                      <p:to x="100000" y="100000"/>
                                    </p:animScale>
                                    <p:animScale>
                                      <p:cBhvr>
                                        <p:cTn id="65" dur="26">
                                          <p:stCondLst>
                                            <p:cond delay="1808"/>
                                          </p:stCondLst>
                                        </p:cTn>
                                        <p:tgtEl>
                                          <p:spTgt spid="16"/>
                                        </p:tgtEl>
                                      </p:cBhvr>
                                      <p:to x="100000" y="95000"/>
                                    </p:animScale>
                                    <p:animScale>
                                      <p:cBhvr>
                                        <p:cTn id="66" dur="166" decel="50000">
                                          <p:stCondLst>
                                            <p:cond delay="1834"/>
                                          </p:stCondLst>
                                        </p:cTn>
                                        <p:tgtEl>
                                          <p:spTgt spid="16"/>
                                        </p:tgtEl>
                                      </p:cBhvr>
                                      <p:to x="100000" y="100000"/>
                                    </p:animScale>
                                  </p:childTnLst>
                                </p:cTn>
                              </p:par>
                            </p:childTnLst>
                          </p:cTn>
                        </p:par>
                      </p:childTnLst>
                    </p:cTn>
                  </p:par>
                  <p:par>
                    <p:cTn id="67" fill="hold">
                      <p:stCondLst>
                        <p:cond delay="indefinite"/>
                      </p:stCondLst>
                      <p:childTnLst>
                        <p:par>
                          <p:cTn id="68" fill="hold">
                            <p:stCondLst>
                              <p:cond delay="0"/>
                            </p:stCondLst>
                            <p:childTnLst>
                              <p:par>
                                <p:cTn id="69" presetID="26" presetClass="entr" presetSubtype="0" fill="hold" grpId="0" nodeType="click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down)">
                                      <p:cBhvr>
                                        <p:cTn id="71" dur="580">
                                          <p:stCondLst>
                                            <p:cond delay="0"/>
                                          </p:stCondLst>
                                        </p:cTn>
                                        <p:tgtEl>
                                          <p:spTgt spid="28"/>
                                        </p:tgtEl>
                                      </p:cBhvr>
                                    </p:animEffect>
                                    <p:anim calcmode="lin" valueType="num">
                                      <p:cBhvr>
                                        <p:cTn id="72"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77" dur="26">
                                          <p:stCondLst>
                                            <p:cond delay="650"/>
                                          </p:stCondLst>
                                        </p:cTn>
                                        <p:tgtEl>
                                          <p:spTgt spid="28"/>
                                        </p:tgtEl>
                                      </p:cBhvr>
                                      <p:to x="100000" y="60000"/>
                                    </p:animScale>
                                    <p:animScale>
                                      <p:cBhvr>
                                        <p:cTn id="78" dur="166" decel="50000">
                                          <p:stCondLst>
                                            <p:cond delay="676"/>
                                          </p:stCondLst>
                                        </p:cTn>
                                        <p:tgtEl>
                                          <p:spTgt spid="28"/>
                                        </p:tgtEl>
                                      </p:cBhvr>
                                      <p:to x="100000" y="100000"/>
                                    </p:animScale>
                                    <p:animScale>
                                      <p:cBhvr>
                                        <p:cTn id="79" dur="26">
                                          <p:stCondLst>
                                            <p:cond delay="1312"/>
                                          </p:stCondLst>
                                        </p:cTn>
                                        <p:tgtEl>
                                          <p:spTgt spid="28"/>
                                        </p:tgtEl>
                                      </p:cBhvr>
                                      <p:to x="100000" y="80000"/>
                                    </p:animScale>
                                    <p:animScale>
                                      <p:cBhvr>
                                        <p:cTn id="80" dur="166" decel="50000">
                                          <p:stCondLst>
                                            <p:cond delay="1338"/>
                                          </p:stCondLst>
                                        </p:cTn>
                                        <p:tgtEl>
                                          <p:spTgt spid="28"/>
                                        </p:tgtEl>
                                      </p:cBhvr>
                                      <p:to x="100000" y="100000"/>
                                    </p:animScale>
                                    <p:animScale>
                                      <p:cBhvr>
                                        <p:cTn id="81" dur="26">
                                          <p:stCondLst>
                                            <p:cond delay="1642"/>
                                          </p:stCondLst>
                                        </p:cTn>
                                        <p:tgtEl>
                                          <p:spTgt spid="28"/>
                                        </p:tgtEl>
                                      </p:cBhvr>
                                      <p:to x="100000" y="90000"/>
                                    </p:animScale>
                                    <p:animScale>
                                      <p:cBhvr>
                                        <p:cTn id="82" dur="166" decel="50000">
                                          <p:stCondLst>
                                            <p:cond delay="1668"/>
                                          </p:stCondLst>
                                        </p:cTn>
                                        <p:tgtEl>
                                          <p:spTgt spid="28"/>
                                        </p:tgtEl>
                                      </p:cBhvr>
                                      <p:to x="100000" y="100000"/>
                                    </p:animScale>
                                    <p:animScale>
                                      <p:cBhvr>
                                        <p:cTn id="83" dur="26">
                                          <p:stCondLst>
                                            <p:cond delay="1808"/>
                                          </p:stCondLst>
                                        </p:cTn>
                                        <p:tgtEl>
                                          <p:spTgt spid="28"/>
                                        </p:tgtEl>
                                      </p:cBhvr>
                                      <p:to x="100000" y="95000"/>
                                    </p:animScale>
                                    <p:animScale>
                                      <p:cBhvr>
                                        <p:cTn id="84" dur="166" decel="50000">
                                          <p:stCondLst>
                                            <p:cond delay="1834"/>
                                          </p:stCondLst>
                                        </p:cTn>
                                        <p:tgtEl>
                                          <p:spTgt spid="28"/>
                                        </p:tgtEl>
                                      </p:cBhvr>
                                      <p:to x="100000" y="100000"/>
                                    </p:animScale>
                                  </p:childTnLst>
                                </p:cTn>
                              </p:par>
                              <p:par>
                                <p:cTn id="85" presetID="2" presetClass="entr" presetSubtype="3" fill="hold" grpId="0" nodeType="with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fill="hold"/>
                                        <p:tgtEl>
                                          <p:spTgt spid="29"/>
                                        </p:tgtEl>
                                        <p:attrNameLst>
                                          <p:attrName>ppt_x</p:attrName>
                                        </p:attrNameLst>
                                      </p:cBhvr>
                                      <p:tavLst>
                                        <p:tav tm="0">
                                          <p:val>
                                            <p:strVal val="1+#ppt_w/2"/>
                                          </p:val>
                                        </p:tav>
                                        <p:tav tm="100000">
                                          <p:val>
                                            <p:strVal val="#ppt_x"/>
                                          </p:val>
                                        </p:tav>
                                      </p:tavLst>
                                    </p:anim>
                                    <p:anim calcmode="lin" valueType="num">
                                      <p:cBhvr additive="base">
                                        <p:cTn id="8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p:bldP spid="8" grpId="0"/>
      <p:bldP spid="17" grpId="0" animBg="1"/>
      <p:bldP spid="18" grpId="0" animBg="1"/>
      <p:bldP spid="19" grpId="0" animBg="1"/>
      <p:bldP spid="11" grpId="0"/>
      <p:bldP spid="16" grpId="0"/>
      <p:bldP spid="28" grpId="0"/>
      <p:bldP spid="2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p:cNvSpPr/>
          <p:nvPr/>
        </p:nvSpPr>
        <p:spPr>
          <a:xfrm>
            <a:off x="2253784" y="-164554"/>
            <a:ext cx="144016" cy="157021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5" name="矩形 4"/>
          <p:cNvSpPr/>
          <p:nvPr/>
        </p:nvSpPr>
        <p:spPr>
          <a:xfrm>
            <a:off x="2137268" y="-164554"/>
            <a:ext cx="72008" cy="157021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6" name="矩形 5"/>
          <p:cNvSpPr/>
          <p:nvPr/>
        </p:nvSpPr>
        <p:spPr>
          <a:xfrm>
            <a:off x="2047042" y="-164554"/>
            <a:ext cx="45719" cy="157021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8" name="TextBox 7"/>
          <p:cNvSpPr txBox="1"/>
          <p:nvPr/>
        </p:nvSpPr>
        <p:spPr>
          <a:xfrm>
            <a:off x="1331640" y="1374036"/>
            <a:ext cx="1443024" cy="261610"/>
          </a:xfrm>
          <a:prstGeom prst="rect">
            <a:avLst/>
          </a:prstGeom>
          <a:noFill/>
        </p:spPr>
        <p:txBody>
          <a:bodyPr wrap="none" rtlCol="0">
            <a:spAutoFit/>
          </a:bodyPr>
          <a:lstStyle/>
          <a:p>
            <a:r>
              <a:rPr lang="en-US" altLang="zh-CN" sz="1100" dirty="0">
                <a:solidFill>
                  <a:schemeClr val="bg1"/>
                </a:solidFill>
                <a:latin typeface="Impact" panose="020B0806030902050204" pitchFamily="34" charset="0"/>
              </a:rPr>
              <a:t>Environmental design</a:t>
            </a:r>
            <a:endParaRPr lang="zh-CN" altLang="en-US" sz="1100" dirty="0">
              <a:solidFill>
                <a:schemeClr val="bg1"/>
              </a:solidFill>
              <a:latin typeface="Impact" panose="020B0806030902050204" pitchFamily="34" charset="0"/>
            </a:endParaRPr>
          </a:p>
        </p:txBody>
      </p:sp>
      <p:sp>
        <p:nvSpPr>
          <p:cNvPr id="17" name="任意多边形 16"/>
          <p:cNvSpPr/>
          <p:nvPr/>
        </p:nvSpPr>
        <p:spPr>
          <a:xfrm>
            <a:off x="-108520"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187624" y="316036"/>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2592884" y="1389425"/>
            <a:ext cx="1584176" cy="246221"/>
          </a:xfrm>
          <a:prstGeom prst="rect">
            <a:avLst/>
          </a:prstGeom>
          <a:noFill/>
        </p:spPr>
        <p:txBody>
          <a:bodyPr wrap="square" rtlCol="0">
            <a:spAutoFit/>
          </a:bodyPr>
          <a:lstStyle/>
          <a:p>
            <a:r>
              <a:rPr lang="zh-CN" altLang="en-US" sz="1000" dirty="0">
                <a:solidFill>
                  <a:schemeClr val="bg1"/>
                </a:solidFill>
                <a:latin typeface="方正大黑简体" panose="03000509000000000000" pitchFamily="65" charset="-122"/>
                <a:ea typeface="方正大黑简体" panose="03000509000000000000" pitchFamily="65" charset="-122"/>
              </a:rPr>
              <a:t>环</a:t>
            </a:r>
            <a:r>
              <a:rPr lang="zh-CN" altLang="en-US" sz="1000" dirty="0" smtClean="0">
                <a:solidFill>
                  <a:schemeClr val="bg1"/>
                </a:solidFill>
                <a:latin typeface="方正大黑简体" panose="03000509000000000000" pitchFamily="65" charset="-122"/>
                <a:ea typeface="方正大黑简体" panose="03000509000000000000" pitchFamily="65" charset="-122"/>
              </a:rPr>
              <a:t>艺设计</a:t>
            </a:r>
            <a:endParaRPr lang="zh-CN" altLang="en-US" sz="1000" dirty="0">
              <a:solidFill>
                <a:schemeClr val="bg1"/>
              </a:solidFill>
              <a:latin typeface="方正大黑简体" panose="03000509000000000000" pitchFamily="65" charset="-122"/>
              <a:ea typeface="方正大黑简体" panose="03000509000000000000" pitchFamily="65" charset="-122"/>
            </a:endParaRPr>
          </a:p>
        </p:txBody>
      </p:sp>
      <p:sp>
        <p:nvSpPr>
          <p:cNvPr id="16" name="TextBox 15"/>
          <p:cNvSpPr txBox="1"/>
          <p:nvPr/>
        </p:nvSpPr>
        <p:spPr>
          <a:xfrm>
            <a:off x="1036775" y="915566"/>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5</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pic>
        <p:nvPicPr>
          <p:cNvPr id="6147" name="Picture 3" descr="F:\10042711493c1c306b9d03c81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7614" y="791645"/>
            <a:ext cx="4898842" cy="307624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660284" y="3867894"/>
            <a:ext cx="1415772" cy="261610"/>
          </a:xfrm>
          <a:prstGeom prst="rect">
            <a:avLst/>
          </a:prstGeom>
          <a:noFill/>
        </p:spPr>
        <p:txBody>
          <a:bodyPr wrap="none" rtlCol="0">
            <a:spAutoFit/>
          </a:bodyPr>
          <a:lstStyle/>
          <a:p>
            <a:r>
              <a:rPr lang="en-US" altLang="zh-CN" sz="1100" dirty="0">
                <a:solidFill>
                  <a:schemeClr val="bg1">
                    <a:lumMod val="75000"/>
                  </a:schemeClr>
                </a:solidFill>
              </a:rPr>
              <a:t>Mr. Wang villa design</a:t>
            </a:r>
            <a:endParaRPr lang="zh-CN" altLang="en-US" sz="1100" dirty="0">
              <a:solidFill>
                <a:schemeClr val="bg1">
                  <a:lumMod val="75000"/>
                </a:schemeClr>
              </a:solidFill>
            </a:endParaRPr>
          </a:p>
        </p:txBody>
      </p:sp>
      <p:sp>
        <p:nvSpPr>
          <p:cNvPr id="10" name="TextBox 9"/>
          <p:cNvSpPr txBox="1"/>
          <p:nvPr/>
        </p:nvSpPr>
        <p:spPr>
          <a:xfrm>
            <a:off x="4427984" y="4146602"/>
            <a:ext cx="3743332" cy="461665"/>
          </a:xfrm>
          <a:prstGeom prst="rect">
            <a:avLst/>
          </a:prstGeom>
          <a:noFill/>
        </p:spPr>
        <p:txBody>
          <a:bodyPr wrap="none" rtlCol="0">
            <a:spAutoFit/>
          </a:bodyPr>
          <a:lstStyle/>
          <a:p>
            <a:pPr marL="171450" indent="-171450">
              <a:buFont typeface="Wingdings" panose="05000000000000000000" pitchFamily="2" charset="2"/>
              <a:buChar char="Ø"/>
            </a:pPr>
            <a:r>
              <a:rPr lang="zh-CN" altLang="en-US" sz="600" dirty="0">
                <a:solidFill>
                  <a:schemeClr val="bg1">
                    <a:lumMod val="75000"/>
                  </a:schemeClr>
                </a:solidFill>
                <a:latin typeface="黑体" panose="02010609060101010101" pitchFamily="49" charset="-122"/>
                <a:ea typeface="黑体" panose="02010609060101010101" pitchFamily="49" charset="-122"/>
              </a:rPr>
              <a:t>别墅因为其独特的建筑特点，它的设计跟一般的居家住宅设计有着明显的区别。 别墅设计不但要</a:t>
            </a:r>
            <a:r>
              <a:rPr lang="zh-CN" altLang="en-US" sz="600" dirty="0" smtClean="0">
                <a:solidFill>
                  <a:schemeClr val="bg1">
                    <a:lumMod val="75000"/>
                  </a:schemeClr>
                </a:solidFill>
                <a:latin typeface="黑体" panose="02010609060101010101" pitchFamily="49" charset="-122"/>
                <a:ea typeface="黑体" panose="02010609060101010101" pitchFamily="49" charset="-122"/>
              </a:rPr>
              <a:t>进</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Ø"/>
            </a:pPr>
            <a:r>
              <a:rPr lang="zh-CN" altLang="en-US" sz="600" dirty="0" smtClean="0">
                <a:solidFill>
                  <a:schemeClr val="bg1">
                    <a:lumMod val="75000"/>
                  </a:schemeClr>
                </a:solidFill>
                <a:latin typeface="黑体" panose="02010609060101010101" pitchFamily="49" charset="-122"/>
                <a:ea typeface="黑体" panose="02010609060101010101" pitchFamily="49" charset="-122"/>
              </a:rPr>
              <a:t>行</a:t>
            </a:r>
            <a:r>
              <a:rPr lang="zh-CN" altLang="en-US" sz="600" dirty="0">
                <a:solidFill>
                  <a:schemeClr val="bg1">
                    <a:lumMod val="75000"/>
                  </a:schemeClr>
                </a:solidFill>
                <a:latin typeface="黑体" panose="02010609060101010101" pitchFamily="49" charset="-122"/>
                <a:ea typeface="黑体" panose="02010609060101010101" pitchFamily="49" charset="-122"/>
              </a:rPr>
              <a:t>室内的设计，而且要进行室外</a:t>
            </a:r>
            <a:r>
              <a:rPr lang="zh-CN" altLang="en-US" sz="600" dirty="0" smtClean="0">
                <a:solidFill>
                  <a:schemeClr val="bg1">
                    <a:lumMod val="75000"/>
                  </a:schemeClr>
                </a:solidFill>
                <a:latin typeface="黑体" panose="02010609060101010101" pitchFamily="49" charset="-122"/>
                <a:ea typeface="黑体" panose="02010609060101010101" pitchFamily="49" charset="-122"/>
              </a:rPr>
              <a:t>的</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Ø"/>
            </a:pPr>
            <a:r>
              <a:rPr lang="zh-CN" altLang="en-US" sz="600" dirty="0" smtClean="0">
                <a:solidFill>
                  <a:schemeClr val="bg1">
                    <a:lumMod val="75000"/>
                  </a:schemeClr>
                </a:solidFill>
                <a:latin typeface="黑体" panose="02010609060101010101" pitchFamily="49" charset="-122"/>
                <a:ea typeface="黑体" panose="02010609060101010101" pitchFamily="49" charset="-122"/>
              </a:rPr>
              <a:t>设计</a:t>
            </a:r>
            <a:r>
              <a:rPr lang="zh-CN" altLang="en-US" sz="600" dirty="0">
                <a:solidFill>
                  <a:schemeClr val="bg1">
                    <a:lumMod val="75000"/>
                  </a:schemeClr>
                </a:solidFill>
                <a:latin typeface="黑体" panose="02010609060101010101" pitchFamily="49" charset="-122"/>
                <a:ea typeface="黑体" panose="02010609060101010101" pitchFamily="49" charset="-122"/>
              </a:rPr>
              <a:t>，这是和一般房子设计的最大区别。因为设计的空间范围大大增加，所以在别墅的设计中，</a:t>
            </a:r>
            <a:r>
              <a:rPr lang="zh-CN" altLang="en-US" sz="600" dirty="0" smtClean="0">
                <a:solidFill>
                  <a:schemeClr val="bg1">
                    <a:lumMod val="75000"/>
                  </a:schemeClr>
                </a:solidFill>
                <a:latin typeface="黑体" panose="02010609060101010101" pitchFamily="49" charset="-122"/>
                <a:ea typeface="黑体" panose="02010609060101010101" pitchFamily="49" charset="-122"/>
              </a:rPr>
              <a:t>需要</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buFont typeface="Wingdings" panose="05000000000000000000" pitchFamily="2" charset="2"/>
              <a:buChar char="Ø"/>
            </a:pPr>
            <a:r>
              <a:rPr lang="zh-CN" altLang="en-US" sz="600" dirty="0" smtClean="0">
                <a:solidFill>
                  <a:schemeClr val="bg1">
                    <a:lumMod val="75000"/>
                  </a:schemeClr>
                </a:solidFill>
                <a:latin typeface="黑体" panose="02010609060101010101" pitchFamily="49" charset="-122"/>
                <a:ea typeface="黑体" panose="02010609060101010101" pitchFamily="49" charset="-122"/>
              </a:rPr>
              <a:t>侧重</a:t>
            </a:r>
            <a:r>
              <a:rPr lang="zh-CN" altLang="en-US" sz="600" dirty="0">
                <a:solidFill>
                  <a:schemeClr val="bg1">
                    <a:lumMod val="75000"/>
                  </a:schemeClr>
                </a:solidFill>
                <a:latin typeface="黑体" panose="02010609060101010101" pitchFamily="49" charset="-122"/>
                <a:ea typeface="黑体" panose="02010609060101010101" pitchFamily="49" charset="-122"/>
              </a:rPr>
              <a:t>的是一个整体效果。</a:t>
            </a: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ppt_x"/>
                                          </p:val>
                                        </p:tav>
                                        <p:tav tm="100000">
                                          <p:val>
                                            <p:strVal val="#ppt_x"/>
                                          </p:val>
                                        </p:tav>
                                      </p:tavLst>
                                    </p:anim>
                                    <p:anim calcmode="lin" valueType="num">
                                      <p:cBhvr additive="base">
                                        <p:cTn id="3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inVertical)">
                                      <p:cBhvr>
                                        <p:cTn id="36" dur="500"/>
                                        <p:tgtEl>
                                          <p:spTgt spid="19"/>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circle(in)">
                                      <p:cBhvr>
                                        <p:cTn id="41" dur="20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31" presetClass="entr" presetSubtype="0" fill="hold" nodeType="clickEffect">
                                  <p:stCondLst>
                                    <p:cond delay="0"/>
                                  </p:stCondLst>
                                  <p:childTnLst>
                                    <p:set>
                                      <p:cBhvr>
                                        <p:cTn id="45" dur="1" fill="hold">
                                          <p:stCondLst>
                                            <p:cond delay="0"/>
                                          </p:stCondLst>
                                        </p:cTn>
                                        <p:tgtEl>
                                          <p:spTgt spid="6147"/>
                                        </p:tgtEl>
                                        <p:attrNameLst>
                                          <p:attrName>style.visibility</p:attrName>
                                        </p:attrNameLst>
                                      </p:cBhvr>
                                      <p:to>
                                        <p:strVal val="visible"/>
                                      </p:to>
                                    </p:set>
                                    <p:anim calcmode="lin" valueType="num">
                                      <p:cBhvr>
                                        <p:cTn id="46" dur="1000" fill="hold"/>
                                        <p:tgtEl>
                                          <p:spTgt spid="6147"/>
                                        </p:tgtEl>
                                        <p:attrNameLst>
                                          <p:attrName>ppt_w</p:attrName>
                                        </p:attrNameLst>
                                      </p:cBhvr>
                                      <p:tavLst>
                                        <p:tav tm="0">
                                          <p:val>
                                            <p:fltVal val="0"/>
                                          </p:val>
                                        </p:tav>
                                        <p:tav tm="100000">
                                          <p:val>
                                            <p:strVal val="#ppt_w"/>
                                          </p:val>
                                        </p:tav>
                                      </p:tavLst>
                                    </p:anim>
                                    <p:anim calcmode="lin" valueType="num">
                                      <p:cBhvr>
                                        <p:cTn id="47" dur="1000" fill="hold"/>
                                        <p:tgtEl>
                                          <p:spTgt spid="6147"/>
                                        </p:tgtEl>
                                        <p:attrNameLst>
                                          <p:attrName>ppt_h</p:attrName>
                                        </p:attrNameLst>
                                      </p:cBhvr>
                                      <p:tavLst>
                                        <p:tav tm="0">
                                          <p:val>
                                            <p:fltVal val="0"/>
                                          </p:val>
                                        </p:tav>
                                        <p:tav tm="100000">
                                          <p:val>
                                            <p:strVal val="#ppt_h"/>
                                          </p:val>
                                        </p:tav>
                                      </p:tavLst>
                                    </p:anim>
                                    <p:anim calcmode="lin" valueType="num">
                                      <p:cBhvr>
                                        <p:cTn id="48" dur="1000" fill="hold"/>
                                        <p:tgtEl>
                                          <p:spTgt spid="6147"/>
                                        </p:tgtEl>
                                        <p:attrNameLst>
                                          <p:attrName>style.rotation</p:attrName>
                                        </p:attrNameLst>
                                      </p:cBhvr>
                                      <p:tavLst>
                                        <p:tav tm="0">
                                          <p:val>
                                            <p:fltVal val="90"/>
                                          </p:val>
                                        </p:tav>
                                        <p:tav tm="100000">
                                          <p:val>
                                            <p:fltVal val="0"/>
                                          </p:val>
                                        </p:tav>
                                      </p:tavLst>
                                    </p:anim>
                                    <p:animEffect transition="in" filter="fade">
                                      <p:cBhvr>
                                        <p:cTn id="49" dur="1000"/>
                                        <p:tgtEl>
                                          <p:spTgt spid="6147"/>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mph" presetSubtype="0" fill="hold" nodeType="clickEffect">
                                  <p:stCondLst>
                                    <p:cond delay="0"/>
                                  </p:stCondLst>
                                  <p:childTnLst>
                                    <p:animEffect transition="out" filter="fade">
                                      <p:cBhvr>
                                        <p:cTn id="53" dur="500" tmFilter="0, 0; .2, .5; .8, .5; 1, 0"/>
                                        <p:tgtEl>
                                          <p:spTgt spid="6147"/>
                                        </p:tgtEl>
                                      </p:cBhvr>
                                    </p:animEffect>
                                    <p:animScale>
                                      <p:cBhvr>
                                        <p:cTn id="54" dur="250" autoRev="1" fill="hold"/>
                                        <p:tgtEl>
                                          <p:spTgt spid="6147"/>
                                        </p:tgtEl>
                                      </p:cBhvr>
                                      <p:by x="105000" y="105000"/>
                                    </p:animScale>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randombar(horizontal)">
                                      <p:cBhvr>
                                        <p:cTn id="59" dur="500"/>
                                        <p:tgtEl>
                                          <p:spTgt spid="9"/>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1000"/>
                                        <p:tgtEl>
                                          <p:spTgt spid="10"/>
                                        </p:tgtEl>
                                      </p:cBhvr>
                                    </p:animEffect>
                                    <p:anim calcmode="lin" valueType="num">
                                      <p:cBhvr>
                                        <p:cTn id="65" dur="1000" fill="hold"/>
                                        <p:tgtEl>
                                          <p:spTgt spid="10"/>
                                        </p:tgtEl>
                                        <p:attrNameLst>
                                          <p:attrName>ppt_x</p:attrName>
                                        </p:attrNameLst>
                                      </p:cBhvr>
                                      <p:tavLst>
                                        <p:tav tm="0">
                                          <p:val>
                                            <p:strVal val="#ppt_x"/>
                                          </p:val>
                                        </p:tav>
                                        <p:tav tm="100000">
                                          <p:val>
                                            <p:strVal val="#ppt_x"/>
                                          </p:val>
                                        </p:tav>
                                      </p:tavLst>
                                    </p:anim>
                                    <p:anim calcmode="lin" valueType="num">
                                      <p:cBhvr>
                                        <p:cTn id="6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8" grpId="0"/>
      <p:bldP spid="17" grpId="0" animBg="1"/>
      <p:bldP spid="19" grpId="0" animBg="1"/>
      <p:bldP spid="11" grpId="0"/>
      <p:bldP spid="16"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164554"/>
            <a:ext cx="9144000" cy="54006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80528" y="1275606"/>
            <a:ext cx="9433048" cy="7200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80528" y="3507854"/>
            <a:ext cx="9433048" cy="7200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170" name="Picture 2" descr="F:\60b1OOOPIC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1491630"/>
            <a:ext cx="5008156" cy="1872208"/>
          </a:xfrm>
          <a:prstGeom prst="rect">
            <a:avLst/>
          </a:prstGeom>
          <a:noFill/>
          <a:extLst>
            <a:ext uri="{909E8E84-426E-40DD-AFC4-6F175D3DCCD1}">
              <a14:hiddenFill xmlns:a14="http://schemas.microsoft.com/office/drawing/2010/main">
                <a:solidFill>
                  <a:srgbClr val="FFFFFF"/>
                </a:solidFill>
              </a14:hiddenFill>
            </a:ext>
          </a:extLst>
        </p:spPr>
      </p:pic>
      <p:sp>
        <p:nvSpPr>
          <p:cNvPr id="3" name="任意多边形 2"/>
          <p:cNvSpPr/>
          <p:nvPr/>
        </p:nvSpPr>
        <p:spPr>
          <a:xfrm>
            <a:off x="-84609" y="1403011"/>
            <a:ext cx="984201" cy="2059145"/>
          </a:xfrm>
          <a:custGeom>
            <a:avLst/>
            <a:gdLst>
              <a:gd name="connsiteX0" fmla="*/ 0 w 984201"/>
              <a:gd name="connsiteY0" fmla="*/ 0 h 2059145"/>
              <a:gd name="connsiteX1" fmla="*/ 984201 w 984201"/>
              <a:gd name="connsiteY1" fmla="*/ 1661276 h 2059145"/>
              <a:gd name="connsiteX2" fmla="*/ 20940 w 984201"/>
              <a:gd name="connsiteY2" fmla="*/ 2059145 h 2059145"/>
              <a:gd name="connsiteX3" fmla="*/ 0 w 984201"/>
              <a:gd name="connsiteY3" fmla="*/ 0 h 2059145"/>
            </a:gdLst>
            <a:ahLst/>
            <a:cxnLst>
              <a:cxn ang="0">
                <a:pos x="connsiteX0" y="connsiteY0"/>
              </a:cxn>
              <a:cxn ang="0">
                <a:pos x="connsiteX1" y="connsiteY1"/>
              </a:cxn>
              <a:cxn ang="0">
                <a:pos x="connsiteX2" y="connsiteY2"/>
              </a:cxn>
              <a:cxn ang="0">
                <a:pos x="connsiteX3" y="connsiteY3"/>
              </a:cxn>
            </a:cxnLst>
            <a:rect l="l" t="t" r="r" b="b"/>
            <a:pathLst>
              <a:path w="984201" h="2059145">
                <a:moveTo>
                  <a:pt x="0" y="0"/>
                </a:moveTo>
                <a:lnTo>
                  <a:pt x="984201" y="1661276"/>
                </a:lnTo>
                <a:lnTo>
                  <a:pt x="20940" y="2059145"/>
                </a:lnTo>
                <a:cubicBezTo>
                  <a:pt x="16287" y="1384397"/>
                  <a:pt x="11633" y="709648"/>
                  <a:pt x="0" y="0"/>
                </a:cubicBezTo>
                <a:close/>
              </a:path>
            </a:pathLst>
          </a:custGeom>
          <a:solidFill>
            <a:schemeClr val="bg1">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7" name="任意多边形 6"/>
          <p:cNvSpPr/>
          <p:nvPr/>
        </p:nvSpPr>
        <p:spPr>
          <a:xfrm flipH="1" flipV="1">
            <a:off x="8268319" y="1376701"/>
            <a:ext cx="984201" cy="2059145"/>
          </a:xfrm>
          <a:custGeom>
            <a:avLst/>
            <a:gdLst>
              <a:gd name="connsiteX0" fmla="*/ 0 w 984201"/>
              <a:gd name="connsiteY0" fmla="*/ 0 h 2059145"/>
              <a:gd name="connsiteX1" fmla="*/ 984201 w 984201"/>
              <a:gd name="connsiteY1" fmla="*/ 1661276 h 2059145"/>
              <a:gd name="connsiteX2" fmla="*/ 20940 w 984201"/>
              <a:gd name="connsiteY2" fmla="*/ 2059145 h 2059145"/>
              <a:gd name="connsiteX3" fmla="*/ 0 w 984201"/>
              <a:gd name="connsiteY3" fmla="*/ 0 h 2059145"/>
            </a:gdLst>
            <a:ahLst/>
            <a:cxnLst>
              <a:cxn ang="0">
                <a:pos x="connsiteX0" y="connsiteY0"/>
              </a:cxn>
              <a:cxn ang="0">
                <a:pos x="connsiteX1" y="connsiteY1"/>
              </a:cxn>
              <a:cxn ang="0">
                <a:pos x="connsiteX2" y="connsiteY2"/>
              </a:cxn>
              <a:cxn ang="0">
                <a:pos x="connsiteX3" y="connsiteY3"/>
              </a:cxn>
            </a:cxnLst>
            <a:rect l="l" t="t" r="r" b="b"/>
            <a:pathLst>
              <a:path w="984201" h="2059145">
                <a:moveTo>
                  <a:pt x="0" y="0"/>
                </a:moveTo>
                <a:lnTo>
                  <a:pt x="984201" y="1661276"/>
                </a:lnTo>
                <a:lnTo>
                  <a:pt x="20940" y="2059145"/>
                </a:lnTo>
                <a:cubicBezTo>
                  <a:pt x="16287" y="1384397"/>
                  <a:pt x="11633" y="709648"/>
                  <a:pt x="0" y="0"/>
                </a:cubicBezTo>
                <a:close/>
              </a:path>
            </a:pathLst>
          </a:custGeom>
          <a:solidFill>
            <a:schemeClr val="bg1">
              <a:lumMod val="50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8" name="矩形 7"/>
          <p:cNvSpPr/>
          <p:nvPr/>
        </p:nvSpPr>
        <p:spPr>
          <a:xfrm>
            <a:off x="-28128" y="1157878"/>
            <a:ext cx="9433048" cy="4571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
        <p:nvSpPr>
          <p:cNvPr id="9" name="矩形 8"/>
          <p:cNvSpPr/>
          <p:nvPr/>
        </p:nvSpPr>
        <p:spPr>
          <a:xfrm>
            <a:off x="-180528" y="3651870"/>
            <a:ext cx="9433048" cy="4571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7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5" presetClass="entr" presetSubtype="0" fill="hold" nodeType="clickEffect">
                                  <p:stCondLst>
                                    <p:cond delay="0"/>
                                  </p:stCondLst>
                                  <p:childTnLst>
                                    <p:set>
                                      <p:cBhvr>
                                        <p:cTn id="40" dur="1" fill="hold">
                                          <p:stCondLst>
                                            <p:cond delay="0"/>
                                          </p:stCondLst>
                                        </p:cTn>
                                        <p:tgtEl>
                                          <p:spTgt spid="7170"/>
                                        </p:tgtEl>
                                        <p:attrNameLst>
                                          <p:attrName>style.visibility</p:attrName>
                                        </p:attrNameLst>
                                      </p:cBhvr>
                                      <p:to>
                                        <p:strVal val="visible"/>
                                      </p:to>
                                    </p:set>
                                    <p:anim calcmode="lin" valueType="num">
                                      <p:cBhvr>
                                        <p:cTn id="41" dur="500" decel="50000" fill="hold">
                                          <p:stCondLst>
                                            <p:cond delay="0"/>
                                          </p:stCondLst>
                                        </p:cTn>
                                        <p:tgtEl>
                                          <p:spTgt spid="7170"/>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7170"/>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7170"/>
                                        </p:tgtEl>
                                        <p:attrNameLst>
                                          <p:attrName>ppt_w</p:attrName>
                                        </p:attrNameLst>
                                      </p:cBhvr>
                                      <p:tavLst>
                                        <p:tav tm="0">
                                          <p:val>
                                            <p:strVal val="#ppt_w*.05"/>
                                          </p:val>
                                        </p:tav>
                                        <p:tav tm="100000">
                                          <p:val>
                                            <p:strVal val="#ppt_w"/>
                                          </p:val>
                                        </p:tav>
                                      </p:tavLst>
                                    </p:anim>
                                    <p:anim calcmode="lin" valueType="num">
                                      <p:cBhvr>
                                        <p:cTn id="44" dur="1000" fill="hold"/>
                                        <p:tgtEl>
                                          <p:spTgt spid="7170"/>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7170"/>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7170"/>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7170"/>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3" grpId="0" animBg="1"/>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164554"/>
            <a:ext cx="9144000" cy="54006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6512" y="1059582"/>
            <a:ext cx="9289032" cy="2664296"/>
          </a:xfrm>
          <a:prstGeom prst="rect">
            <a:avLst/>
          </a:prstGeom>
          <a:solidFill>
            <a:schemeClr val="tx1">
              <a:lumMod val="75000"/>
              <a:lumOff val="25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194" name="Picture 2" descr="F:\10042711518e9b512d64b8c1f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253928"/>
            <a:ext cx="6624736" cy="4275601"/>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108520" y="915566"/>
            <a:ext cx="9289032" cy="7200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8520" y="3795886"/>
            <a:ext cx="9289032" cy="7200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80528" y="-236562"/>
            <a:ext cx="9433048" cy="115212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3" name="矩形 12"/>
          <p:cNvSpPr/>
          <p:nvPr/>
        </p:nvSpPr>
        <p:spPr>
          <a:xfrm>
            <a:off x="-108520" y="3867894"/>
            <a:ext cx="9433048" cy="158417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0" name="TextBox 9"/>
          <p:cNvSpPr txBox="1"/>
          <p:nvPr/>
        </p:nvSpPr>
        <p:spPr>
          <a:xfrm>
            <a:off x="1221248" y="987574"/>
            <a:ext cx="1622560" cy="276999"/>
          </a:xfrm>
          <a:prstGeom prst="rect">
            <a:avLst/>
          </a:prstGeom>
          <a:noFill/>
        </p:spPr>
        <p:txBody>
          <a:bodyPr wrap="none" rtlCol="0">
            <a:spAutoFit/>
          </a:bodyPr>
          <a:lstStyle/>
          <a:p>
            <a:r>
              <a:rPr lang="en-US" altLang="zh-CN" sz="1200" dirty="0">
                <a:solidFill>
                  <a:schemeClr val="tx1">
                    <a:lumMod val="95000"/>
                    <a:lumOff val="5000"/>
                  </a:schemeClr>
                </a:solidFill>
                <a:latin typeface="方正超粗黑简体" panose="03000509000000000000" pitchFamily="65" charset="-122"/>
                <a:ea typeface="方正超粗黑简体" panose="03000509000000000000" pitchFamily="65" charset="-122"/>
              </a:rPr>
              <a:t>Villa design case</a:t>
            </a:r>
            <a:endParaRPr lang="zh-CN" altLang="en-US" sz="1200" dirty="0">
              <a:solidFill>
                <a:schemeClr val="tx1">
                  <a:lumMod val="95000"/>
                  <a:lumOff val="5000"/>
                </a:schemeClr>
              </a:solidFill>
              <a:latin typeface="方正超粗黑简体" panose="03000509000000000000" pitchFamily="65" charset="-122"/>
              <a:ea typeface="方正超粗黑简体" panose="03000509000000000000" pitchFamily="65"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5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8194"/>
                                        </p:tgtEl>
                                        <p:attrNameLst>
                                          <p:attrName>style.visibility</p:attrName>
                                        </p:attrNameLst>
                                      </p:cBhvr>
                                      <p:to>
                                        <p:strVal val="visible"/>
                                      </p:to>
                                    </p:set>
                                    <p:anim calcmode="lin" valueType="num">
                                      <p:cBhvr additive="base">
                                        <p:cTn id="38" dur="500" fill="hold"/>
                                        <p:tgtEl>
                                          <p:spTgt spid="8194"/>
                                        </p:tgtEl>
                                        <p:attrNameLst>
                                          <p:attrName>ppt_x</p:attrName>
                                        </p:attrNameLst>
                                      </p:cBhvr>
                                      <p:tavLst>
                                        <p:tav tm="0">
                                          <p:val>
                                            <p:strVal val="#ppt_x"/>
                                          </p:val>
                                        </p:tav>
                                        <p:tav tm="100000">
                                          <p:val>
                                            <p:strVal val="#ppt_x"/>
                                          </p:val>
                                        </p:tav>
                                      </p:tavLst>
                                    </p:anim>
                                    <p:anim calcmode="lin" valueType="num">
                                      <p:cBhvr additive="base">
                                        <p:cTn id="39"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heel(1)">
                                      <p:cBhvr>
                                        <p:cTn id="44" dur="2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xit" presetSubtype="0" fill="hold" grpId="1" nodeType="clickEffect">
                                  <p:stCondLst>
                                    <p:cond delay="0"/>
                                  </p:stCondLst>
                                  <p:childTnLst>
                                    <p:animEffect transition="out" filter="fade">
                                      <p:cBhvr>
                                        <p:cTn id="48" dur="1000"/>
                                        <p:tgtEl>
                                          <p:spTgt spid="10"/>
                                        </p:tgtEl>
                                      </p:cBhvr>
                                    </p:animEffect>
                                    <p:anim calcmode="lin" valueType="num">
                                      <p:cBhvr>
                                        <p:cTn id="49" dur="1000"/>
                                        <p:tgtEl>
                                          <p:spTgt spid="10"/>
                                        </p:tgtEl>
                                        <p:attrNameLst>
                                          <p:attrName>ppt_x</p:attrName>
                                        </p:attrNameLst>
                                      </p:cBhvr>
                                      <p:tavLst>
                                        <p:tav tm="0">
                                          <p:val>
                                            <p:strVal val="ppt_x"/>
                                          </p:val>
                                        </p:tav>
                                        <p:tav tm="100000">
                                          <p:val>
                                            <p:strVal val="ppt_x"/>
                                          </p:val>
                                        </p:tav>
                                      </p:tavLst>
                                    </p:anim>
                                    <p:anim calcmode="lin" valueType="num">
                                      <p:cBhvr>
                                        <p:cTn id="50" dur="1000"/>
                                        <p:tgtEl>
                                          <p:spTgt spid="10"/>
                                        </p:tgtEl>
                                        <p:attrNameLst>
                                          <p:attrName>ppt_y</p:attrName>
                                        </p:attrNameLst>
                                      </p:cBhvr>
                                      <p:tavLst>
                                        <p:tav tm="0">
                                          <p:val>
                                            <p:strVal val="ppt_y"/>
                                          </p:val>
                                        </p:tav>
                                        <p:tav tm="100000">
                                          <p:val>
                                            <p:strVal val="ppt_y+.1"/>
                                          </p:val>
                                        </p:tav>
                                      </p:tavLst>
                                    </p:anim>
                                    <p:set>
                                      <p:cBhvr>
                                        <p:cTn id="51" dur="1" fill="hold">
                                          <p:stCondLst>
                                            <p:cond delay="999"/>
                                          </p:stCondLst>
                                        </p:cTn>
                                        <p:tgtEl>
                                          <p:spTgt spid="10"/>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42" presetClass="exit" presetSubtype="0" fill="hold" nodeType="clickEffect">
                                  <p:stCondLst>
                                    <p:cond delay="0"/>
                                  </p:stCondLst>
                                  <p:childTnLst>
                                    <p:animEffect transition="out" filter="fade">
                                      <p:cBhvr>
                                        <p:cTn id="55" dur="1000"/>
                                        <p:tgtEl>
                                          <p:spTgt spid="8194"/>
                                        </p:tgtEl>
                                      </p:cBhvr>
                                    </p:animEffect>
                                    <p:anim calcmode="lin" valueType="num">
                                      <p:cBhvr>
                                        <p:cTn id="56" dur="1000"/>
                                        <p:tgtEl>
                                          <p:spTgt spid="8194"/>
                                        </p:tgtEl>
                                        <p:attrNameLst>
                                          <p:attrName>ppt_x</p:attrName>
                                        </p:attrNameLst>
                                      </p:cBhvr>
                                      <p:tavLst>
                                        <p:tav tm="0">
                                          <p:val>
                                            <p:strVal val="ppt_x"/>
                                          </p:val>
                                        </p:tav>
                                        <p:tav tm="100000">
                                          <p:val>
                                            <p:strVal val="ppt_x"/>
                                          </p:val>
                                        </p:tav>
                                      </p:tavLst>
                                    </p:anim>
                                    <p:anim calcmode="lin" valueType="num">
                                      <p:cBhvr>
                                        <p:cTn id="57" dur="1000"/>
                                        <p:tgtEl>
                                          <p:spTgt spid="8194"/>
                                        </p:tgtEl>
                                        <p:attrNameLst>
                                          <p:attrName>ppt_y</p:attrName>
                                        </p:attrNameLst>
                                      </p:cBhvr>
                                      <p:tavLst>
                                        <p:tav tm="0">
                                          <p:val>
                                            <p:strVal val="ppt_y"/>
                                          </p:val>
                                        </p:tav>
                                        <p:tav tm="100000">
                                          <p:val>
                                            <p:strVal val="ppt_y+.1"/>
                                          </p:val>
                                        </p:tav>
                                      </p:tavLst>
                                    </p:anim>
                                    <p:set>
                                      <p:cBhvr>
                                        <p:cTn id="58" dur="1" fill="hold">
                                          <p:stCondLst>
                                            <p:cond delay="999"/>
                                          </p:stCondLst>
                                        </p:cTn>
                                        <p:tgtEl>
                                          <p:spTgt spid="8194"/>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45" presetClass="exit" presetSubtype="0" fill="hold" grpId="1" nodeType="clickEffect">
                                  <p:stCondLst>
                                    <p:cond delay="0"/>
                                  </p:stCondLst>
                                  <p:childTnLst>
                                    <p:animEffect transition="out" filter="fade">
                                      <p:cBhvr>
                                        <p:cTn id="62" dur="2000"/>
                                        <p:tgtEl>
                                          <p:spTgt spid="8"/>
                                        </p:tgtEl>
                                      </p:cBhvr>
                                    </p:animEffect>
                                    <p:anim calcmode="lin" valueType="num">
                                      <p:cBhvr>
                                        <p:cTn id="63" dur="2000"/>
                                        <p:tgtEl>
                                          <p:spTgt spid="8"/>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64" dur="2000"/>
                                        <p:tgtEl>
                                          <p:spTgt spid="8"/>
                                        </p:tgtEl>
                                        <p:attrNameLst>
                                          <p:attrName>ppt_h</p:attrName>
                                        </p:attrNameLst>
                                      </p:cBhvr>
                                      <p:tavLst>
                                        <p:tav tm="0">
                                          <p:val>
                                            <p:strVal val="ppt_h"/>
                                          </p:val>
                                        </p:tav>
                                        <p:tav tm="100000">
                                          <p:val>
                                            <p:strVal val="ppt_h"/>
                                          </p:val>
                                        </p:tav>
                                      </p:tavLst>
                                    </p:anim>
                                    <p:set>
                                      <p:cBhvr>
                                        <p:cTn id="65" dur="1" fill="hold">
                                          <p:stCondLst>
                                            <p:cond delay="1999"/>
                                          </p:stCondLst>
                                        </p:cTn>
                                        <p:tgtEl>
                                          <p:spTgt spid="8"/>
                                        </p:tgtEl>
                                        <p:attrNameLst>
                                          <p:attrName>style.visibility</p:attrName>
                                        </p:attrNameLst>
                                      </p:cBhvr>
                                      <p:to>
                                        <p:strVal val="hidden"/>
                                      </p:to>
                                    </p:set>
                                  </p:childTnLst>
                                </p:cTn>
                              </p:par>
                              <p:par>
                                <p:cTn id="66" presetID="45" presetClass="exit" presetSubtype="0" fill="hold" grpId="1" nodeType="withEffect">
                                  <p:stCondLst>
                                    <p:cond delay="0"/>
                                  </p:stCondLst>
                                  <p:childTnLst>
                                    <p:animEffect transition="out" filter="fade">
                                      <p:cBhvr>
                                        <p:cTn id="67" dur="2000"/>
                                        <p:tgtEl>
                                          <p:spTgt spid="11"/>
                                        </p:tgtEl>
                                      </p:cBhvr>
                                    </p:animEffect>
                                    <p:anim calcmode="lin" valueType="num">
                                      <p:cBhvr>
                                        <p:cTn id="68" dur="2000"/>
                                        <p:tgtEl>
                                          <p:spTgt spid="11"/>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69" dur="2000"/>
                                        <p:tgtEl>
                                          <p:spTgt spid="11"/>
                                        </p:tgtEl>
                                        <p:attrNameLst>
                                          <p:attrName>ppt_h</p:attrName>
                                        </p:attrNameLst>
                                      </p:cBhvr>
                                      <p:tavLst>
                                        <p:tav tm="0">
                                          <p:val>
                                            <p:strVal val="ppt_h"/>
                                          </p:val>
                                        </p:tav>
                                        <p:tav tm="100000">
                                          <p:val>
                                            <p:strVal val="ppt_h"/>
                                          </p:val>
                                        </p:tav>
                                      </p:tavLst>
                                    </p:anim>
                                    <p:set>
                                      <p:cBhvr>
                                        <p:cTn id="70" dur="1" fill="hold">
                                          <p:stCondLst>
                                            <p:cond delay="1999"/>
                                          </p:stCondLst>
                                        </p:cTn>
                                        <p:tgtEl>
                                          <p:spTgt spid="11"/>
                                        </p:tgtEl>
                                        <p:attrNameLst>
                                          <p:attrName>style.visibility</p:attrName>
                                        </p:attrNameLst>
                                      </p:cBhvr>
                                      <p:to>
                                        <p:strVal val="hidden"/>
                                      </p:to>
                                    </p:set>
                                  </p:childTnLst>
                                </p:cTn>
                              </p:par>
                              <p:par>
                                <p:cTn id="71" presetID="45" presetClass="exit" presetSubtype="0" fill="hold" grpId="1" nodeType="withEffect">
                                  <p:stCondLst>
                                    <p:cond delay="0"/>
                                  </p:stCondLst>
                                  <p:childTnLst>
                                    <p:animEffect transition="out" filter="fade">
                                      <p:cBhvr>
                                        <p:cTn id="72" dur="2000"/>
                                        <p:tgtEl>
                                          <p:spTgt spid="9"/>
                                        </p:tgtEl>
                                      </p:cBhvr>
                                    </p:animEffect>
                                    <p:anim calcmode="lin" valueType="num">
                                      <p:cBhvr>
                                        <p:cTn id="73"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74" dur="2000"/>
                                        <p:tgtEl>
                                          <p:spTgt spid="9"/>
                                        </p:tgtEl>
                                        <p:attrNameLst>
                                          <p:attrName>ppt_h</p:attrName>
                                        </p:attrNameLst>
                                      </p:cBhvr>
                                      <p:tavLst>
                                        <p:tav tm="0">
                                          <p:val>
                                            <p:strVal val="ppt_h"/>
                                          </p:val>
                                        </p:tav>
                                        <p:tav tm="100000">
                                          <p:val>
                                            <p:strVal val="ppt_h"/>
                                          </p:val>
                                        </p:tav>
                                      </p:tavLst>
                                    </p:anim>
                                    <p:set>
                                      <p:cBhvr>
                                        <p:cTn id="75" dur="1" fill="hold">
                                          <p:stCondLst>
                                            <p:cond delay="1999"/>
                                          </p:stCondLst>
                                        </p:cTn>
                                        <p:tgtEl>
                                          <p:spTgt spid="9"/>
                                        </p:tgtEl>
                                        <p:attrNameLst>
                                          <p:attrName>style.visibility</p:attrName>
                                        </p:attrNameLst>
                                      </p:cBhvr>
                                      <p:to>
                                        <p:strVal val="hidden"/>
                                      </p:to>
                                    </p:set>
                                  </p:childTnLst>
                                </p:cTn>
                              </p:par>
                              <p:par>
                                <p:cTn id="76" presetID="45" presetClass="exit" presetSubtype="0" fill="hold" grpId="1" nodeType="withEffect">
                                  <p:stCondLst>
                                    <p:cond delay="0"/>
                                  </p:stCondLst>
                                  <p:childTnLst>
                                    <p:animEffect transition="out" filter="fade">
                                      <p:cBhvr>
                                        <p:cTn id="77" dur="2000"/>
                                        <p:tgtEl>
                                          <p:spTgt spid="13"/>
                                        </p:tgtEl>
                                      </p:cBhvr>
                                    </p:animEffect>
                                    <p:anim calcmode="lin" valueType="num">
                                      <p:cBhvr>
                                        <p:cTn id="78" dur="2000"/>
                                        <p:tgtEl>
                                          <p:spTgt spid="1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79" dur="2000"/>
                                        <p:tgtEl>
                                          <p:spTgt spid="13"/>
                                        </p:tgtEl>
                                        <p:attrNameLst>
                                          <p:attrName>ppt_h</p:attrName>
                                        </p:attrNameLst>
                                      </p:cBhvr>
                                      <p:tavLst>
                                        <p:tav tm="0">
                                          <p:val>
                                            <p:strVal val="ppt_h"/>
                                          </p:val>
                                        </p:tav>
                                        <p:tav tm="100000">
                                          <p:val>
                                            <p:strVal val="ppt_h"/>
                                          </p:val>
                                        </p:tav>
                                      </p:tavLst>
                                    </p:anim>
                                    <p:set>
                                      <p:cBhvr>
                                        <p:cTn id="80" dur="1" fill="hold">
                                          <p:stCondLst>
                                            <p:cond delay="1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8" grpId="1" animBg="1"/>
      <p:bldP spid="11" grpId="0" animBg="1"/>
      <p:bldP spid="11" grpId="1" animBg="1"/>
      <p:bldP spid="9" grpId="0" animBg="1"/>
      <p:bldP spid="9" grpId="1" animBg="1"/>
      <p:bldP spid="13" grpId="0" animBg="1"/>
      <p:bldP spid="13" grpId="1" animBg="1"/>
      <p:bldP spid="10" grpId="0"/>
      <p:bldP spid="10" grpId="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164554"/>
            <a:ext cx="9144000" cy="54006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131840" y="2166124"/>
            <a:ext cx="2606804" cy="261610"/>
          </a:xfrm>
          <a:prstGeom prst="rect">
            <a:avLst/>
          </a:prstGeom>
          <a:noFill/>
        </p:spPr>
        <p:txBody>
          <a:bodyPr wrap="none" rtlCol="0">
            <a:spAutoFit/>
          </a:bodyPr>
          <a:lstStyle/>
          <a:p>
            <a:r>
              <a:rPr lang="en-US" altLang="zh-CN" sz="1100" dirty="0" smtClean="0">
                <a:solidFill>
                  <a:schemeClr val="bg1">
                    <a:lumMod val="75000"/>
                  </a:schemeClr>
                </a:solidFill>
                <a:latin typeface="方正大黑简体" panose="03000509000000000000" pitchFamily="65" charset="-122"/>
                <a:ea typeface="方正大黑简体" panose="03000509000000000000" pitchFamily="65" charset="-122"/>
              </a:rPr>
              <a:t>PERSONAL DESIGN WORK GATHER</a:t>
            </a:r>
            <a:endParaRPr lang="zh-CN" altLang="en-US" sz="1100" dirty="0">
              <a:solidFill>
                <a:schemeClr val="bg1">
                  <a:lumMod val="75000"/>
                </a:schemeClr>
              </a:solidFill>
              <a:latin typeface="方正大黑简体" panose="03000509000000000000" pitchFamily="65" charset="-122"/>
              <a:ea typeface="方正大黑简体" panose="03000509000000000000" pitchFamily="65" charset="-122"/>
            </a:endParaRPr>
          </a:p>
        </p:txBody>
      </p:sp>
      <p:sp>
        <p:nvSpPr>
          <p:cNvPr id="8" name="TextBox 7"/>
          <p:cNvSpPr txBox="1"/>
          <p:nvPr/>
        </p:nvSpPr>
        <p:spPr>
          <a:xfrm>
            <a:off x="3644000" y="2317834"/>
            <a:ext cx="1576072" cy="253916"/>
          </a:xfrm>
          <a:prstGeom prst="rect">
            <a:avLst/>
          </a:prstGeom>
          <a:noFill/>
        </p:spPr>
        <p:txBody>
          <a:bodyPr wrap="none" rtlCol="0">
            <a:spAutoFit/>
          </a:bodyPr>
          <a:lstStyle/>
          <a:p>
            <a:r>
              <a:rPr lang="en-US" altLang="zh-CN" sz="1050" dirty="0" smtClean="0">
                <a:solidFill>
                  <a:schemeClr val="bg1">
                    <a:lumMod val="65000"/>
                  </a:schemeClr>
                </a:solidFill>
              </a:rPr>
              <a:t>Thanks </a:t>
            </a:r>
            <a:r>
              <a:rPr lang="en-US" altLang="zh-CN" sz="1050" dirty="0">
                <a:solidFill>
                  <a:schemeClr val="bg1">
                    <a:lumMod val="65000"/>
                  </a:schemeClr>
                </a:solidFill>
              </a:rPr>
              <a:t>for your attention</a:t>
            </a:r>
            <a:endParaRPr lang="zh-CN" altLang="en-US" sz="1050" dirty="0">
              <a:solidFill>
                <a:schemeClr val="bg1">
                  <a:lumMod val="6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iterate type="lt">
                                    <p:tmPct val="0"/>
                                  </p:iterate>
                                  <p:childTnLst>
                                    <p:set>
                                      <p:cBhvr>
                                        <p:cTn id="6" dur="1" fill="hold">
                                          <p:stCondLst>
                                            <p:cond delay="0"/>
                                          </p:stCondLst>
                                        </p:cTn>
                                        <p:tgtEl>
                                          <p:spTgt spid="6"/>
                                        </p:tgtEl>
                                        <p:attrNameLst>
                                          <p:attrName>style.visibility</p:attrName>
                                        </p:attrNameLst>
                                      </p:cBhvr>
                                      <p:to>
                                        <p:strVal val="visible"/>
                                      </p:to>
                                    </p:set>
                                    <p:animEffect transition="in" filter="fade">
                                      <p:cBhvr>
                                        <p:cTn id="7" dur="1500"/>
                                        <p:tgtEl>
                                          <p:spTgt spid="6"/>
                                        </p:tgtEl>
                                      </p:cBhvr>
                                    </p:animEffect>
                                    <p:anim calcmode="lin" valueType="num">
                                      <p:cBhvr>
                                        <p:cTn id="8" dur="1500" fill="hold"/>
                                        <p:tgtEl>
                                          <p:spTgt spid="6"/>
                                        </p:tgtEl>
                                        <p:attrNameLst>
                                          <p:attrName>ppt_x</p:attrName>
                                        </p:attrNameLst>
                                      </p:cBhvr>
                                      <p:tavLst>
                                        <p:tav tm="0">
                                          <p:val>
                                            <p:strVal val="#ppt_x"/>
                                          </p:val>
                                        </p:tav>
                                        <p:tav tm="100000">
                                          <p:val>
                                            <p:strVal val="#ppt_x"/>
                                          </p:val>
                                        </p:tav>
                                      </p:tavLst>
                                    </p:anim>
                                    <p:anim calcmode="lin" valueType="num">
                                      <p:cBhvr>
                                        <p:cTn id="9" dur="15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iterate type="lt">
                                    <p:tmPct val="0"/>
                                  </p:iterate>
                                  <p:childTnLst>
                                    <p:set>
                                      <p:cBhvr>
                                        <p:cTn id="11" dur="1" fill="hold">
                                          <p:stCondLst>
                                            <p:cond delay="0"/>
                                          </p:stCondLst>
                                        </p:cTn>
                                        <p:tgtEl>
                                          <p:spTgt spid="8"/>
                                        </p:tgtEl>
                                        <p:attrNameLst>
                                          <p:attrName>style.visibility</p:attrName>
                                        </p:attrNameLst>
                                      </p:cBhvr>
                                      <p:to>
                                        <p:strVal val="visible"/>
                                      </p:to>
                                    </p:set>
                                    <p:animEffect transition="in" filter="fade">
                                      <p:cBhvr>
                                        <p:cTn id="12" dur="1500"/>
                                        <p:tgtEl>
                                          <p:spTgt spid="8"/>
                                        </p:tgtEl>
                                      </p:cBhvr>
                                    </p:animEffect>
                                    <p:anim calcmode="lin" valueType="num">
                                      <p:cBhvr>
                                        <p:cTn id="13" dur="1500" fill="hold"/>
                                        <p:tgtEl>
                                          <p:spTgt spid="8"/>
                                        </p:tgtEl>
                                        <p:attrNameLst>
                                          <p:attrName>ppt_x</p:attrName>
                                        </p:attrNameLst>
                                      </p:cBhvr>
                                      <p:tavLst>
                                        <p:tav tm="0">
                                          <p:val>
                                            <p:strVal val="#ppt_x"/>
                                          </p:val>
                                        </p:tav>
                                        <p:tav tm="100000">
                                          <p:val>
                                            <p:strVal val="#ppt_x"/>
                                          </p:val>
                                        </p:tav>
                                      </p:tavLst>
                                    </p:anim>
                                    <p:anim calcmode="lin" valueType="num">
                                      <p:cBhvr>
                                        <p:cTn id="14" dur="1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4" presetClass="emph" presetSubtype="0" fill="hold" grpId="1" nodeType="clickEffect">
                                  <p:stCondLst>
                                    <p:cond delay="0"/>
                                  </p:stCondLst>
                                  <p:iterate type="lt">
                                    <p:tmPct val="10000"/>
                                  </p:iterate>
                                  <p:childTnLst>
                                    <p:animMotion origin="layout" path="M 0.0 0.0 L 0.0 -0.07213" pathEditMode="relative" ptsTypes="">
                                      <p:cBhvr>
                                        <p:cTn id="18" dur="250" accel="50000" decel="50000" autoRev="1" fill="hold">
                                          <p:stCondLst>
                                            <p:cond delay="0"/>
                                          </p:stCondLst>
                                        </p:cTn>
                                        <p:tgtEl>
                                          <p:spTgt spid="6"/>
                                        </p:tgtEl>
                                        <p:attrNameLst>
                                          <p:attrName>ppt_x</p:attrName>
                                          <p:attrName>ppt_y</p:attrName>
                                        </p:attrNameLst>
                                      </p:cBhvr>
                                    </p:animMotion>
                                    <p:animRot by="1500000">
                                      <p:cBhvr>
                                        <p:cTn id="19" dur="125" fill="hold">
                                          <p:stCondLst>
                                            <p:cond delay="0"/>
                                          </p:stCondLst>
                                        </p:cTn>
                                        <p:tgtEl>
                                          <p:spTgt spid="6"/>
                                        </p:tgtEl>
                                        <p:attrNameLst>
                                          <p:attrName>r</p:attrName>
                                        </p:attrNameLst>
                                      </p:cBhvr>
                                    </p:animRot>
                                    <p:animRot by="-1500000">
                                      <p:cBhvr>
                                        <p:cTn id="20" dur="125" fill="hold">
                                          <p:stCondLst>
                                            <p:cond delay="125"/>
                                          </p:stCondLst>
                                        </p:cTn>
                                        <p:tgtEl>
                                          <p:spTgt spid="6"/>
                                        </p:tgtEl>
                                        <p:attrNameLst>
                                          <p:attrName>r</p:attrName>
                                        </p:attrNameLst>
                                      </p:cBhvr>
                                    </p:animRot>
                                    <p:animRot by="-1500000">
                                      <p:cBhvr>
                                        <p:cTn id="21" dur="125" fill="hold">
                                          <p:stCondLst>
                                            <p:cond delay="250"/>
                                          </p:stCondLst>
                                        </p:cTn>
                                        <p:tgtEl>
                                          <p:spTgt spid="6"/>
                                        </p:tgtEl>
                                        <p:attrNameLst>
                                          <p:attrName>r</p:attrName>
                                        </p:attrNameLst>
                                      </p:cBhvr>
                                    </p:animRot>
                                    <p:animRot by="1500000">
                                      <p:cBhvr>
                                        <p:cTn id="22" dur="125" fill="hold">
                                          <p:stCondLst>
                                            <p:cond delay="375"/>
                                          </p:stCondLst>
                                        </p:cTn>
                                        <p:tgtEl>
                                          <p:spTgt spid="6"/>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34" presetClass="emph" presetSubtype="0" fill="hold" grpId="1" nodeType="clickEffect">
                                  <p:stCondLst>
                                    <p:cond delay="0"/>
                                  </p:stCondLst>
                                  <p:iterate type="lt">
                                    <p:tmPct val="10000"/>
                                  </p:iterate>
                                  <p:childTnLst>
                                    <p:animMotion origin="layout" path="M 0.0 0.0 L 0.0 -0.07213" pathEditMode="relative" ptsTypes="">
                                      <p:cBhvr>
                                        <p:cTn id="26" dur="250" accel="50000" decel="50000" autoRev="1" fill="hold">
                                          <p:stCondLst>
                                            <p:cond delay="0"/>
                                          </p:stCondLst>
                                        </p:cTn>
                                        <p:tgtEl>
                                          <p:spTgt spid="8"/>
                                        </p:tgtEl>
                                        <p:attrNameLst>
                                          <p:attrName>ppt_x</p:attrName>
                                          <p:attrName>ppt_y</p:attrName>
                                        </p:attrNameLst>
                                      </p:cBhvr>
                                    </p:animMotion>
                                    <p:animRot by="1500000">
                                      <p:cBhvr>
                                        <p:cTn id="27" dur="125" fill="hold">
                                          <p:stCondLst>
                                            <p:cond delay="0"/>
                                          </p:stCondLst>
                                        </p:cTn>
                                        <p:tgtEl>
                                          <p:spTgt spid="8"/>
                                        </p:tgtEl>
                                        <p:attrNameLst>
                                          <p:attrName>r</p:attrName>
                                        </p:attrNameLst>
                                      </p:cBhvr>
                                    </p:animRot>
                                    <p:animRot by="-1500000">
                                      <p:cBhvr>
                                        <p:cTn id="28" dur="125" fill="hold">
                                          <p:stCondLst>
                                            <p:cond delay="125"/>
                                          </p:stCondLst>
                                        </p:cTn>
                                        <p:tgtEl>
                                          <p:spTgt spid="8"/>
                                        </p:tgtEl>
                                        <p:attrNameLst>
                                          <p:attrName>r</p:attrName>
                                        </p:attrNameLst>
                                      </p:cBhvr>
                                    </p:animRot>
                                    <p:animRot by="-1500000">
                                      <p:cBhvr>
                                        <p:cTn id="29" dur="125" fill="hold">
                                          <p:stCondLst>
                                            <p:cond delay="250"/>
                                          </p:stCondLst>
                                        </p:cTn>
                                        <p:tgtEl>
                                          <p:spTgt spid="8"/>
                                        </p:tgtEl>
                                        <p:attrNameLst>
                                          <p:attrName>r</p:attrName>
                                        </p:attrNameLst>
                                      </p:cBhvr>
                                    </p:animRot>
                                    <p:animRot by="1500000">
                                      <p:cBhvr>
                                        <p:cTn id="30" dur="125" fill="hold">
                                          <p:stCondLst>
                                            <p:cond delay="375"/>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8" grpId="0"/>
      <p:bldP spid="8"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3375096" y="483519"/>
            <a:ext cx="5877424" cy="35045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3159072" y="483519"/>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42556" y="483519"/>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952330" y="483519"/>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764141" y="1271009"/>
            <a:ext cx="1457450"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Self introduction</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758688" y="378457"/>
            <a:ext cx="2489784" cy="1077218"/>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BRIEF</a:t>
            </a:r>
          </a:p>
          <a:p>
            <a:r>
              <a:rPr lang="en-US" altLang="zh-CN" sz="3200" dirty="0" smtClean="0">
                <a:solidFill>
                  <a:schemeClr val="bg1"/>
                </a:solidFill>
                <a:latin typeface="Impact" panose="020B0806030902050204" pitchFamily="34" charset="0"/>
              </a:rPr>
              <a:t>INTRIDUCTION</a:t>
            </a:r>
            <a:endParaRPr lang="zh-CN" altLang="en-US" sz="3200" dirty="0">
              <a:solidFill>
                <a:schemeClr val="bg1"/>
              </a:solidFill>
              <a:latin typeface="Impact" panose="020B0806030902050204" pitchFamily="34" charset="0"/>
            </a:endParaRPr>
          </a:p>
        </p:txBody>
      </p:sp>
      <p:sp>
        <p:nvSpPr>
          <p:cNvPr id="10" name="TextBox 9"/>
          <p:cNvSpPr txBox="1"/>
          <p:nvPr/>
        </p:nvSpPr>
        <p:spPr>
          <a:xfrm>
            <a:off x="1756114" y="1597040"/>
            <a:ext cx="1877437" cy="261610"/>
          </a:xfrm>
          <a:prstGeom prst="rect">
            <a:avLst/>
          </a:prstGeom>
          <a:noFill/>
        </p:spPr>
        <p:txBody>
          <a:bodyPr wrap="none" rtlCol="0">
            <a:spAutoFit/>
          </a:bodyPr>
          <a:lstStyle/>
          <a:p>
            <a:r>
              <a:rPr lang="zh-CN" altLang="en-US" sz="1100" dirty="0" smtClean="0">
                <a:solidFill>
                  <a:schemeClr val="bg1"/>
                </a:solidFill>
                <a:latin typeface="黑体" panose="02010609060101010101" pitchFamily="49" charset="-122"/>
                <a:ea typeface="黑体" panose="02010609060101010101" pitchFamily="49" charset="-122"/>
              </a:rPr>
              <a:t>基本情况</a:t>
            </a:r>
            <a:r>
              <a:rPr lang="en-US" altLang="zh-CN" sz="1100" dirty="0">
                <a:solidFill>
                  <a:schemeClr val="bg1"/>
                </a:solidFill>
                <a:latin typeface="黑体" panose="02010609060101010101" pitchFamily="49" charset="-122"/>
                <a:ea typeface="黑体" panose="02010609060101010101" pitchFamily="49" charset="-122"/>
              </a:rPr>
              <a:t>/</a:t>
            </a:r>
            <a:r>
              <a:rPr lang="en-US" altLang="zh-CN" sz="1100" dirty="0">
                <a:solidFill>
                  <a:schemeClr val="accent4">
                    <a:lumMod val="75000"/>
                  </a:schemeClr>
                </a:solidFill>
                <a:latin typeface="黑体" panose="02010609060101010101" pitchFamily="49" charset="-122"/>
                <a:ea typeface="黑体" panose="02010609060101010101" pitchFamily="49" charset="-122"/>
              </a:rPr>
              <a:t>Basic situation</a:t>
            </a:r>
            <a:endParaRPr lang="zh-CN" altLang="en-US" sz="1100" dirty="0">
              <a:solidFill>
                <a:schemeClr val="accent4">
                  <a:lumMod val="75000"/>
                </a:schemeClr>
              </a:solidFill>
              <a:latin typeface="黑体" panose="02010609060101010101" pitchFamily="49" charset="-122"/>
              <a:ea typeface="黑体" panose="02010609060101010101" pitchFamily="49" charset="-122"/>
            </a:endParaRPr>
          </a:p>
        </p:txBody>
      </p:sp>
      <p:sp>
        <p:nvSpPr>
          <p:cNvPr id="12" name="TextBox 11"/>
          <p:cNvSpPr txBox="1"/>
          <p:nvPr/>
        </p:nvSpPr>
        <p:spPr>
          <a:xfrm>
            <a:off x="1770628" y="1824376"/>
            <a:ext cx="1569660" cy="1061829"/>
          </a:xfrm>
          <a:prstGeom prst="rect">
            <a:avLst/>
          </a:prstGeom>
          <a:noFill/>
        </p:spPr>
        <p:txBody>
          <a:bodyPr wrap="none" rtlCol="0">
            <a:spAutoFit/>
          </a:bodyPr>
          <a:lstStyle/>
          <a:p>
            <a:r>
              <a:rPr lang="zh-CN" altLang="en-US" sz="900" dirty="0" smtClean="0">
                <a:solidFill>
                  <a:schemeClr val="bg1">
                    <a:lumMod val="75000"/>
                  </a:schemeClr>
                </a:solidFill>
                <a:latin typeface="黑体" panose="02010609060101010101" pitchFamily="49" charset="-122"/>
                <a:ea typeface="黑体" panose="02010609060101010101" pitchFamily="49" charset="-122"/>
              </a:rPr>
              <a:t>姓    名：任意明</a:t>
            </a:r>
            <a:endParaRPr lang="en-US" altLang="zh-CN" sz="9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900" dirty="0" smtClean="0">
                <a:solidFill>
                  <a:schemeClr val="bg1">
                    <a:lumMod val="75000"/>
                  </a:schemeClr>
                </a:solidFill>
                <a:latin typeface="黑体" panose="02010609060101010101" pitchFamily="49" charset="-122"/>
                <a:ea typeface="黑体" panose="02010609060101010101" pitchFamily="49" charset="-122"/>
              </a:rPr>
              <a:t>性    别：男</a:t>
            </a:r>
            <a:endParaRPr lang="en-US" altLang="zh-CN" sz="9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900" dirty="0" smtClean="0">
                <a:solidFill>
                  <a:schemeClr val="bg1">
                    <a:lumMod val="75000"/>
                  </a:schemeClr>
                </a:solidFill>
                <a:latin typeface="黑体" panose="02010609060101010101" pitchFamily="49" charset="-122"/>
                <a:ea typeface="黑体" panose="02010609060101010101" pitchFamily="49" charset="-122"/>
              </a:rPr>
              <a:t>年    龄：</a:t>
            </a:r>
            <a:r>
              <a:rPr lang="en-US" altLang="zh-CN" sz="900" dirty="0" smtClean="0">
                <a:solidFill>
                  <a:schemeClr val="bg1">
                    <a:lumMod val="75000"/>
                  </a:schemeClr>
                </a:solidFill>
                <a:latin typeface="黑体" panose="02010609060101010101" pitchFamily="49" charset="-122"/>
                <a:ea typeface="黑体" panose="02010609060101010101" pitchFamily="49" charset="-122"/>
              </a:rPr>
              <a:t>18</a:t>
            </a:r>
          </a:p>
          <a:p>
            <a:r>
              <a:rPr lang="zh-CN" altLang="en-US" sz="900" dirty="0" smtClean="0">
                <a:solidFill>
                  <a:schemeClr val="bg1">
                    <a:lumMod val="75000"/>
                  </a:schemeClr>
                </a:solidFill>
                <a:latin typeface="黑体" panose="02010609060101010101" pitchFamily="49" charset="-122"/>
                <a:ea typeface="黑体" panose="02010609060101010101" pitchFamily="49" charset="-122"/>
              </a:rPr>
              <a:t>专    业：艺术设计</a:t>
            </a:r>
            <a:endParaRPr lang="en-US" altLang="zh-CN" sz="9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900" dirty="0" smtClean="0">
                <a:solidFill>
                  <a:schemeClr val="bg1">
                    <a:lumMod val="75000"/>
                  </a:schemeClr>
                </a:solidFill>
                <a:latin typeface="黑体" panose="02010609060101010101" pitchFamily="49" charset="-122"/>
                <a:ea typeface="黑体" panose="02010609060101010101" pitchFamily="49" charset="-122"/>
              </a:rPr>
              <a:t>学    历：大学本科</a:t>
            </a:r>
            <a:endParaRPr lang="en-US" altLang="zh-CN" sz="900" dirty="0" smtClean="0">
              <a:solidFill>
                <a:schemeClr val="bg1">
                  <a:lumMod val="75000"/>
                </a:schemeClr>
              </a:solidFill>
              <a:latin typeface="黑体" panose="02010609060101010101" pitchFamily="49" charset="-122"/>
              <a:ea typeface="黑体" panose="02010609060101010101" pitchFamily="49" charset="-122"/>
            </a:endParaRPr>
          </a:p>
          <a:p>
            <a:r>
              <a:rPr lang="zh-CN" altLang="en-US" sz="900" dirty="0" smtClean="0">
                <a:solidFill>
                  <a:schemeClr val="bg1">
                    <a:lumMod val="75000"/>
                  </a:schemeClr>
                </a:solidFill>
                <a:latin typeface="黑体" panose="02010609060101010101" pitchFamily="49" charset="-122"/>
                <a:ea typeface="黑体" panose="02010609060101010101" pitchFamily="49" charset="-122"/>
              </a:rPr>
              <a:t>联系电话：</a:t>
            </a:r>
            <a:r>
              <a:rPr lang="en-US" altLang="zh-CN" sz="900" dirty="0" smtClean="0">
                <a:solidFill>
                  <a:schemeClr val="bg1">
                    <a:lumMod val="75000"/>
                  </a:schemeClr>
                </a:solidFill>
                <a:latin typeface="黑体" panose="02010609060101010101" pitchFamily="49" charset="-122"/>
                <a:ea typeface="黑体" panose="02010609060101010101" pitchFamily="49" charset="-122"/>
              </a:rPr>
              <a:t>123456789</a:t>
            </a:r>
          </a:p>
          <a:p>
            <a:r>
              <a:rPr lang="zh-CN" altLang="en-US" sz="900" dirty="0" smtClean="0">
                <a:solidFill>
                  <a:schemeClr val="bg1">
                    <a:lumMod val="75000"/>
                  </a:schemeClr>
                </a:solidFill>
                <a:latin typeface="黑体" panose="02010609060101010101" pitchFamily="49" charset="-122"/>
                <a:ea typeface="黑体" panose="02010609060101010101" pitchFamily="49" charset="-122"/>
              </a:rPr>
              <a:t>毕业学校：任意名艺术大学</a:t>
            </a:r>
            <a:endParaRPr lang="zh-CN" altLang="en-US" sz="900" dirty="0">
              <a:solidFill>
                <a:schemeClr val="bg1">
                  <a:lumMod val="75000"/>
                </a:schemeClr>
              </a:solidFill>
              <a:latin typeface="黑体" panose="02010609060101010101" pitchFamily="49" charset="-122"/>
              <a:ea typeface="黑体" panose="02010609060101010101" pitchFamily="49" charset="-122"/>
            </a:endParaRPr>
          </a:p>
        </p:txBody>
      </p:sp>
      <p:sp>
        <p:nvSpPr>
          <p:cNvPr id="13" name="TextBox 12"/>
          <p:cNvSpPr txBox="1"/>
          <p:nvPr/>
        </p:nvSpPr>
        <p:spPr>
          <a:xfrm>
            <a:off x="1746111" y="2886204"/>
            <a:ext cx="2159566" cy="261610"/>
          </a:xfrm>
          <a:prstGeom prst="rect">
            <a:avLst/>
          </a:prstGeom>
          <a:noFill/>
        </p:spPr>
        <p:txBody>
          <a:bodyPr wrap="none" rtlCol="0">
            <a:spAutoFit/>
          </a:bodyPr>
          <a:lstStyle/>
          <a:p>
            <a:r>
              <a:rPr lang="zh-CN" altLang="en-US" sz="1100" dirty="0" smtClean="0">
                <a:solidFill>
                  <a:schemeClr val="bg1"/>
                </a:solidFill>
                <a:latin typeface="黑体" panose="02010609060101010101" pitchFamily="49" charset="-122"/>
                <a:ea typeface="黑体" panose="02010609060101010101" pitchFamily="49" charset="-122"/>
              </a:rPr>
              <a:t>专业技能</a:t>
            </a:r>
            <a:r>
              <a:rPr lang="en-US" altLang="zh-CN" sz="1100" dirty="0" smtClean="0">
                <a:solidFill>
                  <a:schemeClr val="bg1"/>
                </a:solidFill>
                <a:latin typeface="黑体" panose="02010609060101010101" pitchFamily="49" charset="-122"/>
                <a:ea typeface="黑体" panose="02010609060101010101" pitchFamily="49" charset="-122"/>
              </a:rPr>
              <a:t>/</a:t>
            </a:r>
            <a:r>
              <a:rPr lang="en-US" altLang="zh-CN" sz="1100" dirty="0">
                <a:solidFill>
                  <a:schemeClr val="accent4">
                    <a:lumMod val="75000"/>
                  </a:schemeClr>
                </a:solidFill>
                <a:latin typeface="黑体" panose="02010609060101010101" pitchFamily="49" charset="-122"/>
                <a:ea typeface="黑体" panose="02010609060101010101" pitchFamily="49" charset="-122"/>
              </a:rPr>
              <a:t>Professional skills</a:t>
            </a:r>
            <a:endParaRPr lang="zh-CN" altLang="en-US" sz="1100" dirty="0">
              <a:solidFill>
                <a:schemeClr val="accent4">
                  <a:lumMod val="75000"/>
                </a:schemeClr>
              </a:solidFill>
              <a:latin typeface="黑体" panose="02010609060101010101" pitchFamily="49" charset="-122"/>
              <a:ea typeface="黑体" panose="02010609060101010101" pitchFamily="49" charset="-122"/>
            </a:endParaRPr>
          </a:p>
        </p:txBody>
      </p:sp>
      <p:sp>
        <p:nvSpPr>
          <p:cNvPr id="14" name="TextBox 13"/>
          <p:cNvSpPr txBox="1"/>
          <p:nvPr/>
        </p:nvSpPr>
        <p:spPr>
          <a:xfrm>
            <a:off x="1765856" y="3174236"/>
            <a:ext cx="2550698" cy="230832"/>
          </a:xfrm>
          <a:prstGeom prst="rect">
            <a:avLst/>
          </a:prstGeom>
          <a:noFill/>
        </p:spPr>
        <p:txBody>
          <a:bodyPr wrap="none" rtlCol="0">
            <a:spAutoFit/>
          </a:bodyPr>
          <a:lstStyle/>
          <a:p>
            <a:r>
              <a:rPr lang="zh-CN" altLang="en-US" sz="900" dirty="0" smtClean="0">
                <a:solidFill>
                  <a:schemeClr val="bg1">
                    <a:lumMod val="75000"/>
                  </a:schemeClr>
                </a:solidFill>
                <a:latin typeface="黑体" panose="02010609060101010101" pitchFamily="49" charset="-122"/>
                <a:ea typeface="黑体" panose="02010609060101010101" pitchFamily="49" charset="-122"/>
              </a:rPr>
              <a:t>手绘能力</a:t>
            </a:r>
            <a:r>
              <a:rPr lang="en-US" altLang="zh-CN" sz="900" dirty="0" smtClean="0">
                <a:solidFill>
                  <a:schemeClr val="bg1">
                    <a:lumMod val="75000"/>
                  </a:schemeClr>
                </a:solidFill>
                <a:latin typeface="黑体" panose="02010609060101010101" pitchFamily="49" charset="-122"/>
                <a:ea typeface="黑体" panose="02010609060101010101" pitchFamily="49" charset="-122"/>
              </a:rPr>
              <a:t>/PPT</a:t>
            </a:r>
            <a:r>
              <a:rPr lang="zh-CN" altLang="en-US" sz="900" dirty="0" smtClean="0">
                <a:solidFill>
                  <a:schemeClr val="bg1">
                    <a:lumMod val="75000"/>
                  </a:schemeClr>
                </a:solidFill>
                <a:latin typeface="黑体" panose="02010609060101010101" pitchFamily="49" charset="-122"/>
                <a:ea typeface="黑体" panose="02010609060101010101" pitchFamily="49" charset="-122"/>
              </a:rPr>
              <a:t>制作</a:t>
            </a:r>
            <a:r>
              <a:rPr lang="en-US" altLang="zh-CN" sz="900" dirty="0" smtClean="0">
                <a:solidFill>
                  <a:schemeClr val="bg1">
                    <a:lumMod val="75000"/>
                  </a:schemeClr>
                </a:solidFill>
                <a:latin typeface="黑体" panose="02010609060101010101" pitchFamily="49" charset="-122"/>
                <a:ea typeface="黑体" panose="02010609060101010101" pitchFamily="49" charset="-122"/>
              </a:rPr>
              <a:t>/</a:t>
            </a:r>
            <a:r>
              <a:rPr lang="zh-CN" altLang="en-US" sz="900" dirty="0" smtClean="0">
                <a:solidFill>
                  <a:schemeClr val="bg1">
                    <a:lumMod val="75000"/>
                  </a:schemeClr>
                </a:solidFill>
                <a:latin typeface="黑体" panose="02010609060101010101" pitchFamily="49" charset="-122"/>
                <a:ea typeface="黑体" panose="02010609060101010101" pitchFamily="49" charset="-122"/>
              </a:rPr>
              <a:t>视频制作</a:t>
            </a:r>
            <a:r>
              <a:rPr lang="en-US" altLang="zh-CN" sz="900" dirty="0" smtClean="0">
                <a:solidFill>
                  <a:schemeClr val="bg1">
                    <a:lumMod val="75000"/>
                  </a:schemeClr>
                </a:solidFill>
                <a:latin typeface="黑体" panose="02010609060101010101" pitchFamily="49" charset="-122"/>
                <a:ea typeface="黑体" panose="02010609060101010101" pitchFamily="49" charset="-122"/>
              </a:rPr>
              <a:t>/</a:t>
            </a:r>
            <a:r>
              <a:rPr lang="zh-CN" altLang="en-US" sz="900" dirty="0" smtClean="0">
                <a:solidFill>
                  <a:schemeClr val="bg1">
                    <a:lumMod val="75000"/>
                  </a:schemeClr>
                </a:solidFill>
                <a:latin typeface="黑体" panose="02010609060101010101" pitchFamily="49" charset="-122"/>
                <a:ea typeface="黑体" panose="02010609060101010101" pitchFamily="49" charset="-122"/>
              </a:rPr>
              <a:t>平面设计</a:t>
            </a:r>
            <a:r>
              <a:rPr lang="en-US" altLang="zh-CN" sz="900" dirty="0" smtClean="0">
                <a:solidFill>
                  <a:schemeClr val="bg1">
                    <a:lumMod val="75000"/>
                  </a:schemeClr>
                </a:solidFill>
                <a:latin typeface="黑体" panose="02010609060101010101" pitchFamily="49" charset="-122"/>
                <a:ea typeface="黑体" panose="02010609060101010101" pitchFamily="49" charset="-122"/>
              </a:rPr>
              <a:t>/3D</a:t>
            </a:r>
            <a:r>
              <a:rPr lang="zh-CN" altLang="en-US" sz="900" dirty="0" smtClean="0">
                <a:solidFill>
                  <a:schemeClr val="bg1">
                    <a:lumMod val="75000"/>
                  </a:schemeClr>
                </a:solidFill>
                <a:latin typeface="黑体" panose="02010609060101010101" pitchFamily="49" charset="-122"/>
                <a:ea typeface="黑体" panose="02010609060101010101" pitchFamily="49" charset="-122"/>
              </a:rPr>
              <a:t>建模</a:t>
            </a:r>
            <a:endParaRPr lang="zh-CN" altLang="en-US" sz="900" dirty="0">
              <a:solidFill>
                <a:schemeClr val="bg1">
                  <a:lumMod val="75000"/>
                </a:schemeClr>
              </a:solidFill>
              <a:latin typeface="黑体" panose="02010609060101010101" pitchFamily="49" charset="-122"/>
              <a:ea typeface="黑体" panose="02010609060101010101" pitchFamily="49" charset="-122"/>
            </a:endParaRPr>
          </a:p>
        </p:txBody>
      </p:sp>
      <p:sp>
        <p:nvSpPr>
          <p:cNvPr id="15" name="TextBox 14"/>
          <p:cNvSpPr txBox="1"/>
          <p:nvPr/>
        </p:nvSpPr>
        <p:spPr>
          <a:xfrm>
            <a:off x="1763093" y="3462268"/>
            <a:ext cx="2089033" cy="261610"/>
          </a:xfrm>
          <a:prstGeom prst="rect">
            <a:avLst/>
          </a:prstGeom>
          <a:noFill/>
        </p:spPr>
        <p:txBody>
          <a:bodyPr wrap="none" rtlCol="0">
            <a:spAutoFit/>
          </a:bodyPr>
          <a:lstStyle/>
          <a:p>
            <a:r>
              <a:rPr lang="zh-CN" altLang="en-US" sz="1100" dirty="0" smtClean="0">
                <a:solidFill>
                  <a:schemeClr val="bg1"/>
                </a:solidFill>
                <a:latin typeface="黑体" panose="02010609060101010101" pitchFamily="49" charset="-122"/>
                <a:ea typeface="黑体" panose="02010609060101010101" pitchFamily="49" charset="-122"/>
              </a:rPr>
              <a:t>软件操作</a:t>
            </a:r>
            <a:r>
              <a:rPr lang="en-US" altLang="zh-CN" sz="1100" dirty="0" smtClean="0">
                <a:solidFill>
                  <a:schemeClr val="bg1"/>
                </a:solidFill>
                <a:latin typeface="黑体" panose="02010609060101010101" pitchFamily="49" charset="-122"/>
                <a:ea typeface="黑体" panose="02010609060101010101" pitchFamily="49" charset="-122"/>
              </a:rPr>
              <a:t>/</a:t>
            </a:r>
            <a:r>
              <a:rPr lang="en-US" altLang="zh-CN" sz="1100" dirty="0">
                <a:solidFill>
                  <a:schemeClr val="accent4">
                    <a:lumMod val="75000"/>
                  </a:schemeClr>
                </a:solidFill>
                <a:latin typeface="黑体" panose="02010609060101010101" pitchFamily="49" charset="-122"/>
                <a:ea typeface="黑体" panose="02010609060101010101" pitchFamily="49" charset="-122"/>
              </a:rPr>
              <a:t>Software operation</a:t>
            </a:r>
            <a:endParaRPr lang="zh-CN" altLang="en-US" sz="1100" dirty="0">
              <a:solidFill>
                <a:schemeClr val="accent4">
                  <a:lumMod val="75000"/>
                </a:schemeClr>
              </a:solidFill>
              <a:latin typeface="黑体" panose="02010609060101010101" pitchFamily="49" charset="-122"/>
              <a:ea typeface="黑体" panose="02010609060101010101" pitchFamily="49" charset="-122"/>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20" name="圆角矩形 19"/>
          <p:cNvSpPr/>
          <p:nvPr/>
        </p:nvSpPr>
        <p:spPr>
          <a:xfrm>
            <a:off x="1879784" y="3918963"/>
            <a:ext cx="432048" cy="360040"/>
          </a:xfrm>
          <a:prstGeom prst="roundRect">
            <a:avLst/>
          </a:prstGeom>
          <a:solidFill>
            <a:schemeClr val="tx1">
              <a:lumMod val="75000"/>
              <a:lumOff val="25000"/>
            </a:schemeClr>
          </a:solidFill>
          <a:ln>
            <a:noFill/>
          </a:ln>
          <a:scene3d>
            <a:camera prst="orthographicFront"/>
            <a:lightRig rig="threePt" dir="t"/>
          </a:scene3d>
          <a:sp3d>
            <a:bevelT w="139700" prst="cross"/>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1" name="圆角矩形 20"/>
          <p:cNvSpPr/>
          <p:nvPr/>
        </p:nvSpPr>
        <p:spPr>
          <a:xfrm>
            <a:off x="2462828" y="3918963"/>
            <a:ext cx="432048" cy="360040"/>
          </a:xfrm>
          <a:prstGeom prst="roundRect">
            <a:avLst/>
          </a:prstGeom>
          <a:solidFill>
            <a:schemeClr val="tx1">
              <a:lumMod val="75000"/>
              <a:lumOff val="25000"/>
            </a:schemeClr>
          </a:solidFill>
          <a:ln>
            <a:noFill/>
          </a:ln>
          <a:scene3d>
            <a:camera prst="orthographicFront"/>
            <a:lightRig rig="threePt" dir="t"/>
          </a:scene3d>
          <a:sp3d>
            <a:bevelT w="139700" prst="cross"/>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2" name="圆角矩形 21"/>
          <p:cNvSpPr/>
          <p:nvPr/>
        </p:nvSpPr>
        <p:spPr>
          <a:xfrm>
            <a:off x="3045872" y="3918963"/>
            <a:ext cx="432048" cy="360040"/>
          </a:xfrm>
          <a:prstGeom prst="roundRect">
            <a:avLst/>
          </a:prstGeom>
          <a:solidFill>
            <a:schemeClr val="tx1">
              <a:lumMod val="75000"/>
              <a:lumOff val="25000"/>
            </a:schemeClr>
          </a:solidFill>
          <a:ln>
            <a:noFill/>
          </a:ln>
          <a:scene3d>
            <a:camera prst="orthographicFront"/>
            <a:lightRig rig="threePt" dir="t"/>
          </a:scene3d>
          <a:sp3d>
            <a:bevelT w="139700" prst="cross"/>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3" name="圆角矩形 22"/>
          <p:cNvSpPr/>
          <p:nvPr/>
        </p:nvSpPr>
        <p:spPr>
          <a:xfrm>
            <a:off x="3628916" y="3918963"/>
            <a:ext cx="432048" cy="360040"/>
          </a:xfrm>
          <a:prstGeom prst="roundRect">
            <a:avLst/>
          </a:prstGeom>
          <a:solidFill>
            <a:schemeClr val="tx1">
              <a:lumMod val="75000"/>
              <a:lumOff val="25000"/>
            </a:schemeClr>
          </a:solidFill>
          <a:ln>
            <a:noFill/>
          </a:ln>
          <a:scene3d>
            <a:camera prst="orthographicFront"/>
            <a:lightRig rig="threePt" dir="t"/>
          </a:scene3d>
          <a:sp3d>
            <a:bevelT w="139700" prst="cross"/>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24" name="TextBox 23"/>
          <p:cNvSpPr txBox="1"/>
          <p:nvPr/>
        </p:nvSpPr>
        <p:spPr>
          <a:xfrm>
            <a:off x="1891265" y="3960843"/>
            <a:ext cx="405880" cy="276999"/>
          </a:xfrm>
          <a:prstGeom prst="rect">
            <a:avLst/>
          </a:prstGeom>
          <a:noFill/>
        </p:spPr>
        <p:txBody>
          <a:bodyPr wrap="none" rtlCol="0">
            <a:spAutoFit/>
          </a:bodyPr>
          <a:lstStyle/>
          <a:p>
            <a:r>
              <a:rPr lang="en-US" altLang="zh-CN" sz="1200" dirty="0" smtClean="0">
                <a:solidFill>
                  <a:schemeClr val="bg1">
                    <a:lumMod val="50000"/>
                  </a:schemeClr>
                </a:solidFill>
                <a:latin typeface="方正超粗黑简体" panose="03000509000000000000" pitchFamily="65" charset="-122"/>
                <a:ea typeface="方正超粗黑简体" panose="03000509000000000000" pitchFamily="65" charset="-122"/>
              </a:rPr>
              <a:t>PS</a:t>
            </a:r>
            <a:endParaRPr lang="zh-CN" altLang="en-US" sz="12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5" name="TextBox 24"/>
          <p:cNvSpPr txBox="1"/>
          <p:nvPr/>
        </p:nvSpPr>
        <p:spPr>
          <a:xfrm>
            <a:off x="2476788" y="3971876"/>
            <a:ext cx="364202" cy="276999"/>
          </a:xfrm>
          <a:prstGeom prst="rect">
            <a:avLst/>
          </a:prstGeom>
          <a:noFill/>
        </p:spPr>
        <p:txBody>
          <a:bodyPr wrap="none" rtlCol="0">
            <a:spAutoFit/>
          </a:bodyPr>
          <a:lstStyle/>
          <a:p>
            <a:r>
              <a:rPr lang="en-US" altLang="zh-CN" sz="1200" dirty="0" smtClean="0">
                <a:solidFill>
                  <a:schemeClr val="bg1">
                    <a:lumMod val="50000"/>
                  </a:schemeClr>
                </a:solidFill>
                <a:latin typeface="方正超粗黑简体" panose="03000509000000000000" pitchFamily="65" charset="-122"/>
                <a:ea typeface="方正超粗黑简体" panose="03000509000000000000" pitchFamily="65" charset="-122"/>
              </a:rPr>
              <a:t>AI</a:t>
            </a:r>
            <a:endParaRPr lang="zh-CN" altLang="en-US" sz="12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6" name="TextBox 25"/>
          <p:cNvSpPr txBox="1"/>
          <p:nvPr/>
        </p:nvSpPr>
        <p:spPr>
          <a:xfrm>
            <a:off x="3044890" y="3995742"/>
            <a:ext cx="453970" cy="230832"/>
          </a:xfrm>
          <a:prstGeom prst="rect">
            <a:avLst/>
          </a:prstGeom>
          <a:noFill/>
        </p:spPr>
        <p:txBody>
          <a:bodyPr wrap="none" rtlCol="0">
            <a:spAutoFit/>
          </a:bodyPr>
          <a:lstStyle/>
          <a:p>
            <a:r>
              <a:rPr lang="en-US" altLang="zh-CN" sz="900" dirty="0" smtClean="0">
                <a:solidFill>
                  <a:schemeClr val="bg1">
                    <a:lumMod val="50000"/>
                  </a:schemeClr>
                </a:solidFill>
                <a:latin typeface="方正超粗黑简体" panose="03000509000000000000" pitchFamily="65" charset="-122"/>
                <a:ea typeface="方正超粗黑简体" panose="03000509000000000000" pitchFamily="65" charset="-122"/>
              </a:rPr>
              <a:t>CDR</a:t>
            </a:r>
            <a:endParaRPr lang="zh-CN" altLang="en-US" sz="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7" name="TextBox 26"/>
          <p:cNvSpPr txBox="1"/>
          <p:nvPr/>
        </p:nvSpPr>
        <p:spPr>
          <a:xfrm>
            <a:off x="3620954" y="3997102"/>
            <a:ext cx="434734" cy="230832"/>
          </a:xfrm>
          <a:prstGeom prst="rect">
            <a:avLst/>
          </a:prstGeom>
          <a:noFill/>
        </p:spPr>
        <p:txBody>
          <a:bodyPr wrap="none" rtlCol="0">
            <a:spAutoFit/>
          </a:bodyPr>
          <a:lstStyle/>
          <a:p>
            <a:r>
              <a:rPr lang="en-US" altLang="zh-CN" sz="900" dirty="0" smtClean="0">
                <a:solidFill>
                  <a:schemeClr val="bg1">
                    <a:lumMod val="50000"/>
                  </a:schemeClr>
                </a:solidFill>
                <a:latin typeface="方正超粗黑简体" panose="03000509000000000000" pitchFamily="65" charset="-122"/>
                <a:ea typeface="方正超粗黑简体" panose="03000509000000000000" pitchFamily="65" charset="-122"/>
              </a:rPr>
              <a:t>PPT</a:t>
            </a:r>
            <a:endParaRPr lang="zh-CN" altLang="en-US" sz="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pic>
        <p:nvPicPr>
          <p:cNvPr id="1026" name="Picture 2" descr="F:\db3e984170aa84f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369428" y="966634"/>
            <a:ext cx="2506828" cy="15200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ircle(in)">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right)">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2000"/>
                                        <p:tgtEl>
                                          <p:spTgt spid="3"/>
                                        </p:tgtEl>
                                      </p:cBhvr>
                                    </p:animEffect>
                                    <p:anim calcmode="lin" valueType="num">
                                      <p:cBhvr>
                                        <p:cTn id="28" dur="2000" fill="hold"/>
                                        <p:tgtEl>
                                          <p:spTgt spid="3"/>
                                        </p:tgtEl>
                                        <p:attrNameLst>
                                          <p:attrName>ppt_w</p:attrName>
                                        </p:attrNameLst>
                                      </p:cBhvr>
                                      <p:tavLst>
                                        <p:tav tm="0" fmla="#ppt_w*sin(2.5*pi*$)">
                                          <p:val>
                                            <p:fltVal val="0"/>
                                          </p:val>
                                        </p:tav>
                                        <p:tav tm="100000">
                                          <p:val>
                                            <p:fltVal val="1"/>
                                          </p:val>
                                        </p:tav>
                                      </p:tavLst>
                                    </p:anim>
                                    <p:anim calcmode="lin" valueType="num">
                                      <p:cBhvr>
                                        <p:cTn id="29" dur="2000" fill="hold"/>
                                        <p:tgtEl>
                                          <p:spTgt spid="3"/>
                                        </p:tgtEl>
                                        <p:attrNameLst>
                                          <p:attrName>ppt_h</p:attrName>
                                        </p:attrNameLst>
                                      </p:cBhvr>
                                      <p:tavLst>
                                        <p:tav tm="0">
                                          <p:val>
                                            <p:strVal val="#ppt_h"/>
                                          </p:val>
                                        </p:tav>
                                        <p:tav tm="100000">
                                          <p:val>
                                            <p:strVal val="#ppt_h"/>
                                          </p:val>
                                        </p:tav>
                                      </p:tavLst>
                                    </p:anim>
                                  </p:childTnLst>
                                </p:cTn>
                              </p:par>
                              <p:par>
                                <p:cTn id="30" presetID="45"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2000"/>
                                        <p:tgtEl>
                                          <p:spTgt spid="5"/>
                                        </p:tgtEl>
                                      </p:cBhvr>
                                    </p:animEffect>
                                    <p:anim calcmode="lin" valueType="num">
                                      <p:cBhvr>
                                        <p:cTn id="33" dur="2000" fill="hold"/>
                                        <p:tgtEl>
                                          <p:spTgt spid="5"/>
                                        </p:tgtEl>
                                        <p:attrNameLst>
                                          <p:attrName>ppt_w</p:attrName>
                                        </p:attrNameLst>
                                      </p:cBhvr>
                                      <p:tavLst>
                                        <p:tav tm="0" fmla="#ppt_w*sin(2.5*pi*$)">
                                          <p:val>
                                            <p:fltVal val="0"/>
                                          </p:val>
                                        </p:tav>
                                        <p:tav tm="100000">
                                          <p:val>
                                            <p:fltVal val="1"/>
                                          </p:val>
                                        </p:tav>
                                      </p:tavLst>
                                    </p:anim>
                                    <p:anim calcmode="lin" valueType="num">
                                      <p:cBhvr>
                                        <p:cTn id="34" dur="2000" fill="hold"/>
                                        <p:tgtEl>
                                          <p:spTgt spid="5"/>
                                        </p:tgtEl>
                                        <p:attrNameLst>
                                          <p:attrName>ppt_h</p:attrName>
                                        </p:attrNameLst>
                                      </p:cBhvr>
                                      <p:tavLst>
                                        <p:tav tm="0">
                                          <p:val>
                                            <p:strVal val="#ppt_h"/>
                                          </p:val>
                                        </p:tav>
                                        <p:tav tm="100000">
                                          <p:val>
                                            <p:strVal val="#ppt_h"/>
                                          </p:val>
                                        </p:tav>
                                      </p:tavLst>
                                    </p:anim>
                                  </p:childTnLst>
                                </p:cTn>
                              </p:par>
                              <p:par>
                                <p:cTn id="35" presetID="45"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2000"/>
                                        <p:tgtEl>
                                          <p:spTgt spid="6"/>
                                        </p:tgtEl>
                                      </p:cBhvr>
                                    </p:animEffect>
                                    <p:anim calcmode="lin" valueType="num">
                                      <p:cBhvr>
                                        <p:cTn id="38" dur="2000" fill="hold"/>
                                        <p:tgtEl>
                                          <p:spTgt spid="6"/>
                                        </p:tgtEl>
                                        <p:attrNameLst>
                                          <p:attrName>ppt_w</p:attrName>
                                        </p:attrNameLst>
                                      </p:cBhvr>
                                      <p:tavLst>
                                        <p:tav tm="0" fmla="#ppt_w*sin(2.5*pi*$)">
                                          <p:val>
                                            <p:fltVal val="0"/>
                                          </p:val>
                                        </p:tav>
                                        <p:tav tm="100000">
                                          <p:val>
                                            <p:fltVal val="1"/>
                                          </p:val>
                                        </p:tav>
                                      </p:tavLst>
                                    </p:anim>
                                    <p:anim calcmode="lin" valueType="num">
                                      <p:cBhvr>
                                        <p:cTn id="39" dur="2000" fill="hold"/>
                                        <p:tgtEl>
                                          <p:spTgt spid="6"/>
                                        </p:tgtEl>
                                        <p:attrNameLst>
                                          <p:attrName>ppt_h</p:attrName>
                                        </p:attrNameLst>
                                      </p:cBhvr>
                                      <p:tavLst>
                                        <p:tav tm="0">
                                          <p:val>
                                            <p:strVal val="#ppt_h"/>
                                          </p:val>
                                        </p:tav>
                                        <p:tav tm="100000">
                                          <p:val>
                                            <p:strVal val="#ppt_h"/>
                                          </p:val>
                                        </p:tav>
                                      </p:tavLst>
                                    </p:anim>
                                  </p:childTnLst>
                                </p:cTn>
                              </p:par>
                              <p:par>
                                <p:cTn id="40" presetID="14" presetClass="entr" presetSubtype="1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randombar(horizontal)">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5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wipe(left)">
                                      <p:cBhvr>
                                        <p:cTn id="76" dur="500"/>
                                        <p:tgtEl>
                                          <p:spTgt spid="15"/>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ntr" presetSubtype="21"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barn(inVertical)">
                                      <p:cBhvr>
                                        <p:cTn id="81" dur="500"/>
                                        <p:tgtEl>
                                          <p:spTgt spid="20"/>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inVertical)">
                                      <p:cBhvr>
                                        <p:cTn id="84" dur="500"/>
                                        <p:tgtEl>
                                          <p:spTgt spid="24"/>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21" fill="hold" grpId="0" nodeType="click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barn(inVertical)">
                                      <p:cBhvr>
                                        <p:cTn id="89" dur="500"/>
                                        <p:tgtEl>
                                          <p:spTgt spid="21"/>
                                        </p:tgtEl>
                                      </p:cBhvr>
                                    </p:animEffect>
                                  </p:childTnLst>
                                </p:cTn>
                              </p:par>
                              <p:par>
                                <p:cTn id="90" presetID="16" presetClass="entr" presetSubtype="21" fill="hold" grpId="0" nodeType="with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barn(inVertical)">
                                      <p:cBhvr>
                                        <p:cTn id="92" dur="500"/>
                                        <p:tgtEl>
                                          <p:spTgt spid="25"/>
                                        </p:tgtEl>
                                      </p:cBhvr>
                                    </p:animEffect>
                                  </p:childTnLst>
                                </p:cTn>
                              </p:par>
                            </p:childTnLst>
                          </p:cTn>
                        </p:par>
                      </p:childTnLst>
                    </p:cTn>
                  </p:par>
                  <p:par>
                    <p:cTn id="93" fill="hold">
                      <p:stCondLst>
                        <p:cond delay="indefinite"/>
                      </p:stCondLst>
                      <p:childTnLst>
                        <p:par>
                          <p:cTn id="94" fill="hold">
                            <p:stCondLst>
                              <p:cond delay="0"/>
                            </p:stCondLst>
                            <p:childTnLst>
                              <p:par>
                                <p:cTn id="95" presetID="16" presetClass="entr" presetSubtype="21" fill="hold" grpId="0" nodeType="click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barn(inVertical)">
                                      <p:cBhvr>
                                        <p:cTn id="97" dur="500"/>
                                        <p:tgtEl>
                                          <p:spTgt spid="22"/>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barn(inVertical)">
                                      <p:cBhvr>
                                        <p:cTn id="100" dur="500"/>
                                        <p:tgtEl>
                                          <p:spTgt spid="26"/>
                                        </p:tgtEl>
                                      </p:cBhvr>
                                    </p:animEffect>
                                  </p:childTnLst>
                                </p:cTn>
                              </p:par>
                            </p:childTnLst>
                          </p:cTn>
                        </p:par>
                      </p:childTnLst>
                    </p:cTn>
                  </p:par>
                  <p:par>
                    <p:cTn id="101" fill="hold">
                      <p:stCondLst>
                        <p:cond delay="indefinite"/>
                      </p:stCondLst>
                      <p:childTnLst>
                        <p:par>
                          <p:cTn id="102" fill="hold">
                            <p:stCondLst>
                              <p:cond delay="0"/>
                            </p:stCondLst>
                            <p:childTnLst>
                              <p:par>
                                <p:cTn id="103" presetID="16" presetClass="entr" presetSubtype="21" fill="hold" grpId="0" nodeType="clickEffect">
                                  <p:stCondLst>
                                    <p:cond delay="0"/>
                                  </p:stCondLst>
                                  <p:childTnLst>
                                    <p:set>
                                      <p:cBhvr>
                                        <p:cTn id="104" dur="1" fill="hold">
                                          <p:stCondLst>
                                            <p:cond delay="0"/>
                                          </p:stCondLst>
                                        </p:cTn>
                                        <p:tgtEl>
                                          <p:spTgt spid="23"/>
                                        </p:tgtEl>
                                        <p:attrNameLst>
                                          <p:attrName>style.visibility</p:attrName>
                                        </p:attrNameLst>
                                      </p:cBhvr>
                                      <p:to>
                                        <p:strVal val="visible"/>
                                      </p:to>
                                    </p:set>
                                    <p:animEffect transition="in" filter="barn(inVertical)">
                                      <p:cBhvr>
                                        <p:cTn id="105" dur="500"/>
                                        <p:tgtEl>
                                          <p:spTgt spid="23"/>
                                        </p:tgtEl>
                                      </p:cBhvr>
                                    </p:animEffect>
                                  </p:childTnLst>
                                </p:cTn>
                              </p:par>
                              <p:par>
                                <p:cTn id="106" presetID="16" presetClass="entr" presetSubtype="21" fill="hold" grpId="0" nodeType="with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barn(inVertical)">
                                      <p:cBhvr>
                                        <p:cTn id="108" dur="500"/>
                                        <p:tgtEl>
                                          <p:spTgt spid="27"/>
                                        </p:tgtEl>
                                      </p:cBhvr>
                                    </p:animEffect>
                                  </p:childTnLst>
                                </p:cTn>
                              </p:par>
                            </p:childTnLst>
                          </p:cTn>
                        </p:par>
                      </p:childTnLst>
                    </p:cTn>
                  </p:par>
                  <p:par>
                    <p:cTn id="109" fill="hold">
                      <p:stCondLst>
                        <p:cond delay="indefinite"/>
                      </p:stCondLst>
                      <p:childTnLst>
                        <p:par>
                          <p:cTn id="110" fill="hold">
                            <p:stCondLst>
                              <p:cond delay="0"/>
                            </p:stCondLst>
                            <p:childTnLst>
                              <p:par>
                                <p:cTn id="111" presetID="14" presetClass="entr" presetSubtype="5" fill="hold" nodeType="clickEffect">
                                  <p:stCondLst>
                                    <p:cond delay="0"/>
                                  </p:stCondLst>
                                  <p:childTnLst>
                                    <p:set>
                                      <p:cBhvr>
                                        <p:cTn id="112" dur="1" fill="hold">
                                          <p:stCondLst>
                                            <p:cond delay="0"/>
                                          </p:stCondLst>
                                        </p:cTn>
                                        <p:tgtEl>
                                          <p:spTgt spid="1026"/>
                                        </p:tgtEl>
                                        <p:attrNameLst>
                                          <p:attrName>style.visibility</p:attrName>
                                        </p:attrNameLst>
                                      </p:cBhvr>
                                      <p:to>
                                        <p:strVal val="visible"/>
                                      </p:to>
                                    </p:set>
                                    <p:animEffect transition="in" filter="randombar(vertical)">
                                      <p:cBhvr>
                                        <p:cTn id="113" dur="500"/>
                                        <p:tgtEl>
                                          <p:spTgt spid="1026"/>
                                        </p:tgtEl>
                                      </p:cBhvr>
                                    </p:animEffect>
                                  </p:childTnLst>
                                </p:cTn>
                              </p:par>
                            </p:childTnLst>
                          </p:cTn>
                        </p:par>
                      </p:childTnLst>
                    </p:cTn>
                  </p:par>
                  <p:par>
                    <p:cTn id="114" fill="hold">
                      <p:stCondLst>
                        <p:cond delay="indefinite"/>
                      </p:stCondLst>
                      <p:childTnLst>
                        <p:par>
                          <p:cTn id="115" fill="hold">
                            <p:stCondLst>
                              <p:cond delay="0"/>
                            </p:stCondLst>
                            <p:childTnLst>
                              <p:par>
                                <p:cTn id="116" presetID="6" presetClass="emph" presetSubtype="0" fill="hold" nodeType="clickEffect">
                                  <p:stCondLst>
                                    <p:cond delay="0"/>
                                  </p:stCondLst>
                                  <p:childTnLst>
                                    <p:animScale>
                                      <p:cBhvr>
                                        <p:cTn id="117" dur="2000" fill="hold"/>
                                        <p:tgtEl>
                                          <p:spTgt spid="10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p:bldP spid="8" grpId="0"/>
      <p:bldP spid="10" grpId="0"/>
      <p:bldP spid="12" grpId="0"/>
      <p:bldP spid="13" grpId="0"/>
      <p:bldP spid="14" grpId="0"/>
      <p:bldP spid="15"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3375096" y="483519"/>
            <a:ext cx="5877424" cy="35045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3159072" y="483519"/>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042556" y="483519"/>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952330" y="483519"/>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2843808" y="83409"/>
            <a:ext cx="1261884" cy="400110"/>
          </a:xfrm>
          <a:prstGeom prst="rect">
            <a:avLst/>
          </a:prstGeom>
          <a:noFill/>
        </p:spPr>
        <p:txBody>
          <a:bodyPr wrap="none" rtlCol="0">
            <a:spAutoFit/>
          </a:bodyPr>
          <a:lstStyle/>
          <a:p>
            <a:r>
              <a:rPr lang="en-US" altLang="zh-CN" sz="2000" dirty="0" smtClean="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方正超粗黑简体" panose="03000509000000000000" pitchFamily="65" charset="-122"/>
                <a:ea typeface="方正超粗黑简体" panose="03000509000000000000" pitchFamily="65" charset="-122"/>
              </a:rPr>
              <a:t>Catalog</a:t>
            </a:r>
            <a:endParaRPr lang="zh-CN" altLang="en-US" sz="200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982421" y="339502"/>
            <a:ext cx="1005403" cy="584775"/>
          </a:xfrm>
          <a:prstGeom prst="rect">
            <a:avLst/>
          </a:prstGeom>
          <a:noFill/>
        </p:spPr>
        <p:txBody>
          <a:bodyPr wrap="none" rtlCol="0">
            <a:spAutoFit/>
          </a:bodyPr>
          <a:lstStyle/>
          <a:p>
            <a:r>
              <a:rPr lang="zh-CN" altLang="en-US" sz="3200" dirty="0">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atin typeface="方正超粗黑简体" panose="03000509000000000000" pitchFamily="65" charset="-122"/>
                <a:ea typeface="方正超粗黑简体" panose="03000509000000000000" pitchFamily="65" charset="-122"/>
              </a:rPr>
              <a:t>目录</a:t>
            </a:r>
          </a:p>
        </p:txBody>
      </p:sp>
      <p:sp>
        <p:nvSpPr>
          <p:cNvPr id="9" name="矩形 8"/>
          <p:cNvSpPr/>
          <p:nvPr/>
        </p:nvSpPr>
        <p:spPr>
          <a:xfrm>
            <a:off x="-252536" y="941855"/>
            <a:ext cx="3555624" cy="45719"/>
          </a:xfrm>
          <a:prstGeom prst="rect">
            <a:avLst/>
          </a:prstGeom>
          <a:solidFill>
            <a:schemeClr val="bg1">
              <a:lumMod val="6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椭圆 10"/>
          <p:cNvSpPr/>
          <p:nvPr/>
        </p:nvSpPr>
        <p:spPr>
          <a:xfrm>
            <a:off x="3210140" y="889377"/>
            <a:ext cx="144016" cy="14401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3455659" y="987574"/>
            <a:ext cx="1107352" cy="1296144"/>
            <a:chOff x="2123728" y="1203598"/>
            <a:chExt cx="1107352" cy="1296144"/>
          </a:xfrm>
        </p:grpSpPr>
        <p:sp>
          <p:nvSpPr>
            <p:cNvPr id="16" name="椭圆 15"/>
            <p:cNvSpPr/>
            <p:nvPr/>
          </p:nvSpPr>
          <p:spPr>
            <a:xfrm>
              <a:off x="2123728" y="1203598"/>
              <a:ext cx="361394" cy="36139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2304425" y="1384295"/>
              <a:ext cx="926655" cy="1115447"/>
            </a:xfrm>
            <a:prstGeom prst="line">
              <a:avLst/>
            </a:prstGeom>
            <a:ln w="2857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4266251" y="987574"/>
            <a:ext cx="1107352" cy="1296144"/>
            <a:chOff x="2123728" y="1203598"/>
            <a:chExt cx="1107352" cy="1296144"/>
          </a:xfrm>
        </p:grpSpPr>
        <p:sp>
          <p:nvSpPr>
            <p:cNvPr id="34" name="椭圆 33"/>
            <p:cNvSpPr/>
            <p:nvPr/>
          </p:nvSpPr>
          <p:spPr>
            <a:xfrm>
              <a:off x="2123728" y="1203598"/>
              <a:ext cx="361394" cy="36139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2304425" y="1384295"/>
              <a:ext cx="926655" cy="1115447"/>
            </a:xfrm>
            <a:prstGeom prst="line">
              <a:avLst/>
            </a:prstGeom>
            <a:ln w="2857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5076843" y="987574"/>
            <a:ext cx="1107352" cy="1296144"/>
            <a:chOff x="2123728" y="1203598"/>
            <a:chExt cx="1107352" cy="1296144"/>
          </a:xfrm>
        </p:grpSpPr>
        <p:sp>
          <p:nvSpPr>
            <p:cNvPr id="37" name="椭圆 36"/>
            <p:cNvSpPr/>
            <p:nvPr/>
          </p:nvSpPr>
          <p:spPr>
            <a:xfrm>
              <a:off x="2123728" y="1203598"/>
              <a:ext cx="361394" cy="36139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2304425" y="1384295"/>
              <a:ext cx="926655" cy="1115447"/>
            </a:xfrm>
            <a:prstGeom prst="line">
              <a:avLst/>
            </a:prstGeom>
            <a:ln w="2857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a:off x="5887435" y="987574"/>
            <a:ext cx="1107352" cy="1296144"/>
            <a:chOff x="2123728" y="1203598"/>
            <a:chExt cx="1107352" cy="1296144"/>
          </a:xfrm>
        </p:grpSpPr>
        <p:sp>
          <p:nvSpPr>
            <p:cNvPr id="40" name="椭圆 39"/>
            <p:cNvSpPr/>
            <p:nvPr/>
          </p:nvSpPr>
          <p:spPr>
            <a:xfrm>
              <a:off x="2123728" y="1203598"/>
              <a:ext cx="361394" cy="36139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2304425" y="1384295"/>
              <a:ext cx="926655" cy="1115447"/>
            </a:xfrm>
            <a:prstGeom prst="line">
              <a:avLst/>
            </a:prstGeom>
            <a:ln w="2857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3472468" y="959952"/>
            <a:ext cx="354584" cy="400110"/>
          </a:xfrm>
          <a:prstGeom prst="rect">
            <a:avLst/>
          </a:prstGeom>
          <a:noFill/>
        </p:spPr>
        <p:txBody>
          <a:bodyPr wrap="none" rtlCol="0">
            <a:spAutoFit/>
          </a:bodyPr>
          <a:lstStyle/>
          <a:p>
            <a:r>
              <a:rPr lang="en-US" altLang="zh-CN" sz="2000" dirty="0" smtClean="0">
                <a:solidFill>
                  <a:schemeClr val="bg1">
                    <a:lumMod val="75000"/>
                  </a:schemeClr>
                </a:solidFill>
                <a:latin typeface="方正超粗黑简体" panose="03000509000000000000" pitchFamily="65" charset="-122"/>
                <a:ea typeface="方正超粗黑简体" panose="03000509000000000000" pitchFamily="65" charset="-122"/>
              </a:rPr>
              <a:t>1</a:t>
            </a:r>
            <a:endParaRPr lang="zh-CN" altLang="en-US" sz="20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
        <p:nvSpPr>
          <p:cNvPr id="43" name="TextBox 42"/>
          <p:cNvSpPr txBox="1"/>
          <p:nvPr/>
        </p:nvSpPr>
        <p:spPr>
          <a:xfrm>
            <a:off x="4283060" y="959952"/>
            <a:ext cx="354584" cy="400110"/>
          </a:xfrm>
          <a:prstGeom prst="rect">
            <a:avLst/>
          </a:prstGeom>
          <a:noFill/>
        </p:spPr>
        <p:txBody>
          <a:bodyPr wrap="none" rtlCol="0">
            <a:spAutoFit/>
          </a:bodyPr>
          <a:lstStyle/>
          <a:p>
            <a:r>
              <a:rPr lang="en-US" altLang="zh-CN" sz="2000" dirty="0" smtClean="0">
                <a:solidFill>
                  <a:schemeClr val="bg1">
                    <a:lumMod val="75000"/>
                  </a:schemeClr>
                </a:solidFill>
                <a:latin typeface="方正超粗黑简体" panose="03000509000000000000" pitchFamily="65" charset="-122"/>
                <a:ea typeface="方正超粗黑简体" panose="03000509000000000000" pitchFamily="65" charset="-122"/>
              </a:rPr>
              <a:t>2</a:t>
            </a:r>
            <a:endParaRPr lang="zh-CN" altLang="en-US" sz="20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
        <p:nvSpPr>
          <p:cNvPr id="44" name="TextBox 43"/>
          <p:cNvSpPr txBox="1"/>
          <p:nvPr/>
        </p:nvSpPr>
        <p:spPr>
          <a:xfrm>
            <a:off x="5093652" y="959952"/>
            <a:ext cx="354584" cy="400110"/>
          </a:xfrm>
          <a:prstGeom prst="rect">
            <a:avLst/>
          </a:prstGeom>
          <a:noFill/>
        </p:spPr>
        <p:txBody>
          <a:bodyPr wrap="none" rtlCol="0">
            <a:spAutoFit/>
          </a:bodyPr>
          <a:lstStyle/>
          <a:p>
            <a:r>
              <a:rPr lang="en-US" altLang="zh-CN" sz="2000" dirty="0" smtClean="0">
                <a:solidFill>
                  <a:schemeClr val="bg1">
                    <a:lumMod val="75000"/>
                  </a:schemeClr>
                </a:solidFill>
                <a:latin typeface="方正超粗黑简体" panose="03000509000000000000" pitchFamily="65" charset="-122"/>
                <a:ea typeface="方正超粗黑简体" panose="03000509000000000000" pitchFamily="65" charset="-122"/>
              </a:rPr>
              <a:t>3</a:t>
            </a:r>
            <a:endParaRPr lang="zh-CN" altLang="en-US" sz="20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
        <p:nvSpPr>
          <p:cNvPr id="45" name="TextBox 44"/>
          <p:cNvSpPr txBox="1"/>
          <p:nvPr/>
        </p:nvSpPr>
        <p:spPr>
          <a:xfrm>
            <a:off x="5904244" y="953077"/>
            <a:ext cx="354584" cy="400110"/>
          </a:xfrm>
          <a:prstGeom prst="rect">
            <a:avLst/>
          </a:prstGeom>
          <a:noFill/>
        </p:spPr>
        <p:txBody>
          <a:bodyPr wrap="none" rtlCol="0">
            <a:spAutoFit/>
          </a:bodyPr>
          <a:lstStyle/>
          <a:p>
            <a:r>
              <a:rPr lang="en-US" altLang="zh-CN" sz="2000" dirty="0" smtClean="0">
                <a:solidFill>
                  <a:schemeClr val="bg1">
                    <a:lumMod val="75000"/>
                  </a:schemeClr>
                </a:solidFill>
                <a:latin typeface="方正超粗黑简体" panose="03000509000000000000" pitchFamily="65" charset="-122"/>
                <a:ea typeface="方正超粗黑简体" panose="03000509000000000000" pitchFamily="65" charset="-122"/>
              </a:rPr>
              <a:t>4</a:t>
            </a:r>
            <a:endParaRPr lang="zh-CN" altLang="en-US" sz="20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grpSp>
        <p:nvGrpSpPr>
          <p:cNvPr id="46" name="组合 45"/>
          <p:cNvGrpSpPr/>
          <p:nvPr/>
        </p:nvGrpSpPr>
        <p:grpSpPr>
          <a:xfrm>
            <a:off x="6698028" y="965303"/>
            <a:ext cx="1107352" cy="1296144"/>
            <a:chOff x="2123728" y="1203598"/>
            <a:chExt cx="1107352" cy="1296144"/>
          </a:xfrm>
        </p:grpSpPr>
        <p:sp>
          <p:nvSpPr>
            <p:cNvPr id="47" name="椭圆 46"/>
            <p:cNvSpPr/>
            <p:nvPr/>
          </p:nvSpPr>
          <p:spPr>
            <a:xfrm>
              <a:off x="2123728" y="1203598"/>
              <a:ext cx="361394" cy="36139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2304425" y="1384295"/>
              <a:ext cx="926655" cy="1115447"/>
            </a:xfrm>
            <a:prstGeom prst="line">
              <a:avLst/>
            </a:prstGeom>
            <a:ln w="2857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49" name="TextBox 48"/>
          <p:cNvSpPr txBox="1"/>
          <p:nvPr/>
        </p:nvSpPr>
        <p:spPr>
          <a:xfrm>
            <a:off x="6714836" y="930806"/>
            <a:ext cx="354584" cy="400110"/>
          </a:xfrm>
          <a:prstGeom prst="rect">
            <a:avLst/>
          </a:prstGeom>
          <a:noFill/>
        </p:spPr>
        <p:txBody>
          <a:bodyPr wrap="none" rtlCol="0">
            <a:spAutoFit/>
          </a:bodyPr>
          <a:lstStyle/>
          <a:p>
            <a:r>
              <a:rPr lang="en-US" altLang="zh-CN" sz="2000" dirty="0" smtClean="0">
                <a:solidFill>
                  <a:schemeClr val="bg1">
                    <a:lumMod val="75000"/>
                  </a:schemeClr>
                </a:solidFill>
                <a:latin typeface="方正超粗黑简体" panose="03000509000000000000" pitchFamily="65" charset="-122"/>
                <a:ea typeface="方正超粗黑简体" panose="03000509000000000000" pitchFamily="65" charset="-122"/>
              </a:rPr>
              <a:t>5</a:t>
            </a:r>
            <a:endParaRPr lang="zh-CN" altLang="en-US" sz="20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
        <p:nvSpPr>
          <p:cNvPr id="42" name="TextBox 41"/>
          <p:cNvSpPr txBox="1"/>
          <p:nvPr/>
        </p:nvSpPr>
        <p:spPr>
          <a:xfrm>
            <a:off x="4462884" y="2376666"/>
            <a:ext cx="369332" cy="861774"/>
          </a:xfrm>
          <a:prstGeom prst="rect">
            <a:avLst/>
          </a:prstGeom>
          <a:noFill/>
        </p:spPr>
        <p:txBody>
          <a:bodyPr vert="eaVert" wrap="none" rtlCol="0">
            <a:spAutoFit/>
          </a:bodyPr>
          <a:lstStyle/>
          <a:p>
            <a:r>
              <a:rPr lang="zh-CN" altLang="en-US" sz="1200" spc="300" dirty="0" smtClean="0">
                <a:solidFill>
                  <a:schemeClr val="bg1">
                    <a:lumMod val="75000"/>
                  </a:schemeClr>
                </a:solidFill>
                <a:latin typeface="黑体" panose="02010609060101010101" pitchFamily="49" charset="-122"/>
                <a:ea typeface="黑体" panose="02010609060101010101" pitchFamily="49" charset="-122"/>
              </a:rPr>
              <a:t>素描作品</a:t>
            </a:r>
            <a:endParaRPr lang="zh-CN" altLang="en-US" sz="1200" spc="300" dirty="0">
              <a:solidFill>
                <a:schemeClr val="bg1">
                  <a:lumMod val="75000"/>
                </a:schemeClr>
              </a:solidFill>
              <a:latin typeface="黑体" panose="02010609060101010101" pitchFamily="49" charset="-122"/>
              <a:ea typeface="黑体" panose="02010609060101010101" pitchFamily="49" charset="-122"/>
            </a:endParaRPr>
          </a:p>
        </p:txBody>
      </p:sp>
      <p:sp>
        <p:nvSpPr>
          <p:cNvPr id="51" name="TextBox 50"/>
          <p:cNvSpPr txBox="1"/>
          <p:nvPr/>
        </p:nvSpPr>
        <p:spPr>
          <a:xfrm>
            <a:off x="5252649" y="2376666"/>
            <a:ext cx="369332" cy="861774"/>
          </a:xfrm>
          <a:prstGeom prst="rect">
            <a:avLst/>
          </a:prstGeom>
          <a:noFill/>
        </p:spPr>
        <p:txBody>
          <a:bodyPr vert="eaVert" wrap="none" rtlCol="0">
            <a:spAutoFit/>
          </a:bodyPr>
          <a:lstStyle/>
          <a:p>
            <a:r>
              <a:rPr lang="zh-CN" altLang="en-US" sz="1200" spc="300" dirty="0" smtClean="0">
                <a:solidFill>
                  <a:schemeClr val="bg1">
                    <a:lumMod val="75000"/>
                  </a:schemeClr>
                </a:solidFill>
                <a:latin typeface="黑体" panose="02010609060101010101" pitchFamily="49" charset="-122"/>
                <a:ea typeface="黑体" panose="02010609060101010101" pitchFamily="49" charset="-122"/>
              </a:rPr>
              <a:t>色彩作品</a:t>
            </a:r>
            <a:endParaRPr lang="zh-CN" altLang="en-US" sz="1200" spc="300" dirty="0">
              <a:solidFill>
                <a:schemeClr val="bg1">
                  <a:lumMod val="75000"/>
                </a:schemeClr>
              </a:solidFill>
              <a:latin typeface="黑体" panose="02010609060101010101" pitchFamily="49" charset="-122"/>
              <a:ea typeface="黑体" panose="02010609060101010101" pitchFamily="49" charset="-122"/>
            </a:endParaRPr>
          </a:p>
        </p:txBody>
      </p:sp>
      <p:sp>
        <p:nvSpPr>
          <p:cNvPr id="52" name="TextBox 51"/>
          <p:cNvSpPr txBox="1"/>
          <p:nvPr/>
        </p:nvSpPr>
        <p:spPr>
          <a:xfrm>
            <a:off x="6042414" y="2376666"/>
            <a:ext cx="369332" cy="861774"/>
          </a:xfrm>
          <a:prstGeom prst="rect">
            <a:avLst/>
          </a:prstGeom>
          <a:noFill/>
        </p:spPr>
        <p:txBody>
          <a:bodyPr vert="eaVert" wrap="none" rtlCol="0">
            <a:spAutoFit/>
          </a:bodyPr>
          <a:lstStyle/>
          <a:p>
            <a:r>
              <a:rPr lang="zh-CN" altLang="en-US" sz="1200" spc="300" dirty="0" smtClean="0">
                <a:solidFill>
                  <a:schemeClr val="bg1">
                    <a:lumMod val="75000"/>
                  </a:schemeClr>
                </a:solidFill>
                <a:latin typeface="黑体" panose="02010609060101010101" pitchFamily="49" charset="-122"/>
                <a:ea typeface="黑体" panose="02010609060101010101" pitchFamily="49" charset="-122"/>
              </a:rPr>
              <a:t>工业作品</a:t>
            </a:r>
            <a:endParaRPr lang="zh-CN" altLang="en-US" sz="1200" spc="300" dirty="0">
              <a:solidFill>
                <a:schemeClr val="bg1">
                  <a:lumMod val="75000"/>
                </a:schemeClr>
              </a:solidFill>
              <a:latin typeface="黑体" panose="02010609060101010101" pitchFamily="49" charset="-122"/>
              <a:ea typeface="黑体" panose="02010609060101010101" pitchFamily="49" charset="-122"/>
            </a:endParaRPr>
          </a:p>
        </p:txBody>
      </p:sp>
      <p:sp>
        <p:nvSpPr>
          <p:cNvPr id="53" name="TextBox 52"/>
          <p:cNvSpPr txBox="1"/>
          <p:nvPr/>
        </p:nvSpPr>
        <p:spPr>
          <a:xfrm>
            <a:off x="6832179" y="2376666"/>
            <a:ext cx="369332" cy="861774"/>
          </a:xfrm>
          <a:prstGeom prst="rect">
            <a:avLst/>
          </a:prstGeom>
          <a:noFill/>
        </p:spPr>
        <p:txBody>
          <a:bodyPr vert="eaVert" wrap="none" rtlCol="0">
            <a:spAutoFit/>
          </a:bodyPr>
          <a:lstStyle/>
          <a:p>
            <a:r>
              <a:rPr lang="zh-CN" altLang="en-US" sz="1200" spc="300" dirty="0" smtClean="0">
                <a:solidFill>
                  <a:schemeClr val="bg1">
                    <a:lumMod val="75000"/>
                  </a:schemeClr>
                </a:solidFill>
                <a:latin typeface="黑体" panose="02010609060101010101" pitchFamily="49" charset="-122"/>
                <a:ea typeface="黑体" panose="02010609060101010101" pitchFamily="49" charset="-122"/>
              </a:rPr>
              <a:t>平面作品</a:t>
            </a:r>
            <a:endParaRPr lang="zh-CN" altLang="en-US" sz="1200" spc="300" dirty="0">
              <a:solidFill>
                <a:schemeClr val="bg1">
                  <a:lumMod val="75000"/>
                </a:schemeClr>
              </a:solidFill>
              <a:latin typeface="黑体" panose="02010609060101010101" pitchFamily="49" charset="-122"/>
              <a:ea typeface="黑体" panose="02010609060101010101" pitchFamily="49" charset="-122"/>
            </a:endParaRPr>
          </a:p>
        </p:txBody>
      </p:sp>
      <p:sp>
        <p:nvSpPr>
          <p:cNvPr id="54" name="TextBox 53"/>
          <p:cNvSpPr txBox="1"/>
          <p:nvPr/>
        </p:nvSpPr>
        <p:spPr>
          <a:xfrm>
            <a:off x="7621944" y="2376666"/>
            <a:ext cx="369332" cy="861774"/>
          </a:xfrm>
          <a:prstGeom prst="rect">
            <a:avLst/>
          </a:prstGeom>
          <a:noFill/>
        </p:spPr>
        <p:txBody>
          <a:bodyPr vert="eaVert" wrap="none" rtlCol="0">
            <a:spAutoFit/>
          </a:bodyPr>
          <a:lstStyle/>
          <a:p>
            <a:r>
              <a:rPr lang="zh-CN" altLang="en-US" sz="1200" spc="300" dirty="0" smtClean="0">
                <a:solidFill>
                  <a:schemeClr val="bg1">
                    <a:lumMod val="75000"/>
                  </a:schemeClr>
                </a:solidFill>
                <a:latin typeface="黑体" panose="02010609060101010101" pitchFamily="49" charset="-122"/>
                <a:ea typeface="黑体" panose="02010609060101010101" pitchFamily="49" charset="-122"/>
              </a:rPr>
              <a:t>环艺作品</a:t>
            </a:r>
            <a:endParaRPr lang="zh-CN" altLang="en-US" sz="1200" spc="300" dirty="0">
              <a:solidFill>
                <a:schemeClr val="bg1">
                  <a:lumMod val="75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in)">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style.rotation</p:attrName>
                                        </p:attrNameLst>
                                      </p:cBhvr>
                                      <p:tavLst>
                                        <p:tav tm="0">
                                          <p:val>
                                            <p:fltVal val="90"/>
                                          </p:val>
                                        </p:tav>
                                        <p:tav tm="100000">
                                          <p:val>
                                            <p:fltVal val="0"/>
                                          </p:val>
                                        </p:tav>
                                      </p:tavLst>
                                    </p:anim>
                                    <p:animEffect transition="in" filter="fade">
                                      <p:cBhvr>
                                        <p:cTn id="26" dur="1000"/>
                                        <p:tgtEl>
                                          <p:spTgt spid="3"/>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ppt_w</p:attrName>
                                        </p:attrNameLst>
                                      </p:cBhvr>
                                      <p:tavLst>
                                        <p:tav tm="0">
                                          <p:val>
                                            <p:fltVal val="0"/>
                                          </p:val>
                                        </p:tav>
                                        <p:tav tm="100000">
                                          <p:val>
                                            <p:strVal val="#ppt_w"/>
                                          </p:val>
                                        </p:tav>
                                      </p:tavLst>
                                    </p:anim>
                                    <p:anim calcmode="lin" valueType="num">
                                      <p:cBhvr>
                                        <p:cTn id="30" dur="1000" fill="hold"/>
                                        <p:tgtEl>
                                          <p:spTgt spid="5"/>
                                        </p:tgtEl>
                                        <p:attrNameLst>
                                          <p:attrName>ppt_h</p:attrName>
                                        </p:attrNameLst>
                                      </p:cBhvr>
                                      <p:tavLst>
                                        <p:tav tm="0">
                                          <p:val>
                                            <p:fltVal val="0"/>
                                          </p:val>
                                        </p:tav>
                                        <p:tav tm="100000">
                                          <p:val>
                                            <p:strVal val="#ppt_h"/>
                                          </p:val>
                                        </p:tav>
                                      </p:tavLst>
                                    </p:anim>
                                    <p:anim calcmode="lin" valueType="num">
                                      <p:cBhvr>
                                        <p:cTn id="31" dur="1000" fill="hold"/>
                                        <p:tgtEl>
                                          <p:spTgt spid="5"/>
                                        </p:tgtEl>
                                        <p:attrNameLst>
                                          <p:attrName>style.rotation</p:attrName>
                                        </p:attrNameLst>
                                      </p:cBhvr>
                                      <p:tavLst>
                                        <p:tav tm="0">
                                          <p:val>
                                            <p:fltVal val="90"/>
                                          </p:val>
                                        </p:tav>
                                        <p:tav tm="100000">
                                          <p:val>
                                            <p:fltVal val="0"/>
                                          </p:val>
                                        </p:tav>
                                      </p:tavLst>
                                    </p:anim>
                                    <p:animEffect transition="in" filter="fade">
                                      <p:cBhvr>
                                        <p:cTn id="32" dur="1000"/>
                                        <p:tgtEl>
                                          <p:spTgt spid="5"/>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ppt_w</p:attrName>
                                        </p:attrNameLst>
                                      </p:cBhvr>
                                      <p:tavLst>
                                        <p:tav tm="0">
                                          <p:val>
                                            <p:fltVal val="0"/>
                                          </p:val>
                                        </p:tav>
                                        <p:tav tm="100000">
                                          <p:val>
                                            <p:strVal val="#ppt_w"/>
                                          </p:val>
                                        </p:tav>
                                      </p:tavLst>
                                    </p:anim>
                                    <p:anim calcmode="lin" valueType="num">
                                      <p:cBhvr>
                                        <p:cTn id="36" dur="1000" fill="hold"/>
                                        <p:tgtEl>
                                          <p:spTgt spid="6"/>
                                        </p:tgtEl>
                                        <p:attrNameLst>
                                          <p:attrName>ppt_h</p:attrName>
                                        </p:attrNameLst>
                                      </p:cBhvr>
                                      <p:tavLst>
                                        <p:tav tm="0">
                                          <p:val>
                                            <p:fltVal val="0"/>
                                          </p:val>
                                        </p:tav>
                                        <p:tav tm="100000">
                                          <p:val>
                                            <p:strVal val="#ppt_h"/>
                                          </p:val>
                                        </p:tav>
                                      </p:tavLst>
                                    </p:anim>
                                    <p:anim calcmode="lin" valueType="num">
                                      <p:cBhvr>
                                        <p:cTn id="37" dur="1000" fill="hold"/>
                                        <p:tgtEl>
                                          <p:spTgt spid="6"/>
                                        </p:tgtEl>
                                        <p:attrNameLst>
                                          <p:attrName>style.rotation</p:attrName>
                                        </p:attrNameLst>
                                      </p:cBhvr>
                                      <p:tavLst>
                                        <p:tav tm="0">
                                          <p:val>
                                            <p:fltVal val="90"/>
                                          </p:val>
                                        </p:tav>
                                        <p:tav tm="100000">
                                          <p:val>
                                            <p:fltVal val="0"/>
                                          </p:val>
                                        </p:tav>
                                      </p:tavLst>
                                    </p:anim>
                                    <p:animEffect transition="in" filter="fade">
                                      <p:cBhvr>
                                        <p:cTn id="38" dur="1000"/>
                                        <p:tgtEl>
                                          <p:spTgt spid="6"/>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randombar(horizontal)">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6"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down)">
                                      <p:cBhvr>
                                        <p:cTn id="46" dur="580">
                                          <p:stCondLst>
                                            <p:cond delay="0"/>
                                          </p:stCondLst>
                                        </p:cTn>
                                        <p:tgtEl>
                                          <p:spTgt spid="8"/>
                                        </p:tgtEl>
                                      </p:cBhvr>
                                    </p:animEffect>
                                    <p:anim calcmode="lin" valueType="num">
                                      <p:cBhvr>
                                        <p:cTn id="4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2" dur="26">
                                          <p:stCondLst>
                                            <p:cond delay="650"/>
                                          </p:stCondLst>
                                        </p:cTn>
                                        <p:tgtEl>
                                          <p:spTgt spid="8"/>
                                        </p:tgtEl>
                                      </p:cBhvr>
                                      <p:to x="100000" y="60000"/>
                                    </p:animScale>
                                    <p:animScale>
                                      <p:cBhvr>
                                        <p:cTn id="53" dur="166" decel="50000">
                                          <p:stCondLst>
                                            <p:cond delay="676"/>
                                          </p:stCondLst>
                                        </p:cTn>
                                        <p:tgtEl>
                                          <p:spTgt spid="8"/>
                                        </p:tgtEl>
                                      </p:cBhvr>
                                      <p:to x="100000" y="100000"/>
                                    </p:animScale>
                                    <p:animScale>
                                      <p:cBhvr>
                                        <p:cTn id="54" dur="26">
                                          <p:stCondLst>
                                            <p:cond delay="1312"/>
                                          </p:stCondLst>
                                        </p:cTn>
                                        <p:tgtEl>
                                          <p:spTgt spid="8"/>
                                        </p:tgtEl>
                                      </p:cBhvr>
                                      <p:to x="100000" y="80000"/>
                                    </p:animScale>
                                    <p:animScale>
                                      <p:cBhvr>
                                        <p:cTn id="55" dur="166" decel="50000">
                                          <p:stCondLst>
                                            <p:cond delay="1338"/>
                                          </p:stCondLst>
                                        </p:cTn>
                                        <p:tgtEl>
                                          <p:spTgt spid="8"/>
                                        </p:tgtEl>
                                      </p:cBhvr>
                                      <p:to x="100000" y="100000"/>
                                    </p:animScale>
                                    <p:animScale>
                                      <p:cBhvr>
                                        <p:cTn id="56" dur="26">
                                          <p:stCondLst>
                                            <p:cond delay="1642"/>
                                          </p:stCondLst>
                                        </p:cTn>
                                        <p:tgtEl>
                                          <p:spTgt spid="8"/>
                                        </p:tgtEl>
                                      </p:cBhvr>
                                      <p:to x="100000" y="90000"/>
                                    </p:animScale>
                                    <p:animScale>
                                      <p:cBhvr>
                                        <p:cTn id="57" dur="166" decel="50000">
                                          <p:stCondLst>
                                            <p:cond delay="1668"/>
                                          </p:stCondLst>
                                        </p:cTn>
                                        <p:tgtEl>
                                          <p:spTgt spid="8"/>
                                        </p:tgtEl>
                                      </p:cBhvr>
                                      <p:to x="100000" y="100000"/>
                                    </p:animScale>
                                    <p:animScale>
                                      <p:cBhvr>
                                        <p:cTn id="58" dur="26">
                                          <p:stCondLst>
                                            <p:cond delay="1808"/>
                                          </p:stCondLst>
                                        </p:cTn>
                                        <p:tgtEl>
                                          <p:spTgt spid="8"/>
                                        </p:tgtEl>
                                      </p:cBhvr>
                                      <p:to x="100000" y="95000"/>
                                    </p:animScale>
                                    <p:animScale>
                                      <p:cBhvr>
                                        <p:cTn id="59" dur="166" decel="50000">
                                          <p:stCondLst>
                                            <p:cond delay="1834"/>
                                          </p:stCondLst>
                                        </p:cTn>
                                        <p:tgtEl>
                                          <p:spTgt spid="8"/>
                                        </p:tgtEl>
                                      </p:cBhvr>
                                      <p:to x="100000" y="100000"/>
                                    </p:animScale>
                                  </p:childTnLst>
                                </p:cTn>
                              </p:par>
                            </p:childTnLst>
                          </p:cTn>
                        </p:par>
                      </p:childTnLst>
                    </p:cTn>
                  </p:par>
                  <p:par>
                    <p:cTn id="60" fill="hold">
                      <p:stCondLst>
                        <p:cond delay="indefinite"/>
                      </p:stCondLst>
                      <p:childTnLst>
                        <p:par>
                          <p:cTn id="61" fill="hold">
                            <p:stCondLst>
                              <p:cond delay="0"/>
                            </p:stCondLst>
                            <p:childTnLst>
                              <p:par>
                                <p:cTn id="62" presetID="22" presetClass="entr" presetSubtype="1" fill="hold" nodeType="click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wipe(up)">
                                      <p:cBhvr>
                                        <p:cTn id="64" dur="500"/>
                                        <p:tgtEl>
                                          <p:spTgt spid="31"/>
                                        </p:tgtEl>
                                      </p:cBhvr>
                                    </p:animEffect>
                                  </p:childTnLst>
                                </p:cTn>
                              </p:par>
                              <p:par>
                                <p:cTn id="65" presetID="22" presetClass="entr" presetSubtype="1" fill="hold"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up)">
                                      <p:cBhvr>
                                        <p:cTn id="67" dur="500"/>
                                        <p:tgtEl>
                                          <p:spTgt spid="33"/>
                                        </p:tgtEl>
                                      </p:cBhvr>
                                    </p:animEffect>
                                  </p:childTnLst>
                                </p:cTn>
                              </p:par>
                              <p:par>
                                <p:cTn id="68" presetID="22" presetClass="entr" presetSubtype="1" fill="hold" nodeType="with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wipe(up)">
                                      <p:cBhvr>
                                        <p:cTn id="70" dur="500"/>
                                        <p:tgtEl>
                                          <p:spTgt spid="36"/>
                                        </p:tgtEl>
                                      </p:cBhvr>
                                    </p:animEffect>
                                  </p:childTnLst>
                                </p:cTn>
                              </p:par>
                              <p:par>
                                <p:cTn id="71" presetID="22" presetClass="entr" presetSubtype="1" fill="hold"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wipe(up)">
                                      <p:cBhvr>
                                        <p:cTn id="73" dur="500"/>
                                        <p:tgtEl>
                                          <p:spTgt spid="39"/>
                                        </p:tgtEl>
                                      </p:cBhvr>
                                    </p:animEffect>
                                  </p:childTnLst>
                                </p:cTn>
                              </p:par>
                              <p:par>
                                <p:cTn id="74" presetID="22" presetClass="entr" presetSubtype="1" fill="hold"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childTnLst>
                    </p:cTn>
                  </p:par>
                  <p:par>
                    <p:cTn id="77" fill="hold">
                      <p:stCondLst>
                        <p:cond delay="indefinite"/>
                      </p:stCondLst>
                      <p:childTnLst>
                        <p:par>
                          <p:cTn id="78" fill="hold">
                            <p:stCondLst>
                              <p:cond delay="0"/>
                            </p:stCondLst>
                            <p:childTnLst>
                              <p:par>
                                <p:cTn id="79" presetID="14" presetClass="entr" presetSubtype="10" fill="hold" grpId="0" nodeType="click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randombar(horizontal)">
                                      <p:cBhvr>
                                        <p:cTn id="81" dur="500"/>
                                        <p:tgtEl>
                                          <p:spTgt spid="32"/>
                                        </p:tgtEl>
                                      </p:cBhvr>
                                    </p:animEffect>
                                  </p:childTnLst>
                                </p:cTn>
                              </p:par>
                            </p:childTnLst>
                          </p:cTn>
                        </p:par>
                      </p:childTnLst>
                    </p:cTn>
                  </p:par>
                  <p:par>
                    <p:cTn id="82" fill="hold">
                      <p:stCondLst>
                        <p:cond delay="indefinite"/>
                      </p:stCondLst>
                      <p:childTnLst>
                        <p:par>
                          <p:cTn id="83" fill="hold">
                            <p:stCondLst>
                              <p:cond delay="0"/>
                            </p:stCondLst>
                            <p:childTnLst>
                              <p:par>
                                <p:cTn id="84" presetID="14" presetClass="entr" presetSubtype="10" fill="hold" grpId="0" nodeType="click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randombar(horizontal)">
                                      <p:cBhvr>
                                        <p:cTn id="86" dur="500"/>
                                        <p:tgtEl>
                                          <p:spTgt spid="43"/>
                                        </p:tgtEl>
                                      </p:cBhvr>
                                    </p:animEffect>
                                  </p:childTnLst>
                                </p:cTn>
                              </p:par>
                            </p:childTnLst>
                          </p:cTn>
                        </p:par>
                      </p:childTnLst>
                    </p:cTn>
                  </p:par>
                  <p:par>
                    <p:cTn id="87" fill="hold">
                      <p:stCondLst>
                        <p:cond delay="indefinite"/>
                      </p:stCondLst>
                      <p:childTnLst>
                        <p:par>
                          <p:cTn id="88" fill="hold">
                            <p:stCondLst>
                              <p:cond delay="0"/>
                            </p:stCondLst>
                            <p:childTnLst>
                              <p:par>
                                <p:cTn id="89" presetID="14" presetClass="entr" presetSubtype="10" fill="hold" grpId="0" nodeType="click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randombar(horizontal)">
                                      <p:cBhvr>
                                        <p:cTn id="91" dur="500"/>
                                        <p:tgtEl>
                                          <p:spTgt spid="44"/>
                                        </p:tgtEl>
                                      </p:cBhvr>
                                    </p:animEffect>
                                  </p:childTnLst>
                                </p:cTn>
                              </p:par>
                            </p:childTnLst>
                          </p:cTn>
                        </p:par>
                      </p:childTnLst>
                    </p:cTn>
                  </p:par>
                  <p:par>
                    <p:cTn id="92" fill="hold">
                      <p:stCondLst>
                        <p:cond delay="indefinite"/>
                      </p:stCondLst>
                      <p:childTnLst>
                        <p:par>
                          <p:cTn id="93" fill="hold">
                            <p:stCondLst>
                              <p:cond delay="0"/>
                            </p:stCondLst>
                            <p:childTnLst>
                              <p:par>
                                <p:cTn id="94" presetID="14" presetClass="entr" presetSubtype="10" fill="hold" grpId="0" nodeType="click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randombar(horizontal)">
                                      <p:cBhvr>
                                        <p:cTn id="96" dur="500"/>
                                        <p:tgtEl>
                                          <p:spTgt spid="45"/>
                                        </p:tgtEl>
                                      </p:cBhvr>
                                    </p:animEffect>
                                  </p:childTnLst>
                                </p:cTn>
                              </p:par>
                            </p:childTnLst>
                          </p:cTn>
                        </p:par>
                      </p:childTnLst>
                    </p:cTn>
                  </p:par>
                  <p:par>
                    <p:cTn id="97" fill="hold">
                      <p:stCondLst>
                        <p:cond delay="indefinite"/>
                      </p:stCondLst>
                      <p:childTnLst>
                        <p:par>
                          <p:cTn id="98" fill="hold">
                            <p:stCondLst>
                              <p:cond delay="0"/>
                            </p:stCondLst>
                            <p:childTnLst>
                              <p:par>
                                <p:cTn id="99" presetID="14" presetClass="entr" presetSubtype="10" fill="hold" grpId="0" nodeType="click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randombar(horizontal)">
                                      <p:cBhvr>
                                        <p:cTn id="101" dur="500"/>
                                        <p:tgtEl>
                                          <p:spTgt spid="49"/>
                                        </p:tgtEl>
                                      </p:cBhvr>
                                    </p:animEffect>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42"/>
                                        </p:tgtEl>
                                        <p:attrNameLst>
                                          <p:attrName>style.visibility</p:attrName>
                                        </p:attrNameLst>
                                      </p:cBhvr>
                                      <p:to>
                                        <p:strVal val="visible"/>
                                      </p:to>
                                    </p:set>
                                    <p:anim calcmode="lin" valueType="num">
                                      <p:cBhvr>
                                        <p:cTn id="106" dur="500" fill="hold"/>
                                        <p:tgtEl>
                                          <p:spTgt spid="42"/>
                                        </p:tgtEl>
                                        <p:attrNameLst>
                                          <p:attrName>ppt_w</p:attrName>
                                        </p:attrNameLst>
                                      </p:cBhvr>
                                      <p:tavLst>
                                        <p:tav tm="0">
                                          <p:val>
                                            <p:fltVal val="0"/>
                                          </p:val>
                                        </p:tav>
                                        <p:tav tm="100000">
                                          <p:val>
                                            <p:strVal val="#ppt_w"/>
                                          </p:val>
                                        </p:tav>
                                      </p:tavLst>
                                    </p:anim>
                                    <p:anim calcmode="lin" valueType="num">
                                      <p:cBhvr>
                                        <p:cTn id="107" dur="500" fill="hold"/>
                                        <p:tgtEl>
                                          <p:spTgt spid="42"/>
                                        </p:tgtEl>
                                        <p:attrNameLst>
                                          <p:attrName>ppt_h</p:attrName>
                                        </p:attrNameLst>
                                      </p:cBhvr>
                                      <p:tavLst>
                                        <p:tav tm="0">
                                          <p:val>
                                            <p:fltVal val="0"/>
                                          </p:val>
                                        </p:tav>
                                        <p:tav tm="100000">
                                          <p:val>
                                            <p:strVal val="#ppt_h"/>
                                          </p:val>
                                        </p:tav>
                                      </p:tavLst>
                                    </p:anim>
                                    <p:animEffect transition="in" filter="fade">
                                      <p:cBhvr>
                                        <p:cTn id="108" dur="500"/>
                                        <p:tgtEl>
                                          <p:spTgt spid="42"/>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grpId="0" nodeType="clickEffect">
                                  <p:stCondLst>
                                    <p:cond delay="0"/>
                                  </p:stCondLst>
                                  <p:childTnLst>
                                    <p:set>
                                      <p:cBhvr>
                                        <p:cTn id="112" dur="1" fill="hold">
                                          <p:stCondLst>
                                            <p:cond delay="0"/>
                                          </p:stCondLst>
                                        </p:cTn>
                                        <p:tgtEl>
                                          <p:spTgt spid="51"/>
                                        </p:tgtEl>
                                        <p:attrNameLst>
                                          <p:attrName>style.visibility</p:attrName>
                                        </p:attrNameLst>
                                      </p:cBhvr>
                                      <p:to>
                                        <p:strVal val="visible"/>
                                      </p:to>
                                    </p:set>
                                    <p:anim calcmode="lin" valueType="num">
                                      <p:cBhvr>
                                        <p:cTn id="113" dur="500" fill="hold"/>
                                        <p:tgtEl>
                                          <p:spTgt spid="51"/>
                                        </p:tgtEl>
                                        <p:attrNameLst>
                                          <p:attrName>ppt_w</p:attrName>
                                        </p:attrNameLst>
                                      </p:cBhvr>
                                      <p:tavLst>
                                        <p:tav tm="0">
                                          <p:val>
                                            <p:fltVal val="0"/>
                                          </p:val>
                                        </p:tav>
                                        <p:tav tm="100000">
                                          <p:val>
                                            <p:strVal val="#ppt_w"/>
                                          </p:val>
                                        </p:tav>
                                      </p:tavLst>
                                    </p:anim>
                                    <p:anim calcmode="lin" valueType="num">
                                      <p:cBhvr>
                                        <p:cTn id="114" dur="500" fill="hold"/>
                                        <p:tgtEl>
                                          <p:spTgt spid="51"/>
                                        </p:tgtEl>
                                        <p:attrNameLst>
                                          <p:attrName>ppt_h</p:attrName>
                                        </p:attrNameLst>
                                      </p:cBhvr>
                                      <p:tavLst>
                                        <p:tav tm="0">
                                          <p:val>
                                            <p:fltVal val="0"/>
                                          </p:val>
                                        </p:tav>
                                        <p:tav tm="100000">
                                          <p:val>
                                            <p:strVal val="#ppt_h"/>
                                          </p:val>
                                        </p:tav>
                                      </p:tavLst>
                                    </p:anim>
                                    <p:animEffect transition="in" filter="fade">
                                      <p:cBhvr>
                                        <p:cTn id="115" dur="500"/>
                                        <p:tgtEl>
                                          <p:spTgt spid="51"/>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52"/>
                                        </p:tgtEl>
                                        <p:attrNameLst>
                                          <p:attrName>style.visibility</p:attrName>
                                        </p:attrNameLst>
                                      </p:cBhvr>
                                      <p:to>
                                        <p:strVal val="visible"/>
                                      </p:to>
                                    </p:set>
                                    <p:anim calcmode="lin" valueType="num">
                                      <p:cBhvr>
                                        <p:cTn id="120" dur="500" fill="hold"/>
                                        <p:tgtEl>
                                          <p:spTgt spid="52"/>
                                        </p:tgtEl>
                                        <p:attrNameLst>
                                          <p:attrName>ppt_w</p:attrName>
                                        </p:attrNameLst>
                                      </p:cBhvr>
                                      <p:tavLst>
                                        <p:tav tm="0">
                                          <p:val>
                                            <p:fltVal val="0"/>
                                          </p:val>
                                        </p:tav>
                                        <p:tav tm="100000">
                                          <p:val>
                                            <p:strVal val="#ppt_w"/>
                                          </p:val>
                                        </p:tav>
                                      </p:tavLst>
                                    </p:anim>
                                    <p:anim calcmode="lin" valueType="num">
                                      <p:cBhvr>
                                        <p:cTn id="121" dur="500" fill="hold"/>
                                        <p:tgtEl>
                                          <p:spTgt spid="52"/>
                                        </p:tgtEl>
                                        <p:attrNameLst>
                                          <p:attrName>ppt_h</p:attrName>
                                        </p:attrNameLst>
                                      </p:cBhvr>
                                      <p:tavLst>
                                        <p:tav tm="0">
                                          <p:val>
                                            <p:fltVal val="0"/>
                                          </p:val>
                                        </p:tav>
                                        <p:tav tm="100000">
                                          <p:val>
                                            <p:strVal val="#ppt_h"/>
                                          </p:val>
                                        </p:tav>
                                      </p:tavLst>
                                    </p:anim>
                                    <p:animEffect transition="in" filter="fade">
                                      <p:cBhvr>
                                        <p:cTn id="122" dur="500"/>
                                        <p:tgtEl>
                                          <p:spTgt spid="52"/>
                                        </p:tgtEl>
                                      </p:cBhvr>
                                    </p:animEffect>
                                  </p:childTnLst>
                                </p:cTn>
                              </p:par>
                            </p:childTnLst>
                          </p:cTn>
                        </p:par>
                      </p:childTnLst>
                    </p:cTn>
                  </p:par>
                  <p:par>
                    <p:cTn id="123" fill="hold">
                      <p:stCondLst>
                        <p:cond delay="indefinite"/>
                      </p:stCondLst>
                      <p:childTnLst>
                        <p:par>
                          <p:cTn id="124" fill="hold">
                            <p:stCondLst>
                              <p:cond delay="0"/>
                            </p:stCondLst>
                            <p:childTnLst>
                              <p:par>
                                <p:cTn id="125" presetID="53" presetClass="entr" presetSubtype="16" fill="hold" grpId="0" nodeType="click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p:cTn id="127" dur="500" fill="hold"/>
                                        <p:tgtEl>
                                          <p:spTgt spid="53"/>
                                        </p:tgtEl>
                                        <p:attrNameLst>
                                          <p:attrName>ppt_w</p:attrName>
                                        </p:attrNameLst>
                                      </p:cBhvr>
                                      <p:tavLst>
                                        <p:tav tm="0">
                                          <p:val>
                                            <p:fltVal val="0"/>
                                          </p:val>
                                        </p:tav>
                                        <p:tav tm="100000">
                                          <p:val>
                                            <p:strVal val="#ppt_w"/>
                                          </p:val>
                                        </p:tav>
                                      </p:tavLst>
                                    </p:anim>
                                    <p:anim calcmode="lin" valueType="num">
                                      <p:cBhvr>
                                        <p:cTn id="128" dur="500" fill="hold"/>
                                        <p:tgtEl>
                                          <p:spTgt spid="53"/>
                                        </p:tgtEl>
                                        <p:attrNameLst>
                                          <p:attrName>ppt_h</p:attrName>
                                        </p:attrNameLst>
                                      </p:cBhvr>
                                      <p:tavLst>
                                        <p:tav tm="0">
                                          <p:val>
                                            <p:fltVal val="0"/>
                                          </p:val>
                                        </p:tav>
                                        <p:tav tm="100000">
                                          <p:val>
                                            <p:strVal val="#ppt_h"/>
                                          </p:val>
                                        </p:tav>
                                      </p:tavLst>
                                    </p:anim>
                                    <p:animEffect transition="in" filter="fade">
                                      <p:cBhvr>
                                        <p:cTn id="129" dur="500"/>
                                        <p:tgtEl>
                                          <p:spTgt spid="53"/>
                                        </p:tgtEl>
                                      </p:cBhvr>
                                    </p:animEffect>
                                  </p:childTnLst>
                                </p:cTn>
                              </p:par>
                            </p:childTnLst>
                          </p:cTn>
                        </p:par>
                      </p:childTnLst>
                    </p:cTn>
                  </p:par>
                  <p:par>
                    <p:cTn id="130" fill="hold">
                      <p:stCondLst>
                        <p:cond delay="indefinite"/>
                      </p:stCondLst>
                      <p:childTnLst>
                        <p:par>
                          <p:cTn id="131" fill="hold">
                            <p:stCondLst>
                              <p:cond delay="0"/>
                            </p:stCondLst>
                            <p:childTnLst>
                              <p:par>
                                <p:cTn id="132" presetID="53" presetClass="entr" presetSubtype="16" fill="hold" grpId="0" nodeType="clickEffect">
                                  <p:stCondLst>
                                    <p:cond delay="0"/>
                                  </p:stCondLst>
                                  <p:childTnLst>
                                    <p:set>
                                      <p:cBhvr>
                                        <p:cTn id="133" dur="1" fill="hold">
                                          <p:stCondLst>
                                            <p:cond delay="0"/>
                                          </p:stCondLst>
                                        </p:cTn>
                                        <p:tgtEl>
                                          <p:spTgt spid="54"/>
                                        </p:tgtEl>
                                        <p:attrNameLst>
                                          <p:attrName>style.visibility</p:attrName>
                                        </p:attrNameLst>
                                      </p:cBhvr>
                                      <p:to>
                                        <p:strVal val="visible"/>
                                      </p:to>
                                    </p:set>
                                    <p:anim calcmode="lin" valueType="num">
                                      <p:cBhvr>
                                        <p:cTn id="134" dur="500" fill="hold"/>
                                        <p:tgtEl>
                                          <p:spTgt spid="54"/>
                                        </p:tgtEl>
                                        <p:attrNameLst>
                                          <p:attrName>ppt_w</p:attrName>
                                        </p:attrNameLst>
                                      </p:cBhvr>
                                      <p:tavLst>
                                        <p:tav tm="0">
                                          <p:val>
                                            <p:fltVal val="0"/>
                                          </p:val>
                                        </p:tav>
                                        <p:tav tm="100000">
                                          <p:val>
                                            <p:strVal val="#ppt_w"/>
                                          </p:val>
                                        </p:tav>
                                      </p:tavLst>
                                    </p:anim>
                                    <p:anim calcmode="lin" valueType="num">
                                      <p:cBhvr>
                                        <p:cTn id="135" dur="500" fill="hold"/>
                                        <p:tgtEl>
                                          <p:spTgt spid="54"/>
                                        </p:tgtEl>
                                        <p:attrNameLst>
                                          <p:attrName>ppt_h</p:attrName>
                                        </p:attrNameLst>
                                      </p:cBhvr>
                                      <p:tavLst>
                                        <p:tav tm="0">
                                          <p:val>
                                            <p:fltVal val="0"/>
                                          </p:val>
                                        </p:tav>
                                        <p:tav tm="100000">
                                          <p:val>
                                            <p:strVal val="#ppt_h"/>
                                          </p:val>
                                        </p:tav>
                                      </p:tavLst>
                                    </p:anim>
                                    <p:animEffect transition="in" filter="fade">
                                      <p:cBhvr>
                                        <p:cTn id="13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p:bldP spid="8" grpId="0"/>
      <p:bldP spid="9" grpId="0" animBg="1"/>
      <p:bldP spid="11" grpId="0" animBg="1"/>
      <p:bldP spid="32" grpId="0"/>
      <p:bldP spid="43" grpId="0"/>
      <p:bldP spid="44" grpId="0"/>
      <p:bldP spid="45" grpId="0"/>
      <p:bldP spid="49" grpId="0"/>
      <p:bldP spid="42" grpId="0"/>
      <p:bldP spid="51" grpId="0"/>
      <p:bldP spid="52" grpId="0"/>
      <p:bldP spid="53"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3519112" y="2579659"/>
            <a:ext cx="5877424" cy="35045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3303088" y="2579659"/>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186572" y="2579659"/>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096346" y="2579659"/>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2240208" y="2919002"/>
            <a:ext cx="1165704"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758688" y="2474599"/>
            <a:ext cx="134524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Sketch</a:t>
            </a:r>
            <a:endParaRPr lang="zh-CN" altLang="en-US" sz="32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04025"/>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12511"/>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751471" y="2920501"/>
            <a:ext cx="679839" cy="646331"/>
          </a:xfrm>
          <a:prstGeom prst="rect">
            <a:avLst/>
          </a:prstGeom>
          <a:noFill/>
        </p:spPr>
        <p:txBody>
          <a:bodyPr wrap="square" rtlCol="0">
            <a:spAutoFit/>
          </a:bodyPr>
          <a:lstStyle/>
          <a:p>
            <a:r>
              <a:rPr lang="zh-CN" altLang="en-US" dirty="0">
                <a:solidFill>
                  <a:schemeClr val="bg1"/>
                </a:solidFill>
                <a:latin typeface="方正大黑简体" panose="03000509000000000000" pitchFamily="65" charset="-122"/>
                <a:ea typeface="方正大黑简体" panose="03000509000000000000" pitchFamily="65" charset="-122"/>
              </a:rPr>
              <a:t>素描</a:t>
            </a:r>
          </a:p>
          <a:p>
            <a:endParaRPr lang="zh-CN" altLang="en-US" dirty="0"/>
          </a:p>
        </p:txBody>
      </p:sp>
      <p:sp>
        <p:nvSpPr>
          <p:cNvPr id="16" name="TextBox 15"/>
          <p:cNvSpPr txBox="1"/>
          <p:nvPr/>
        </p:nvSpPr>
        <p:spPr>
          <a:xfrm>
            <a:off x="5789303" y="-33569"/>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1</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8" name="TextBox 27"/>
          <p:cNvSpPr txBox="1"/>
          <p:nvPr/>
        </p:nvSpPr>
        <p:spPr>
          <a:xfrm>
            <a:off x="6991379" y="1296950"/>
            <a:ext cx="1685077" cy="1446550"/>
          </a:xfrm>
          <a:prstGeom prst="rect">
            <a:avLst/>
          </a:prstGeom>
          <a:noFill/>
        </p:spPr>
        <p:txBody>
          <a:bodyPr wrap="none" rtlCol="0">
            <a:spAutoFit/>
          </a:bodyPr>
          <a:lstStyle/>
          <a:p>
            <a:r>
              <a:rPr lang="en-US" altLang="zh-CN" sz="8800" dirty="0" err="1" smtClean="0">
                <a:solidFill>
                  <a:schemeClr val="bg1">
                    <a:lumMod val="50000"/>
                  </a:schemeClr>
                </a:solidFill>
                <a:latin typeface="方正超粗黑简体" panose="03000509000000000000" pitchFamily="65" charset="-122"/>
                <a:ea typeface="方正超粗黑简体" panose="03000509000000000000" pitchFamily="65" charset="-122"/>
              </a:rPr>
              <a:t>nd</a:t>
            </a:r>
            <a:endParaRPr lang="zh-CN" altLang="en-US" sz="88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9" name="TextBox 28"/>
          <p:cNvSpPr txBox="1"/>
          <p:nvPr/>
        </p:nvSpPr>
        <p:spPr>
          <a:xfrm>
            <a:off x="5220072" y="1886547"/>
            <a:ext cx="1037463" cy="600164"/>
          </a:xfrm>
          <a:prstGeom prst="rect">
            <a:avLst/>
          </a:prstGeom>
          <a:noFill/>
        </p:spPr>
        <p:txBody>
          <a:bodyPr wrap="none" rtlCol="0">
            <a:spAutoFit/>
          </a:bodyPr>
          <a:lstStyle/>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静物素描</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人物素描</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风景速写</a:t>
            </a:r>
            <a:endParaRPr lang="zh-CN" altLang="en-US" sz="1100" dirty="0">
              <a:solidFill>
                <a:schemeClr val="bg1">
                  <a:lumMod val="50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9"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heel(1)">
                                      <p:cBhvr>
                                        <p:cTn id="23" dur="2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circle(in)">
                                      <p:cBhvr>
                                        <p:cTn id="28" dur="2000"/>
                                        <p:tgtEl>
                                          <p:spTgt spid="3"/>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circle(in)">
                                      <p:cBhvr>
                                        <p:cTn id="31" dur="2000"/>
                                        <p:tgtEl>
                                          <p:spTgt spid="5"/>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circle(in)">
                                      <p:cBhvr>
                                        <p:cTn id="34" dur="2000"/>
                                        <p:tgtEl>
                                          <p:spTgt spid="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randombar(horizontal)">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randombar(horizontal)">
                                      <p:cBhvr>
                                        <p:cTn id="59" dur="500"/>
                                        <p:tgtEl>
                                          <p:spTgt spid="28"/>
                                        </p:tgtEl>
                                      </p:cBhvr>
                                    </p:animEffect>
                                  </p:childTnLst>
                                </p:cTn>
                              </p:par>
                            </p:childTnLst>
                          </p:cTn>
                        </p:par>
                      </p:childTnLst>
                    </p:cTn>
                  </p:par>
                  <p:par>
                    <p:cTn id="60" fill="hold">
                      <p:stCondLst>
                        <p:cond delay="indefinite"/>
                      </p:stCondLst>
                      <p:childTnLst>
                        <p:par>
                          <p:cTn id="61" fill="hold">
                            <p:stCondLst>
                              <p:cond delay="0"/>
                            </p:stCondLst>
                            <p:childTnLst>
                              <p:par>
                                <p:cTn id="62" presetID="45" presetClass="entr" presetSubtype="0" fill="hold" grpId="0" nodeType="clickEffect">
                                  <p:stCondLst>
                                    <p:cond delay="0"/>
                                  </p:stCondLst>
                                  <p:iterate type="lt">
                                    <p:tmPct val="0"/>
                                  </p:iterate>
                                  <p:childTnLst>
                                    <p:set>
                                      <p:cBhvr>
                                        <p:cTn id="63" dur="1" fill="hold">
                                          <p:stCondLst>
                                            <p:cond delay="0"/>
                                          </p:stCondLst>
                                        </p:cTn>
                                        <p:tgtEl>
                                          <p:spTgt spid="29"/>
                                        </p:tgtEl>
                                        <p:attrNameLst>
                                          <p:attrName>style.visibility</p:attrName>
                                        </p:attrNameLst>
                                      </p:cBhvr>
                                      <p:to>
                                        <p:strVal val="visible"/>
                                      </p:to>
                                    </p:set>
                                    <p:animEffect transition="in" filter="fade">
                                      <p:cBhvr>
                                        <p:cTn id="64" dur="2000"/>
                                        <p:tgtEl>
                                          <p:spTgt spid="29"/>
                                        </p:tgtEl>
                                      </p:cBhvr>
                                    </p:animEffect>
                                    <p:anim calcmode="lin" valueType="num">
                                      <p:cBhvr>
                                        <p:cTn id="65" dur="2000" fill="hold"/>
                                        <p:tgtEl>
                                          <p:spTgt spid="29"/>
                                        </p:tgtEl>
                                        <p:attrNameLst>
                                          <p:attrName>ppt_w</p:attrName>
                                        </p:attrNameLst>
                                      </p:cBhvr>
                                      <p:tavLst>
                                        <p:tav tm="0" fmla="#ppt_w*sin(2.5*pi*$)">
                                          <p:val>
                                            <p:fltVal val="0"/>
                                          </p:val>
                                        </p:tav>
                                        <p:tav tm="100000">
                                          <p:val>
                                            <p:fltVal val="1"/>
                                          </p:val>
                                        </p:tav>
                                      </p:tavLst>
                                    </p:anim>
                                    <p:anim calcmode="lin" valueType="num">
                                      <p:cBhvr>
                                        <p:cTn id="66" dur="2000" fill="hold"/>
                                        <p:tgtEl>
                                          <p:spTgt spid="29"/>
                                        </p:tgtEl>
                                        <p:attrNameLst>
                                          <p:attrName>ppt_h</p:attrName>
                                        </p:attrNameLst>
                                      </p:cBhvr>
                                      <p:tavLst>
                                        <p:tav tm="0">
                                          <p:val>
                                            <p:strVal val="#ppt_h"/>
                                          </p:val>
                                        </p:tav>
                                        <p:tav tm="100000">
                                          <p:val>
                                            <p:strVal val="#ppt_h"/>
                                          </p:val>
                                        </p:tav>
                                      </p:tavLst>
                                    </p:anim>
                                  </p:childTnLst>
                                </p:cTn>
                              </p:par>
                            </p:childTnLst>
                          </p:cTn>
                        </p:par>
                      </p:childTnLst>
                    </p:cTn>
                  </p:par>
                  <p:par>
                    <p:cTn id="67" fill="hold">
                      <p:stCondLst>
                        <p:cond delay="indefinite"/>
                      </p:stCondLst>
                      <p:childTnLst>
                        <p:par>
                          <p:cTn id="68" fill="hold">
                            <p:stCondLst>
                              <p:cond delay="0"/>
                            </p:stCondLst>
                            <p:childTnLst>
                              <p:par>
                                <p:cTn id="69" presetID="34" presetClass="emph" presetSubtype="0" fill="hold" grpId="1" nodeType="clickEffect">
                                  <p:stCondLst>
                                    <p:cond delay="0"/>
                                  </p:stCondLst>
                                  <p:iterate type="lt">
                                    <p:tmPct val="10000"/>
                                  </p:iterate>
                                  <p:childTnLst>
                                    <p:animMotion origin="layout" path="M 0.0 0.0 L 0.0 -0.07213" pathEditMode="relative" ptsTypes="">
                                      <p:cBhvr>
                                        <p:cTn id="70" dur="250" accel="50000" decel="50000" autoRev="1" fill="hold">
                                          <p:stCondLst>
                                            <p:cond delay="0"/>
                                          </p:stCondLst>
                                        </p:cTn>
                                        <p:tgtEl>
                                          <p:spTgt spid="29"/>
                                        </p:tgtEl>
                                        <p:attrNameLst>
                                          <p:attrName>ppt_x</p:attrName>
                                          <p:attrName>ppt_y</p:attrName>
                                        </p:attrNameLst>
                                      </p:cBhvr>
                                    </p:animMotion>
                                    <p:animRot by="1500000">
                                      <p:cBhvr>
                                        <p:cTn id="71" dur="125" fill="hold">
                                          <p:stCondLst>
                                            <p:cond delay="0"/>
                                          </p:stCondLst>
                                        </p:cTn>
                                        <p:tgtEl>
                                          <p:spTgt spid="29"/>
                                        </p:tgtEl>
                                        <p:attrNameLst>
                                          <p:attrName>r</p:attrName>
                                        </p:attrNameLst>
                                      </p:cBhvr>
                                    </p:animRot>
                                    <p:animRot by="-1500000">
                                      <p:cBhvr>
                                        <p:cTn id="72" dur="125" fill="hold">
                                          <p:stCondLst>
                                            <p:cond delay="125"/>
                                          </p:stCondLst>
                                        </p:cTn>
                                        <p:tgtEl>
                                          <p:spTgt spid="29"/>
                                        </p:tgtEl>
                                        <p:attrNameLst>
                                          <p:attrName>r</p:attrName>
                                        </p:attrNameLst>
                                      </p:cBhvr>
                                    </p:animRot>
                                    <p:animRot by="-1500000">
                                      <p:cBhvr>
                                        <p:cTn id="73" dur="125" fill="hold">
                                          <p:stCondLst>
                                            <p:cond delay="250"/>
                                          </p:stCondLst>
                                        </p:cTn>
                                        <p:tgtEl>
                                          <p:spTgt spid="29"/>
                                        </p:tgtEl>
                                        <p:attrNameLst>
                                          <p:attrName>r</p:attrName>
                                        </p:attrNameLst>
                                      </p:cBhvr>
                                    </p:animRot>
                                    <p:animRot by="1500000">
                                      <p:cBhvr>
                                        <p:cTn id="74" dur="125" fill="hold">
                                          <p:stCondLst>
                                            <p:cond delay="375"/>
                                          </p:stCondLst>
                                        </p:cTn>
                                        <p:tgtEl>
                                          <p:spTgt spid="29"/>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14" presetClass="exit" presetSubtype="10" fill="hold" grpId="1" nodeType="clickEffect">
                                  <p:stCondLst>
                                    <p:cond delay="0"/>
                                  </p:stCondLst>
                                  <p:childTnLst>
                                    <p:animEffect transition="out" filter="randombar(horizontal)">
                                      <p:cBhvr>
                                        <p:cTn id="78" dur="500"/>
                                        <p:tgtEl>
                                          <p:spTgt spid="19"/>
                                        </p:tgtEl>
                                      </p:cBhvr>
                                    </p:animEffect>
                                    <p:set>
                                      <p:cBhvr>
                                        <p:cTn id="79" dur="1" fill="hold">
                                          <p:stCondLst>
                                            <p:cond delay="499"/>
                                          </p:stCondLst>
                                        </p:cTn>
                                        <p:tgtEl>
                                          <p:spTgt spid="19"/>
                                        </p:tgtEl>
                                        <p:attrNameLst>
                                          <p:attrName>style.visibility</p:attrName>
                                        </p:attrNameLst>
                                      </p:cBhvr>
                                      <p:to>
                                        <p:strVal val="hidden"/>
                                      </p:to>
                                    </p:set>
                                  </p:childTnLst>
                                </p:cTn>
                              </p:par>
                              <p:par>
                                <p:cTn id="80" presetID="14" presetClass="exit" presetSubtype="10" fill="hold" grpId="1" nodeType="withEffect">
                                  <p:stCondLst>
                                    <p:cond delay="0"/>
                                  </p:stCondLst>
                                  <p:childTnLst>
                                    <p:animEffect transition="out" filter="randombar(horizontal)">
                                      <p:cBhvr>
                                        <p:cTn id="81" dur="500"/>
                                        <p:tgtEl>
                                          <p:spTgt spid="18"/>
                                        </p:tgtEl>
                                      </p:cBhvr>
                                    </p:animEffect>
                                    <p:set>
                                      <p:cBhvr>
                                        <p:cTn id="82" dur="1" fill="hold">
                                          <p:stCondLst>
                                            <p:cond delay="499"/>
                                          </p:stCondLst>
                                        </p:cTn>
                                        <p:tgtEl>
                                          <p:spTgt spid="18"/>
                                        </p:tgtEl>
                                        <p:attrNameLst>
                                          <p:attrName>style.visibility</p:attrName>
                                        </p:attrNameLst>
                                      </p:cBhvr>
                                      <p:to>
                                        <p:strVal val="hidden"/>
                                      </p:to>
                                    </p:set>
                                  </p:childTnLst>
                                </p:cTn>
                              </p:par>
                              <p:par>
                                <p:cTn id="83" presetID="14" presetClass="exit" presetSubtype="10" fill="hold" grpId="1" nodeType="withEffect">
                                  <p:stCondLst>
                                    <p:cond delay="0"/>
                                  </p:stCondLst>
                                  <p:childTnLst>
                                    <p:animEffect transition="out" filter="randombar(horizontal)">
                                      <p:cBhvr>
                                        <p:cTn id="84" dur="500"/>
                                        <p:tgtEl>
                                          <p:spTgt spid="2"/>
                                        </p:tgtEl>
                                      </p:cBhvr>
                                    </p:animEffect>
                                    <p:set>
                                      <p:cBhvr>
                                        <p:cTn id="85" dur="1" fill="hold">
                                          <p:stCondLst>
                                            <p:cond delay="499"/>
                                          </p:stCondLst>
                                        </p:cTn>
                                        <p:tgtEl>
                                          <p:spTgt spid="2"/>
                                        </p:tgtEl>
                                        <p:attrNameLst>
                                          <p:attrName>style.visibility</p:attrName>
                                        </p:attrNameLst>
                                      </p:cBhvr>
                                      <p:to>
                                        <p:strVal val="hidden"/>
                                      </p:to>
                                    </p:set>
                                  </p:childTnLst>
                                </p:cTn>
                              </p:par>
                              <p:par>
                                <p:cTn id="86" presetID="14" presetClass="exit" presetSubtype="10" fill="hold" grpId="1" nodeType="withEffect">
                                  <p:stCondLst>
                                    <p:cond delay="0"/>
                                  </p:stCondLst>
                                  <p:childTnLst>
                                    <p:animEffect transition="out" filter="randombar(horizontal)">
                                      <p:cBhvr>
                                        <p:cTn id="87" dur="500"/>
                                        <p:tgtEl>
                                          <p:spTgt spid="3"/>
                                        </p:tgtEl>
                                      </p:cBhvr>
                                    </p:animEffect>
                                    <p:set>
                                      <p:cBhvr>
                                        <p:cTn id="88" dur="1" fill="hold">
                                          <p:stCondLst>
                                            <p:cond delay="499"/>
                                          </p:stCondLst>
                                        </p:cTn>
                                        <p:tgtEl>
                                          <p:spTgt spid="3"/>
                                        </p:tgtEl>
                                        <p:attrNameLst>
                                          <p:attrName>style.visibility</p:attrName>
                                        </p:attrNameLst>
                                      </p:cBhvr>
                                      <p:to>
                                        <p:strVal val="hidden"/>
                                      </p:to>
                                    </p:set>
                                  </p:childTnLst>
                                </p:cTn>
                              </p:par>
                              <p:par>
                                <p:cTn id="89" presetID="14" presetClass="exit" presetSubtype="10" fill="hold" grpId="1" nodeType="withEffect">
                                  <p:stCondLst>
                                    <p:cond delay="0"/>
                                  </p:stCondLst>
                                  <p:childTnLst>
                                    <p:animEffect transition="out" filter="randombar(horizontal)">
                                      <p:cBhvr>
                                        <p:cTn id="90" dur="500"/>
                                        <p:tgtEl>
                                          <p:spTgt spid="5"/>
                                        </p:tgtEl>
                                      </p:cBhvr>
                                    </p:animEffect>
                                    <p:set>
                                      <p:cBhvr>
                                        <p:cTn id="91" dur="1" fill="hold">
                                          <p:stCondLst>
                                            <p:cond delay="499"/>
                                          </p:stCondLst>
                                        </p:cTn>
                                        <p:tgtEl>
                                          <p:spTgt spid="5"/>
                                        </p:tgtEl>
                                        <p:attrNameLst>
                                          <p:attrName>style.visibility</p:attrName>
                                        </p:attrNameLst>
                                      </p:cBhvr>
                                      <p:to>
                                        <p:strVal val="hidden"/>
                                      </p:to>
                                    </p:set>
                                  </p:childTnLst>
                                </p:cTn>
                              </p:par>
                              <p:par>
                                <p:cTn id="92" presetID="14" presetClass="exit" presetSubtype="10" fill="hold" grpId="1" nodeType="withEffect">
                                  <p:stCondLst>
                                    <p:cond delay="0"/>
                                  </p:stCondLst>
                                  <p:childTnLst>
                                    <p:animEffect transition="out" filter="randombar(horizontal)">
                                      <p:cBhvr>
                                        <p:cTn id="93" dur="500"/>
                                        <p:tgtEl>
                                          <p:spTgt spid="6"/>
                                        </p:tgtEl>
                                      </p:cBhvr>
                                    </p:animEffect>
                                    <p:set>
                                      <p:cBhvr>
                                        <p:cTn id="94" dur="1" fill="hold">
                                          <p:stCondLst>
                                            <p:cond delay="499"/>
                                          </p:stCondLst>
                                        </p:cTn>
                                        <p:tgtEl>
                                          <p:spTgt spid="6"/>
                                        </p:tgtEl>
                                        <p:attrNameLst>
                                          <p:attrName>style.visibility</p:attrName>
                                        </p:attrNameLst>
                                      </p:cBhvr>
                                      <p:to>
                                        <p:strVal val="hidden"/>
                                      </p:to>
                                    </p:set>
                                  </p:childTnLst>
                                </p:cTn>
                              </p:par>
                              <p:par>
                                <p:cTn id="95" presetID="14" presetClass="exit" presetSubtype="10" fill="hold" grpId="1" nodeType="withEffect">
                                  <p:stCondLst>
                                    <p:cond delay="0"/>
                                  </p:stCondLst>
                                  <p:childTnLst>
                                    <p:animEffect transition="out" filter="randombar(horizontal)">
                                      <p:cBhvr>
                                        <p:cTn id="96" dur="500"/>
                                        <p:tgtEl>
                                          <p:spTgt spid="8"/>
                                        </p:tgtEl>
                                      </p:cBhvr>
                                    </p:animEffect>
                                    <p:set>
                                      <p:cBhvr>
                                        <p:cTn id="97" dur="1" fill="hold">
                                          <p:stCondLst>
                                            <p:cond delay="499"/>
                                          </p:stCondLst>
                                        </p:cTn>
                                        <p:tgtEl>
                                          <p:spTgt spid="8"/>
                                        </p:tgtEl>
                                        <p:attrNameLst>
                                          <p:attrName>style.visibility</p:attrName>
                                        </p:attrNameLst>
                                      </p:cBhvr>
                                      <p:to>
                                        <p:strVal val="hidden"/>
                                      </p:to>
                                    </p:set>
                                  </p:childTnLst>
                                </p:cTn>
                              </p:par>
                              <p:par>
                                <p:cTn id="98" presetID="14" presetClass="exit" presetSubtype="10" fill="hold" grpId="1" nodeType="withEffect">
                                  <p:stCondLst>
                                    <p:cond delay="0"/>
                                  </p:stCondLst>
                                  <p:childTnLst>
                                    <p:animEffect transition="out" filter="randombar(horizontal)">
                                      <p:cBhvr>
                                        <p:cTn id="99" dur="500"/>
                                        <p:tgtEl>
                                          <p:spTgt spid="11"/>
                                        </p:tgtEl>
                                      </p:cBhvr>
                                    </p:animEffect>
                                    <p:set>
                                      <p:cBhvr>
                                        <p:cTn id="100" dur="1" fill="hold">
                                          <p:stCondLst>
                                            <p:cond delay="499"/>
                                          </p:stCondLst>
                                        </p:cTn>
                                        <p:tgtEl>
                                          <p:spTgt spid="11"/>
                                        </p:tgtEl>
                                        <p:attrNameLst>
                                          <p:attrName>style.visibility</p:attrName>
                                        </p:attrNameLst>
                                      </p:cBhvr>
                                      <p:to>
                                        <p:strVal val="hidden"/>
                                      </p:to>
                                    </p:set>
                                  </p:childTnLst>
                                </p:cTn>
                              </p:par>
                              <p:par>
                                <p:cTn id="101" presetID="14" presetClass="exit" presetSubtype="10" fill="hold" grpId="1" nodeType="withEffect">
                                  <p:stCondLst>
                                    <p:cond delay="0"/>
                                  </p:stCondLst>
                                  <p:childTnLst>
                                    <p:animEffect transition="out" filter="randombar(horizontal)">
                                      <p:cBhvr>
                                        <p:cTn id="102" dur="500"/>
                                        <p:tgtEl>
                                          <p:spTgt spid="7"/>
                                        </p:tgtEl>
                                      </p:cBhvr>
                                    </p:animEffect>
                                    <p:set>
                                      <p:cBhvr>
                                        <p:cTn id="103" dur="1" fill="hold">
                                          <p:stCondLst>
                                            <p:cond delay="499"/>
                                          </p:stCondLst>
                                        </p:cTn>
                                        <p:tgtEl>
                                          <p:spTgt spid="7"/>
                                        </p:tgtEl>
                                        <p:attrNameLst>
                                          <p:attrName>style.visibility</p:attrName>
                                        </p:attrNameLst>
                                      </p:cBhvr>
                                      <p:to>
                                        <p:strVal val="hidden"/>
                                      </p:to>
                                    </p:set>
                                  </p:childTnLst>
                                </p:cTn>
                              </p:par>
                              <p:par>
                                <p:cTn id="104" presetID="14" presetClass="exit" presetSubtype="10" fill="hold" grpId="1" nodeType="withEffect">
                                  <p:stCondLst>
                                    <p:cond delay="0"/>
                                  </p:stCondLst>
                                  <p:childTnLst>
                                    <p:animEffect transition="out" filter="randombar(horizontal)">
                                      <p:cBhvr>
                                        <p:cTn id="105" dur="500"/>
                                        <p:tgtEl>
                                          <p:spTgt spid="16"/>
                                        </p:tgtEl>
                                      </p:cBhvr>
                                    </p:animEffect>
                                    <p:set>
                                      <p:cBhvr>
                                        <p:cTn id="106" dur="1" fill="hold">
                                          <p:stCondLst>
                                            <p:cond delay="499"/>
                                          </p:stCondLst>
                                        </p:cTn>
                                        <p:tgtEl>
                                          <p:spTgt spid="16"/>
                                        </p:tgtEl>
                                        <p:attrNameLst>
                                          <p:attrName>style.visibility</p:attrName>
                                        </p:attrNameLst>
                                      </p:cBhvr>
                                      <p:to>
                                        <p:strVal val="hidden"/>
                                      </p:to>
                                    </p:set>
                                  </p:childTnLst>
                                </p:cTn>
                              </p:par>
                              <p:par>
                                <p:cTn id="107" presetID="14" presetClass="exit" presetSubtype="10" fill="hold" grpId="1" nodeType="withEffect">
                                  <p:stCondLst>
                                    <p:cond delay="0"/>
                                  </p:stCondLst>
                                  <p:childTnLst>
                                    <p:animEffect transition="out" filter="randombar(horizontal)">
                                      <p:cBhvr>
                                        <p:cTn id="108" dur="500"/>
                                        <p:tgtEl>
                                          <p:spTgt spid="28"/>
                                        </p:tgtEl>
                                      </p:cBhvr>
                                    </p:animEffect>
                                    <p:set>
                                      <p:cBhvr>
                                        <p:cTn id="109" dur="1" fill="hold">
                                          <p:stCondLst>
                                            <p:cond delay="499"/>
                                          </p:stCondLst>
                                        </p:cTn>
                                        <p:tgtEl>
                                          <p:spTgt spid="28"/>
                                        </p:tgtEl>
                                        <p:attrNameLst>
                                          <p:attrName>style.visibility</p:attrName>
                                        </p:attrNameLst>
                                      </p:cBhvr>
                                      <p:to>
                                        <p:strVal val="hidden"/>
                                      </p:to>
                                    </p:set>
                                  </p:childTnLst>
                                </p:cTn>
                              </p:par>
                              <p:par>
                                <p:cTn id="110" presetID="14" presetClass="exit" presetSubtype="10" fill="hold" grpId="2" nodeType="withEffect">
                                  <p:stCondLst>
                                    <p:cond delay="0"/>
                                  </p:stCondLst>
                                  <p:iterate type="lt">
                                    <p:tmPct val="0"/>
                                  </p:iterate>
                                  <p:childTnLst>
                                    <p:animEffect transition="out" filter="randombar(horizontal)">
                                      <p:cBhvr>
                                        <p:cTn id="111" dur="500"/>
                                        <p:tgtEl>
                                          <p:spTgt spid="29"/>
                                        </p:tgtEl>
                                      </p:cBhvr>
                                    </p:animEffect>
                                    <p:set>
                                      <p:cBhvr>
                                        <p:cTn id="112" dur="1" fill="hold">
                                          <p:stCondLst>
                                            <p:cond delay="499"/>
                                          </p:stCondLst>
                                        </p:cTn>
                                        <p:tgtEl>
                                          <p:spTgt spid="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5" grpId="0" animBg="1"/>
      <p:bldP spid="5" grpId="1" animBg="1"/>
      <p:bldP spid="6" grpId="0" animBg="1"/>
      <p:bldP spid="6" grpId="1" animBg="1"/>
      <p:bldP spid="7" grpId="0"/>
      <p:bldP spid="7" grpId="1"/>
      <p:bldP spid="8" grpId="0"/>
      <p:bldP spid="8" grpId="1"/>
      <p:bldP spid="17" grpId="0" animBg="1"/>
      <p:bldP spid="18" grpId="0" animBg="1"/>
      <p:bldP spid="18" grpId="1" animBg="1"/>
      <p:bldP spid="19" grpId="0" animBg="1"/>
      <p:bldP spid="19" grpId="1" animBg="1"/>
      <p:bldP spid="11" grpId="0"/>
      <p:bldP spid="11" grpId="1"/>
      <p:bldP spid="16" grpId="0"/>
      <p:bldP spid="16" grpId="1"/>
      <p:bldP spid="28" grpId="0"/>
      <p:bldP spid="28" grpId="1"/>
      <p:bldP spid="29" grpId="0"/>
      <p:bldP spid="29" grpId="1"/>
      <p:bldP spid="29"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512" y="-164554"/>
            <a:ext cx="936104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TextBox 6"/>
          <p:cNvSpPr txBox="1"/>
          <p:nvPr/>
        </p:nvSpPr>
        <p:spPr>
          <a:xfrm>
            <a:off x="1678104" y="4646128"/>
            <a:ext cx="1080745" cy="246221"/>
          </a:xfrm>
          <a:prstGeom prst="rect">
            <a:avLst/>
          </a:prstGeom>
          <a:noFill/>
        </p:spPr>
        <p:txBody>
          <a:bodyPr wrap="none" rtlCol="0">
            <a:spAutoFit/>
          </a:bodyPr>
          <a:lstStyle/>
          <a:p>
            <a:r>
              <a:rPr lang="en-US" altLang="zh-CN" sz="10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0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208170" y="4011910"/>
            <a:ext cx="1779654" cy="769441"/>
          </a:xfrm>
          <a:prstGeom prst="rect">
            <a:avLst/>
          </a:prstGeom>
          <a:noFill/>
        </p:spPr>
        <p:txBody>
          <a:bodyPr wrap="none" rtlCol="0">
            <a:spAutoFit/>
          </a:bodyPr>
          <a:lstStyle/>
          <a:p>
            <a:r>
              <a:rPr lang="en-US" altLang="zh-CN" sz="4400" dirty="0" smtClean="0">
                <a:solidFill>
                  <a:schemeClr val="bg1"/>
                </a:solidFill>
                <a:latin typeface="Impact" panose="020B0806030902050204" pitchFamily="34" charset="0"/>
              </a:rPr>
              <a:t>Sketch</a:t>
            </a:r>
            <a:endParaRPr lang="zh-CN" altLang="en-US" sz="44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187624" y="4587974"/>
            <a:ext cx="679839" cy="646331"/>
          </a:xfrm>
          <a:prstGeom prst="rect">
            <a:avLst/>
          </a:prstGeom>
          <a:noFill/>
        </p:spPr>
        <p:txBody>
          <a:bodyPr wrap="square" rtlCol="0">
            <a:spAutoFit/>
          </a:bodyPr>
          <a:lstStyle/>
          <a:p>
            <a:r>
              <a:rPr lang="zh-CN" altLang="en-US" dirty="0">
                <a:solidFill>
                  <a:schemeClr val="bg1"/>
                </a:solidFill>
                <a:latin typeface="方正大黑简体" panose="03000509000000000000" pitchFamily="65" charset="-122"/>
                <a:ea typeface="方正大黑简体" panose="03000509000000000000" pitchFamily="65" charset="-122"/>
              </a:rPr>
              <a:t>素描</a:t>
            </a:r>
          </a:p>
          <a:p>
            <a:endParaRPr lang="zh-CN" altLang="en-US" dirty="0"/>
          </a:p>
        </p:txBody>
      </p:sp>
      <p:sp>
        <p:nvSpPr>
          <p:cNvPr id="29" name="TextBox 28"/>
          <p:cNvSpPr txBox="1"/>
          <p:nvPr/>
        </p:nvSpPr>
        <p:spPr>
          <a:xfrm>
            <a:off x="2627784" y="4632062"/>
            <a:ext cx="1037463" cy="261610"/>
          </a:xfrm>
          <a:prstGeom prst="rect">
            <a:avLst/>
          </a:prstGeom>
          <a:noFill/>
        </p:spPr>
        <p:txBody>
          <a:bodyPr wrap="none" rtlCol="0">
            <a:spAutoFit/>
          </a:bodyPr>
          <a:lstStyle/>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静物素描</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p:txBody>
      </p:sp>
      <p:sp>
        <p:nvSpPr>
          <p:cNvPr id="9" name="矩形 8"/>
          <p:cNvSpPr/>
          <p:nvPr/>
        </p:nvSpPr>
        <p:spPr>
          <a:xfrm>
            <a:off x="4716016" y="411510"/>
            <a:ext cx="4032448" cy="237626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descr="F:\7f5ab64543a9822639476c318982b9014b90eb4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83518"/>
            <a:ext cx="3772480" cy="221145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406161" y="331783"/>
            <a:ext cx="353943" cy="1220847"/>
          </a:xfrm>
          <a:prstGeom prst="rect">
            <a:avLst/>
          </a:prstGeom>
          <a:noFill/>
        </p:spPr>
        <p:txBody>
          <a:bodyPr vert="eaVert" wrap="none" rtlCol="0">
            <a:spAutoFit/>
          </a:bodyPr>
          <a:lstStyle/>
          <a:p>
            <a:r>
              <a:rPr lang="en-US" altLang="zh-CN" sz="1100" dirty="0" smtClean="0">
                <a:solidFill>
                  <a:schemeClr val="bg1">
                    <a:lumMod val="85000"/>
                  </a:schemeClr>
                </a:solidFill>
                <a:latin typeface="黑体" panose="02010609060101010101" pitchFamily="49" charset="-122"/>
                <a:ea typeface="黑体" panose="02010609060101010101" pitchFamily="49" charset="-122"/>
              </a:rPr>
              <a:t>《</a:t>
            </a:r>
            <a:r>
              <a:rPr lang="zh-CN" altLang="en-US" sz="1100" dirty="0" smtClean="0">
                <a:solidFill>
                  <a:schemeClr val="bg1">
                    <a:lumMod val="85000"/>
                  </a:schemeClr>
                </a:solidFill>
                <a:latin typeface="黑体" panose="02010609060101010101" pitchFamily="49" charset="-122"/>
                <a:ea typeface="黑体" panose="02010609060101010101" pitchFamily="49" charset="-122"/>
              </a:rPr>
              <a:t>灯光静物素描</a:t>
            </a:r>
            <a:r>
              <a:rPr lang="en-US" altLang="zh-CN" sz="1100" dirty="0" smtClean="0">
                <a:solidFill>
                  <a:schemeClr val="bg1">
                    <a:lumMod val="85000"/>
                  </a:schemeClr>
                </a:solidFill>
                <a:latin typeface="黑体" panose="02010609060101010101" pitchFamily="49" charset="-122"/>
                <a:ea typeface="黑体" panose="02010609060101010101" pitchFamily="49" charset="-122"/>
              </a:rPr>
              <a:t>》</a:t>
            </a:r>
            <a:endParaRPr lang="zh-CN" altLang="en-US" sz="1100" dirty="0">
              <a:solidFill>
                <a:schemeClr val="bg1">
                  <a:lumMod val="85000"/>
                </a:schemeClr>
              </a:solidFill>
              <a:latin typeface="黑体" panose="02010609060101010101" pitchFamily="49" charset="-122"/>
              <a:ea typeface="黑体" panose="02010609060101010101" pitchFamily="49" charset="-122"/>
            </a:endParaRPr>
          </a:p>
        </p:txBody>
      </p:sp>
      <p:sp>
        <p:nvSpPr>
          <p:cNvPr id="12" name="TextBox 11"/>
          <p:cNvSpPr txBox="1"/>
          <p:nvPr/>
        </p:nvSpPr>
        <p:spPr>
          <a:xfrm>
            <a:off x="4618032" y="2794754"/>
            <a:ext cx="1595309" cy="707886"/>
          </a:xfrm>
          <a:prstGeom prst="rect">
            <a:avLst/>
          </a:prstGeom>
          <a:noFill/>
        </p:spPr>
        <p:txBody>
          <a:bodyPr wrap="none" rtlCol="0">
            <a:spAutoFit/>
          </a:bodyPr>
          <a:lstStyle/>
          <a:p>
            <a:r>
              <a:rPr lang="zh-CN" altLang="en-US" sz="1000" dirty="0" smtClean="0">
                <a:solidFill>
                  <a:schemeClr val="bg1">
                    <a:lumMod val="85000"/>
                  </a:schemeClr>
                </a:solidFill>
                <a:latin typeface="黑体" panose="02010609060101010101" pitchFamily="49" charset="-122"/>
                <a:ea typeface="黑体" panose="02010609060101010101" pitchFamily="49" charset="-122"/>
              </a:rPr>
              <a:t>作品时间：</a:t>
            </a:r>
            <a:r>
              <a:rPr lang="en-US" altLang="zh-CN" sz="1000" dirty="0" smtClean="0">
                <a:solidFill>
                  <a:schemeClr val="bg1">
                    <a:lumMod val="85000"/>
                  </a:schemeClr>
                </a:solidFill>
                <a:latin typeface="黑体" panose="02010609060101010101" pitchFamily="49" charset="-122"/>
                <a:ea typeface="黑体" panose="02010609060101010101" pitchFamily="49" charset="-122"/>
              </a:rPr>
              <a:t>3000</a:t>
            </a:r>
            <a:r>
              <a:rPr lang="zh-CN" altLang="en-US" sz="1000" dirty="0" smtClean="0">
                <a:solidFill>
                  <a:schemeClr val="bg1">
                    <a:lumMod val="85000"/>
                  </a:schemeClr>
                </a:solidFill>
                <a:latin typeface="黑体" panose="02010609060101010101" pitchFamily="49" charset="-122"/>
                <a:ea typeface="黑体" panose="02010609060101010101" pitchFamily="49" charset="-122"/>
              </a:rPr>
              <a:t>年</a:t>
            </a:r>
            <a:r>
              <a:rPr lang="en-US" altLang="zh-CN" sz="1000" dirty="0" smtClean="0">
                <a:solidFill>
                  <a:schemeClr val="bg1">
                    <a:lumMod val="85000"/>
                  </a:schemeClr>
                </a:solidFill>
                <a:latin typeface="黑体" panose="02010609060101010101" pitchFamily="49" charset="-122"/>
                <a:ea typeface="黑体" panose="02010609060101010101" pitchFamily="49" charset="-122"/>
              </a:rPr>
              <a:t>3</a:t>
            </a:r>
            <a:r>
              <a:rPr lang="zh-CN" altLang="en-US" sz="1000" dirty="0" smtClean="0">
                <a:solidFill>
                  <a:schemeClr val="bg1">
                    <a:lumMod val="85000"/>
                  </a:schemeClr>
                </a:solidFill>
                <a:latin typeface="黑体" panose="02010609060101010101" pitchFamily="49" charset="-122"/>
                <a:ea typeface="黑体" panose="02010609060101010101" pitchFamily="49" charset="-122"/>
              </a:rPr>
              <a:t>月</a:t>
            </a:r>
            <a:r>
              <a:rPr lang="en-US" altLang="zh-CN" sz="1000" dirty="0" smtClean="0">
                <a:solidFill>
                  <a:schemeClr val="bg1">
                    <a:lumMod val="85000"/>
                  </a:schemeClr>
                </a:solidFill>
                <a:latin typeface="黑体" panose="02010609060101010101" pitchFamily="49" charset="-122"/>
                <a:ea typeface="黑体" panose="02010609060101010101" pitchFamily="49" charset="-122"/>
              </a:rPr>
              <a:t>3</a:t>
            </a:r>
            <a:r>
              <a:rPr lang="zh-CN" altLang="en-US" sz="1000" dirty="0" smtClean="0">
                <a:solidFill>
                  <a:schemeClr val="bg1">
                    <a:lumMod val="85000"/>
                  </a:schemeClr>
                </a:solidFill>
                <a:latin typeface="黑体" panose="02010609060101010101" pitchFamily="49" charset="-122"/>
                <a:ea typeface="黑体" panose="02010609060101010101" pitchFamily="49" charset="-122"/>
              </a:rPr>
              <a:t>日</a:t>
            </a:r>
            <a:endParaRPr lang="en-US" altLang="zh-CN" sz="1000" dirty="0" smtClean="0">
              <a:solidFill>
                <a:schemeClr val="bg1">
                  <a:lumMod val="85000"/>
                </a:schemeClr>
              </a:solidFill>
              <a:latin typeface="黑体" panose="02010609060101010101" pitchFamily="49" charset="-122"/>
              <a:ea typeface="黑体" panose="02010609060101010101" pitchFamily="49" charset="-122"/>
            </a:endParaRPr>
          </a:p>
          <a:p>
            <a:r>
              <a:rPr lang="zh-CN" altLang="en-US" sz="1000" dirty="0" smtClean="0">
                <a:solidFill>
                  <a:schemeClr val="bg1">
                    <a:lumMod val="85000"/>
                  </a:schemeClr>
                </a:solidFill>
                <a:latin typeface="黑体" panose="02010609060101010101" pitchFamily="49" charset="-122"/>
                <a:ea typeface="黑体" panose="02010609060101010101" pitchFamily="49" charset="-122"/>
              </a:rPr>
              <a:t>作品地点：北京某某画室</a:t>
            </a:r>
            <a:endParaRPr lang="en-US" altLang="zh-CN" sz="1000" dirty="0" smtClean="0">
              <a:solidFill>
                <a:schemeClr val="bg1">
                  <a:lumMod val="85000"/>
                </a:schemeClr>
              </a:solidFill>
              <a:latin typeface="黑体" panose="02010609060101010101" pitchFamily="49" charset="-122"/>
              <a:ea typeface="黑体" panose="02010609060101010101" pitchFamily="49" charset="-122"/>
            </a:endParaRPr>
          </a:p>
          <a:p>
            <a:r>
              <a:rPr lang="zh-CN" altLang="en-US" sz="1000" dirty="0" smtClean="0">
                <a:solidFill>
                  <a:schemeClr val="bg1">
                    <a:lumMod val="85000"/>
                  </a:schemeClr>
                </a:solidFill>
                <a:latin typeface="黑体" panose="02010609060101010101" pitchFamily="49" charset="-122"/>
                <a:ea typeface="黑体" panose="02010609060101010101" pitchFamily="49" charset="-122"/>
              </a:rPr>
              <a:t>作品类型：灯光素描练习</a:t>
            </a:r>
            <a:endParaRPr lang="en-US" altLang="zh-CN" sz="1000" dirty="0" smtClean="0">
              <a:solidFill>
                <a:schemeClr val="bg1">
                  <a:lumMod val="85000"/>
                </a:schemeClr>
              </a:solidFill>
              <a:latin typeface="黑体" panose="02010609060101010101" pitchFamily="49" charset="-122"/>
              <a:ea typeface="黑体" panose="02010609060101010101" pitchFamily="49" charset="-122"/>
            </a:endParaRPr>
          </a:p>
          <a:p>
            <a:r>
              <a:rPr lang="zh-CN" altLang="en-US" sz="1000" dirty="0" smtClean="0">
                <a:solidFill>
                  <a:schemeClr val="bg1">
                    <a:lumMod val="85000"/>
                  </a:schemeClr>
                </a:solidFill>
                <a:latin typeface="黑体" panose="02010609060101010101" pitchFamily="49" charset="-122"/>
                <a:ea typeface="黑体" panose="02010609060101010101" pitchFamily="49" charset="-122"/>
              </a:rPr>
              <a:t>指导老师：任意明女士</a:t>
            </a:r>
            <a:endParaRPr lang="zh-CN" altLang="en-US" sz="1000" dirty="0">
              <a:solidFill>
                <a:schemeClr val="bg1">
                  <a:lumMod val="85000"/>
                </a:schemeClr>
              </a:solidFill>
              <a:latin typeface="黑体" panose="02010609060101010101" pitchFamily="49" charset="-122"/>
              <a:ea typeface="黑体" panose="02010609060101010101" pitchFamily="49" charset="-122"/>
            </a:endParaRPr>
          </a:p>
        </p:txBody>
      </p:sp>
      <p:sp>
        <p:nvSpPr>
          <p:cNvPr id="13" name="TextBox 12"/>
          <p:cNvSpPr txBox="1"/>
          <p:nvPr/>
        </p:nvSpPr>
        <p:spPr>
          <a:xfrm>
            <a:off x="4644008" y="3643811"/>
            <a:ext cx="3320140" cy="1304203"/>
          </a:xfrm>
          <a:prstGeom prst="rect">
            <a:avLst/>
          </a:prstGeom>
          <a:noFill/>
        </p:spPr>
        <p:txBody>
          <a:bodyPr wrap="none" rtlCol="0">
            <a:spAutoFit/>
          </a:bodyPr>
          <a:lstStyle/>
          <a:p>
            <a:pPr>
              <a:lnSpc>
                <a:spcPct val="150000"/>
              </a:lnSpc>
            </a:pPr>
            <a:r>
              <a:rPr lang="zh-CN" altLang="en-US" sz="1050" dirty="0" smtClean="0">
                <a:solidFill>
                  <a:schemeClr val="bg1">
                    <a:lumMod val="65000"/>
                  </a:schemeClr>
                </a:solidFill>
                <a:latin typeface="黑体" panose="02010609060101010101" pitchFamily="49" charset="-122"/>
                <a:ea typeface="黑体" panose="02010609060101010101" pitchFamily="49" charset="-122"/>
              </a:rPr>
              <a:t>作品心得：</a:t>
            </a:r>
            <a:endParaRPr lang="en-US" altLang="zh-CN" sz="1050" dirty="0" smtClean="0">
              <a:solidFill>
                <a:schemeClr val="bg1">
                  <a:lumMod val="6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700" dirty="0" smtClean="0">
                <a:solidFill>
                  <a:schemeClr val="bg1">
                    <a:lumMod val="65000"/>
                  </a:schemeClr>
                </a:solidFill>
                <a:latin typeface="黑体" panose="02010609060101010101" pitchFamily="49" charset="-122"/>
                <a:ea typeface="黑体" panose="02010609060101010101" pitchFamily="49" charset="-122"/>
              </a:rPr>
              <a:t>在这次作品中我学得了静物素描的基础理论与实际应用。</a:t>
            </a:r>
            <a:endParaRPr lang="en-US" altLang="zh-CN" sz="700" dirty="0" smtClean="0">
              <a:solidFill>
                <a:schemeClr val="bg1">
                  <a:lumMod val="6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700" dirty="0" smtClean="0">
                <a:solidFill>
                  <a:schemeClr val="bg1">
                    <a:lumMod val="65000"/>
                  </a:schemeClr>
                </a:solidFill>
                <a:latin typeface="黑体" panose="02010609060101010101" pitchFamily="49" charset="-122"/>
                <a:ea typeface="黑体" panose="02010609060101010101" pitchFamily="49" charset="-122"/>
              </a:rPr>
              <a:t>灯光素描作业与自然光素描作业的不同</a:t>
            </a:r>
            <a:r>
              <a:rPr lang="en-US" altLang="zh-CN" sz="700" dirty="0" smtClean="0">
                <a:solidFill>
                  <a:schemeClr val="bg1">
                    <a:lumMod val="65000"/>
                  </a:schemeClr>
                </a:solidFill>
                <a:latin typeface="黑体" panose="02010609060101010101" pitchFamily="49" charset="-122"/>
                <a:ea typeface="黑体" panose="02010609060101010101" pitchFamily="49" charset="-122"/>
              </a:rPr>
              <a:t>.</a:t>
            </a:r>
            <a:r>
              <a:rPr lang="zh-CN" altLang="en-US" sz="700" dirty="0" smtClean="0">
                <a:solidFill>
                  <a:schemeClr val="bg1">
                    <a:lumMod val="65000"/>
                  </a:schemeClr>
                </a:solidFill>
                <a:latin typeface="黑体" panose="02010609060101010101" pitchFamily="49" charset="-122"/>
                <a:ea typeface="黑体" panose="02010609060101010101" pitchFamily="49" charset="-122"/>
              </a:rPr>
              <a:t>任意明老师详细的讲解了明暗变化</a:t>
            </a:r>
            <a:endParaRPr lang="en-US" altLang="zh-CN" sz="700" dirty="0" smtClean="0">
              <a:solidFill>
                <a:schemeClr val="bg1">
                  <a:lumMod val="6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700" dirty="0" smtClean="0">
                <a:solidFill>
                  <a:schemeClr val="bg1">
                    <a:lumMod val="65000"/>
                  </a:schemeClr>
                </a:solidFill>
                <a:latin typeface="黑体" panose="02010609060101010101" pitchFamily="49" charset="-122"/>
                <a:ea typeface="黑体" panose="02010609060101010101" pitchFamily="49" charset="-122"/>
              </a:rPr>
              <a:t>素描上色技巧等相关知识，包括结构素描等等等根据自己作品网页查，输入</a:t>
            </a:r>
            <a:endParaRPr lang="en-US" altLang="zh-CN" sz="700" dirty="0" smtClean="0">
              <a:solidFill>
                <a:schemeClr val="bg1">
                  <a:lumMod val="6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700" dirty="0" smtClean="0">
                <a:solidFill>
                  <a:schemeClr val="bg1">
                    <a:lumMod val="65000"/>
                  </a:schemeClr>
                </a:solidFill>
                <a:latin typeface="黑体" panose="02010609060101010101" pitchFamily="49" charset="-122"/>
                <a:ea typeface="黑体" panose="02010609060101010101" pitchFamily="49" charset="-122"/>
              </a:rPr>
              <a:t>相关文字，输入您作品的相关文字，</a:t>
            </a:r>
            <a:r>
              <a:rPr lang="zh-CN" altLang="en-US" sz="700" dirty="0">
                <a:solidFill>
                  <a:schemeClr val="bg1">
                    <a:lumMod val="65000"/>
                  </a:schemeClr>
                </a:solidFill>
                <a:latin typeface="黑体" panose="02010609060101010101" pitchFamily="49" charset="-122"/>
                <a:ea typeface="黑体" panose="02010609060101010101" pitchFamily="49" charset="-122"/>
              </a:rPr>
              <a:t>输入您作品的相关文字</a:t>
            </a:r>
            <a:r>
              <a:rPr lang="zh-CN" altLang="en-US" sz="700" dirty="0" smtClean="0">
                <a:solidFill>
                  <a:schemeClr val="bg1">
                    <a:lumMod val="65000"/>
                  </a:schemeClr>
                </a:solidFill>
                <a:latin typeface="黑体" panose="02010609060101010101" pitchFamily="49" charset="-122"/>
                <a:ea typeface="黑体" panose="02010609060101010101" pitchFamily="49" charset="-122"/>
              </a:rPr>
              <a:t>，输入</a:t>
            </a:r>
            <a:r>
              <a:rPr lang="zh-CN" altLang="en-US" sz="700" dirty="0">
                <a:solidFill>
                  <a:schemeClr val="bg1">
                    <a:lumMod val="65000"/>
                  </a:schemeClr>
                </a:solidFill>
                <a:latin typeface="黑体" panose="02010609060101010101" pitchFamily="49" charset="-122"/>
                <a:ea typeface="黑体" panose="02010609060101010101" pitchFamily="49" charset="-122"/>
              </a:rPr>
              <a:t>您作品</a:t>
            </a:r>
            <a:r>
              <a:rPr lang="zh-CN" altLang="en-US" sz="700" dirty="0" smtClean="0">
                <a:solidFill>
                  <a:schemeClr val="bg1">
                    <a:lumMod val="65000"/>
                  </a:schemeClr>
                </a:solidFill>
                <a:latin typeface="黑体" panose="02010609060101010101" pitchFamily="49" charset="-122"/>
                <a:ea typeface="黑体" panose="02010609060101010101" pitchFamily="49" charset="-122"/>
              </a:rPr>
              <a:t>的</a:t>
            </a:r>
            <a:endParaRPr lang="en-US" altLang="zh-CN" sz="700" dirty="0" smtClean="0">
              <a:solidFill>
                <a:schemeClr val="bg1">
                  <a:lumMod val="6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700" dirty="0" smtClean="0">
                <a:solidFill>
                  <a:schemeClr val="bg1">
                    <a:lumMod val="65000"/>
                  </a:schemeClr>
                </a:solidFill>
                <a:latin typeface="黑体" panose="02010609060101010101" pitchFamily="49" charset="-122"/>
                <a:ea typeface="黑体" panose="02010609060101010101" pitchFamily="49" charset="-122"/>
              </a:rPr>
              <a:t>相关文字</a:t>
            </a:r>
            <a:r>
              <a:rPr lang="en-US" altLang="zh-CN" sz="700" dirty="0" smtClean="0">
                <a:solidFill>
                  <a:schemeClr val="bg1">
                    <a:lumMod val="65000"/>
                  </a:schemeClr>
                </a:solidFill>
                <a:latin typeface="黑体" panose="02010609060101010101" pitchFamily="49" charset="-122"/>
                <a:ea typeface="黑体" panose="02010609060101010101" pitchFamily="49" charset="-122"/>
              </a:rPr>
              <a:t>.</a:t>
            </a:r>
            <a:endParaRPr lang="zh-CN" altLang="en-US" sz="700" dirty="0">
              <a:solidFill>
                <a:schemeClr val="bg1">
                  <a:lumMod val="65000"/>
                </a:schemeClr>
              </a:solidFill>
              <a:latin typeface="黑体" panose="02010609060101010101" pitchFamily="49" charset="-122"/>
              <a:ea typeface="黑体" panose="02010609060101010101" pitchFamily="49" charset="-122"/>
            </a:endParaRPr>
          </a:p>
          <a:p>
            <a:endParaRPr lang="zh-CN" altLang="en-US" sz="1050" dirty="0">
              <a:solidFill>
                <a:schemeClr val="bg1">
                  <a:lumMod val="65000"/>
                </a:schemeClr>
              </a:solidFill>
              <a:latin typeface="黑体" panose="02010609060101010101" pitchFamily="49" charset="-122"/>
              <a:ea typeface="黑体" panose="02010609060101010101" pitchFamily="49" charset="-122"/>
            </a:endParaRPr>
          </a:p>
        </p:txBody>
      </p:sp>
      <p:cxnSp>
        <p:nvCxnSpPr>
          <p:cNvPr id="15" name="直接连接符 14"/>
          <p:cNvCxnSpPr/>
          <p:nvPr/>
        </p:nvCxnSpPr>
        <p:spPr>
          <a:xfrm>
            <a:off x="4743936" y="3600802"/>
            <a:ext cx="3960440" cy="0"/>
          </a:xfrm>
          <a:prstGeom prst="line">
            <a:avLst/>
          </a:prstGeom>
          <a:ln>
            <a:solidFill>
              <a:schemeClr val="tx2">
                <a:lumMod val="75000"/>
                <a:lumOff val="2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37"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outVertical)">
                                      <p:cBhvr>
                                        <p:cTn id="31" dur="500"/>
                                        <p:tgtEl>
                                          <p:spTgt spid="7"/>
                                        </p:tgtEl>
                                      </p:cBhvr>
                                    </p:animEffect>
                                  </p:childTnLst>
                                </p:cTn>
                              </p:par>
                              <p:par>
                                <p:cTn id="32" presetID="16" presetClass="entr" presetSubtype="37"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barn(outVertical)">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up)">
                                      <p:cBhvr>
                                        <p:cTn id="46" dur="500"/>
                                        <p:tgtEl>
                                          <p:spTgt spid="10"/>
                                        </p:tgtEl>
                                      </p:cBhvr>
                                    </p:animEffect>
                                  </p:childTnLst>
                                </p:cTn>
                              </p:par>
                              <p:par>
                                <p:cTn id="47" presetID="45"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0"/>
                                        <p:tgtEl>
                                          <p:spTgt spid="9"/>
                                        </p:tgtEl>
                                      </p:cBhvr>
                                    </p:animEffect>
                                    <p:anim calcmode="lin" valueType="num">
                                      <p:cBhvr>
                                        <p:cTn id="50" dur="2000" fill="hold"/>
                                        <p:tgtEl>
                                          <p:spTgt spid="9"/>
                                        </p:tgtEl>
                                        <p:attrNameLst>
                                          <p:attrName>ppt_w</p:attrName>
                                        </p:attrNameLst>
                                      </p:cBhvr>
                                      <p:tavLst>
                                        <p:tav tm="0" fmla="#ppt_w*sin(2.5*pi*$)">
                                          <p:val>
                                            <p:fltVal val="0"/>
                                          </p:val>
                                        </p:tav>
                                        <p:tav tm="100000">
                                          <p:val>
                                            <p:fltVal val="1"/>
                                          </p:val>
                                        </p:tav>
                                      </p:tavLst>
                                    </p:anim>
                                    <p:anim calcmode="lin" valueType="num">
                                      <p:cBhvr>
                                        <p:cTn id="51"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52" fill="hold">
                      <p:stCondLst>
                        <p:cond delay="indefinite"/>
                      </p:stCondLst>
                      <p:childTnLst>
                        <p:par>
                          <p:cTn id="53" fill="hold">
                            <p:stCondLst>
                              <p:cond delay="0"/>
                            </p:stCondLst>
                            <p:childTnLst>
                              <p:par>
                                <p:cTn id="54" presetID="21" presetClass="entr" presetSubtype="1" fill="hold" nodeType="clickEffect">
                                  <p:stCondLst>
                                    <p:cond delay="0"/>
                                  </p:stCondLst>
                                  <p:childTnLst>
                                    <p:set>
                                      <p:cBhvr>
                                        <p:cTn id="55" dur="1" fill="hold">
                                          <p:stCondLst>
                                            <p:cond delay="0"/>
                                          </p:stCondLst>
                                        </p:cTn>
                                        <p:tgtEl>
                                          <p:spTgt spid="1026"/>
                                        </p:tgtEl>
                                        <p:attrNameLst>
                                          <p:attrName>style.visibility</p:attrName>
                                        </p:attrNameLst>
                                      </p:cBhvr>
                                      <p:to>
                                        <p:strVal val="visible"/>
                                      </p:to>
                                    </p:set>
                                    <p:animEffect transition="in" filter="wheel(1)">
                                      <p:cBhvr>
                                        <p:cTn id="56" dur="2000"/>
                                        <p:tgtEl>
                                          <p:spTgt spid="1026"/>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1"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up)">
                                      <p:cBhvr>
                                        <p:cTn id="61" dur="500"/>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16" presetClass="entr" presetSubtype="21" fill="hold" nodeType="click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barn(inVertical)">
                                      <p:cBhvr>
                                        <p:cTn id="66" dur="500"/>
                                        <p:tgtEl>
                                          <p:spTgt spid="15"/>
                                        </p:tgtEl>
                                      </p:cBhvr>
                                    </p:animEffect>
                                  </p:childTnLst>
                                </p:cTn>
                              </p:par>
                            </p:childTnLst>
                          </p:cTn>
                        </p:par>
                      </p:childTnLst>
                    </p:cTn>
                  </p:par>
                  <p:par>
                    <p:cTn id="67" fill="hold">
                      <p:stCondLst>
                        <p:cond delay="indefinite"/>
                      </p:stCondLst>
                      <p:childTnLst>
                        <p:par>
                          <p:cTn id="68" fill="hold">
                            <p:stCondLst>
                              <p:cond delay="0"/>
                            </p:stCondLst>
                            <p:childTnLst>
                              <p:par>
                                <p:cTn id="69" presetID="6" presetClass="entr" presetSubtype="32" fill="hold" grpId="0" nodeType="click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circle(out)">
                                      <p:cBhvr>
                                        <p:cTn id="71" dur="20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26" presetClass="emph" presetSubtype="0" fill="hold" grpId="1" nodeType="clickEffect">
                                  <p:stCondLst>
                                    <p:cond delay="0"/>
                                  </p:stCondLst>
                                  <p:childTnLst>
                                    <p:animEffect transition="out" filter="fade">
                                      <p:cBhvr>
                                        <p:cTn id="75" dur="500" tmFilter="0, 0; .2, .5; .8, .5; 1, 0"/>
                                        <p:tgtEl>
                                          <p:spTgt spid="13"/>
                                        </p:tgtEl>
                                      </p:cBhvr>
                                    </p:animEffect>
                                    <p:animScale>
                                      <p:cBhvr>
                                        <p:cTn id="76"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7" grpId="0" animBg="1"/>
      <p:bldP spid="18" grpId="0" animBg="1"/>
      <p:bldP spid="19" grpId="0" animBg="1"/>
      <p:bldP spid="11" grpId="0"/>
      <p:bldP spid="29" grpId="0"/>
      <p:bldP spid="9" grpId="0" animBg="1"/>
      <p:bldP spid="10" grpId="0"/>
      <p:bldP spid="12" grpId="0"/>
      <p:bldP spid="13" grpId="0"/>
      <p:bldP spid="1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512" y="-164554"/>
            <a:ext cx="936104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2" name="TextBox 11"/>
          <p:cNvSpPr txBox="1"/>
          <p:nvPr/>
        </p:nvSpPr>
        <p:spPr>
          <a:xfrm>
            <a:off x="1763688" y="3304024"/>
            <a:ext cx="1723549" cy="707886"/>
          </a:xfrm>
          <a:prstGeom prst="rect">
            <a:avLst/>
          </a:prstGeom>
          <a:noFill/>
        </p:spPr>
        <p:txBody>
          <a:bodyPr wrap="none" rtlCol="0">
            <a:spAutoFit/>
          </a:bodyPr>
          <a:lstStyle/>
          <a:p>
            <a:r>
              <a:rPr lang="zh-CN" altLang="en-US" sz="1000" dirty="0" smtClean="0">
                <a:solidFill>
                  <a:schemeClr val="bg1">
                    <a:lumMod val="85000"/>
                  </a:schemeClr>
                </a:solidFill>
                <a:latin typeface="黑体" panose="02010609060101010101" pitchFamily="49" charset="-122"/>
                <a:ea typeface="黑体" panose="02010609060101010101" pitchFamily="49" charset="-122"/>
              </a:rPr>
              <a:t>作品时间：</a:t>
            </a:r>
            <a:r>
              <a:rPr lang="en-US" altLang="zh-CN" sz="1000" dirty="0" smtClean="0">
                <a:solidFill>
                  <a:schemeClr val="bg1">
                    <a:lumMod val="85000"/>
                  </a:schemeClr>
                </a:solidFill>
                <a:latin typeface="黑体" panose="02010609060101010101" pitchFamily="49" charset="-122"/>
                <a:ea typeface="黑体" panose="02010609060101010101" pitchFamily="49" charset="-122"/>
              </a:rPr>
              <a:t>3000</a:t>
            </a:r>
            <a:r>
              <a:rPr lang="zh-CN" altLang="en-US" sz="1000" dirty="0" smtClean="0">
                <a:solidFill>
                  <a:schemeClr val="bg1">
                    <a:lumMod val="85000"/>
                  </a:schemeClr>
                </a:solidFill>
                <a:latin typeface="黑体" panose="02010609060101010101" pitchFamily="49" charset="-122"/>
                <a:ea typeface="黑体" panose="02010609060101010101" pitchFamily="49" charset="-122"/>
              </a:rPr>
              <a:t>年</a:t>
            </a:r>
            <a:r>
              <a:rPr lang="en-US" altLang="zh-CN" sz="1000" dirty="0" smtClean="0">
                <a:solidFill>
                  <a:schemeClr val="bg1">
                    <a:lumMod val="85000"/>
                  </a:schemeClr>
                </a:solidFill>
                <a:latin typeface="黑体" panose="02010609060101010101" pitchFamily="49" charset="-122"/>
                <a:ea typeface="黑体" panose="02010609060101010101" pitchFamily="49" charset="-122"/>
              </a:rPr>
              <a:t>3</a:t>
            </a:r>
            <a:r>
              <a:rPr lang="zh-CN" altLang="en-US" sz="1000" dirty="0" smtClean="0">
                <a:solidFill>
                  <a:schemeClr val="bg1">
                    <a:lumMod val="85000"/>
                  </a:schemeClr>
                </a:solidFill>
                <a:latin typeface="黑体" panose="02010609060101010101" pitchFamily="49" charset="-122"/>
                <a:ea typeface="黑体" panose="02010609060101010101" pitchFamily="49" charset="-122"/>
              </a:rPr>
              <a:t>月</a:t>
            </a:r>
            <a:r>
              <a:rPr lang="en-US" altLang="zh-CN" sz="1000" dirty="0" smtClean="0">
                <a:solidFill>
                  <a:schemeClr val="bg1">
                    <a:lumMod val="85000"/>
                  </a:schemeClr>
                </a:solidFill>
                <a:latin typeface="黑体" panose="02010609060101010101" pitchFamily="49" charset="-122"/>
                <a:ea typeface="黑体" panose="02010609060101010101" pitchFamily="49" charset="-122"/>
              </a:rPr>
              <a:t>3</a:t>
            </a:r>
            <a:r>
              <a:rPr lang="zh-CN" altLang="en-US" sz="1000" dirty="0" smtClean="0">
                <a:solidFill>
                  <a:schemeClr val="bg1">
                    <a:lumMod val="85000"/>
                  </a:schemeClr>
                </a:solidFill>
                <a:latin typeface="黑体" panose="02010609060101010101" pitchFamily="49" charset="-122"/>
                <a:ea typeface="黑体" panose="02010609060101010101" pitchFamily="49" charset="-122"/>
              </a:rPr>
              <a:t>日</a:t>
            </a:r>
            <a:endParaRPr lang="en-US" altLang="zh-CN" sz="1000" dirty="0" smtClean="0">
              <a:solidFill>
                <a:schemeClr val="bg1">
                  <a:lumMod val="85000"/>
                </a:schemeClr>
              </a:solidFill>
              <a:latin typeface="黑体" panose="02010609060101010101" pitchFamily="49" charset="-122"/>
              <a:ea typeface="黑体" panose="02010609060101010101" pitchFamily="49" charset="-122"/>
            </a:endParaRPr>
          </a:p>
          <a:p>
            <a:r>
              <a:rPr lang="zh-CN" altLang="en-US" sz="1000" dirty="0" smtClean="0">
                <a:solidFill>
                  <a:schemeClr val="bg1">
                    <a:lumMod val="85000"/>
                  </a:schemeClr>
                </a:solidFill>
                <a:latin typeface="黑体" panose="02010609060101010101" pitchFamily="49" charset="-122"/>
                <a:ea typeface="黑体" panose="02010609060101010101" pitchFamily="49" charset="-122"/>
              </a:rPr>
              <a:t>作品地点：桂林某某湖写生</a:t>
            </a:r>
            <a:endParaRPr lang="en-US" altLang="zh-CN" sz="1000" dirty="0" smtClean="0">
              <a:solidFill>
                <a:schemeClr val="bg1">
                  <a:lumMod val="85000"/>
                </a:schemeClr>
              </a:solidFill>
              <a:latin typeface="黑体" panose="02010609060101010101" pitchFamily="49" charset="-122"/>
              <a:ea typeface="黑体" panose="02010609060101010101" pitchFamily="49" charset="-122"/>
            </a:endParaRPr>
          </a:p>
          <a:p>
            <a:r>
              <a:rPr lang="zh-CN" altLang="en-US" sz="1000" dirty="0" smtClean="0">
                <a:solidFill>
                  <a:schemeClr val="bg1">
                    <a:lumMod val="85000"/>
                  </a:schemeClr>
                </a:solidFill>
                <a:latin typeface="黑体" panose="02010609060101010101" pitchFamily="49" charset="-122"/>
                <a:ea typeface="黑体" panose="02010609060101010101" pitchFamily="49" charset="-122"/>
              </a:rPr>
              <a:t>作品类型：写实速写练习</a:t>
            </a:r>
            <a:endParaRPr lang="en-US" altLang="zh-CN" sz="1000" dirty="0" smtClean="0">
              <a:solidFill>
                <a:schemeClr val="bg1">
                  <a:lumMod val="85000"/>
                </a:schemeClr>
              </a:solidFill>
              <a:latin typeface="黑体" panose="02010609060101010101" pitchFamily="49" charset="-122"/>
              <a:ea typeface="黑体" panose="02010609060101010101" pitchFamily="49" charset="-122"/>
            </a:endParaRPr>
          </a:p>
          <a:p>
            <a:r>
              <a:rPr lang="zh-CN" altLang="en-US" sz="1000" dirty="0" smtClean="0">
                <a:solidFill>
                  <a:schemeClr val="bg1">
                    <a:lumMod val="85000"/>
                  </a:schemeClr>
                </a:solidFill>
                <a:latin typeface="黑体" panose="02010609060101010101" pitchFamily="49" charset="-122"/>
                <a:ea typeface="黑体" panose="02010609060101010101" pitchFamily="49" charset="-122"/>
              </a:rPr>
              <a:t>指导老师：任意明女士</a:t>
            </a:r>
            <a:endParaRPr lang="zh-CN" altLang="en-US" sz="1000" dirty="0">
              <a:solidFill>
                <a:schemeClr val="bg1">
                  <a:lumMod val="85000"/>
                </a:schemeClr>
              </a:solidFill>
              <a:latin typeface="黑体" panose="02010609060101010101" pitchFamily="49" charset="-122"/>
              <a:ea typeface="黑体" panose="02010609060101010101" pitchFamily="49" charset="-122"/>
            </a:endParaRPr>
          </a:p>
        </p:txBody>
      </p:sp>
      <p:cxnSp>
        <p:nvCxnSpPr>
          <p:cNvPr id="15" name="直接连接符 14"/>
          <p:cNvCxnSpPr/>
          <p:nvPr/>
        </p:nvCxnSpPr>
        <p:spPr>
          <a:xfrm>
            <a:off x="3419872" y="3435846"/>
            <a:ext cx="3258840" cy="0"/>
          </a:xfrm>
          <a:prstGeom prst="line">
            <a:avLst/>
          </a:prstGeom>
          <a:ln>
            <a:solidFill>
              <a:schemeClr val="tx2">
                <a:lumMod val="75000"/>
                <a:lumOff val="2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050" name="Picture 2" descr="F:\bd3eb13533fa828b79537956fd1f4134970a5a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6608" y="500545"/>
            <a:ext cx="4842104" cy="272126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588224" y="411510"/>
            <a:ext cx="553998" cy="3963586"/>
          </a:xfrm>
          <a:prstGeom prst="rect">
            <a:avLst/>
          </a:prstGeom>
          <a:noFill/>
        </p:spPr>
        <p:txBody>
          <a:bodyPr vert="eaVert" wrap="none" rtlCol="0">
            <a:spAutoFit/>
          </a:bodyPr>
          <a:lstStyle/>
          <a:p>
            <a:r>
              <a:rPr lang="en-US" altLang="zh-CN" sz="2400" dirty="0" smtClean="0">
                <a:solidFill>
                  <a:schemeClr val="bg1">
                    <a:lumMod val="75000"/>
                  </a:schemeClr>
                </a:solidFill>
                <a:latin typeface="方正超粗黑简体" panose="03000509000000000000" pitchFamily="65" charset="-122"/>
                <a:ea typeface="方正超粗黑简体" panose="03000509000000000000" pitchFamily="65" charset="-122"/>
              </a:rPr>
              <a:t>LANDSCAPE PAINTING</a:t>
            </a:r>
            <a:endParaRPr lang="zh-CN" altLang="en-US" sz="24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
        <p:nvSpPr>
          <p:cNvPr id="14" name="TextBox 13"/>
          <p:cNvSpPr txBox="1"/>
          <p:nvPr/>
        </p:nvSpPr>
        <p:spPr>
          <a:xfrm>
            <a:off x="7092280" y="468439"/>
            <a:ext cx="1708160" cy="3471463"/>
          </a:xfrm>
          <a:prstGeom prst="rect">
            <a:avLst/>
          </a:prstGeom>
          <a:noFill/>
        </p:spPr>
        <p:txBody>
          <a:bodyPr vert="eaVert" wrap="none" rtlCol="0">
            <a:spAutoFit/>
          </a:bodyPr>
          <a:lstStyle/>
          <a:p>
            <a:pPr marL="285750" indent="-285750">
              <a:lnSpc>
                <a:spcPct val="150000"/>
              </a:lnSpc>
              <a:buFont typeface="Wingdings" panose="05000000000000000000" pitchFamily="2" charset="2"/>
              <a:buChar char="u"/>
            </a:pPr>
            <a:r>
              <a:rPr lang="zh-CN" altLang="en-US" sz="1600" dirty="0" smtClean="0">
                <a:solidFill>
                  <a:schemeClr val="bg1">
                    <a:lumMod val="75000"/>
                  </a:schemeClr>
                </a:solidFill>
                <a:latin typeface="黑体" panose="02010609060101010101" pitchFamily="49" charset="-122"/>
                <a:ea typeface="黑体" panose="02010609060101010101" pitchFamily="49" charset="-122"/>
              </a:rPr>
              <a:t>  阳塑有感</a:t>
            </a:r>
            <a:endParaRPr lang="en-US" altLang="zh-CN" sz="1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600" dirty="0" smtClean="0">
                <a:solidFill>
                  <a:schemeClr val="bg1">
                    <a:lumMod val="75000"/>
                  </a:schemeClr>
                </a:solidFill>
                <a:latin typeface="黑体" panose="02010609060101010101" pitchFamily="49" charset="-122"/>
                <a:ea typeface="黑体" panose="02010609060101010101" pitchFamily="49" charset="-122"/>
              </a:rPr>
              <a:t>阳朔</a:t>
            </a:r>
            <a:r>
              <a:rPr lang="zh-CN" altLang="en-US" sz="600" dirty="0">
                <a:solidFill>
                  <a:schemeClr val="bg1">
                    <a:lumMod val="75000"/>
                  </a:schemeClr>
                </a:solidFill>
                <a:latin typeface="黑体" panose="02010609060101010101" pitchFamily="49" charset="-122"/>
                <a:ea typeface="黑体" panose="02010609060101010101" pitchFamily="49" charset="-122"/>
              </a:rPr>
              <a:t>县地处中亚热带季风性气候，热量丰富，雨量充沛，日照充足，温和</a:t>
            </a:r>
            <a:r>
              <a:rPr lang="zh-CN" altLang="en-US" sz="600" dirty="0" smtClean="0">
                <a:solidFill>
                  <a:schemeClr val="bg1">
                    <a:lumMod val="75000"/>
                  </a:schemeClr>
                </a:solidFill>
                <a:latin typeface="黑体" panose="02010609060101010101" pitchFamily="49" charset="-122"/>
                <a:ea typeface="黑体" panose="02010609060101010101" pitchFamily="49" charset="-122"/>
              </a:rPr>
              <a:t>湿润</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600" dirty="0" smtClean="0">
                <a:solidFill>
                  <a:schemeClr val="bg1">
                    <a:lumMod val="75000"/>
                  </a:schemeClr>
                </a:solidFill>
                <a:latin typeface="黑体" panose="02010609060101010101" pitchFamily="49" charset="-122"/>
                <a:ea typeface="黑体" panose="02010609060101010101" pitchFamily="49" charset="-122"/>
              </a:rPr>
              <a:t>四季</a:t>
            </a:r>
            <a:r>
              <a:rPr lang="zh-CN" altLang="en-US" sz="600" dirty="0">
                <a:solidFill>
                  <a:schemeClr val="bg1">
                    <a:lumMod val="75000"/>
                  </a:schemeClr>
                </a:solidFill>
                <a:latin typeface="黑体" panose="02010609060101010101" pitchFamily="49" charset="-122"/>
                <a:ea typeface="黑体" panose="02010609060101010101" pitchFamily="49" charset="-122"/>
              </a:rPr>
              <a:t>分明。县内岩溶地区和低海拔地区夏长冬短，东北、西南部高海拔</a:t>
            </a:r>
            <a:r>
              <a:rPr lang="zh-CN" altLang="en-US" sz="600" dirty="0" smtClean="0">
                <a:solidFill>
                  <a:schemeClr val="bg1">
                    <a:lumMod val="75000"/>
                  </a:schemeClr>
                </a:solidFill>
                <a:latin typeface="黑体" panose="02010609060101010101" pitchFamily="49" charset="-122"/>
                <a:ea typeface="黑体" panose="02010609060101010101" pitchFamily="49" charset="-122"/>
              </a:rPr>
              <a:t>山区</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600" dirty="0" smtClean="0">
                <a:solidFill>
                  <a:schemeClr val="bg1">
                    <a:lumMod val="75000"/>
                  </a:schemeClr>
                </a:solidFill>
                <a:latin typeface="黑体" panose="02010609060101010101" pitchFamily="49" charset="-122"/>
                <a:ea typeface="黑体" panose="02010609060101010101" pitchFamily="49" charset="-122"/>
              </a:rPr>
              <a:t>冬</a:t>
            </a:r>
            <a:r>
              <a:rPr lang="zh-CN" altLang="en-US" sz="600" dirty="0">
                <a:solidFill>
                  <a:schemeClr val="bg1">
                    <a:lumMod val="75000"/>
                  </a:schemeClr>
                </a:solidFill>
                <a:latin typeface="黑体" panose="02010609060101010101" pitchFamily="49" charset="-122"/>
                <a:ea typeface="黑体" panose="02010609060101010101" pitchFamily="49" charset="-122"/>
              </a:rPr>
              <a:t>长夏短，春秋适中。气候受季风影响，一年的旱、涝、冷、热变化</a:t>
            </a:r>
            <a:r>
              <a:rPr lang="zh-CN" altLang="en-US" sz="600" dirty="0" smtClean="0">
                <a:solidFill>
                  <a:schemeClr val="bg1">
                    <a:lumMod val="75000"/>
                  </a:schemeClr>
                </a:solidFill>
                <a:latin typeface="黑体" panose="02010609060101010101" pitchFamily="49" charset="-122"/>
                <a:ea typeface="黑体" panose="02010609060101010101" pitchFamily="49" charset="-122"/>
              </a:rPr>
              <a:t>大</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1000" dirty="0" smtClean="0">
                <a:solidFill>
                  <a:schemeClr val="bg1">
                    <a:lumMod val="75000"/>
                  </a:schemeClr>
                </a:solidFill>
                <a:latin typeface="黑体" panose="02010609060101010101" pitchFamily="49" charset="-122"/>
                <a:ea typeface="黑体" panose="02010609060101010101" pitchFamily="49" charset="-122"/>
              </a:rPr>
              <a:t>阳朔</a:t>
            </a:r>
            <a:r>
              <a:rPr lang="zh-CN" altLang="en-US" sz="1000" dirty="0">
                <a:solidFill>
                  <a:schemeClr val="bg1">
                    <a:lumMod val="75000"/>
                  </a:schemeClr>
                </a:solidFill>
                <a:latin typeface="黑体" panose="02010609060101010101" pitchFamily="49" charset="-122"/>
                <a:ea typeface="黑体" panose="02010609060101010101" pitchFamily="49" charset="-122"/>
              </a:rPr>
              <a:t>以秀领天下美居第一，也有阳朔山水甲桂林的美誉</a:t>
            </a:r>
            <a:r>
              <a:rPr lang="zh-CN" altLang="en-US" sz="1000" dirty="0" smtClean="0">
                <a:solidFill>
                  <a:schemeClr val="bg1">
                    <a:lumMod val="75000"/>
                  </a:schemeClr>
                </a:solidFill>
                <a:latin typeface="黑体" panose="02010609060101010101" pitchFamily="49" charset="-122"/>
                <a:ea typeface="黑体" panose="02010609060101010101" pitchFamily="49" charset="-122"/>
              </a:rPr>
              <a:t>。</a:t>
            </a:r>
            <a:endParaRPr lang="en-US" altLang="zh-CN" sz="10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en-US" altLang="zh-CN" sz="600" dirty="0">
                <a:solidFill>
                  <a:schemeClr val="bg1">
                    <a:lumMod val="75000"/>
                  </a:schemeClr>
                </a:solidFill>
                <a:latin typeface="黑体" panose="02010609060101010101" pitchFamily="49" charset="-122"/>
                <a:ea typeface="黑体" panose="02010609060101010101" pitchFamily="49" charset="-122"/>
              </a:rPr>
              <a:t>1960</a:t>
            </a:r>
            <a:r>
              <a:rPr lang="zh-CN" altLang="en-US" sz="600" dirty="0">
                <a:solidFill>
                  <a:schemeClr val="bg1">
                    <a:lumMod val="75000"/>
                  </a:schemeClr>
                </a:solidFill>
                <a:latin typeface="黑体" panose="02010609060101010101" pitchFamily="49" charset="-122"/>
                <a:ea typeface="黑体" panose="02010609060101010101" pitchFamily="49" charset="-122"/>
              </a:rPr>
              <a:t>年，桂林市张益桂等在高田大坝岩、叫化岩发现新石器时代人类</a:t>
            </a:r>
            <a:r>
              <a:rPr lang="zh-CN" altLang="en-US" sz="600" dirty="0" smtClean="0">
                <a:solidFill>
                  <a:schemeClr val="bg1">
                    <a:lumMod val="75000"/>
                  </a:schemeClr>
                </a:solidFill>
                <a:latin typeface="黑体" panose="02010609060101010101" pitchFamily="49" charset="-122"/>
                <a:ea typeface="黑体" panose="02010609060101010101" pitchFamily="49" charset="-122"/>
              </a:rPr>
              <a:t>活动</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600" dirty="0" smtClean="0">
                <a:solidFill>
                  <a:schemeClr val="bg1">
                    <a:lumMod val="75000"/>
                  </a:schemeClr>
                </a:solidFill>
                <a:latin typeface="黑体" panose="02010609060101010101" pitchFamily="49" charset="-122"/>
                <a:ea typeface="黑体" panose="02010609060101010101" pitchFamily="49" charset="-122"/>
              </a:rPr>
              <a:t>遗物</a:t>
            </a:r>
            <a:r>
              <a:rPr lang="zh-CN" altLang="en-US" sz="600" dirty="0">
                <a:solidFill>
                  <a:schemeClr val="bg1">
                    <a:lumMod val="75000"/>
                  </a:schemeClr>
                </a:solidFill>
                <a:latin typeface="黑体" panose="02010609060101010101" pitchFamily="49" charset="-122"/>
                <a:ea typeface="黑体" panose="02010609060101010101" pitchFamily="49" charset="-122"/>
              </a:rPr>
              <a:t>陶沙片、石器、螺壳化石等。</a:t>
            </a:r>
            <a:r>
              <a:rPr lang="en-US" altLang="zh-CN" sz="600" dirty="0">
                <a:solidFill>
                  <a:schemeClr val="bg1">
                    <a:lumMod val="75000"/>
                  </a:schemeClr>
                </a:solidFill>
                <a:latin typeface="黑体" panose="02010609060101010101" pitchFamily="49" charset="-122"/>
                <a:ea typeface="黑体" panose="02010609060101010101" pitchFamily="49" charset="-122"/>
              </a:rPr>
              <a:t>1982</a:t>
            </a:r>
            <a:r>
              <a:rPr lang="zh-CN" altLang="en-US" sz="600" dirty="0">
                <a:solidFill>
                  <a:schemeClr val="bg1">
                    <a:lumMod val="75000"/>
                  </a:schemeClr>
                </a:solidFill>
                <a:latin typeface="黑体" panose="02010609060101010101" pitchFamily="49" charset="-122"/>
                <a:ea typeface="黑体" panose="02010609060101010101" pitchFamily="49" charset="-122"/>
              </a:rPr>
              <a:t>年桂林市文物考察队和县文物</a:t>
            </a:r>
            <a:r>
              <a:rPr lang="zh-CN" altLang="en-US" sz="600" dirty="0" smtClean="0">
                <a:solidFill>
                  <a:schemeClr val="bg1">
                    <a:lumMod val="75000"/>
                  </a:schemeClr>
                </a:solidFill>
                <a:latin typeface="黑体" panose="02010609060101010101" pitchFamily="49" charset="-122"/>
                <a:ea typeface="黑体" panose="02010609060101010101" pitchFamily="49" charset="-122"/>
              </a:rPr>
              <a:t>管</a:t>
            </a:r>
            <a:endParaRPr lang="en-US" altLang="zh-CN" sz="600" dirty="0" smtClean="0">
              <a:solidFill>
                <a:schemeClr val="bg1">
                  <a:lumMod val="75000"/>
                </a:schemeClr>
              </a:solidFill>
              <a:latin typeface="黑体" panose="02010609060101010101" pitchFamily="49" charset="-122"/>
              <a:ea typeface="黑体" panose="02010609060101010101" pitchFamily="49" charset="-122"/>
            </a:endParaRPr>
          </a:p>
          <a:p>
            <a:pPr marL="171450" indent="-171450">
              <a:lnSpc>
                <a:spcPct val="150000"/>
              </a:lnSpc>
              <a:buFont typeface="Wingdings" panose="05000000000000000000" pitchFamily="2" charset="2"/>
              <a:buChar char="u"/>
            </a:pPr>
            <a:r>
              <a:rPr lang="zh-CN" altLang="en-US" sz="600" dirty="0" smtClean="0">
                <a:solidFill>
                  <a:schemeClr val="bg1">
                    <a:lumMod val="75000"/>
                  </a:schemeClr>
                </a:solidFill>
                <a:latin typeface="黑体" panose="02010609060101010101" pitchFamily="49" charset="-122"/>
                <a:ea typeface="黑体" panose="02010609060101010101" pitchFamily="49" charset="-122"/>
              </a:rPr>
              <a:t>理</a:t>
            </a:r>
            <a:r>
              <a:rPr lang="zh-CN" altLang="en-US" sz="600" dirty="0">
                <a:solidFill>
                  <a:schemeClr val="bg1">
                    <a:lumMod val="75000"/>
                  </a:schemeClr>
                </a:solidFill>
                <a:latin typeface="黑体" panose="02010609060101010101" pitchFamily="49" charset="-122"/>
                <a:ea typeface="黑体" panose="02010609060101010101" pitchFamily="49" charset="-122"/>
              </a:rPr>
              <a:t>所开展文物普查，</a:t>
            </a:r>
            <a:r>
              <a:rPr lang="zh-CN" altLang="en-US" sz="1000" dirty="0" smtClean="0"/>
              <a:t>。</a:t>
            </a:r>
            <a:endParaRPr lang="en-US" altLang="zh-CN" sz="1000" dirty="0" smtClean="0">
              <a:solidFill>
                <a:schemeClr val="bg1">
                  <a:lumMod val="75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Scale>
                                      <p:cBhvr>
                                        <p:cTn id="22" dur="1000" decel="50000" fill="hold">
                                          <p:stCondLst>
                                            <p:cond delay="0"/>
                                          </p:stCondLst>
                                        </p:cTn>
                                        <p:tgtEl>
                                          <p:spTgt spid="20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050"/>
                                        </p:tgtEl>
                                        <p:attrNameLst>
                                          <p:attrName>ppt_x</p:attrName>
                                          <p:attrName>ppt_y</p:attrName>
                                        </p:attrNameLst>
                                      </p:cBhvr>
                                    </p:animMotion>
                                    <p:animEffect transition="in" filter="fade">
                                      <p:cBhvr>
                                        <p:cTn id="24" dur="1000"/>
                                        <p:tgtEl>
                                          <p:spTgt spid="2050"/>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heel(1)">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37"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arn(outVertic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up)">
                                      <p:cBhvr>
                                        <p:cTn id="37" dur="5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6" presetClass="emph" presetSubtype="0" fill="hold" grpId="1" nodeType="clickEffect">
                                  <p:stCondLst>
                                    <p:cond delay="0"/>
                                  </p:stCondLst>
                                  <p:childTnLst>
                                    <p:animEffect transition="out" filter="fade">
                                      <p:cBhvr>
                                        <p:cTn id="48" dur="500" tmFilter="0, 0; .2, .5; .8, .5; 1, 0"/>
                                        <p:tgtEl>
                                          <p:spTgt spid="14"/>
                                        </p:tgtEl>
                                      </p:cBhvr>
                                    </p:animEffect>
                                    <p:animScale>
                                      <p:cBhvr>
                                        <p:cTn id="49"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12" grpId="0"/>
      <p:bldP spid="2" grpId="0"/>
      <p:bldP spid="14" grpId="0"/>
      <p:bldP spid="1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6512" y="-164554"/>
            <a:ext cx="936104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2" name="TextBox 11"/>
          <p:cNvSpPr txBox="1"/>
          <p:nvPr/>
        </p:nvSpPr>
        <p:spPr>
          <a:xfrm>
            <a:off x="7178038" y="2067694"/>
            <a:ext cx="1223412" cy="230832"/>
          </a:xfrm>
          <a:prstGeom prst="rect">
            <a:avLst/>
          </a:prstGeom>
          <a:noFill/>
        </p:spPr>
        <p:txBody>
          <a:bodyPr wrap="none" rtlCol="0">
            <a:spAutoFit/>
          </a:bodyPr>
          <a:lstStyle/>
          <a:p>
            <a:r>
              <a:rPr lang="zh-CN" altLang="en-US" sz="900" dirty="0">
                <a:solidFill>
                  <a:schemeClr val="bg1">
                    <a:lumMod val="85000"/>
                  </a:schemeClr>
                </a:solidFill>
                <a:latin typeface="黑体" panose="02010609060101010101" pitchFamily="49" charset="-122"/>
                <a:ea typeface="黑体" panose="02010609060101010101" pitchFamily="49" charset="-122"/>
              </a:rPr>
              <a:t>作品</a:t>
            </a:r>
            <a:r>
              <a:rPr lang="zh-CN" altLang="en-US" sz="900" dirty="0" smtClean="0">
                <a:solidFill>
                  <a:schemeClr val="bg1">
                    <a:lumMod val="85000"/>
                  </a:schemeClr>
                </a:solidFill>
                <a:latin typeface="黑体" panose="02010609060101010101" pitchFamily="49" charset="-122"/>
                <a:ea typeface="黑体" panose="02010609060101010101" pitchFamily="49" charset="-122"/>
              </a:rPr>
              <a:t>集素描作品赏析</a:t>
            </a:r>
            <a:endParaRPr lang="en-US" altLang="zh-CN" sz="900" dirty="0" smtClean="0">
              <a:solidFill>
                <a:schemeClr val="bg1">
                  <a:lumMod val="85000"/>
                </a:schemeClr>
              </a:solidFill>
              <a:latin typeface="黑体" panose="02010609060101010101" pitchFamily="49" charset="-122"/>
              <a:ea typeface="黑体" panose="02010609060101010101" pitchFamily="49" charset="-122"/>
            </a:endParaRPr>
          </a:p>
        </p:txBody>
      </p:sp>
      <p:cxnSp>
        <p:nvCxnSpPr>
          <p:cNvPr id="15" name="直接连接符 14"/>
          <p:cNvCxnSpPr/>
          <p:nvPr/>
        </p:nvCxnSpPr>
        <p:spPr>
          <a:xfrm>
            <a:off x="6660232" y="2071609"/>
            <a:ext cx="2298445" cy="0"/>
          </a:xfrm>
          <a:prstGeom prst="line">
            <a:avLst/>
          </a:prstGeom>
          <a:ln>
            <a:solidFill>
              <a:schemeClr val="tx2">
                <a:lumMod val="75000"/>
                <a:lumOff val="2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074" name="Picture 2" descr="F:\51164a1egce6bde74e611&amp;69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540858"/>
            <a:ext cx="4968552" cy="42631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643783" y="1749765"/>
            <a:ext cx="2358338" cy="338554"/>
          </a:xfrm>
          <a:prstGeom prst="rect">
            <a:avLst/>
          </a:prstGeom>
          <a:noFill/>
        </p:spPr>
        <p:txBody>
          <a:bodyPr wrap="none" rtlCol="0">
            <a:spAutoFit/>
          </a:bodyPr>
          <a:lstStyle/>
          <a:p>
            <a:r>
              <a:rPr lang="en-US" altLang="zh-CN" sz="1600" dirty="0">
                <a:solidFill>
                  <a:schemeClr val="bg1">
                    <a:lumMod val="75000"/>
                  </a:schemeClr>
                </a:solidFill>
                <a:latin typeface="方正超粗黑简体" panose="03000509000000000000" pitchFamily="65" charset="-122"/>
                <a:ea typeface="方正超粗黑简体" panose="03000509000000000000" pitchFamily="65" charset="-122"/>
              </a:rPr>
              <a:t>Works appreciation</a:t>
            </a:r>
            <a:endParaRPr lang="zh-CN" altLang="en-US" sz="16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
        <p:nvSpPr>
          <p:cNvPr id="7" name="TextBox 6"/>
          <p:cNvSpPr txBox="1"/>
          <p:nvPr/>
        </p:nvSpPr>
        <p:spPr>
          <a:xfrm>
            <a:off x="6673982" y="2427734"/>
            <a:ext cx="2300630" cy="261610"/>
          </a:xfrm>
          <a:prstGeom prst="rect">
            <a:avLst/>
          </a:prstGeom>
          <a:noFill/>
        </p:spPr>
        <p:txBody>
          <a:bodyPr wrap="none" rtlCol="0">
            <a:spAutoFit/>
          </a:bodyPr>
          <a:lstStyle/>
          <a:p>
            <a:r>
              <a:rPr lang="en-US" altLang="zh-CN" sz="1100" dirty="0" smtClean="0">
                <a:solidFill>
                  <a:schemeClr val="bg1">
                    <a:lumMod val="75000"/>
                  </a:schemeClr>
                </a:solidFill>
                <a:latin typeface="方正超粗黑简体" panose="03000509000000000000" pitchFamily="65" charset="-122"/>
                <a:ea typeface="方正超粗黑简体" panose="03000509000000000000" pitchFamily="65" charset="-122"/>
              </a:rPr>
              <a:t>《</a:t>
            </a:r>
            <a:r>
              <a:rPr lang="zh-CN" altLang="en-US" sz="1100" dirty="0" smtClean="0">
                <a:solidFill>
                  <a:schemeClr val="bg1">
                    <a:lumMod val="75000"/>
                  </a:schemeClr>
                </a:solidFill>
                <a:latin typeface="方正超粗黑简体" panose="03000509000000000000" pitchFamily="65" charset="-122"/>
                <a:ea typeface="方正超粗黑简体" panose="03000509000000000000" pitchFamily="65" charset="-122"/>
              </a:rPr>
              <a:t>石膏像素描练习阿斯巴甜眼神</a:t>
            </a:r>
            <a:r>
              <a:rPr lang="en-US" altLang="zh-CN" sz="1100" dirty="0" smtClean="0">
                <a:solidFill>
                  <a:schemeClr val="bg1">
                    <a:lumMod val="75000"/>
                  </a:schemeClr>
                </a:solidFill>
                <a:latin typeface="方正超粗黑简体" panose="03000509000000000000" pitchFamily="65" charset="-122"/>
                <a:ea typeface="方正超粗黑简体" panose="03000509000000000000" pitchFamily="65" charset="-122"/>
              </a:rPr>
              <a:t>》</a:t>
            </a:r>
            <a:endParaRPr lang="zh-CN" altLang="en-US" sz="1100" dirty="0">
              <a:solidFill>
                <a:schemeClr val="bg1">
                  <a:lumMod val="75000"/>
                </a:schemeClr>
              </a:solidFill>
              <a:latin typeface="方正超粗黑简体" panose="03000509000000000000" pitchFamily="65" charset="-122"/>
              <a:ea typeface="方正超粗黑简体" panose="03000509000000000000" pitchFamily="65"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3074"/>
                                        </p:tgtEl>
                                        <p:attrNameLst>
                                          <p:attrName>style.visibility</p:attrName>
                                        </p:attrNameLst>
                                      </p:cBhvr>
                                      <p:to>
                                        <p:strVal val="visible"/>
                                      </p:to>
                                    </p:set>
                                    <p:anim calcmode="lin" valueType="num">
                                      <p:cBhvr>
                                        <p:cTn id="24" dur="1000" fill="hold"/>
                                        <p:tgtEl>
                                          <p:spTgt spid="3074"/>
                                        </p:tgtEl>
                                        <p:attrNameLst>
                                          <p:attrName>ppt_w</p:attrName>
                                        </p:attrNameLst>
                                      </p:cBhvr>
                                      <p:tavLst>
                                        <p:tav tm="0">
                                          <p:val>
                                            <p:fltVal val="0"/>
                                          </p:val>
                                        </p:tav>
                                        <p:tav tm="100000">
                                          <p:val>
                                            <p:strVal val="#ppt_w"/>
                                          </p:val>
                                        </p:tav>
                                      </p:tavLst>
                                    </p:anim>
                                    <p:anim calcmode="lin" valueType="num">
                                      <p:cBhvr>
                                        <p:cTn id="25" dur="1000" fill="hold"/>
                                        <p:tgtEl>
                                          <p:spTgt spid="3074"/>
                                        </p:tgtEl>
                                        <p:attrNameLst>
                                          <p:attrName>ppt_h</p:attrName>
                                        </p:attrNameLst>
                                      </p:cBhvr>
                                      <p:tavLst>
                                        <p:tav tm="0">
                                          <p:val>
                                            <p:fltVal val="0"/>
                                          </p:val>
                                        </p:tav>
                                        <p:tav tm="100000">
                                          <p:val>
                                            <p:strVal val="#ppt_h"/>
                                          </p:val>
                                        </p:tav>
                                      </p:tavLst>
                                    </p:anim>
                                    <p:anim calcmode="lin" valueType="num">
                                      <p:cBhvr>
                                        <p:cTn id="26" dur="1000" fill="hold"/>
                                        <p:tgtEl>
                                          <p:spTgt spid="3074"/>
                                        </p:tgtEl>
                                        <p:attrNameLst>
                                          <p:attrName>style.rotation</p:attrName>
                                        </p:attrNameLst>
                                      </p:cBhvr>
                                      <p:tavLst>
                                        <p:tav tm="0">
                                          <p:val>
                                            <p:fltVal val="90"/>
                                          </p:val>
                                        </p:tav>
                                        <p:tav tm="100000">
                                          <p:val>
                                            <p:fltVal val="0"/>
                                          </p:val>
                                        </p:tav>
                                      </p:tavLst>
                                    </p:anim>
                                    <p:animEffect transition="in" filter="fade">
                                      <p:cBhvr>
                                        <p:cTn id="27" dur="1000"/>
                                        <p:tgtEl>
                                          <p:spTgt spid="3074"/>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ircle(in)">
                                      <p:cBhvr>
                                        <p:cTn id="30" dur="2000"/>
                                        <p:tgtEl>
                                          <p:spTgt spid="12"/>
                                        </p:tgtEl>
                                      </p:cBhvr>
                                    </p:animEffect>
                                  </p:childTnLst>
                                </p:cTn>
                              </p:par>
                              <p:par>
                                <p:cTn id="31" presetID="6" presetClass="entr" presetSubtype="16"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circle(in)">
                                      <p:cBhvr>
                                        <p:cTn id="33" dur="2000"/>
                                        <p:tgtEl>
                                          <p:spTgt spid="15"/>
                                        </p:tgtEl>
                                      </p:cBhvr>
                                    </p:animEffect>
                                  </p:childTnLst>
                                </p:cTn>
                              </p:par>
                              <p:par>
                                <p:cTn id="34" presetID="6" presetClass="entr" presetSubtype="16"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circle(in)">
                                      <p:cBhvr>
                                        <p:cTn id="36" dur="2000"/>
                                        <p:tgtEl>
                                          <p:spTgt spid="3"/>
                                        </p:tgtEl>
                                      </p:cBhvr>
                                    </p:animEffect>
                                  </p:childTnLst>
                                </p:cTn>
                              </p:par>
                              <p:par>
                                <p:cTn id="37" presetID="6"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circle(in)">
                                      <p:cBhvr>
                                        <p:cTn id="39" dur="20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xit" presetSubtype="10" fill="hold" grpId="1" nodeType="clickEffect">
                                  <p:stCondLst>
                                    <p:cond delay="0"/>
                                  </p:stCondLst>
                                  <p:childTnLst>
                                    <p:animEffect transition="out" filter="randombar(horizontal)">
                                      <p:cBhvr>
                                        <p:cTn id="43" dur="500"/>
                                        <p:tgtEl>
                                          <p:spTgt spid="17"/>
                                        </p:tgtEl>
                                      </p:cBhvr>
                                    </p:animEffect>
                                    <p:set>
                                      <p:cBhvr>
                                        <p:cTn id="44" dur="1" fill="hold">
                                          <p:stCondLst>
                                            <p:cond delay="499"/>
                                          </p:stCondLst>
                                        </p:cTn>
                                        <p:tgtEl>
                                          <p:spTgt spid="17"/>
                                        </p:tgtEl>
                                        <p:attrNameLst>
                                          <p:attrName>style.visibility</p:attrName>
                                        </p:attrNameLst>
                                      </p:cBhvr>
                                      <p:to>
                                        <p:strVal val="hidden"/>
                                      </p:to>
                                    </p:set>
                                  </p:childTnLst>
                                </p:cTn>
                              </p:par>
                              <p:par>
                                <p:cTn id="45" presetID="14" presetClass="exit" presetSubtype="10" fill="hold" grpId="1" nodeType="withEffect">
                                  <p:stCondLst>
                                    <p:cond delay="0"/>
                                  </p:stCondLst>
                                  <p:childTnLst>
                                    <p:animEffect transition="out" filter="randombar(horizontal)">
                                      <p:cBhvr>
                                        <p:cTn id="46" dur="500"/>
                                        <p:tgtEl>
                                          <p:spTgt spid="18"/>
                                        </p:tgtEl>
                                      </p:cBhvr>
                                    </p:animEffect>
                                    <p:set>
                                      <p:cBhvr>
                                        <p:cTn id="47" dur="1" fill="hold">
                                          <p:stCondLst>
                                            <p:cond delay="499"/>
                                          </p:stCondLst>
                                        </p:cTn>
                                        <p:tgtEl>
                                          <p:spTgt spid="18"/>
                                        </p:tgtEl>
                                        <p:attrNameLst>
                                          <p:attrName>style.visibility</p:attrName>
                                        </p:attrNameLst>
                                      </p:cBhvr>
                                      <p:to>
                                        <p:strVal val="hidden"/>
                                      </p:to>
                                    </p:set>
                                  </p:childTnLst>
                                </p:cTn>
                              </p:par>
                              <p:par>
                                <p:cTn id="48" presetID="14" presetClass="exit" presetSubtype="10" fill="hold" grpId="1" nodeType="withEffect">
                                  <p:stCondLst>
                                    <p:cond delay="0"/>
                                  </p:stCondLst>
                                  <p:childTnLst>
                                    <p:animEffect transition="out" filter="randombar(horizontal)">
                                      <p:cBhvr>
                                        <p:cTn id="49" dur="500"/>
                                        <p:tgtEl>
                                          <p:spTgt spid="19"/>
                                        </p:tgtEl>
                                      </p:cBhvr>
                                    </p:animEffect>
                                    <p:set>
                                      <p:cBhvr>
                                        <p:cTn id="50" dur="1" fill="hold">
                                          <p:stCondLst>
                                            <p:cond delay="499"/>
                                          </p:stCondLst>
                                        </p:cTn>
                                        <p:tgtEl>
                                          <p:spTgt spid="19"/>
                                        </p:tgtEl>
                                        <p:attrNameLst>
                                          <p:attrName>style.visibility</p:attrName>
                                        </p:attrNameLst>
                                      </p:cBhvr>
                                      <p:to>
                                        <p:strVal val="hidden"/>
                                      </p:to>
                                    </p:set>
                                  </p:childTnLst>
                                </p:cTn>
                              </p:par>
                              <p:par>
                                <p:cTn id="51" presetID="14" presetClass="exit" presetSubtype="10" fill="hold" nodeType="withEffect">
                                  <p:stCondLst>
                                    <p:cond delay="0"/>
                                  </p:stCondLst>
                                  <p:childTnLst>
                                    <p:animEffect transition="out" filter="randombar(horizontal)">
                                      <p:cBhvr>
                                        <p:cTn id="52" dur="500"/>
                                        <p:tgtEl>
                                          <p:spTgt spid="3074"/>
                                        </p:tgtEl>
                                      </p:cBhvr>
                                    </p:animEffect>
                                    <p:set>
                                      <p:cBhvr>
                                        <p:cTn id="53" dur="1" fill="hold">
                                          <p:stCondLst>
                                            <p:cond delay="499"/>
                                          </p:stCondLst>
                                        </p:cTn>
                                        <p:tgtEl>
                                          <p:spTgt spid="3074"/>
                                        </p:tgtEl>
                                        <p:attrNameLst>
                                          <p:attrName>style.visibility</p:attrName>
                                        </p:attrNameLst>
                                      </p:cBhvr>
                                      <p:to>
                                        <p:strVal val="hidden"/>
                                      </p:to>
                                    </p:set>
                                  </p:childTnLst>
                                </p:cTn>
                              </p:par>
                              <p:par>
                                <p:cTn id="54" presetID="14" presetClass="exit" presetSubtype="10" fill="hold" grpId="1" nodeType="withEffect">
                                  <p:stCondLst>
                                    <p:cond delay="0"/>
                                  </p:stCondLst>
                                  <p:childTnLst>
                                    <p:animEffect transition="out" filter="randombar(horizontal)">
                                      <p:cBhvr>
                                        <p:cTn id="55" dur="500"/>
                                        <p:tgtEl>
                                          <p:spTgt spid="12"/>
                                        </p:tgtEl>
                                      </p:cBhvr>
                                    </p:animEffect>
                                    <p:set>
                                      <p:cBhvr>
                                        <p:cTn id="56" dur="1" fill="hold">
                                          <p:stCondLst>
                                            <p:cond delay="499"/>
                                          </p:stCondLst>
                                        </p:cTn>
                                        <p:tgtEl>
                                          <p:spTgt spid="12"/>
                                        </p:tgtEl>
                                        <p:attrNameLst>
                                          <p:attrName>style.visibility</p:attrName>
                                        </p:attrNameLst>
                                      </p:cBhvr>
                                      <p:to>
                                        <p:strVal val="hidden"/>
                                      </p:to>
                                    </p:set>
                                  </p:childTnLst>
                                </p:cTn>
                              </p:par>
                              <p:par>
                                <p:cTn id="57" presetID="14" presetClass="exit" presetSubtype="10" fill="hold" nodeType="withEffect">
                                  <p:stCondLst>
                                    <p:cond delay="0"/>
                                  </p:stCondLst>
                                  <p:childTnLst>
                                    <p:animEffect transition="out" filter="randombar(horizontal)">
                                      <p:cBhvr>
                                        <p:cTn id="58" dur="500"/>
                                        <p:tgtEl>
                                          <p:spTgt spid="15"/>
                                        </p:tgtEl>
                                      </p:cBhvr>
                                    </p:animEffect>
                                    <p:set>
                                      <p:cBhvr>
                                        <p:cTn id="59" dur="1" fill="hold">
                                          <p:stCondLst>
                                            <p:cond delay="499"/>
                                          </p:stCondLst>
                                        </p:cTn>
                                        <p:tgtEl>
                                          <p:spTgt spid="15"/>
                                        </p:tgtEl>
                                        <p:attrNameLst>
                                          <p:attrName>style.visibility</p:attrName>
                                        </p:attrNameLst>
                                      </p:cBhvr>
                                      <p:to>
                                        <p:strVal val="hidden"/>
                                      </p:to>
                                    </p:set>
                                  </p:childTnLst>
                                </p:cTn>
                              </p:par>
                              <p:par>
                                <p:cTn id="60" presetID="14" presetClass="exit" presetSubtype="10" fill="hold" grpId="1" nodeType="withEffect">
                                  <p:stCondLst>
                                    <p:cond delay="0"/>
                                  </p:stCondLst>
                                  <p:childTnLst>
                                    <p:animEffect transition="out" filter="randombar(horizontal)">
                                      <p:cBhvr>
                                        <p:cTn id="61" dur="500"/>
                                        <p:tgtEl>
                                          <p:spTgt spid="3"/>
                                        </p:tgtEl>
                                      </p:cBhvr>
                                    </p:animEffect>
                                    <p:set>
                                      <p:cBhvr>
                                        <p:cTn id="62" dur="1" fill="hold">
                                          <p:stCondLst>
                                            <p:cond delay="499"/>
                                          </p:stCondLst>
                                        </p:cTn>
                                        <p:tgtEl>
                                          <p:spTgt spid="3"/>
                                        </p:tgtEl>
                                        <p:attrNameLst>
                                          <p:attrName>style.visibility</p:attrName>
                                        </p:attrNameLst>
                                      </p:cBhvr>
                                      <p:to>
                                        <p:strVal val="hidden"/>
                                      </p:to>
                                    </p:set>
                                  </p:childTnLst>
                                </p:cTn>
                              </p:par>
                              <p:par>
                                <p:cTn id="63" presetID="14" presetClass="exit" presetSubtype="10" fill="hold" grpId="1" nodeType="withEffect">
                                  <p:stCondLst>
                                    <p:cond delay="0"/>
                                  </p:stCondLst>
                                  <p:childTnLst>
                                    <p:animEffect transition="out" filter="randombar(horizontal)">
                                      <p:cBhvr>
                                        <p:cTn id="64" dur="500"/>
                                        <p:tgtEl>
                                          <p:spTgt spid="7"/>
                                        </p:tgtEl>
                                      </p:cBhvr>
                                    </p:animEffect>
                                    <p:set>
                                      <p:cBhvr>
                                        <p:cTn id="65"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animBg="1"/>
      <p:bldP spid="18" grpId="1" animBg="1"/>
      <p:bldP spid="19" grpId="0" animBg="1"/>
      <p:bldP spid="19" grpId="1" animBg="1"/>
      <p:bldP spid="12" grpId="0"/>
      <p:bldP spid="12" grpId="1"/>
      <p:bldP spid="3" grpId="0"/>
      <p:bldP spid="3" grpId="1"/>
      <p:bldP spid="7" grpId="0"/>
      <p:bldP spid="7"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64554"/>
            <a:ext cx="9144000" cy="532859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3519112" y="2592690"/>
            <a:ext cx="5877424" cy="350458"/>
          </a:xfrm>
          <a:prstGeom prst="rect">
            <a:avLst/>
          </a:prstGeom>
          <a:solidFill>
            <a:schemeClr val="tx1">
              <a:lumMod val="65000"/>
              <a:lumOff val="3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 name="矩形 2"/>
          <p:cNvSpPr/>
          <p:nvPr/>
        </p:nvSpPr>
        <p:spPr>
          <a:xfrm>
            <a:off x="3303088" y="2592690"/>
            <a:ext cx="144016"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186572" y="2592690"/>
            <a:ext cx="72008"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096346" y="2592690"/>
            <a:ext cx="45719" cy="3504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2398184" y="2932033"/>
            <a:ext cx="1165704" cy="261610"/>
          </a:xfrm>
          <a:prstGeom prst="rect">
            <a:avLst/>
          </a:prstGeom>
          <a:noFill/>
        </p:spPr>
        <p:txBody>
          <a:bodyPr wrap="none" rtlCol="0">
            <a:spAutoFit/>
          </a:bodyPr>
          <a:lstStyle/>
          <a:p>
            <a:r>
              <a:rPr lang="en-US" altLang="zh-CN" sz="1100" dirty="0">
                <a:solidFill>
                  <a:schemeClr val="bg1"/>
                </a:solidFill>
                <a:latin typeface="方正超粗黑简体" panose="03000509000000000000" pitchFamily="65" charset="-122"/>
                <a:ea typeface="方正超粗黑简体" panose="03000509000000000000" pitchFamily="65" charset="-122"/>
              </a:rPr>
              <a:t>Work display</a:t>
            </a:r>
            <a:endParaRPr lang="zh-CN" altLang="en-US" sz="1100" dirty="0">
              <a:solidFill>
                <a:schemeClr val="bg1"/>
              </a:solidFill>
              <a:latin typeface="方正超粗黑简体" panose="03000509000000000000" pitchFamily="65" charset="-122"/>
              <a:ea typeface="方正超粗黑简体" panose="03000509000000000000" pitchFamily="65" charset="-122"/>
            </a:endParaRPr>
          </a:p>
        </p:txBody>
      </p:sp>
      <p:sp>
        <p:nvSpPr>
          <p:cNvPr id="8" name="TextBox 7"/>
          <p:cNvSpPr txBox="1"/>
          <p:nvPr/>
        </p:nvSpPr>
        <p:spPr>
          <a:xfrm>
            <a:off x="1929267" y="2427734"/>
            <a:ext cx="1202573" cy="646331"/>
          </a:xfrm>
          <a:prstGeom prst="rect">
            <a:avLst/>
          </a:prstGeom>
          <a:noFill/>
        </p:spPr>
        <p:txBody>
          <a:bodyPr wrap="none" rtlCol="0">
            <a:spAutoFit/>
          </a:bodyPr>
          <a:lstStyle/>
          <a:p>
            <a:r>
              <a:rPr lang="en-US" altLang="zh-CN" sz="3600" dirty="0">
                <a:solidFill>
                  <a:schemeClr val="bg1"/>
                </a:solidFill>
                <a:latin typeface="Impact" panose="020B0806030902050204" pitchFamily="34" charset="0"/>
              </a:rPr>
              <a:t>Color</a:t>
            </a:r>
            <a:endParaRPr lang="zh-CN" altLang="en-US" sz="3600" dirty="0">
              <a:solidFill>
                <a:schemeClr val="bg1"/>
              </a:solidFill>
              <a:latin typeface="Impact" panose="020B0806030902050204" pitchFamily="34" charset="0"/>
            </a:endParaRPr>
          </a:p>
        </p:txBody>
      </p:sp>
      <p:sp>
        <p:nvSpPr>
          <p:cNvPr id="17" name="任意多边形 16"/>
          <p:cNvSpPr/>
          <p:nvPr/>
        </p:nvSpPr>
        <p:spPr>
          <a:xfrm>
            <a:off x="-180527" y="-308570"/>
            <a:ext cx="1872208" cy="5776383"/>
          </a:xfrm>
          <a:custGeom>
            <a:avLst/>
            <a:gdLst>
              <a:gd name="connsiteX0" fmla="*/ 62821 w 1081924"/>
              <a:gd name="connsiteY0" fmla="*/ 0 h 5186253"/>
              <a:gd name="connsiteX1" fmla="*/ 1081924 w 1081924"/>
              <a:gd name="connsiteY1" fmla="*/ 732916 h 5186253"/>
              <a:gd name="connsiteX2" fmla="*/ 0 w 1081924"/>
              <a:gd name="connsiteY2" fmla="*/ 5186253 h 5186253"/>
              <a:gd name="connsiteX3" fmla="*/ 62821 w 1081924"/>
              <a:gd name="connsiteY3" fmla="*/ 0 h 5186253"/>
            </a:gdLst>
            <a:ahLst/>
            <a:cxnLst>
              <a:cxn ang="0">
                <a:pos x="connsiteX0" y="connsiteY0"/>
              </a:cxn>
              <a:cxn ang="0">
                <a:pos x="connsiteX1" y="connsiteY1"/>
              </a:cxn>
              <a:cxn ang="0">
                <a:pos x="connsiteX2" y="connsiteY2"/>
              </a:cxn>
              <a:cxn ang="0">
                <a:pos x="connsiteX3" y="connsiteY3"/>
              </a:cxn>
            </a:cxnLst>
            <a:rect l="l" t="t" r="r" b="b"/>
            <a:pathLst>
              <a:path w="1081924" h="5186253">
                <a:moveTo>
                  <a:pt x="62821" y="0"/>
                </a:moveTo>
                <a:lnTo>
                  <a:pt x="1081924" y="732916"/>
                </a:lnTo>
                <a:lnTo>
                  <a:pt x="0" y="5186253"/>
                </a:lnTo>
                <a:lnTo>
                  <a:pt x="62821"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25712" y="2017056"/>
            <a:ext cx="1199641" cy="3232021"/>
          </a:xfrm>
          <a:custGeom>
            <a:avLst/>
            <a:gdLst>
              <a:gd name="connsiteX0" fmla="*/ 0 w 1137764"/>
              <a:gd name="connsiteY0" fmla="*/ 3245771 h 3245771"/>
              <a:gd name="connsiteX1" fmla="*/ 1137764 w 1137764"/>
              <a:gd name="connsiteY1" fmla="*/ 0 h 3245771"/>
              <a:gd name="connsiteX2" fmla="*/ 1095884 w 1137764"/>
              <a:gd name="connsiteY2" fmla="*/ 3189930 h 3245771"/>
              <a:gd name="connsiteX3" fmla="*/ 0 w 1137764"/>
              <a:gd name="connsiteY3" fmla="*/ 3245771 h 3245771"/>
              <a:gd name="connsiteX0-1" fmla="*/ 0 w 1165265"/>
              <a:gd name="connsiteY0-2" fmla="*/ 3238896 h 3238896"/>
              <a:gd name="connsiteX1-3" fmla="*/ 1165265 w 1165265"/>
              <a:gd name="connsiteY1-4" fmla="*/ 0 h 3238896"/>
              <a:gd name="connsiteX2-5" fmla="*/ 1095884 w 1165265"/>
              <a:gd name="connsiteY2-6" fmla="*/ 3183055 h 3238896"/>
              <a:gd name="connsiteX3-7" fmla="*/ 0 w 1165265"/>
              <a:gd name="connsiteY3-8" fmla="*/ 3238896 h 3238896"/>
              <a:gd name="connsiteX0-9" fmla="*/ 0 w 1199641"/>
              <a:gd name="connsiteY0-10" fmla="*/ 3232021 h 3232021"/>
              <a:gd name="connsiteX1-11" fmla="*/ 1199641 w 1199641"/>
              <a:gd name="connsiteY1-12" fmla="*/ 0 h 3232021"/>
              <a:gd name="connsiteX2-13" fmla="*/ 1095884 w 1199641"/>
              <a:gd name="connsiteY2-14" fmla="*/ 3176180 h 3232021"/>
              <a:gd name="connsiteX3-15" fmla="*/ 0 w 1199641"/>
              <a:gd name="connsiteY3-16" fmla="*/ 3232021 h 3232021"/>
            </a:gdLst>
            <a:ahLst/>
            <a:cxnLst>
              <a:cxn ang="0">
                <a:pos x="connsiteX0-1" y="connsiteY0-2"/>
              </a:cxn>
              <a:cxn ang="0">
                <a:pos x="connsiteX1-3" y="connsiteY1-4"/>
              </a:cxn>
              <a:cxn ang="0">
                <a:pos x="connsiteX2-5" y="connsiteY2-6"/>
              </a:cxn>
              <a:cxn ang="0">
                <a:pos x="connsiteX3-7" y="connsiteY3-8"/>
              </a:cxn>
            </a:cxnLst>
            <a:rect l="l" t="t" r="r" b="b"/>
            <a:pathLst>
              <a:path w="1199641" h="3232021">
                <a:moveTo>
                  <a:pt x="0" y="3232021"/>
                </a:moveTo>
                <a:lnTo>
                  <a:pt x="1199641" y="0"/>
                </a:lnTo>
                <a:lnTo>
                  <a:pt x="1095884" y="3176180"/>
                </a:lnTo>
                <a:lnTo>
                  <a:pt x="0" y="323202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097666" y="325542"/>
            <a:ext cx="479851" cy="1535634"/>
          </a:xfrm>
          <a:custGeom>
            <a:avLst/>
            <a:gdLst>
              <a:gd name="connsiteX0" fmla="*/ 404849 w 404849"/>
              <a:gd name="connsiteY0" fmla="*/ 258266 h 1535634"/>
              <a:gd name="connsiteX1" fmla="*/ 0 w 404849"/>
              <a:gd name="connsiteY1" fmla="*/ 1535634 h 1535634"/>
              <a:gd name="connsiteX2" fmla="*/ 13960 w 404849"/>
              <a:gd name="connsiteY2" fmla="*/ 0 h 1535634"/>
              <a:gd name="connsiteX3" fmla="*/ 404849 w 404849"/>
              <a:gd name="connsiteY3" fmla="*/ 258266 h 1535634"/>
              <a:gd name="connsiteX0-1" fmla="*/ 453710 w 453710"/>
              <a:gd name="connsiteY0-2" fmla="*/ 223365 h 1535634"/>
              <a:gd name="connsiteX1-3" fmla="*/ 0 w 453710"/>
              <a:gd name="connsiteY1-4" fmla="*/ 1535634 h 1535634"/>
              <a:gd name="connsiteX2-5" fmla="*/ 13960 w 453710"/>
              <a:gd name="connsiteY2-6" fmla="*/ 0 h 1535634"/>
              <a:gd name="connsiteX3-7" fmla="*/ 453710 w 453710"/>
              <a:gd name="connsiteY3-8" fmla="*/ 223365 h 1535634"/>
            </a:gdLst>
            <a:ahLst/>
            <a:cxnLst>
              <a:cxn ang="0">
                <a:pos x="connsiteX0-1" y="connsiteY0-2"/>
              </a:cxn>
              <a:cxn ang="0">
                <a:pos x="connsiteX1-3" y="connsiteY1-4"/>
              </a:cxn>
              <a:cxn ang="0">
                <a:pos x="connsiteX2-5" y="connsiteY2-6"/>
              </a:cxn>
              <a:cxn ang="0">
                <a:pos x="connsiteX3-7" y="connsiteY3-8"/>
              </a:cxn>
            </a:cxnLst>
            <a:rect l="l" t="t" r="r" b="b"/>
            <a:pathLst>
              <a:path w="453710" h="1535634">
                <a:moveTo>
                  <a:pt x="453710" y="223365"/>
                </a:moveTo>
                <a:lnTo>
                  <a:pt x="0" y="1535634"/>
                </a:lnTo>
                <a:lnTo>
                  <a:pt x="13960" y="0"/>
                </a:lnTo>
                <a:lnTo>
                  <a:pt x="453710" y="223365"/>
                </a:lnTo>
                <a:close/>
              </a:path>
            </a:pathLst>
          </a:cu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1" name="TextBox 10"/>
          <p:cNvSpPr txBox="1"/>
          <p:nvPr/>
        </p:nvSpPr>
        <p:spPr>
          <a:xfrm>
            <a:off x="1909447" y="2933532"/>
            <a:ext cx="679839" cy="646331"/>
          </a:xfrm>
          <a:prstGeom prst="rect">
            <a:avLst/>
          </a:prstGeom>
          <a:noFill/>
        </p:spPr>
        <p:txBody>
          <a:bodyPr wrap="square" rtlCol="0">
            <a:spAutoFit/>
          </a:bodyPr>
          <a:lstStyle/>
          <a:p>
            <a:r>
              <a:rPr lang="zh-CN" altLang="en-US" dirty="0">
                <a:solidFill>
                  <a:schemeClr val="bg1"/>
                </a:solidFill>
                <a:latin typeface="方正大黑简体" panose="03000509000000000000" pitchFamily="65" charset="-122"/>
                <a:ea typeface="方正大黑简体" panose="03000509000000000000" pitchFamily="65" charset="-122"/>
              </a:rPr>
              <a:t>色彩</a:t>
            </a:r>
          </a:p>
          <a:p>
            <a:endParaRPr lang="zh-CN" altLang="en-US" dirty="0"/>
          </a:p>
        </p:txBody>
      </p:sp>
      <p:sp>
        <p:nvSpPr>
          <p:cNvPr id="16" name="TextBox 15"/>
          <p:cNvSpPr txBox="1"/>
          <p:nvPr/>
        </p:nvSpPr>
        <p:spPr>
          <a:xfrm>
            <a:off x="6077335" y="-20538"/>
            <a:ext cx="1879041" cy="3154710"/>
          </a:xfrm>
          <a:prstGeom prst="rect">
            <a:avLst/>
          </a:prstGeom>
          <a:noFill/>
        </p:spPr>
        <p:txBody>
          <a:bodyPr wrap="none" rtlCol="0">
            <a:spAutoFit/>
          </a:bodyPr>
          <a:lstStyle/>
          <a:p>
            <a:r>
              <a:rPr lang="en-US" altLang="zh-CN" sz="19900" dirty="0" smtClean="0">
                <a:solidFill>
                  <a:schemeClr val="bg1">
                    <a:lumMod val="50000"/>
                  </a:schemeClr>
                </a:solidFill>
                <a:latin typeface="方正超粗黑简体" panose="03000509000000000000" pitchFamily="65" charset="-122"/>
                <a:ea typeface="方正超粗黑简体" panose="03000509000000000000" pitchFamily="65" charset="-122"/>
              </a:rPr>
              <a:t>2</a:t>
            </a:r>
            <a:endParaRPr lang="zh-CN" altLang="en-US" sz="199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8" name="TextBox 27"/>
          <p:cNvSpPr txBox="1"/>
          <p:nvPr/>
        </p:nvSpPr>
        <p:spPr>
          <a:xfrm>
            <a:off x="7702222" y="1218114"/>
            <a:ext cx="1478290" cy="1569660"/>
          </a:xfrm>
          <a:prstGeom prst="rect">
            <a:avLst/>
          </a:prstGeom>
          <a:noFill/>
        </p:spPr>
        <p:txBody>
          <a:bodyPr wrap="none" rtlCol="0">
            <a:spAutoFit/>
          </a:bodyPr>
          <a:lstStyle/>
          <a:p>
            <a:r>
              <a:rPr lang="en-US" altLang="zh-CN" sz="9600" dirty="0" err="1" smtClean="0">
                <a:solidFill>
                  <a:schemeClr val="bg1">
                    <a:lumMod val="50000"/>
                  </a:schemeClr>
                </a:solidFill>
                <a:latin typeface="方正超粗黑简体" panose="03000509000000000000" pitchFamily="65" charset="-122"/>
                <a:ea typeface="方正超粗黑简体" panose="03000509000000000000" pitchFamily="65" charset="-122"/>
              </a:rPr>
              <a:t>st</a:t>
            </a:r>
            <a:endParaRPr lang="zh-CN" altLang="en-US" sz="9600" dirty="0">
              <a:solidFill>
                <a:schemeClr val="bg1">
                  <a:lumMod val="50000"/>
                </a:schemeClr>
              </a:solidFill>
              <a:latin typeface="方正超粗黑简体" panose="03000509000000000000" pitchFamily="65" charset="-122"/>
              <a:ea typeface="方正超粗黑简体" panose="03000509000000000000" pitchFamily="65" charset="-122"/>
            </a:endParaRPr>
          </a:p>
        </p:txBody>
      </p:sp>
      <p:sp>
        <p:nvSpPr>
          <p:cNvPr id="29" name="TextBox 28"/>
          <p:cNvSpPr txBox="1"/>
          <p:nvPr/>
        </p:nvSpPr>
        <p:spPr>
          <a:xfrm>
            <a:off x="5220072" y="1899578"/>
            <a:ext cx="1037463" cy="600164"/>
          </a:xfrm>
          <a:prstGeom prst="rect">
            <a:avLst/>
          </a:prstGeom>
          <a:noFill/>
        </p:spPr>
        <p:txBody>
          <a:bodyPr wrap="none" rtlCol="0">
            <a:spAutoFit/>
          </a:bodyPr>
          <a:lstStyle/>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色彩风景</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色彩人物</a:t>
            </a:r>
            <a:endParaRPr lang="en-US" altLang="zh-CN" sz="1100" dirty="0" smtClean="0">
              <a:solidFill>
                <a:schemeClr val="bg1">
                  <a:lumMod val="50000"/>
                </a:schemeClr>
              </a:solidFill>
              <a:latin typeface="黑体" panose="02010609060101010101" pitchFamily="49" charset="-122"/>
              <a:ea typeface="黑体" panose="02010609060101010101" pitchFamily="49" charset="-122"/>
            </a:endParaRPr>
          </a:p>
          <a:p>
            <a:pPr marL="285750" indent="-285750">
              <a:buFont typeface="Wingdings" panose="05000000000000000000" pitchFamily="2" charset="2"/>
              <a:buChar char="p"/>
            </a:pPr>
            <a:r>
              <a:rPr lang="zh-CN" altLang="en-US" sz="1100" dirty="0" smtClean="0">
                <a:solidFill>
                  <a:schemeClr val="bg1">
                    <a:lumMod val="50000"/>
                  </a:schemeClr>
                </a:solidFill>
                <a:latin typeface="黑体" panose="02010609060101010101" pitchFamily="49" charset="-122"/>
                <a:ea typeface="黑体" panose="02010609060101010101" pitchFamily="49" charset="-122"/>
              </a:rPr>
              <a:t>色彩视觉</a:t>
            </a:r>
            <a:endParaRPr lang="zh-CN" altLang="en-US" sz="1100" dirty="0">
              <a:solidFill>
                <a:schemeClr val="bg1">
                  <a:lumMod val="50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75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out)">
                                      <p:cBhvr>
                                        <p:cTn id="7" dur="2000"/>
                                        <p:tgtEl>
                                          <p:spTgt spid="18"/>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circle(out)">
                                      <p:cBhvr>
                                        <p:cTn id="10" dur="2000"/>
                                        <p:tgtEl>
                                          <p:spTgt spid="19"/>
                                        </p:tgtEl>
                                      </p:cBhvr>
                                    </p:animEffect>
                                  </p:childTnLst>
                                </p:cTn>
                              </p:par>
                              <p:par>
                                <p:cTn id="11" presetID="6" presetClass="entr" presetSubtype="32"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circle(out)">
                                      <p:cBhvr>
                                        <p:cTn id="13" dur="20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heel(1)">
                                      <p:cBhvr>
                                        <p:cTn id="18" dur="2000"/>
                                        <p:tgtEl>
                                          <p:spTgt spid="8"/>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heel(1)">
                                      <p:cBhvr>
                                        <p:cTn id="21" dur="2000"/>
                                        <p:tgtEl>
                                          <p:spTgt spid="3"/>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heel(1)">
                                      <p:cBhvr>
                                        <p:cTn id="24" dur="2000"/>
                                        <p:tgtEl>
                                          <p:spTgt spid="5"/>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2000"/>
                                        <p:tgtEl>
                                          <p:spTgt spid="6"/>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1)">
                                      <p:cBhvr>
                                        <p:cTn id="30" dur="2000"/>
                                        <p:tgtEl>
                                          <p:spTgt spid="7"/>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heel(1)">
                                      <p:cBhvr>
                                        <p:cTn id="33" dur="20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left)">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p:bldP spid="8" grpId="0"/>
      <p:bldP spid="17" grpId="0" animBg="1"/>
      <p:bldP spid="18" grpId="0" animBg="1"/>
      <p:bldP spid="19" grpId="0" animBg="1"/>
      <p:bldP spid="11" grpId="0"/>
      <p:bldP spid="16" grpId="0"/>
      <p:bldP spid="28" grpId="0"/>
      <p:bldP spid="2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嘿妞素材">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行云流水">
      <a:fillStyleLst>
        <a:solidFill>
          <a:schemeClr val="phClr"/>
        </a:solidFill>
        <a:gradFill rotWithShape="1">
          <a:gsLst>
            <a:gs pos="0">
              <a:schemeClr val="phClr">
                <a:tint val="90000"/>
                <a:satMod val="130000"/>
              </a:schemeClr>
            </a:gs>
            <a:gs pos="50000">
              <a:schemeClr val="phClr">
                <a:tint val="45000"/>
                <a:satMod val="220000"/>
              </a:schemeClr>
            </a:gs>
            <a:gs pos="100000">
              <a:schemeClr val="phClr">
                <a:tint val="90000"/>
                <a:satMod val="130000"/>
              </a:schemeClr>
            </a:gs>
          </a:gsLst>
          <a:lin ang="5400000" scaled="1"/>
        </a:gradFill>
        <a:gradFill rotWithShape="1">
          <a:gsLst>
            <a:gs pos="0">
              <a:schemeClr val="phClr">
                <a:tint val="100000"/>
                <a:shade val="90000"/>
                <a:hueMod val="100000"/>
                <a:satMod val="200000"/>
              </a:schemeClr>
            </a:gs>
            <a:gs pos="50000">
              <a:schemeClr val="phClr">
                <a:tint val="100000"/>
                <a:shade val="60000"/>
                <a:hueMod val="100000"/>
                <a:satMod val="180000"/>
              </a:schemeClr>
            </a:gs>
            <a:gs pos="100000">
              <a:schemeClr val="phClr">
                <a:tint val="100000"/>
                <a:shade val="90000"/>
                <a:hueMod val="100000"/>
                <a:satMod val="200000"/>
              </a:schemeClr>
            </a:gs>
          </a:gsLst>
          <a:lin ang="540000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50600">
              <a:schemeClr val="phClr">
                <a:alpha val="40000"/>
              </a:schemeClr>
            </a:glow>
          </a:effectLst>
        </a:effectStyle>
        <a:effectStyle>
          <a:effectLst>
            <a:glow rad="101600">
              <a:schemeClr val="phClr">
                <a:alpha val="60000"/>
              </a:schemeClr>
            </a:glow>
          </a:effectLst>
          <a:scene3d>
            <a:camera prst="isometricLeftDown" fov="0">
              <a:rot lat="0" lon="0" rev="0"/>
            </a:camera>
            <a:lightRig rig="harsh" dir="tl">
              <a:rot lat="0" lon="0" rev="14280000"/>
            </a:lightRig>
          </a:scene3d>
          <a:sp3d prstMaterial="flat">
            <a:bevelT w="38100" h="50800" prst="softRound"/>
          </a:sp3d>
        </a:effectStyle>
        <a:effectStyle>
          <a:effectLst>
            <a:glow>
              <a:schemeClr val="phClr"/>
            </a:glow>
          </a:effectLst>
          <a:scene3d>
            <a:camera prst="isometricLeftDown">
              <a:rot lat="0" lon="0" rev="0"/>
            </a:camera>
            <a:lightRig rig="harsh" dir="tl">
              <a:rot lat="0" lon="0" rev="14280000"/>
            </a:lightRig>
          </a:scene3d>
          <a:sp3d extrusionH="63500" contourW="38100" prstMaterial="flat">
            <a:bevelT w="50800" h="635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80000"/>
                <a:hueMod val="100000"/>
                <a:satMod val="300000"/>
              </a:schemeClr>
            </a:gs>
            <a:gs pos="72000">
              <a:schemeClr val="phClr">
                <a:tint val="100000"/>
                <a:shade val="100000"/>
                <a:hueMod val="100000"/>
                <a:satMod val="100000"/>
              </a:schemeClr>
            </a:gs>
            <a:gs pos="81000">
              <a:schemeClr val="phClr">
                <a:tint val="98000"/>
                <a:shade val="100000"/>
                <a:hueMod val="100000"/>
                <a:satMod val="150000"/>
              </a:schemeClr>
            </a:gs>
            <a:gs pos="100000">
              <a:schemeClr val="phClr">
                <a:tint val="100000"/>
                <a:shade val="100000"/>
                <a:hueMod val="100000"/>
                <a:satMod val="200000"/>
              </a:schemeClr>
            </a:gs>
          </a:gsLst>
          <a:lin ang="16200000" scaled="1"/>
        </a:gradFill>
        <a:blipFill>
          <a:blip xmlns:r="http://schemas.openxmlformats.org/officeDocument/2006/relationships" r:embed="rId1">
            <a:duotone>
              <a:schemeClr val="phClr">
                <a:tint val="100000"/>
                <a:shade val="39000"/>
                <a:hueMod val="100000"/>
                <a:satMod val="150000"/>
              </a:schemeClr>
              <a:schemeClr val="phClr">
                <a:tint val="90000"/>
                <a:shade val="100000"/>
                <a:hueMod val="100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898</Words>
  <Application>Microsoft Office PowerPoint</Application>
  <PresentationFormat>全屏显示(16:9)</PresentationFormat>
  <Paragraphs>218</Paragraphs>
  <Slides>25</Slides>
  <Notes>25</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方正超粗黑简体</vt:lpstr>
      <vt:lpstr>方正大黑简体</vt:lpstr>
      <vt:lpstr>黑体</vt:lpstr>
      <vt:lpstr>华文行楷</vt:lpstr>
      <vt:lpstr>宋体</vt:lpstr>
      <vt:lpstr>Arial</vt:lpstr>
      <vt:lpstr>Calibri</vt:lpstr>
      <vt:lpstr>Cambria</vt:lpstr>
      <vt:lpstr>Impact</vt:lpstr>
      <vt:lpstr>Wingdings</vt:lpstr>
      <vt:lpstr>Wingdings 2</vt:lpstr>
      <vt:lpstr>嘿妞素材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大侠素材铺</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大侠素材铺</dc:title>
  <dc:creator>大侠素材铺</dc:creator>
  <dc:description>大侠素材铺_x000d_
淘宝店：https://dxpu.taobao.com/</dc:description>
  <cp:lastModifiedBy>user</cp:lastModifiedBy>
  <cp:revision>89</cp:revision>
  <dcterms:created xsi:type="dcterms:W3CDTF">2015-07-03T10:42:00Z</dcterms:created>
  <dcterms:modified xsi:type="dcterms:W3CDTF">2017-07-24T01:23:07Z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2052-10.1.0.6029</vt:lpwstr>
  </property>
</Properties>
</file>