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5"/>
  </p:notesMasterIdLst>
  <p:handoutMasterIdLst>
    <p:handoutMasterId r:id="rId26"/>
  </p:handoutMasterIdLst>
  <p:sldIdLst>
    <p:sldId id="3243" r:id="rId2"/>
    <p:sldId id="3244" r:id="rId3"/>
    <p:sldId id="3245" r:id="rId4"/>
    <p:sldId id="3262" r:id="rId5"/>
    <p:sldId id="3263" r:id="rId6"/>
    <p:sldId id="3254" r:id="rId7"/>
    <p:sldId id="3259" r:id="rId8"/>
    <p:sldId id="3246" r:id="rId9"/>
    <p:sldId id="3265" r:id="rId10"/>
    <p:sldId id="3257" r:id="rId11"/>
    <p:sldId id="3261" r:id="rId12"/>
    <p:sldId id="3256" r:id="rId13"/>
    <p:sldId id="3247" r:id="rId14"/>
    <p:sldId id="3252" r:id="rId15"/>
    <p:sldId id="3260" r:id="rId16"/>
    <p:sldId id="3258" r:id="rId17"/>
    <p:sldId id="3251" r:id="rId18"/>
    <p:sldId id="3248" r:id="rId19"/>
    <p:sldId id="3253" r:id="rId20"/>
    <p:sldId id="3255" r:id="rId21"/>
    <p:sldId id="3264" r:id="rId22"/>
    <p:sldId id="3250" r:id="rId23"/>
    <p:sldId id="3249" r:id="rId24"/>
  </p:sldIdLst>
  <p:sldSz cx="9145588" cy="5145088"/>
  <p:notesSz cx="6858000" cy="9144000"/>
  <p:custDataLst>
    <p:tags r:id="rId2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4999" indent="-129839"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256" indent="-2619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514" indent="-394032"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771" indent="-52612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803"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96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612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285"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guide id="9" orient="horz" pos="233">
          <p15:clr>
            <a:srgbClr val="A4A3A4"/>
          </p15:clr>
        </p15:guide>
        <p15:guide id="10" orient="horz" pos="2976">
          <p15:clr>
            <a:srgbClr val="A4A3A4"/>
          </p15:clr>
        </p15:guide>
        <p15:guide id="11" pos="2881">
          <p15:clr>
            <a:srgbClr val="A4A3A4"/>
          </p15:clr>
        </p15:guide>
        <p15:guide id="12" pos="5397">
          <p15:clr>
            <a:srgbClr val="A4A3A4"/>
          </p15:clr>
        </p15:guide>
        <p15:guide id="13" pos="267">
          <p15:clr>
            <a:srgbClr val="A4A3A4"/>
          </p15:clr>
        </p15:guide>
        <p15:guide id="14" pos="9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546" autoAdjust="0"/>
    <p:restoredTop sz="92986" autoAdjust="0"/>
  </p:normalViewPr>
  <p:slideViewPr>
    <p:cSldViewPr>
      <p:cViewPr varScale="1">
        <p:scale>
          <a:sx n="106" d="100"/>
          <a:sy n="106" d="100"/>
        </p:scale>
        <p:origin x="62" y="139"/>
      </p:cViewPr>
      <p:guideLst>
        <p:guide orient="horz" pos="328"/>
        <p:guide pos="4050"/>
        <p:guide orient="horz" pos="4183"/>
        <p:guide pos="7588"/>
        <p:guide pos="376"/>
        <p:guide pos="1350"/>
        <p:guide orient="horz" pos="233"/>
        <p:guide orient="horz" pos="2976"/>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pPr/>
              <a:t>2017/6/16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pPr/>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2017/6/16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24032" algn="l" rtl="0" eaLnBrk="0" fontAlgn="base" hangingPunct="0">
      <a:spcBef>
        <a:spcPct val="30000"/>
      </a:spcBef>
      <a:spcAft>
        <a:spcPct val="0"/>
      </a:spcAft>
      <a:defRPr sz="900" kern="1200">
        <a:solidFill>
          <a:schemeClr val="tx1"/>
        </a:solidFill>
        <a:latin typeface="+mn-lt"/>
        <a:ea typeface="+mn-ea"/>
        <a:cs typeface="+mn-cs"/>
      </a:defRPr>
    </a:lvl2pPr>
    <a:lvl3pPr marL="649193" algn="l" rtl="0" eaLnBrk="0" fontAlgn="base" hangingPunct="0">
      <a:spcBef>
        <a:spcPct val="30000"/>
      </a:spcBef>
      <a:spcAft>
        <a:spcPct val="0"/>
      </a:spcAft>
      <a:defRPr sz="900" kern="1200">
        <a:solidFill>
          <a:schemeClr val="tx1"/>
        </a:solidFill>
        <a:latin typeface="+mn-lt"/>
        <a:ea typeface="+mn-ea"/>
        <a:cs typeface="+mn-cs"/>
      </a:defRPr>
    </a:lvl3pPr>
    <a:lvl4pPr marL="974353" algn="l" rtl="0" eaLnBrk="0" fontAlgn="base" hangingPunct="0">
      <a:spcBef>
        <a:spcPct val="30000"/>
      </a:spcBef>
      <a:spcAft>
        <a:spcPct val="0"/>
      </a:spcAft>
      <a:defRPr sz="900" kern="1200">
        <a:solidFill>
          <a:schemeClr val="tx1"/>
        </a:solidFill>
        <a:latin typeface="+mn-lt"/>
        <a:ea typeface="+mn-ea"/>
        <a:cs typeface="+mn-cs"/>
      </a:defRPr>
    </a:lvl4pPr>
    <a:lvl5pPr marL="1299514" algn="l" rtl="0" eaLnBrk="0" fontAlgn="base" hangingPunct="0">
      <a:spcBef>
        <a:spcPct val="30000"/>
      </a:spcBef>
      <a:spcAft>
        <a:spcPct val="0"/>
      </a:spcAft>
      <a:defRPr sz="900" kern="1200">
        <a:solidFill>
          <a:schemeClr val="tx1"/>
        </a:solidFill>
        <a:latin typeface="+mn-lt"/>
        <a:ea typeface="+mn-ea"/>
        <a:cs typeface="+mn-cs"/>
      </a:defRPr>
    </a:lvl5pPr>
    <a:lvl6pPr marL="1625443" algn="l" defTabSz="650177" rtl="0" eaLnBrk="1" latinLnBrk="0" hangingPunct="1">
      <a:defRPr sz="900" kern="1200">
        <a:solidFill>
          <a:schemeClr val="tx1"/>
        </a:solidFill>
        <a:latin typeface="+mn-lt"/>
        <a:ea typeface="+mn-ea"/>
        <a:cs typeface="+mn-cs"/>
      </a:defRPr>
    </a:lvl6pPr>
    <a:lvl7pPr marL="1950531" algn="l" defTabSz="650177" rtl="0" eaLnBrk="1" latinLnBrk="0" hangingPunct="1">
      <a:defRPr sz="900" kern="1200">
        <a:solidFill>
          <a:schemeClr val="tx1"/>
        </a:solidFill>
        <a:latin typeface="+mn-lt"/>
        <a:ea typeface="+mn-ea"/>
        <a:cs typeface="+mn-cs"/>
      </a:defRPr>
    </a:lvl7pPr>
    <a:lvl8pPr marL="2275621" algn="l" defTabSz="650177" rtl="0" eaLnBrk="1" latinLnBrk="0" hangingPunct="1">
      <a:defRPr sz="900" kern="1200">
        <a:solidFill>
          <a:schemeClr val="tx1"/>
        </a:solidFill>
        <a:latin typeface="+mn-lt"/>
        <a:ea typeface="+mn-ea"/>
        <a:cs typeface="+mn-cs"/>
      </a:defRPr>
    </a:lvl8pPr>
    <a:lvl9pPr marL="2600708" algn="l" defTabSz="65017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777278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52961674-FFE2-44D0-9D75-08C535A914E3}" type="slidenum">
              <a:rPr lang="zh-CN" altLang="en-US" smtClean="0"/>
              <a:pPr>
                <a:defRPr/>
              </a:pPr>
              <a:t>16</a:t>
            </a:fld>
            <a:endParaRPr lang="zh-CN" altLang="en-US" dirty="0"/>
          </a:p>
        </p:txBody>
      </p:sp>
    </p:spTree>
    <p:extLst>
      <p:ext uri="{BB962C8B-B14F-4D97-AF65-F5344CB8AC3E}">
        <p14:creationId xmlns:p14="http://schemas.microsoft.com/office/powerpoint/2010/main" val="836767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17</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pPr/>
              <a:t>19</a:t>
            </a:fld>
            <a:endParaRPr lang="zh-CN" altLang="en-US" dirty="0"/>
          </a:p>
        </p:txBody>
      </p:sp>
    </p:spTree>
    <p:extLst>
      <p:ext uri="{BB962C8B-B14F-4D97-AF65-F5344CB8AC3E}">
        <p14:creationId xmlns:p14="http://schemas.microsoft.com/office/powerpoint/2010/main" val="5445993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TextEdit="1"/>
          </p:cNvSpPr>
          <p:nvPr>
            <p:ph type="sldImg"/>
          </p:nvPr>
        </p:nvSpPr>
        <p:spPr bwMode="auto">
          <a:noFill/>
          <a:ln>
            <a:solidFill>
              <a:srgbClr val="000000"/>
            </a:solidFill>
            <a:miter lim="800000"/>
            <a:headEnd/>
            <a:tailEnd/>
          </a:ln>
        </p:spPr>
      </p:sp>
      <p:sp>
        <p:nvSpPr>
          <p:cNvPr id="83970"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73974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5837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1EA905-24B6-44DF-AF58-540D596973CC}" type="slidenum">
              <a:rPr lang="zh-CN" altLang="en-US"/>
              <a:pPr fontAlgn="base">
                <a:spcBef>
                  <a:spcPct val="0"/>
                </a:spcBef>
                <a:spcAft>
                  <a:spcPct val="0"/>
                </a:spcAft>
              </a:pPr>
              <a:t>22</a:t>
            </a:fld>
            <a:endParaRPr lang="en-US" altLang="zh-CN"/>
          </a:p>
        </p:txBody>
      </p:sp>
    </p:spTree>
    <p:extLst>
      <p:ext uri="{BB962C8B-B14F-4D97-AF65-F5344CB8AC3E}">
        <p14:creationId xmlns:p14="http://schemas.microsoft.com/office/powerpoint/2010/main" val="15274517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777278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幻灯片图像占位符 1"/>
          <p:cNvSpPr>
            <a:spLocks noGrp="1" noRot="1" noChangeAspect="1"/>
          </p:cNvSpPr>
          <p:nvPr>
            <p:ph type="sldImg"/>
          </p:nvPr>
        </p:nvSpPr>
        <p:spPr bwMode="auto">
          <a:noFill/>
          <a:ln>
            <a:solidFill>
              <a:srgbClr val="000000"/>
            </a:solidFill>
            <a:miter lim="800000"/>
            <a:headEnd/>
            <a:tailEnd/>
          </a:ln>
        </p:spPr>
      </p:sp>
      <p:sp>
        <p:nvSpPr>
          <p:cNvPr id="1024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174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B9C36D7-E937-433A-8E3C-FC0F0B340AFD}" type="slidenum">
              <a:rPr lang="zh-CN" altLang="en-US"/>
              <a:pPr fontAlgn="base">
                <a:spcBef>
                  <a:spcPct val="0"/>
                </a:spcBef>
                <a:spcAft>
                  <a:spcPct val="0"/>
                </a:spcAft>
                <a:defRPr/>
              </a:pPr>
              <a:t>2</a:t>
            </a:fld>
            <a:endParaRPr lang="en-US" altLang="zh-CN"/>
          </a:p>
        </p:txBody>
      </p:sp>
    </p:spTree>
    <p:extLst>
      <p:ext uri="{BB962C8B-B14F-4D97-AF65-F5344CB8AC3E}">
        <p14:creationId xmlns:p14="http://schemas.microsoft.com/office/powerpoint/2010/main" val="3732741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pPr/>
              <a:t>4</a:t>
            </a:fld>
            <a:endParaRPr lang="zh-CN" altLang="en-US"/>
          </a:p>
        </p:txBody>
      </p:sp>
    </p:spTree>
    <p:extLst>
      <p:ext uri="{BB962C8B-B14F-4D97-AF65-F5344CB8AC3E}">
        <p14:creationId xmlns:p14="http://schemas.microsoft.com/office/powerpoint/2010/main" val="1931386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265007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7</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p:spPr>
      </p:sp>
      <p:sp>
        <p:nvSpPr>
          <p:cNvPr id="135171" name="备注占位符 2"/>
          <p:cNvSpPr>
            <a:spLocks noGrp="1"/>
          </p:cNvSpPr>
          <p:nvPr>
            <p:ph type="body" idx="1"/>
          </p:nvPr>
        </p:nvSpPr>
        <p:spPr bwMode="auto">
          <a:xfrm>
            <a:off x="685800" y="4400550"/>
            <a:ext cx="5486400" cy="3600450"/>
          </a:xfrm>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373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a:defRPr/>
            </a:pPr>
            <a:fld id="{51D1A389-7D59-4E2D-A7B2-7747237680D0}" type="slidenum">
              <a:rPr lang="zh-CN" altLang="en-US" sz="1200" b="0">
                <a:latin typeface="+mn-lt"/>
                <a:ea typeface="微软雅黑" pitchFamily="34" charset="-122"/>
              </a:rPr>
              <a:pPr algn="r">
                <a:defRPr/>
              </a:pPr>
              <a:t>10</a:t>
            </a:fld>
            <a:endParaRPr lang="en-US" altLang="zh-CN" sz="1200" b="0">
              <a:latin typeface="+mn-lt"/>
              <a:ea typeface="微软雅黑" pitchFamily="34" charset="-122"/>
            </a:endParaRPr>
          </a:p>
        </p:txBody>
      </p:sp>
    </p:spTree>
    <p:extLst>
      <p:ext uri="{BB962C8B-B14F-4D97-AF65-F5344CB8AC3E}">
        <p14:creationId xmlns:p14="http://schemas.microsoft.com/office/powerpoint/2010/main" val="383549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pPr/>
              <a:t>12</a:t>
            </a:fld>
            <a:endParaRPr lang="zh-CN" altLang="en-US"/>
          </a:p>
        </p:txBody>
      </p:sp>
    </p:spTree>
    <p:extLst>
      <p:ext uri="{BB962C8B-B14F-4D97-AF65-F5344CB8AC3E}">
        <p14:creationId xmlns:p14="http://schemas.microsoft.com/office/powerpoint/2010/main" val="33386804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14</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幻灯片图像占位符 1"/>
          <p:cNvSpPr>
            <a:spLocks noGrp="1" noRot="1" noChangeAspect="1"/>
          </p:cNvSpPr>
          <p:nvPr>
            <p:ph type="sldImg"/>
          </p:nvPr>
        </p:nvSpPr>
        <p:spPr bwMode="auto">
          <a:noFill/>
          <a:ln>
            <a:solidFill>
              <a:srgbClr val="000000"/>
            </a:solidFill>
            <a:miter lim="800000"/>
            <a:headEnd/>
            <a:tailEnd/>
          </a:ln>
        </p:spPr>
      </p:sp>
      <p:sp>
        <p:nvSpPr>
          <p:cNvPr id="7885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089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ECCA7F-0656-4FE7-84E2-0229ECA7047C}" type="slidenum">
              <a:rPr lang="zh-CN" altLang="en-US"/>
              <a:pPr fontAlgn="base">
                <a:spcBef>
                  <a:spcPct val="0"/>
                </a:spcBef>
                <a:spcAft>
                  <a:spcPct val="0"/>
                </a:spcAft>
                <a:defRPr/>
              </a:pPr>
              <a:t>15</a:t>
            </a:fld>
            <a:endParaRPr lang="en-US" altLang="zh-CN"/>
          </a:p>
        </p:txBody>
      </p:sp>
    </p:spTree>
    <p:extLst>
      <p:ext uri="{BB962C8B-B14F-4D97-AF65-F5344CB8AC3E}">
        <p14:creationId xmlns:p14="http://schemas.microsoft.com/office/powerpoint/2010/main" val="14509576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96" y="4120"/>
            <a:ext cx="9143197" cy="5136851"/>
          </a:xfrm>
          <a:prstGeom prst="rect">
            <a:avLst/>
          </a:prstGeom>
        </p:spPr>
      </p:pic>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ransition spd="med" advClick="0" advTm="0">
    <p:push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Rectangle 9"/>
          <p:cNvSpPr/>
          <p:nvPr userDrawn="1"/>
        </p:nvSpPr>
        <p:spPr>
          <a:xfrm>
            <a:off x="8501063" y="241300"/>
            <a:ext cx="365125" cy="2159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dirty="0"/>
          </a:p>
        </p:txBody>
      </p:sp>
      <p:sp>
        <p:nvSpPr>
          <p:cNvPr id="3" name="Isosceles Triangle 10"/>
          <p:cNvSpPr/>
          <p:nvPr userDrawn="1"/>
        </p:nvSpPr>
        <p:spPr>
          <a:xfrm rot="10610802">
            <a:off x="8504238" y="315913"/>
            <a:ext cx="366712" cy="196850"/>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a:p>
        </p:txBody>
      </p:sp>
      <p:sp>
        <p:nvSpPr>
          <p:cNvPr id="4" name="Slide Number Placeholder 5"/>
          <p:cNvSpPr txBox="1">
            <a:spLocks/>
          </p:cNvSpPr>
          <p:nvPr userDrawn="1"/>
        </p:nvSpPr>
        <p:spPr>
          <a:xfrm>
            <a:off x="8520113" y="204788"/>
            <a:ext cx="336550" cy="350837"/>
          </a:xfrm>
          <a:prstGeom prst="rect">
            <a:avLst/>
          </a:prstGeom>
        </p:spPr>
        <p:txBody>
          <a:bodyPr lIns="0" tIns="0" rIns="0" bIns="45709"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33A50E80-BB43-4DAD-9491-F4B71ADE49D0}" type="slidenum">
              <a:rPr lang="en-US" sz="1000" b="0" smtClean="0"/>
              <a:pPr>
                <a:defRPr/>
              </a:pPr>
              <a:t>‹#›</a:t>
            </a:fld>
            <a:endParaRPr lang="en-US" sz="1000" b="0" dirty="0"/>
          </a:p>
        </p:txBody>
      </p:sp>
      <p:pic>
        <p:nvPicPr>
          <p:cNvPr id="5"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blip>
          <a:srcRect/>
          <a:stretch>
            <a:fillRect/>
          </a:stretch>
        </p:blipFill>
        <p:spPr bwMode="auto">
          <a:xfrm>
            <a:off x="395536" y="210344"/>
            <a:ext cx="609601" cy="609601"/>
          </a:xfrm>
          <a:prstGeom prst="rect">
            <a:avLst/>
          </a:prstGeom>
          <a:noFill/>
          <a:effectLst>
            <a:outerShdw blurRad="127000" dist="63500" dir="3000000" sx="104000" sy="104000" algn="tl" rotWithShape="0">
              <a:prstClr val="black">
                <a:alpha val="34000"/>
              </a:prstClr>
            </a:outerShdw>
          </a:effectLst>
          <a:extLst/>
        </p:spPr>
      </p:pic>
      <p:pic>
        <p:nvPicPr>
          <p:cNvPr id="6" name="Picture 4" descr="C:\Users\Administrator\Desktop\微立体创业计划\004.png"/>
          <p:cNvPicPr>
            <a:picLocks noChangeAspect="1" noChangeArrowheads="1"/>
          </p:cNvPicPr>
          <p:nvPr userDrawn="1"/>
        </p:nvPicPr>
        <p:blipFill>
          <a:blip r:embed="rId3" cstate="print"/>
          <a:srcRect/>
          <a:stretch>
            <a:fillRect/>
          </a:stretch>
        </p:blipFill>
        <p:spPr bwMode="auto">
          <a:xfrm>
            <a:off x="547688" y="219075"/>
            <a:ext cx="609600" cy="609600"/>
          </a:xfrm>
          <a:prstGeom prst="rect">
            <a:avLst/>
          </a:prstGeom>
          <a:noFill/>
          <a:effectLst>
            <a:outerShdw blurRad="127000" dist="63500" dir="3000000" sx="104000" sy="104000" algn="tl" rotWithShape="0">
              <a:prstClr val="black">
                <a:alpha val="34000"/>
              </a:prstClr>
            </a:outerShdw>
          </a:effectLst>
          <a:extLst/>
        </p:spPr>
      </p:pic>
      <p:sp>
        <p:nvSpPr>
          <p:cNvPr id="7" name="文本框 37"/>
          <p:cNvSpPr txBox="1"/>
          <p:nvPr userDrawn="1"/>
        </p:nvSpPr>
        <p:spPr>
          <a:xfrm>
            <a:off x="1116410" y="269578"/>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 name="文本框 38"/>
          <p:cNvSpPr txBox="1"/>
          <p:nvPr userDrawn="1"/>
        </p:nvSpPr>
        <p:spPr>
          <a:xfrm>
            <a:off x="1116410" y="562310"/>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606381876"/>
      </p:ext>
    </p:extLst>
  </p:cSld>
  <p:clrMapOvr>
    <a:masterClrMapping/>
  </p:clrMapOvr>
  <p:transition spd="med"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00" fill="hold"/>
                                        <p:tgtEl>
                                          <p:spTgt spid="5"/>
                                        </p:tgtEl>
                                        <p:attrNameLst>
                                          <p:attrName>ppt_x</p:attrName>
                                        </p:attrNameLst>
                                      </p:cBhvr>
                                      <p:tavLst>
                                        <p:tav tm="0">
                                          <p:val>
                                            <p:strVal val="0-#ppt_w/2"/>
                                          </p:val>
                                        </p:tav>
                                        <p:tav tm="100000">
                                          <p:val>
                                            <p:strVal val="#ppt_x"/>
                                          </p:val>
                                        </p:tav>
                                      </p:tavLst>
                                    </p:anim>
                                    <p:anim calcmode="lin" valueType="num">
                                      <p:cBhvr additive="base">
                                        <p:cTn id="8" dur="12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200" fill="hold"/>
                                        <p:tgtEl>
                                          <p:spTgt spid="6"/>
                                        </p:tgtEl>
                                        <p:attrNameLst>
                                          <p:attrName>ppt_x</p:attrName>
                                        </p:attrNameLst>
                                      </p:cBhvr>
                                      <p:tavLst>
                                        <p:tav tm="0">
                                          <p:val>
                                            <p:strVal val="#ppt_x"/>
                                          </p:val>
                                        </p:tav>
                                        <p:tav tm="100000">
                                          <p:val>
                                            <p:strVal val="#ppt_x"/>
                                          </p:val>
                                        </p:tav>
                                      </p:tavLst>
                                    </p:anim>
                                    <p:anim calcmode="lin" valueType="num">
                                      <p:cBhvr additive="base">
                                        <p:cTn id="12" dur="12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5087" cy="5145088"/>
          </a:xfrm>
          <a:prstGeom prst="rect">
            <a:avLst/>
          </a:prstGeom>
        </p:spPr>
      </p:pic>
    </p:spTree>
    <p:extLst>
      <p:ext uri="{BB962C8B-B14F-4D97-AF65-F5344CB8AC3E}">
        <p14:creationId xmlns:p14="http://schemas.microsoft.com/office/powerpoint/2010/main" val="1853697747"/>
      </p:ext>
    </p:extLst>
  </p:cSld>
  <p:clrMapOvr>
    <a:masterClrMapping/>
  </p:clrMapOvr>
  <p:transition spd="med" advClick="0" advTm="0">
    <p:push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6981" y="205683"/>
            <a:ext cx="8231627" cy="857515"/>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6981" y="1200823"/>
            <a:ext cx="8231627" cy="339527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defRPr>
            </a:lvl1pPr>
          </a:lstStyle>
          <a:p>
            <a:fld id="{43A93E93-166D-47F5-9EF1-ACEABE24AEEA}" type="datetimeFigureOut">
              <a:rPr lang="zh-CN" altLang="en-US" smtClean="0"/>
              <a:pPr/>
              <a:t>2017/6/16</a:t>
            </a:fld>
            <a:endParaRPr lang="zh-CN" altLang="en-US"/>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defRPr>
            </a:lvl1pPr>
          </a:lstStyle>
          <a:p>
            <a:fld id="{118D5ACA-62CA-46DB-AD6B-12EDD6D51A23}" type="slidenum">
              <a:rPr lang="zh-CN" altLang="en-US" smtClean="0"/>
              <a:pPr/>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Lst>
  <p:transition spd="med" advClick="0" advTm="0">
    <p:push dir="r"/>
  </p:transition>
  <p:timing>
    <p:tnLst>
      <p:par>
        <p:cTn id="1" dur="indefinite" restart="never" nodeType="tmRoot"/>
      </p:par>
    </p:tnLst>
  </p:timing>
  <p:txStyles>
    <p:titleStyle>
      <a:lvl1pPr algn="l" defTabSz="650321" rtl="0" eaLnBrk="1" latinLnBrk="0" hangingPunct="1">
        <a:lnSpc>
          <a:spcPct val="90000"/>
        </a:lnSpc>
        <a:spcBef>
          <a:spcPct val="0"/>
        </a:spcBef>
        <a:buNone/>
        <a:defRPr sz="3100" kern="1200">
          <a:solidFill>
            <a:schemeClr val="tx1"/>
          </a:solidFill>
          <a:latin typeface="+mj-lt"/>
          <a:ea typeface="+mj-ea"/>
          <a:cs typeface="+mj-cs"/>
        </a:defRPr>
      </a:lvl1pPr>
    </p:titleStyle>
    <p:bodyStyle>
      <a:lvl1pPr marL="162580" indent="-162580" algn="l" defTabSz="650321" rtl="0" eaLnBrk="1" latinLnBrk="0" hangingPunct="1">
        <a:lnSpc>
          <a:spcPct val="90000"/>
        </a:lnSpc>
        <a:spcBef>
          <a:spcPts val="711"/>
        </a:spcBef>
        <a:buFont typeface="Arial" panose="020B0604020202020204" pitchFamily="34" charset="0"/>
        <a:buChar char="•"/>
        <a:defRPr sz="2000" kern="1200">
          <a:solidFill>
            <a:schemeClr val="tx1"/>
          </a:solidFill>
          <a:latin typeface="+mn-lt"/>
          <a:ea typeface="+mn-ea"/>
          <a:cs typeface="+mn-cs"/>
        </a:defRPr>
      </a:lvl1pPr>
      <a:lvl2pPr marL="487741" indent="-162580" algn="l" defTabSz="650321" rtl="0" eaLnBrk="1" latinLnBrk="0" hangingPunct="1">
        <a:lnSpc>
          <a:spcPct val="90000"/>
        </a:lnSpc>
        <a:spcBef>
          <a:spcPts val="356"/>
        </a:spcBef>
        <a:buFont typeface="Arial" panose="020B0604020202020204" pitchFamily="34" charset="0"/>
        <a:buChar char="•"/>
        <a:defRPr sz="1700" kern="1200">
          <a:solidFill>
            <a:schemeClr val="tx1"/>
          </a:solidFill>
          <a:latin typeface="+mn-lt"/>
          <a:ea typeface="+mn-ea"/>
          <a:cs typeface="+mn-cs"/>
        </a:defRPr>
      </a:lvl2pPr>
      <a:lvl3pPr marL="812902" indent="-162580" algn="l" defTabSz="650321" rtl="0" eaLnBrk="1" latinLnBrk="0" hangingPunct="1">
        <a:lnSpc>
          <a:spcPct val="90000"/>
        </a:lnSpc>
        <a:spcBef>
          <a:spcPts val="356"/>
        </a:spcBef>
        <a:buFont typeface="Arial" panose="020B0604020202020204" pitchFamily="34" charset="0"/>
        <a:buChar char="•"/>
        <a:defRPr sz="1400" kern="1200">
          <a:solidFill>
            <a:schemeClr val="tx1"/>
          </a:solidFill>
          <a:latin typeface="+mn-lt"/>
          <a:ea typeface="+mn-ea"/>
          <a:cs typeface="+mn-cs"/>
        </a:defRPr>
      </a:lvl3pPr>
      <a:lvl4pPr marL="1138062"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4pPr>
      <a:lvl5pPr marL="1463223"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5pPr>
      <a:lvl6pPr marL="178838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6pPr>
      <a:lvl7pPr marL="211354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7pPr>
      <a:lvl8pPr marL="243870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8pPr>
      <a:lvl9pPr marL="276386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321" rtl="0" eaLnBrk="1" latinLnBrk="0" hangingPunct="1">
        <a:defRPr sz="1300" kern="1200">
          <a:solidFill>
            <a:schemeClr val="tx1"/>
          </a:solidFill>
          <a:latin typeface="+mn-lt"/>
          <a:ea typeface="+mn-ea"/>
          <a:cs typeface="+mn-cs"/>
        </a:defRPr>
      </a:lvl1pPr>
      <a:lvl2pPr marL="325161" algn="l" defTabSz="650321" rtl="0" eaLnBrk="1" latinLnBrk="0" hangingPunct="1">
        <a:defRPr sz="1300" kern="1200">
          <a:solidFill>
            <a:schemeClr val="tx1"/>
          </a:solidFill>
          <a:latin typeface="+mn-lt"/>
          <a:ea typeface="+mn-ea"/>
          <a:cs typeface="+mn-cs"/>
        </a:defRPr>
      </a:lvl2pPr>
      <a:lvl3pPr marL="650321" algn="l" defTabSz="650321" rtl="0" eaLnBrk="1" latinLnBrk="0" hangingPunct="1">
        <a:defRPr sz="1300" kern="1200">
          <a:solidFill>
            <a:schemeClr val="tx1"/>
          </a:solidFill>
          <a:latin typeface="+mn-lt"/>
          <a:ea typeface="+mn-ea"/>
          <a:cs typeface="+mn-cs"/>
        </a:defRPr>
      </a:lvl3pPr>
      <a:lvl4pPr marL="975482" algn="l" defTabSz="650321" rtl="0" eaLnBrk="1" latinLnBrk="0" hangingPunct="1">
        <a:defRPr sz="1300" kern="1200">
          <a:solidFill>
            <a:schemeClr val="tx1"/>
          </a:solidFill>
          <a:latin typeface="+mn-lt"/>
          <a:ea typeface="+mn-ea"/>
          <a:cs typeface="+mn-cs"/>
        </a:defRPr>
      </a:lvl4pPr>
      <a:lvl5pPr marL="1300643" algn="l" defTabSz="650321" rtl="0" eaLnBrk="1" latinLnBrk="0" hangingPunct="1">
        <a:defRPr sz="1300" kern="1200">
          <a:solidFill>
            <a:schemeClr val="tx1"/>
          </a:solidFill>
          <a:latin typeface="+mn-lt"/>
          <a:ea typeface="+mn-ea"/>
          <a:cs typeface="+mn-cs"/>
        </a:defRPr>
      </a:lvl5pPr>
      <a:lvl6pPr marL="1625803" algn="l" defTabSz="650321" rtl="0" eaLnBrk="1" latinLnBrk="0" hangingPunct="1">
        <a:defRPr sz="1300" kern="1200">
          <a:solidFill>
            <a:schemeClr val="tx1"/>
          </a:solidFill>
          <a:latin typeface="+mn-lt"/>
          <a:ea typeface="+mn-ea"/>
          <a:cs typeface="+mn-cs"/>
        </a:defRPr>
      </a:lvl6pPr>
      <a:lvl7pPr marL="1950964" algn="l" defTabSz="650321" rtl="0" eaLnBrk="1" latinLnBrk="0" hangingPunct="1">
        <a:defRPr sz="1300" kern="1200">
          <a:solidFill>
            <a:schemeClr val="tx1"/>
          </a:solidFill>
          <a:latin typeface="+mn-lt"/>
          <a:ea typeface="+mn-ea"/>
          <a:cs typeface="+mn-cs"/>
        </a:defRPr>
      </a:lvl7pPr>
      <a:lvl8pPr marL="2276124" algn="l" defTabSz="650321" rtl="0" eaLnBrk="1" latinLnBrk="0" hangingPunct="1">
        <a:defRPr sz="1300" kern="1200">
          <a:solidFill>
            <a:schemeClr val="tx1"/>
          </a:solidFill>
          <a:latin typeface="+mn-lt"/>
          <a:ea typeface="+mn-ea"/>
          <a:cs typeface="+mn-cs"/>
        </a:defRPr>
      </a:lvl8pPr>
      <a:lvl9pPr marL="2601285" algn="l" defTabSz="650321"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新建文件夹\g.jpg"/>
          <p:cNvPicPr>
            <a:picLocks noChangeAspect="1" noChangeArrowheads="1"/>
          </p:cNvPicPr>
          <p:nvPr/>
        </p:nvPicPr>
        <p:blipFill>
          <a:blip r:embed="rId5" cstate="print"/>
          <a:srcRect/>
          <a:stretch>
            <a:fillRect/>
          </a:stretch>
        </p:blipFill>
        <p:spPr bwMode="auto">
          <a:xfrm>
            <a:off x="1588" y="0"/>
            <a:ext cx="9144000" cy="5148262"/>
          </a:xfrm>
          <a:prstGeom prst="rect">
            <a:avLst/>
          </a:prstGeom>
          <a:noFill/>
        </p:spPr>
      </p:pic>
      <p:pic>
        <p:nvPicPr>
          <p:cNvPr id="2" name="Position Music - Nox Trigger - 纯音乐版">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cstate="print"/>
          <a:stretch>
            <a:fillRect/>
          </a:stretch>
        </p:blipFill>
        <p:spPr>
          <a:xfrm>
            <a:off x="4356010" y="-589886"/>
            <a:ext cx="433569" cy="433651"/>
          </a:xfrm>
          <a:prstGeom prst="rect">
            <a:avLst/>
          </a:prstGeom>
        </p:spPr>
      </p:pic>
      <p:sp>
        <p:nvSpPr>
          <p:cNvPr id="40" name="TextBox 7"/>
          <p:cNvSpPr>
            <a:spLocks noChangeArrowheads="1"/>
          </p:cNvSpPr>
          <p:nvPr/>
        </p:nvSpPr>
        <p:spPr bwMode="auto">
          <a:xfrm>
            <a:off x="3446073" y="2866659"/>
            <a:ext cx="518547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fontAlgn="auto">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框架</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完整</a:t>
            </a:r>
            <a:r>
              <a:rPr lang="en-US" altLang="zh-CN" sz="1400" dirty="0" smtClean="0">
                <a:solidFill>
                  <a:schemeClr val="tx1">
                    <a:lumMod val="65000"/>
                    <a:lumOff val="35000"/>
                  </a:schemeClr>
                </a:solidFill>
                <a:latin typeface="微软雅黑" pitchFamily="34" charset="-122"/>
                <a:ea typeface="微软雅黑" pitchFamily="34" charset="-122"/>
                <a:sym typeface="微软雅黑" pitchFamily="34" charset="-122"/>
              </a:rPr>
              <a:t>PPT</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模板，适用于工作总结、工作总结、数据分析等</a:t>
            </a:r>
            <a:endPar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41" name="矩形 40"/>
          <p:cNvSpPr/>
          <p:nvPr/>
        </p:nvSpPr>
        <p:spPr>
          <a:xfrm>
            <a:off x="4250811" y="4105985"/>
            <a:ext cx="4572794" cy="507839"/>
          </a:xfrm>
          <a:prstGeom prst="rect">
            <a:avLst/>
          </a:prstGeom>
        </p:spPr>
        <p:txBody>
          <a:bodyPr lIns="91448" tIns="45724" rIns="91448" bIns="45724">
            <a:spAutoFit/>
          </a:bodyPr>
          <a:lstStyle/>
          <a:p>
            <a:pPr algn="r"/>
            <a:r>
              <a:rPr lang="en-US" altLang="zh-CN" sz="900" dirty="0">
                <a:solidFill>
                  <a:schemeClr val="tx1">
                    <a:lumMod val="50000"/>
                    <a:lumOff val="50000"/>
                  </a:schemeClr>
                </a:solidFill>
              </a:rPr>
              <a:t>Chinese  companies  will no longer remain in the hard stage and they are also promoting a culture Chinese  companies  will no longer remain </a:t>
            </a:r>
          </a:p>
          <a:p>
            <a:pPr algn="r"/>
            <a:r>
              <a:rPr lang="en-US" altLang="zh-CN" sz="900" dirty="0">
                <a:solidFill>
                  <a:schemeClr val="tx1">
                    <a:lumMod val="50000"/>
                    <a:lumOff val="50000"/>
                  </a:schemeClr>
                </a:solidFill>
              </a:rPr>
              <a:t>in the hard stage and they are also promoting a culture</a:t>
            </a:r>
          </a:p>
        </p:txBody>
      </p:sp>
      <p:sp>
        <p:nvSpPr>
          <p:cNvPr id="43" name="矩形 42"/>
          <p:cNvSpPr/>
          <p:nvPr/>
        </p:nvSpPr>
        <p:spPr>
          <a:xfrm>
            <a:off x="3005234" y="2290417"/>
            <a:ext cx="5816032" cy="584784"/>
          </a:xfrm>
          <a:prstGeom prst="rect">
            <a:avLst/>
          </a:prstGeom>
        </p:spPr>
        <p:txBody>
          <a:bodyPr wrap="none" lIns="91448" tIns="45724" rIns="91448" bIns="45724">
            <a:spAutoFit/>
          </a:bodyPr>
          <a:lstStyle/>
          <a:p>
            <a:pPr fontAlgn="auto">
              <a:spcBef>
                <a:spcPts val="0"/>
              </a:spcBef>
              <a:spcAft>
                <a:spcPts val="0"/>
              </a:spcAft>
              <a:defRPr/>
            </a:pPr>
            <a:r>
              <a:rPr lang="zh-CN" altLang="en-US" sz="3200" b="1" spc="300" dirty="0" smtClean="0">
                <a:solidFill>
                  <a:schemeClr val="tx1">
                    <a:lumMod val="65000"/>
                    <a:lumOff val="35000"/>
                  </a:schemeClr>
                </a:solidFill>
                <a:latin typeface="微软雅黑" pitchFamily="34" charset="-122"/>
                <a:ea typeface="微软雅黑" pitchFamily="34" charset="-122"/>
                <a:sym typeface="微软雅黑" pitchFamily="34" charset="-122"/>
              </a:rPr>
              <a:t>年终终结</a:t>
            </a:r>
            <a:r>
              <a:rPr lang="en-US" altLang="zh-CN" sz="3200" b="1" spc="300" dirty="0" smtClean="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3200" b="1" spc="300" dirty="0" smtClean="0">
                <a:solidFill>
                  <a:schemeClr val="tx1">
                    <a:lumMod val="65000"/>
                    <a:lumOff val="35000"/>
                  </a:schemeClr>
                </a:solidFill>
                <a:latin typeface="微软雅黑" pitchFamily="34" charset="-122"/>
                <a:ea typeface="微软雅黑" pitchFamily="34" charset="-122"/>
                <a:sym typeface="微软雅黑" pitchFamily="34" charset="-122"/>
              </a:rPr>
              <a:t>新年计划</a:t>
            </a:r>
            <a:r>
              <a:rPr lang="en-US" altLang="zh-CN" sz="3200" b="1" spc="300" dirty="0" smtClean="0">
                <a:solidFill>
                  <a:schemeClr val="tx1">
                    <a:lumMod val="65000"/>
                    <a:lumOff val="35000"/>
                  </a:schemeClr>
                </a:solidFill>
                <a:latin typeface="微软雅黑" pitchFamily="34" charset="-122"/>
                <a:ea typeface="微软雅黑" pitchFamily="34" charset="-122"/>
                <a:sym typeface="微软雅黑" pitchFamily="34" charset="-122"/>
              </a:rPr>
              <a:t>PPT</a:t>
            </a:r>
            <a:r>
              <a:rPr lang="zh-CN" altLang="en-US" sz="3200" b="1" spc="300" dirty="0">
                <a:solidFill>
                  <a:schemeClr val="tx1">
                    <a:lumMod val="65000"/>
                    <a:lumOff val="35000"/>
                  </a:schemeClr>
                </a:solidFill>
                <a:latin typeface="微软雅黑" pitchFamily="34" charset="-122"/>
                <a:ea typeface="微软雅黑" pitchFamily="34" charset="-122"/>
                <a:sym typeface="微软雅黑" pitchFamily="34" charset="-122"/>
              </a:rPr>
              <a:t>模板</a:t>
            </a:r>
          </a:p>
        </p:txBody>
      </p:sp>
      <p:sp>
        <p:nvSpPr>
          <p:cNvPr id="44" name="TextBox 7"/>
          <p:cNvSpPr>
            <a:spLocks noChangeArrowheads="1"/>
          </p:cNvSpPr>
          <p:nvPr/>
        </p:nvSpPr>
        <p:spPr bwMode="auto">
          <a:xfrm>
            <a:off x="6707867" y="3226809"/>
            <a:ext cx="1962094" cy="23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1500" dirty="0" smtClean="0">
                <a:solidFill>
                  <a:schemeClr val="tx1">
                    <a:lumMod val="65000"/>
                    <a:lumOff val="35000"/>
                  </a:schemeClr>
                </a:solidFill>
                <a:latin typeface="微软雅黑" pitchFamily="34" charset="-122"/>
                <a:ea typeface="微软雅黑" pitchFamily="34" charset="-122"/>
                <a:sym typeface="微软雅黑" pitchFamily="34" charset="-122"/>
              </a:rPr>
              <a:t>THE BUSINESS  PLAN</a:t>
            </a:r>
            <a:endParaRPr lang="zh-CN" altLang="en-US" sz="15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37" name="矩形 36"/>
          <p:cNvSpPr/>
          <p:nvPr/>
        </p:nvSpPr>
        <p:spPr>
          <a:xfrm>
            <a:off x="5449842" y="772344"/>
            <a:ext cx="3515440" cy="1607165"/>
          </a:xfrm>
          <a:prstGeom prst="rect">
            <a:avLst/>
          </a:prstGeom>
        </p:spPr>
        <p:txBody>
          <a:bodyPr wrap="none" lIns="128583" tIns="64291" rIns="128583" bIns="64291">
            <a:spAutoFit/>
          </a:bodyPr>
          <a:lstStyle/>
          <a:p>
            <a:pPr fontAlgn="auto">
              <a:spcBef>
                <a:spcPts val="0"/>
              </a:spcBef>
              <a:spcAft>
                <a:spcPts val="0"/>
              </a:spcAft>
              <a:defRPr/>
            </a:pPr>
            <a:r>
              <a:rPr lang="en-US" altLang="zh-CN" sz="9600" b="1" spc="422" dirty="0" smtClean="0">
                <a:solidFill>
                  <a:srgbClr val="AE1233"/>
                </a:solidFill>
                <a:latin typeface="微软雅黑" pitchFamily="34" charset="-122"/>
                <a:ea typeface="微软雅黑" pitchFamily="34" charset="-122"/>
                <a:sym typeface="微软雅黑" pitchFamily="34" charset="-122"/>
              </a:rPr>
              <a:t>2018</a:t>
            </a:r>
            <a:endParaRPr lang="zh-CN" altLang="en-US" sz="9600" b="1" spc="422" dirty="0">
              <a:solidFill>
                <a:srgbClr val="AE1233"/>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485609393"/>
      </p:ext>
    </p:extLst>
  </p:cSld>
  <p:clrMapOvr>
    <a:masterClrMapping/>
  </p:clrMapOvr>
  <p:transition spd="med" advClick="0" advTm="9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par>
                                <p:cTn id="7" presetID="2" presetClass="entr" presetSubtype="8" fill="hold" nodeType="withEffect">
                                  <p:stCondLst>
                                    <p:cond delay="0"/>
                                  </p:stCondLst>
                                  <p:childTnLst>
                                    <p:set>
                                      <p:cBhvr>
                                        <p:cTn id="8" dur="1" fill="hold">
                                          <p:stCondLst>
                                            <p:cond delay="0"/>
                                          </p:stCondLst>
                                        </p:cTn>
                                        <p:tgtEl>
                                          <p:spTgt spid="1027"/>
                                        </p:tgtEl>
                                        <p:attrNameLst>
                                          <p:attrName>style.visibility</p:attrName>
                                        </p:attrNameLst>
                                      </p:cBhvr>
                                      <p:to>
                                        <p:strVal val="visible"/>
                                      </p:to>
                                    </p:set>
                                    <p:anim calcmode="lin" valueType="num">
                                      <p:cBhvr additive="base">
                                        <p:cTn id="9" dur="1000" fill="hold"/>
                                        <p:tgtEl>
                                          <p:spTgt spid="1027"/>
                                        </p:tgtEl>
                                        <p:attrNameLst>
                                          <p:attrName>ppt_x</p:attrName>
                                        </p:attrNameLst>
                                      </p:cBhvr>
                                      <p:tavLst>
                                        <p:tav tm="0">
                                          <p:val>
                                            <p:strVal val="0-#ppt_w/2"/>
                                          </p:val>
                                        </p:tav>
                                        <p:tav tm="100000">
                                          <p:val>
                                            <p:strVal val="#ppt_x"/>
                                          </p:val>
                                        </p:tav>
                                      </p:tavLst>
                                    </p:anim>
                                    <p:anim calcmode="lin" valueType="num">
                                      <p:cBhvr additive="base">
                                        <p:cTn id="10" dur="1000" fill="hold"/>
                                        <p:tgtEl>
                                          <p:spTgt spid="1027"/>
                                        </p:tgtEl>
                                        <p:attrNameLst>
                                          <p:attrName>ppt_y</p:attrName>
                                        </p:attrNameLst>
                                      </p:cBhvr>
                                      <p:tavLst>
                                        <p:tav tm="0">
                                          <p:val>
                                            <p:strVal val="#ppt_y"/>
                                          </p:val>
                                        </p:tav>
                                        <p:tav tm="100000">
                                          <p:val>
                                            <p:strVal val="#ppt_y"/>
                                          </p:val>
                                        </p:tav>
                                      </p:tavLst>
                                    </p:anim>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left)">
                                      <p:cBhvr>
                                        <p:cTn id="14" dur="1000"/>
                                        <p:tgtEl>
                                          <p:spTgt spid="37"/>
                                        </p:tgtEl>
                                      </p:cBhvr>
                                    </p:animEffect>
                                  </p:childTnLst>
                                </p:cTn>
                              </p:par>
                              <p:par>
                                <p:cTn id="15" presetID="56" presetClass="entr" presetSubtype="0" fill="hold" grpId="0" nodeType="withEffect">
                                  <p:stCondLst>
                                    <p:cond delay="2500"/>
                                  </p:stCondLst>
                                  <p:iterate type="lt">
                                    <p:tmPct val="10000"/>
                                  </p:iterate>
                                  <p:childTnLst>
                                    <p:set>
                                      <p:cBhvr>
                                        <p:cTn id="16" dur="1" fill="hold">
                                          <p:stCondLst>
                                            <p:cond delay="0"/>
                                          </p:stCondLst>
                                        </p:cTn>
                                        <p:tgtEl>
                                          <p:spTgt spid="43"/>
                                        </p:tgtEl>
                                        <p:attrNameLst>
                                          <p:attrName>style.visibility</p:attrName>
                                        </p:attrNameLst>
                                      </p:cBhvr>
                                      <p:to>
                                        <p:strVal val="visible"/>
                                      </p:to>
                                    </p:set>
                                    <p:anim by="(-#ppt_w*2)" calcmode="lin" valueType="num">
                                      <p:cBhvr rctx="PPT">
                                        <p:cTn id="17" dur="500" autoRev="1" fill="hold">
                                          <p:stCondLst>
                                            <p:cond delay="0"/>
                                          </p:stCondLst>
                                        </p:cTn>
                                        <p:tgtEl>
                                          <p:spTgt spid="43"/>
                                        </p:tgtEl>
                                        <p:attrNameLst>
                                          <p:attrName>ppt_w</p:attrName>
                                        </p:attrNameLst>
                                      </p:cBhvr>
                                    </p:anim>
                                    <p:anim by="(#ppt_w*0.50)" calcmode="lin" valueType="num">
                                      <p:cBhvr>
                                        <p:cTn id="18" dur="500" decel="50000" autoRev="1" fill="hold">
                                          <p:stCondLst>
                                            <p:cond delay="0"/>
                                          </p:stCondLst>
                                        </p:cTn>
                                        <p:tgtEl>
                                          <p:spTgt spid="43"/>
                                        </p:tgtEl>
                                        <p:attrNameLst>
                                          <p:attrName>ppt_x</p:attrName>
                                        </p:attrNameLst>
                                      </p:cBhvr>
                                    </p:anim>
                                    <p:anim from="(-#ppt_h/2)" to="(#ppt_y)" calcmode="lin" valueType="num">
                                      <p:cBhvr>
                                        <p:cTn id="19" dur="1000" fill="hold">
                                          <p:stCondLst>
                                            <p:cond delay="0"/>
                                          </p:stCondLst>
                                        </p:cTn>
                                        <p:tgtEl>
                                          <p:spTgt spid="43"/>
                                        </p:tgtEl>
                                        <p:attrNameLst>
                                          <p:attrName>ppt_y</p:attrName>
                                        </p:attrNameLst>
                                      </p:cBhvr>
                                    </p:anim>
                                    <p:animRot by="21600000">
                                      <p:cBhvr>
                                        <p:cTn id="20" dur="1000" fill="hold">
                                          <p:stCondLst>
                                            <p:cond delay="0"/>
                                          </p:stCondLst>
                                        </p:cTn>
                                        <p:tgtEl>
                                          <p:spTgt spid="43"/>
                                        </p:tgtEl>
                                        <p:attrNameLst>
                                          <p:attrName>r</p:attrName>
                                        </p:attrNameLst>
                                      </p:cBhvr>
                                    </p:animRot>
                                  </p:childTnLst>
                                </p:cTn>
                              </p:par>
                              <p:par>
                                <p:cTn id="21" presetID="52" presetClass="entr" presetSubtype="0" fill="hold" grpId="0" nodeType="withEffect">
                                  <p:stCondLst>
                                    <p:cond delay="4800"/>
                                  </p:stCondLst>
                                  <p:iterate type="lt">
                                    <p:tmPct val="10000"/>
                                  </p:iterate>
                                  <p:childTnLst>
                                    <p:set>
                                      <p:cBhvr>
                                        <p:cTn id="22" dur="1" fill="hold">
                                          <p:stCondLst>
                                            <p:cond delay="0"/>
                                          </p:stCondLst>
                                        </p:cTn>
                                        <p:tgtEl>
                                          <p:spTgt spid="40"/>
                                        </p:tgtEl>
                                        <p:attrNameLst>
                                          <p:attrName>style.visibility</p:attrName>
                                        </p:attrNameLst>
                                      </p:cBhvr>
                                      <p:to>
                                        <p:strVal val="visible"/>
                                      </p:to>
                                    </p:set>
                                    <p:animScale>
                                      <p:cBhvr>
                                        <p:cTn id="23" dur="5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40"/>
                                        </p:tgtEl>
                                        <p:attrNameLst>
                                          <p:attrName>ppt_x</p:attrName>
                                          <p:attrName>ppt_y</p:attrName>
                                        </p:attrNameLst>
                                      </p:cBhvr>
                                    </p:animMotion>
                                    <p:animEffect transition="in" filter="fade">
                                      <p:cBhvr>
                                        <p:cTn id="25" dur="500"/>
                                        <p:tgtEl>
                                          <p:spTgt spid="40"/>
                                        </p:tgtEl>
                                      </p:cBhvr>
                                    </p:animEffect>
                                  </p:childTnLst>
                                </p:cTn>
                              </p:par>
                              <p:par>
                                <p:cTn id="26" presetID="52" presetClass="entr" presetSubtype="0" fill="hold" grpId="0" nodeType="withEffect">
                                  <p:stCondLst>
                                    <p:cond delay="6700"/>
                                  </p:stCondLst>
                                  <p:iterate type="lt">
                                    <p:tmPct val="10000"/>
                                  </p:iterate>
                                  <p:childTnLst>
                                    <p:set>
                                      <p:cBhvr>
                                        <p:cTn id="27" dur="1" fill="hold">
                                          <p:stCondLst>
                                            <p:cond delay="0"/>
                                          </p:stCondLst>
                                        </p:cTn>
                                        <p:tgtEl>
                                          <p:spTgt spid="44"/>
                                        </p:tgtEl>
                                        <p:attrNameLst>
                                          <p:attrName>style.visibility</p:attrName>
                                        </p:attrNameLst>
                                      </p:cBhvr>
                                      <p:to>
                                        <p:strVal val="visible"/>
                                      </p:to>
                                    </p:set>
                                    <p:animScale>
                                      <p:cBhvr>
                                        <p:cTn id="28" dur="5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500" decel="50000" fill="hold">
                                          <p:stCondLst>
                                            <p:cond delay="0"/>
                                          </p:stCondLst>
                                        </p:cTn>
                                        <p:tgtEl>
                                          <p:spTgt spid="44"/>
                                        </p:tgtEl>
                                        <p:attrNameLst>
                                          <p:attrName>ppt_x</p:attrName>
                                          <p:attrName>ppt_y</p:attrName>
                                        </p:attrNameLst>
                                      </p:cBhvr>
                                    </p:animMotion>
                                    <p:animEffect transition="in" filter="fade">
                                      <p:cBhvr>
                                        <p:cTn id="30" dur="500"/>
                                        <p:tgtEl>
                                          <p:spTgt spid="44"/>
                                        </p:tgtEl>
                                      </p:cBhvr>
                                    </p:animEffect>
                                  </p:childTnLst>
                                </p:cTn>
                              </p:par>
                              <p:par>
                                <p:cTn id="31" presetID="10" presetClass="entr" presetSubtype="0" fill="hold" grpId="0" nodeType="withEffect">
                                  <p:stCondLst>
                                    <p:cond delay="79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4" repeatCount="indefinite" fill="remove" display="0">
                  <p:stCondLst>
                    <p:cond delay="indefinite"/>
                  </p:stCondLst>
                  <p:endCondLst>
                    <p:cond evt="onStopAudio" delay="0">
                      <p:tgtEl>
                        <p:sldTgt/>
                      </p:tgtEl>
                    </p:cond>
                  </p:endCondLst>
                </p:cTn>
                <p:tgtEl>
                  <p:spTgt spid="2"/>
                </p:tgtEl>
              </p:cMediaNode>
            </p:audio>
          </p:childTnLst>
        </p:cTn>
      </p:par>
    </p:tnLst>
    <p:bldLst>
      <p:bldP spid="40" grpId="0"/>
      <p:bldP spid="41" grpId="0"/>
      <p:bldP spid="43" grpId="0"/>
      <p:bldP spid="44" grpId="0"/>
      <p:bldP spid="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1"/>
          <p:cNvSpPr txBox="1">
            <a:spLocks noChangeArrowheads="1"/>
          </p:cNvSpPr>
          <p:nvPr/>
        </p:nvSpPr>
        <p:spPr bwMode="auto">
          <a:xfrm>
            <a:off x="1684631" y="4055728"/>
            <a:ext cx="812941" cy="233435"/>
          </a:xfrm>
          <a:prstGeom prst="rect">
            <a:avLst/>
          </a:prstGeom>
          <a:noFill/>
          <a:ln w="9525">
            <a:noFill/>
            <a:miter lim="800000"/>
            <a:headEnd/>
            <a:tailEnd/>
          </a:ln>
        </p:spPr>
        <p:txBody>
          <a:bodyPr lIns="78981" tIns="39491" rIns="78981" bIns="39491">
            <a:spAutoFit/>
          </a:bodyPr>
          <a:lstStyle/>
          <a:p>
            <a:pPr algn="ctr" defTabSz="788988"/>
            <a:r>
              <a:rPr lang="zh-CN" altLang="en-US" sz="1000" b="0">
                <a:latin typeface="微软雅黑" pitchFamily="34" charset="-122"/>
                <a:ea typeface="微软雅黑" pitchFamily="34" charset="-122"/>
              </a:rPr>
              <a:t>收入来源一</a:t>
            </a:r>
          </a:p>
        </p:txBody>
      </p:sp>
      <p:sp>
        <p:nvSpPr>
          <p:cNvPr id="45" name="TextBox 2"/>
          <p:cNvSpPr txBox="1">
            <a:spLocks noChangeArrowheads="1"/>
          </p:cNvSpPr>
          <p:nvPr/>
        </p:nvSpPr>
        <p:spPr bwMode="auto">
          <a:xfrm>
            <a:off x="1387716" y="3626970"/>
            <a:ext cx="179419" cy="244550"/>
          </a:xfrm>
          <a:prstGeom prst="rect">
            <a:avLst/>
          </a:prstGeom>
          <a:noFill/>
          <a:ln w="9525">
            <a:noFill/>
            <a:miter lim="800000"/>
            <a:headEnd/>
            <a:tailEnd/>
          </a:ln>
        </p:spPr>
        <p:txBody>
          <a:bodyPr lIns="0" tIns="0" rIns="0" bIns="0">
            <a:spAutoFit/>
          </a:bodyPr>
          <a:lstStyle/>
          <a:p>
            <a:pPr algn="just" defTabSz="788988"/>
            <a:r>
              <a:rPr lang="en-US" altLang="zh-CN" sz="800" b="0">
                <a:latin typeface="微软雅黑" pitchFamily="34" charset="-122"/>
                <a:ea typeface="微软雅黑" pitchFamily="34" charset="-122"/>
              </a:rPr>
              <a:t>100</a:t>
            </a:r>
            <a:endParaRPr lang="zh-CN" altLang="en-US" sz="800" b="0">
              <a:latin typeface="微软雅黑" pitchFamily="34" charset="-122"/>
              <a:ea typeface="微软雅黑" pitchFamily="34" charset="-122"/>
            </a:endParaRPr>
          </a:p>
        </p:txBody>
      </p:sp>
      <p:sp>
        <p:nvSpPr>
          <p:cNvPr id="4" name="TextBox 3"/>
          <p:cNvSpPr txBox="1">
            <a:spLocks noChangeArrowheads="1"/>
          </p:cNvSpPr>
          <p:nvPr/>
        </p:nvSpPr>
        <p:spPr bwMode="auto">
          <a:xfrm>
            <a:off x="2613479" y="4055728"/>
            <a:ext cx="812941" cy="233435"/>
          </a:xfrm>
          <a:prstGeom prst="rect">
            <a:avLst/>
          </a:prstGeom>
          <a:noFill/>
          <a:ln w="9525">
            <a:noFill/>
            <a:miter lim="800000"/>
            <a:headEnd/>
            <a:tailEnd/>
          </a:ln>
        </p:spPr>
        <p:txBody>
          <a:bodyPr lIns="78981" tIns="39491" rIns="78981" bIns="39491">
            <a:spAutoFit/>
          </a:bodyPr>
          <a:lstStyle/>
          <a:p>
            <a:pPr algn="ctr" defTabSz="788988"/>
            <a:r>
              <a:rPr lang="zh-CN" altLang="en-US" sz="1000" b="0">
                <a:latin typeface="微软雅黑" pitchFamily="34" charset="-122"/>
                <a:ea typeface="微软雅黑" pitchFamily="34" charset="-122"/>
              </a:rPr>
              <a:t>收入来源二</a:t>
            </a:r>
          </a:p>
        </p:txBody>
      </p:sp>
      <p:sp>
        <p:nvSpPr>
          <p:cNvPr id="5" name="TextBox 4"/>
          <p:cNvSpPr txBox="1">
            <a:spLocks noChangeArrowheads="1"/>
          </p:cNvSpPr>
          <p:nvPr/>
        </p:nvSpPr>
        <p:spPr bwMode="auto">
          <a:xfrm>
            <a:off x="3531214" y="4055728"/>
            <a:ext cx="816117" cy="233435"/>
          </a:xfrm>
          <a:prstGeom prst="rect">
            <a:avLst/>
          </a:prstGeom>
          <a:noFill/>
          <a:ln w="9525">
            <a:noFill/>
            <a:miter lim="800000"/>
            <a:headEnd/>
            <a:tailEnd/>
          </a:ln>
        </p:spPr>
        <p:txBody>
          <a:bodyPr lIns="78981" tIns="39491" rIns="78981" bIns="39491">
            <a:spAutoFit/>
          </a:bodyPr>
          <a:lstStyle/>
          <a:p>
            <a:pPr algn="ctr" defTabSz="788988"/>
            <a:r>
              <a:rPr lang="zh-CN" altLang="en-US" sz="1000" b="0">
                <a:latin typeface="微软雅黑" pitchFamily="34" charset="-122"/>
                <a:ea typeface="微软雅黑" pitchFamily="34" charset="-122"/>
              </a:rPr>
              <a:t>收入来源三</a:t>
            </a:r>
          </a:p>
        </p:txBody>
      </p:sp>
      <p:sp>
        <p:nvSpPr>
          <p:cNvPr id="6" name="TextBox 5"/>
          <p:cNvSpPr txBox="1">
            <a:spLocks noChangeArrowheads="1"/>
          </p:cNvSpPr>
          <p:nvPr/>
        </p:nvSpPr>
        <p:spPr bwMode="auto">
          <a:xfrm>
            <a:off x="4450536" y="4055728"/>
            <a:ext cx="812941" cy="233435"/>
          </a:xfrm>
          <a:prstGeom prst="rect">
            <a:avLst/>
          </a:prstGeom>
          <a:noFill/>
          <a:ln w="9525">
            <a:noFill/>
            <a:miter lim="800000"/>
            <a:headEnd/>
            <a:tailEnd/>
          </a:ln>
        </p:spPr>
        <p:txBody>
          <a:bodyPr lIns="78981" tIns="39491" rIns="78981" bIns="39491">
            <a:spAutoFit/>
          </a:bodyPr>
          <a:lstStyle/>
          <a:p>
            <a:pPr algn="ctr" defTabSz="788988"/>
            <a:r>
              <a:rPr lang="zh-CN" altLang="en-US" sz="1000" b="0">
                <a:latin typeface="微软雅黑" pitchFamily="34" charset="-122"/>
                <a:ea typeface="微软雅黑" pitchFamily="34" charset="-122"/>
              </a:rPr>
              <a:t>收入来源四</a:t>
            </a:r>
          </a:p>
        </p:txBody>
      </p:sp>
      <p:sp>
        <p:nvSpPr>
          <p:cNvPr id="7" name="TextBox 6"/>
          <p:cNvSpPr txBox="1">
            <a:spLocks noChangeArrowheads="1"/>
          </p:cNvSpPr>
          <p:nvPr/>
        </p:nvSpPr>
        <p:spPr bwMode="auto">
          <a:xfrm>
            <a:off x="1387716" y="3315724"/>
            <a:ext cx="179419" cy="244550"/>
          </a:xfrm>
          <a:prstGeom prst="rect">
            <a:avLst/>
          </a:prstGeom>
          <a:noFill/>
          <a:ln w="9525">
            <a:noFill/>
            <a:miter lim="800000"/>
            <a:headEnd/>
            <a:tailEnd/>
          </a:ln>
        </p:spPr>
        <p:txBody>
          <a:bodyPr lIns="0" tIns="0" rIns="0" bIns="0">
            <a:spAutoFit/>
          </a:bodyPr>
          <a:lstStyle/>
          <a:p>
            <a:pPr algn="just" defTabSz="788988"/>
            <a:r>
              <a:rPr lang="en-US" altLang="zh-CN" sz="800" b="0">
                <a:latin typeface="微软雅黑" pitchFamily="34" charset="-122"/>
                <a:ea typeface="微软雅黑" pitchFamily="34" charset="-122"/>
              </a:rPr>
              <a:t>200</a:t>
            </a:r>
            <a:endParaRPr lang="zh-CN" altLang="en-US" sz="800" b="0">
              <a:latin typeface="微软雅黑" pitchFamily="34" charset="-122"/>
              <a:ea typeface="微软雅黑" pitchFamily="34" charset="-122"/>
            </a:endParaRPr>
          </a:p>
        </p:txBody>
      </p:sp>
      <p:sp>
        <p:nvSpPr>
          <p:cNvPr id="8" name="TextBox 7"/>
          <p:cNvSpPr txBox="1">
            <a:spLocks noChangeArrowheads="1"/>
          </p:cNvSpPr>
          <p:nvPr/>
        </p:nvSpPr>
        <p:spPr bwMode="auto">
          <a:xfrm>
            <a:off x="1387716" y="3006067"/>
            <a:ext cx="179419" cy="244550"/>
          </a:xfrm>
          <a:prstGeom prst="rect">
            <a:avLst/>
          </a:prstGeom>
          <a:noFill/>
          <a:ln w="9525">
            <a:noFill/>
            <a:miter lim="800000"/>
            <a:headEnd/>
            <a:tailEnd/>
          </a:ln>
        </p:spPr>
        <p:txBody>
          <a:bodyPr lIns="0" tIns="0" rIns="0" bIns="0">
            <a:spAutoFit/>
          </a:bodyPr>
          <a:lstStyle/>
          <a:p>
            <a:pPr algn="just" defTabSz="788988"/>
            <a:r>
              <a:rPr lang="en-US" altLang="zh-CN" sz="800" b="0">
                <a:latin typeface="微软雅黑" pitchFamily="34" charset="-122"/>
                <a:ea typeface="微软雅黑" pitchFamily="34" charset="-122"/>
              </a:rPr>
              <a:t>300</a:t>
            </a:r>
            <a:endParaRPr lang="zh-CN" altLang="en-US" sz="800" b="0">
              <a:latin typeface="微软雅黑" pitchFamily="34" charset="-122"/>
              <a:ea typeface="微软雅黑" pitchFamily="34" charset="-122"/>
            </a:endParaRPr>
          </a:p>
        </p:txBody>
      </p:sp>
      <p:sp>
        <p:nvSpPr>
          <p:cNvPr id="9" name="TextBox 8"/>
          <p:cNvSpPr txBox="1">
            <a:spLocks noChangeArrowheads="1"/>
          </p:cNvSpPr>
          <p:nvPr/>
        </p:nvSpPr>
        <p:spPr bwMode="auto">
          <a:xfrm>
            <a:off x="1387716" y="2696408"/>
            <a:ext cx="179419" cy="244550"/>
          </a:xfrm>
          <a:prstGeom prst="rect">
            <a:avLst/>
          </a:prstGeom>
          <a:noFill/>
          <a:ln w="9525">
            <a:noFill/>
            <a:miter lim="800000"/>
            <a:headEnd/>
            <a:tailEnd/>
          </a:ln>
        </p:spPr>
        <p:txBody>
          <a:bodyPr lIns="0" tIns="0" rIns="0" bIns="0">
            <a:spAutoFit/>
          </a:bodyPr>
          <a:lstStyle/>
          <a:p>
            <a:pPr algn="just" defTabSz="788988"/>
            <a:r>
              <a:rPr lang="en-US" altLang="zh-CN" sz="800" b="0">
                <a:latin typeface="微软雅黑" pitchFamily="34" charset="-122"/>
                <a:ea typeface="微软雅黑" pitchFamily="34" charset="-122"/>
              </a:rPr>
              <a:t>400</a:t>
            </a:r>
            <a:endParaRPr lang="zh-CN" altLang="en-US" sz="800" b="0">
              <a:latin typeface="微软雅黑" pitchFamily="34" charset="-122"/>
              <a:ea typeface="微软雅黑" pitchFamily="34" charset="-122"/>
            </a:endParaRPr>
          </a:p>
        </p:txBody>
      </p:sp>
      <p:sp>
        <p:nvSpPr>
          <p:cNvPr id="10" name="TextBox 9"/>
          <p:cNvSpPr txBox="1">
            <a:spLocks noChangeArrowheads="1"/>
          </p:cNvSpPr>
          <p:nvPr/>
        </p:nvSpPr>
        <p:spPr bwMode="auto">
          <a:xfrm>
            <a:off x="1387716" y="2388338"/>
            <a:ext cx="179419" cy="246221"/>
          </a:xfrm>
          <a:prstGeom prst="rect">
            <a:avLst/>
          </a:prstGeom>
          <a:noFill/>
          <a:ln w="9525">
            <a:noFill/>
            <a:miter lim="800000"/>
            <a:headEnd/>
            <a:tailEnd/>
          </a:ln>
        </p:spPr>
        <p:txBody>
          <a:bodyPr lIns="0" tIns="0" rIns="0" bIns="0">
            <a:spAutoFit/>
          </a:bodyPr>
          <a:lstStyle/>
          <a:p>
            <a:pPr algn="just" defTabSz="788988"/>
            <a:r>
              <a:rPr lang="en-US" altLang="zh-CN" sz="800" b="0">
                <a:latin typeface="微软雅黑" pitchFamily="34" charset="-122"/>
                <a:ea typeface="微软雅黑" pitchFamily="34" charset="-122"/>
              </a:rPr>
              <a:t>500</a:t>
            </a:r>
            <a:endParaRPr lang="zh-CN" altLang="en-US" sz="800" b="0">
              <a:latin typeface="微软雅黑" pitchFamily="34" charset="-122"/>
              <a:ea typeface="微软雅黑" pitchFamily="34" charset="-122"/>
            </a:endParaRPr>
          </a:p>
        </p:txBody>
      </p:sp>
      <p:sp>
        <p:nvSpPr>
          <p:cNvPr id="11" name="TextBox 10"/>
          <p:cNvSpPr txBox="1">
            <a:spLocks noChangeArrowheads="1"/>
          </p:cNvSpPr>
          <p:nvPr/>
        </p:nvSpPr>
        <p:spPr bwMode="auto">
          <a:xfrm>
            <a:off x="1387716" y="2077092"/>
            <a:ext cx="179419" cy="244550"/>
          </a:xfrm>
          <a:prstGeom prst="rect">
            <a:avLst/>
          </a:prstGeom>
          <a:noFill/>
          <a:ln w="9525">
            <a:noFill/>
            <a:miter lim="800000"/>
            <a:headEnd/>
            <a:tailEnd/>
          </a:ln>
        </p:spPr>
        <p:txBody>
          <a:bodyPr lIns="0" tIns="0" rIns="0" bIns="0">
            <a:spAutoFit/>
          </a:bodyPr>
          <a:lstStyle/>
          <a:p>
            <a:pPr algn="just" defTabSz="788988"/>
            <a:r>
              <a:rPr lang="en-US" altLang="zh-CN" sz="800" b="0">
                <a:latin typeface="微软雅黑" pitchFamily="34" charset="-122"/>
                <a:ea typeface="微软雅黑" pitchFamily="34" charset="-122"/>
              </a:rPr>
              <a:t>600</a:t>
            </a:r>
            <a:endParaRPr lang="zh-CN" altLang="en-US" sz="800" b="0">
              <a:latin typeface="微软雅黑" pitchFamily="34" charset="-122"/>
              <a:ea typeface="微软雅黑" pitchFamily="34" charset="-122"/>
            </a:endParaRPr>
          </a:p>
        </p:txBody>
      </p:sp>
      <p:sp>
        <p:nvSpPr>
          <p:cNvPr id="12" name="TextBox 11"/>
          <p:cNvSpPr txBox="1">
            <a:spLocks noChangeArrowheads="1"/>
          </p:cNvSpPr>
          <p:nvPr/>
        </p:nvSpPr>
        <p:spPr bwMode="auto">
          <a:xfrm>
            <a:off x="1387716" y="1762670"/>
            <a:ext cx="179419" cy="244550"/>
          </a:xfrm>
          <a:prstGeom prst="rect">
            <a:avLst/>
          </a:prstGeom>
          <a:noFill/>
          <a:ln w="9525">
            <a:noFill/>
            <a:miter lim="800000"/>
            <a:headEnd/>
            <a:tailEnd/>
          </a:ln>
        </p:spPr>
        <p:txBody>
          <a:bodyPr lIns="0" tIns="0" rIns="0" bIns="0">
            <a:spAutoFit/>
          </a:bodyPr>
          <a:lstStyle/>
          <a:p>
            <a:pPr algn="just" defTabSz="788988"/>
            <a:r>
              <a:rPr lang="en-US" altLang="zh-CN" sz="800" b="0">
                <a:latin typeface="微软雅黑" pitchFamily="34" charset="-122"/>
                <a:ea typeface="微软雅黑" pitchFamily="34" charset="-122"/>
              </a:rPr>
              <a:t>700</a:t>
            </a:r>
            <a:endParaRPr lang="zh-CN" altLang="en-US" sz="800" b="0">
              <a:latin typeface="微软雅黑" pitchFamily="34" charset="-122"/>
              <a:ea typeface="微软雅黑" pitchFamily="34" charset="-122"/>
            </a:endParaRPr>
          </a:p>
        </p:txBody>
      </p:sp>
      <p:grpSp>
        <p:nvGrpSpPr>
          <p:cNvPr id="2" name="组合 12"/>
          <p:cNvGrpSpPr>
            <a:grpSpLocks/>
          </p:cNvGrpSpPr>
          <p:nvPr/>
        </p:nvGrpSpPr>
        <p:grpSpPr bwMode="auto">
          <a:xfrm>
            <a:off x="1625882" y="1516532"/>
            <a:ext cx="3691579" cy="2478852"/>
            <a:chOff x="1126939" y="1350372"/>
            <a:chExt cx="4464496" cy="2952328"/>
          </a:xfrm>
        </p:grpSpPr>
        <p:cxnSp>
          <p:nvCxnSpPr>
            <p:cNvPr id="14" name="直接连接符 13"/>
            <p:cNvCxnSpPr/>
            <p:nvPr/>
          </p:nvCxnSpPr>
          <p:spPr>
            <a:xfrm>
              <a:off x="1126939" y="4302700"/>
              <a:ext cx="4464496" cy="0"/>
            </a:xfrm>
            <a:prstGeom prst="line">
              <a:avLst/>
            </a:prstGeom>
            <a:ln w="6350">
              <a:solidFill>
                <a:schemeClr val="bg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26939" y="3933896"/>
              <a:ext cx="4464496" cy="0"/>
            </a:xfrm>
            <a:prstGeom prst="line">
              <a:avLst/>
            </a:prstGeom>
            <a:ln w="6350">
              <a:solidFill>
                <a:schemeClr val="bg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126939" y="3565091"/>
              <a:ext cx="4464496" cy="0"/>
            </a:xfrm>
            <a:prstGeom prst="line">
              <a:avLst/>
            </a:prstGeom>
            <a:ln w="6350">
              <a:solidFill>
                <a:schemeClr val="bg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194395"/>
              <a:ext cx="4464496" cy="0"/>
            </a:xfrm>
            <a:prstGeom prst="line">
              <a:avLst/>
            </a:prstGeom>
            <a:ln w="6350">
              <a:solidFill>
                <a:schemeClr val="bg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2825591"/>
              <a:ext cx="4464496" cy="0"/>
            </a:xfrm>
            <a:prstGeom prst="line">
              <a:avLst/>
            </a:prstGeom>
            <a:ln w="6350">
              <a:solidFill>
                <a:schemeClr val="bg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2458677"/>
              <a:ext cx="4464496" cy="0"/>
            </a:xfrm>
            <a:prstGeom prst="line">
              <a:avLst/>
            </a:prstGeom>
            <a:ln w="6350">
              <a:solidFill>
                <a:schemeClr val="bg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089872"/>
              <a:ext cx="4464496" cy="0"/>
            </a:xfrm>
            <a:prstGeom prst="line">
              <a:avLst/>
            </a:prstGeom>
            <a:ln w="6350">
              <a:solidFill>
                <a:schemeClr val="bg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1719176"/>
              <a:ext cx="4464496" cy="0"/>
            </a:xfrm>
            <a:prstGeom prst="line">
              <a:avLst/>
            </a:prstGeom>
            <a:ln w="6350">
              <a:solidFill>
                <a:schemeClr val="bg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1350372"/>
              <a:ext cx="4464496" cy="0"/>
            </a:xfrm>
            <a:prstGeom prst="line">
              <a:avLst/>
            </a:prstGeom>
            <a:ln w="6350">
              <a:solidFill>
                <a:schemeClr val="bg1">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23" name="TextBox 22"/>
          <p:cNvSpPr txBox="1">
            <a:spLocks noChangeArrowheads="1"/>
          </p:cNvSpPr>
          <p:nvPr/>
        </p:nvSpPr>
        <p:spPr bwMode="auto">
          <a:xfrm>
            <a:off x="1387716" y="1457776"/>
            <a:ext cx="179419" cy="244550"/>
          </a:xfrm>
          <a:prstGeom prst="rect">
            <a:avLst/>
          </a:prstGeom>
          <a:noFill/>
          <a:ln w="9525">
            <a:noFill/>
            <a:miter lim="800000"/>
            <a:headEnd/>
            <a:tailEnd/>
          </a:ln>
        </p:spPr>
        <p:txBody>
          <a:bodyPr lIns="0" tIns="0" rIns="0" bIns="0">
            <a:spAutoFit/>
          </a:bodyPr>
          <a:lstStyle/>
          <a:p>
            <a:pPr algn="just" defTabSz="788988"/>
            <a:r>
              <a:rPr lang="en-US" altLang="zh-CN" sz="800" b="0">
                <a:latin typeface="微软雅黑" pitchFamily="34" charset="-122"/>
                <a:ea typeface="微软雅黑" pitchFamily="34" charset="-122"/>
              </a:rPr>
              <a:t>800</a:t>
            </a:r>
            <a:endParaRPr lang="zh-CN" altLang="en-US" sz="800" b="0">
              <a:latin typeface="微软雅黑" pitchFamily="34" charset="-122"/>
              <a:ea typeface="微软雅黑" pitchFamily="34" charset="-122"/>
            </a:endParaRPr>
          </a:p>
        </p:txBody>
      </p:sp>
      <p:sp>
        <p:nvSpPr>
          <p:cNvPr id="24" name="TextBox 23"/>
          <p:cNvSpPr txBox="1">
            <a:spLocks noChangeArrowheads="1"/>
          </p:cNvSpPr>
          <p:nvPr/>
        </p:nvSpPr>
        <p:spPr bwMode="auto">
          <a:xfrm>
            <a:off x="1387716" y="3938215"/>
            <a:ext cx="179419" cy="122276"/>
          </a:xfrm>
          <a:prstGeom prst="rect">
            <a:avLst/>
          </a:prstGeom>
          <a:noFill/>
          <a:ln w="9525">
            <a:noFill/>
            <a:miter lim="800000"/>
            <a:headEnd/>
            <a:tailEnd/>
          </a:ln>
        </p:spPr>
        <p:txBody>
          <a:bodyPr lIns="0" tIns="0" rIns="0" bIns="0">
            <a:spAutoFit/>
          </a:bodyPr>
          <a:lstStyle/>
          <a:p>
            <a:pPr algn="just" defTabSz="788988"/>
            <a:r>
              <a:rPr lang="en-US" altLang="zh-CN" sz="800" b="0">
                <a:latin typeface="微软雅黑" pitchFamily="34" charset="-122"/>
                <a:ea typeface="微软雅黑" pitchFamily="34" charset="-122"/>
              </a:rPr>
              <a:t>0</a:t>
            </a:r>
            <a:endParaRPr lang="zh-CN" altLang="en-US" sz="800" b="0">
              <a:latin typeface="微软雅黑" pitchFamily="34" charset="-122"/>
              <a:ea typeface="微软雅黑" pitchFamily="34" charset="-122"/>
            </a:endParaRPr>
          </a:p>
        </p:txBody>
      </p:sp>
      <p:sp>
        <p:nvSpPr>
          <p:cNvPr id="25" name="矩形 24"/>
          <p:cNvSpPr>
            <a:spLocks noChangeArrowheads="1"/>
          </p:cNvSpPr>
          <p:nvPr/>
        </p:nvSpPr>
        <p:spPr bwMode="auto">
          <a:xfrm>
            <a:off x="1841820" y="1826190"/>
            <a:ext cx="535081" cy="2169195"/>
          </a:xfrm>
          <a:prstGeom prst="rect">
            <a:avLst/>
          </a:prstGeom>
          <a:solidFill>
            <a:schemeClr val="bg1">
              <a:lumMod val="75000"/>
            </a:schemeClr>
          </a:solidFill>
          <a:ln w="25400" algn="ctr">
            <a:noFill/>
            <a:miter lim="800000"/>
            <a:headEnd/>
            <a:tailEnd/>
          </a:ln>
        </p:spPr>
        <p:txBody>
          <a:bodyPr lIns="78981" tIns="39491" rIns="78981" bIns="39491" anchor="ctr"/>
          <a:lstStyle/>
          <a:p>
            <a:pPr algn="ctr" defTabSz="788988"/>
            <a:endParaRPr lang="zh-CN" altLang="en-US" sz="1600" b="0">
              <a:solidFill>
                <a:srgbClr val="FFFFFF"/>
              </a:solidFill>
              <a:ea typeface="微软雅黑" pitchFamily="34" charset="-122"/>
            </a:endParaRPr>
          </a:p>
        </p:txBody>
      </p:sp>
      <p:sp>
        <p:nvSpPr>
          <p:cNvPr id="26" name="矩形 25"/>
          <p:cNvSpPr>
            <a:spLocks noChangeArrowheads="1"/>
          </p:cNvSpPr>
          <p:nvPr/>
        </p:nvSpPr>
        <p:spPr bwMode="auto">
          <a:xfrm>
            <a:off x="1841820" y="1978637"/>
            <a:ext cx="535081" cy="2016747"/>
          </a:xfrm>
          <a:prstGeom prst="rect">
            <a:avLst/>
          </a:prstGeom>
          <a:solidFill>
            <a:schemeClr val="accent1"/>
          </a:solidFill>
          <a:ln w="25400" algn="ctr">
            <a:noFill/>
            <a:miter lim="800000"/>
            <a:headEnd/>
            <a:tailEnd/>
          </a:ln>
          <a:effectLst>
            <a:outerShdw dist="101600" dir="8400003" sx="105000" sy="105000" algn="tr" rotWithShape="0">
              <a:srgbClr val="000000">
                <a:alpha val="39998"/>
              </a:srgbClr>
            </a:outerShdw>
          </a:effectLst>
        </p:spPr>
        <p:txBody>
          <a:bodyPr lIns="78981" tIns="39491" rIns="78981" bIns="39491" anchor="ctr"/>
          <a:lstStyle/>
          <a:p>
            <a:pPr algn="ctr" defTabSz="788988">
              <a:defRPr/>
            </a:pPr>
            <a:endParaRPr lang="zh-CN" altLang="en-US" sz="1600" b="0">
              <a:solidFill>
                <a:srgbClr val="FFFFFF"/>
              </a:solidFill>
              <a:ea typeface="微软雅黑" pitchFamily="34" charset="-122"/>
            </a:endParaRPr>
          </a:p>
        </p:txBody>
      </p:sp>
      <p:sp>
        <p:nvSpPr>
          <p:cNvPr id="27" name="矩形 26"/>
          <p:cNvSpPr>
            <a:spLocks noChangeArrowheads="1"/>
          </p:cNvSpPr>
          <p:nvPr/>
        </p:nvSpPr>
        <p:spPr bwMode="auto">
          <a:xfrm>
            <a:off x="2753205" y="2447093"/>
            <a:ext cx="536668" cy="1548290"/>
          </a:xfrm>
          <a:prstGeom prst="rect">
            <a:avLst/>
          </a:prstGeom>
          <a:solidFill>
            <a:schemeClr val="bg1">
              <a:lumMod val="75000"/>
            </a:schemeClr>
          </a:solidFill>
          <a:ln w="25400" algn="ctr">
            <a:noFill/>
            <a:miter lim="800000"/>
            <a:headEnd/>
            <a:tailEnd/>
          </a:ln>
        </p:spPr>
        <p:txBody>
          <a:bodyPr lIns="78981" tIns="39491" rIns="78981" bIns="39491" anchor="ctr"/>
          <a:lstStyle/>
          <a:p>
            <a:pPr algn="ctr" defTabSz="788988"/>
            <a:endParaRPr lang="zh-CN" altLang="en-US" sz="1600" b="0">
              <a:solidFill>
                <a:srgbClr val="FFFFFF"/>
              </a:solidFill>
              <a:ea typeface="微软雅黑" pitchFamily="34" charset="-122"/>
            </a:endParaRPr>
          </a:p>
        </p:txBody>
      </p:sp>
      <p:sp>
        <p:nvSpPr>
          <p:cNvPr id="28" name="矩形 27"/>
          <p:cNvSpPr>
            <a:spLocks noChangeArrowheads="1"/>
          </p:cNvSpPr>
          <p:nvPr/>
        </p:nvSpPr>
        <p:spPr bwMode="auto">
          <a:xfrm>
            <a:off x="2753205" y="2696408"/>
            <a:ext cx="536668" cy="1298976"/>
          </a:xfrm>
          <a:prstGeom prst="rect">
            <a:avLst/>
          </a:prstGeom>
          <a:solidFill>
            <a:schemeClr val="accent1"/>
          </a:solidFill>
          <a:ln w="25400" algn="ctr">
            <a:noFill/>
            <a:miter lim="800000"/>
            <a:headEnd/>
            <a:tailEnd/>
          </a:ln>
          <a:effectLst>
            <a:outerShdw dist="101600" dir="8400003" sx="105000" sy="105000" algn="tr" rotWithShape="0">
              <a:srgbClr val="000000">
                <a:alpha val="39998"/>
              </a:srgbClr>
            </a:outerShdw>
          </a:effectLst>
        </p:spPr>
        <p:txBody>
          <a:bodyPr lIns="78981" tIns="39491" rIns="78981" bIns="39491" anchor="ctr"/>
          <a:lstStyle/>
          <a:p>
            <a:pPr algn="ctr" defTabSz="788988">
              <a:defRPr/>
            </a:pPr>
            <a:endParaRPr lang="zh-CN" altLang="en-US" sz="1600" b="0">
              <a:solidFill>
                <a:srgbClr val="FFFFFF"/>
              </a:solidFill>
              <a:ea typeface="微软雅黑" pitchFamily="34" charset="-122"/>
            </a:endParaRPr>
          </a:p>
        </p:txBody>
      </p:sp>
      <p:sp>
        <p:nvSpPr>
          <p:cNvPr id="29" name="矩形 28"/>
          <p:cNvSpPr>
            <a:spLocks noChangeArrowheads="1"/>
          </p:cNvSpPr>
          <p:nvPr/>
        </p:nvSpPr>
        <p:spPr bwMode="auto">
          <a:xfrm>
            <a:off x="3672527" y="2910787"/>
            <a:ext cx="535080" cy="1084597"/>
          </a:xfrm>
          <a:prstGeom prst="rect">
            <a:avLst/>
          </a:prstGeom>
          <a:solidFill>
            <a:schemeClr val="bg1">
              <a:lumMod val="75000"/>
            </a:schemeClr>
          </a:solidFill>
          <a:ln w="25400" algn="ctr">
            <a:noFill/>
            <a:miter lim="800000"/>
            <a:headEnd/>
            <a:tailEnd/>
          </a:ln>
        </p:spPr>
        <p:txBody>
          <a:bodyPr lIns="78981" tIns="39491" rIns="78981" bIns="39491" anchor="ctr"/>
          <a:lstStyle/>
          <a:p>
            <a:pPr algn="ctr" defTabSz="788988"/>
            <a:endParaRPr lang="zh-CN" altLang="en-US" sz="1600" b="0">
              <a:solidFill>
                <a:srgbClr val="FFFFFF"/>
              </a:solidFill>
              <a:ea typeface="微软雅黑" pitchFamily="34" charset="-122"/>
            </a:endParaRPr>
          </a:p>
        </p:txBody>
      </p:sp>
      <p:sp>
        <p:nvSpPr>
          <p:cNvPr id="30" name="矩形 29"/>
          <p:cNvSpPr>
            <a:spLocks noChangeArrowheads="1"/>
          </p:cNvSpPr>
          <p:nvPr/>
        </p:nvSpPr>
        <p:spPr bwMode="auto">
          <a:xfrm>
            <a:off x="3672527" y="3315723"/>
            <a:ext cx="535080" cy="679660"/>
          </a:xfrm>
          <a:prstGeom prst="rect">
            <a:avLst/>
          </a:prstGeom>
          <a:solidFill>
            <a:schemeClr val="accent1"/>
          </a:solidFill>
          <a:ln w="25400" algn="ctr">
            <a:noFill/>
            <a:miter lim="800000"/>
            <a:headEnd/>
            <a:tailEnd/>
          </a:ln>
          <a:effectLst>
            <a:outerShdw dist="101600" dir="8400003" sx="105000" sy="105000" algn="tr" rotWithShape="0">
              <a:srgbClr val="000000">
                <a:alpha val="39998"/>
              </a:srgbClr>
            </a:outerShdw>
          </a:effectLst>
        </p:spPr>
        <p:txBody>
          <a:bodyPr lIns="78981" tIns="39491" rIns="78981" bIns="39491" anchor="ctr"/>
          <a:lstStyle/>
          <a:p>
            <a:pPr algn="ctr" defTabSz="788988">
              <a:defRPr/>
            </a:pPr>
            <a:endParaRPr lang="zh-CN" altLang="en-US" sz="1600" b="0">
              <a:solidFill>
                <a:srgbClr val="FFFFFF"/>
              </a:solidFill>
              <a:ea typeface="微软雅黑" pitchFamily="34" charset="-122"/>
            </a:endParaRPr>
          </a:p>
        </p:txBody>
      </p:sp>
      <p:sp>
        <p:nvSpPr>
          <p:cNvPr id="31" name="矩形 30"/>
          <p:cNvSpPr>
            <a:spLocks noChangeArrowheads="1"/>
          </p:cNvSpPr>
          <p:nvPr/>
        </p:nvSpPr>
        <p:spPr bwMode="auto">
          <a:xfrm>
            <a:off x="4593437" y="3064822"/>
            <a:ext cx="535080" cy="930562"/>
          </a:xfrm>
          <a:prstGeom prst="rect">
            <a:avLst/>
          </a:prstGeom>
          <a:solidFill>
            <a:schemeClr val="bg1">
              <a:lumMod val="75000"/>
            </a:schemeClr>
          </a:solidFill>
          <a:ln w="25400" algn="ctr">
            <a:noFill/>
            <a:miter lim="800000"/>
            <a:headEnd/>
            <a:tailEnd/>
          </a:ln>
        </p:spPr>
        <p:txBody>
          <a:bodyPr lIns="78981" tIns="39491" rIns="78981" bIns="39491" anchor="ctr"/>
          <a:lstStyle/>
          <a:p>
            <a:pPr algn="ctr" defTabSz="788988"/>
            <a:endParaRPr lang="zh-CN" altLang="en-US" sz="1600" b="0">
              <a:solidFill>
                <a:srgbClr val="FFFFFF"/>
              </a:solidFill>
              <a:ea typeface="微软雅黑" pitchFamily="34" charset="-122"/>
            </a:endParaRPr>
          </a:p>
        </p:txBody>
      </p:sp>
      <p:sp>
        <p:nvSpPr>
          <p:cNvPr id="32" name="矩形 31"/>
          <p:cNvSpPr>
            <a:spLocks noChangeArrowheads="1"/>
          </p:cNvSpPr>
          <p:nvPr/>
        </p:nvSpPr>
        <p:spPr bwMode="auto">
          <a:xfrm>
            <a:off x="4593437" y="3266497"/>
            <a:ext cx="535080" cy="728887"/>
          </a:xfrm>
          <a:prstGeom prst="rect">
            <a:avLst/>
          </a:prstGeom>
          <a:solidFill>
            <a:schemeClr val="accent1"/>
          </a:solidFill>
          <a:ln w="25400" algn="ctr">
            <a:noFill/>
            <a:miter lim="800000"/>
            <a:headEnd/>
            <a:tailEnd/>
          </a:ln>
          <a:effectLst>
            <a:outerShdw dist="101600" dir="8400003" sx="105000" sy="105000" algn="tr" rotWithShape="0">
              <a:srgbClr val="000000">
                <a:alpha val="39998"/>
              </a:srgbClr>
            </a:outerShdw>
          </a:effectLst>
        </p:spPr>
        <p:txBody>
          <a:bodyPr lIns="78981" tIns="39491" rIns="78981" bIns="39491" anchor="ctr"/>
          <a:lstStyle/>
          <a:p>
            <a:pPr algn="ctr" defTabSz="788988">
              <a:defRPr/>
            </a:pPr>
            <a:endParaRPr lang="zh-CN" altLang="en-US" sz="1600" b="0">
              <a:solidFill>
                <a:srgbClr val="FFFFFF"/>
              </a:solidFill>
              <a:ea typeface="微软雅黑" pitchFamily="34" charset="-122"/>
            </a:endParaRPr>
          </a:p>
        </p:txBody>
      </p:sp>
      <p:sp>
        <p:nvSpPr>
          <p:cNvPr id="33" name="TextBox 32"/>
          <p:cNvSpPr txBox="1">
            <a:spLocks noChangeArrowheads="1"/>
          </p:cNvSpPr>
          <p:nvPr/>
        </p:nvSpPr>
        <p:spPr bwMode="auto">
          <a:xfrm>
            <a:off x="5684237" y="1816661"/>
            <a:ext cx="2027590" cy="738664"/>
          </a:xfrm>
          <a:prstGeom prst="rect">
            <a:avLst/>
          </a:prstGeom>
          <a:noFill/>
          <a:ln w="9525">
            <a:noFill/>
            <a:miter lim="800000"/>
            <a:headEnd/>
            <a:tailEnd/>
          </a:ln>
        </p:spPr>
        <p:txBody>
          <a:bodyPr lIns="0" tIns="0" rIns="0" bIns="0">
            <a:spAutoFit/>
          </a:bodyPr>
          <a:lstStyle/>
          <a:p>
            <a:pPr algn="just" defTabSz="788988">
              <a:lnSpc>
                <a:spcPct val="120000"/>
              </a:lnSpc>
            </a:pPr>
            <a:r>
              <a:rPr lang="zh-CN" altLang="en-US" sz="1000" b="0" dirty="0">
                <a:solidFill>
                  <a:schemeClr val="tx1">
                    <a:lumMod val="65000"/>
                    <a:lumOff val="35000"/>
                  </a:schemeClr>
                </a:solidFill>
                <a:latin typeface="微软雅黑" pitchFamily="34" charset="-122"/>
                <a:ea typeface="微软雅黑" pitchFamily="34" charset="-122"/>
              </a:rPr>
              <a:t>       点击输入简要文字解说，解说文字尽量概括精炼，不用多余的文字修饰，简洁精准的 解说所提炼的核心概</a:t>
            </a:r>
            <a:r>
              <a:rPr lang="zh-CN" altLang="en-US" sz="1000" b="0" dirty="0" smtClean="0">
                <a:solidFill>
                  <a:schemeClr val="tx1">
                    <a:lumMod val="65000"/>
                    <a:lumOff val="35000"/>
                  </a:schemeClr>
                </a:solidFill>
                <a:latin typeface="微软雅黑" pitchFamily="34" charset="-122"/>
                <a:ea typeface="微软雅黑" pitchFamily="34" charset="-122"/>
              </a:rPr>
              <a:t>念</a:t>
            </a:r>
            <a:endParaRPr lang="zh-CN" altLang="en-US" sz="1000" b="0" dirty="0">
              <a:solidFill>
                <a:schemeClr val="tx1">
                  <a:lumMod val="65000"/>
                  <a:lumOff val="35000"/>
                </a:schemeClr>
              </a:solidFill>
              <a:latin typeface="微软雅黑" pitchFamily="34" charset="-122"/>
              <a:ea typeface="微软雅黑" pitchFamily="34" charset="-122"/>
            </a:endParaRPr>
          </a:p>
        </p:txBody>
      </p:sp>
      <p:sp>
        <p:nvSpPr>
          <p:cNvPr id="34" name="TextBox 33"/>
          <p:cNvSpPr txBox="1">
            <a:spLocks noChangeArrowheads="1"/>
          </p:cNvSpPr>
          <p:nvPr/>
        </p:nvSpPr>
        <p:spPr bwMode="auto">
          <a:xfrm>
            <a:off x="5684237" y="1410135"/>
            <a:ext cx="1702096" cy="215444"/>
          </a:xfrm>
          <a:prstGeom prst="rect">
            <a:avLst/>
          </a:prstGeom>
          <a:noFill/>
          <a:ln w="9525">
            <a:noFill/>
            <a:miter lim="800000"/>
            <a:headEnd/>
            <a:tailEnd/>
          </a:ln>
        </p:spPr>
        <p:txBody>
          <a:bodyPr lIns="0" tIns="0" rIns="0" bIns="0">
            <a:spAutoFit/>
          </a:bodyPr>
          <a:lstStyle/>
          <a:p>
            <a:pPr defTabSz="788988"/>
            <a:r>
              <a:rPr lang="zh-CN" altLang="en-US" sz="1400" b="1" dirty="0">
                <a:solidFill>
                  <a:schemeClr val="tx1">
                    <a:lumMod val="65000"/>
                    <a:lumOff val="35000"/>
                  </a:schemeClr>
                </a:solidFill>
                <a:latin typeface="微软雅黑" pitchFamily="34" charset="-122"/>
                <a:ea typeface="微软雅黑" pitchFamily="34" charset="-122"/>
              </a:rPr>
              <a:t>点击输入标题文本</a:t>
            </a:r>
          </a:p>
        </p:txBody>
      </p:sp>
      <p:sp>
        <p:nvSpPr>
          <p:cNvPr id="35" name="TextBox 34"/>
          <p:cNvSpPr txBox="1">
            <a:spLocks noChangeArrowheads="1"/>
          </p:cNvSpPr>
          <p:nvPr/>
        </p:nvSpPr>
        <p:spPr bwMode="auto">
          <a:xfrm>
            <a:off x="5665184" y="2999714"/>
            <a:ext cx="1881515" cy="396998"/>
          </a:xfrm>
          <a:prstGeom prst="rect">
            <a:avLst/>
          </a:prstGeom>
          <a:noFill/>
          <a:ln w="9525">
            <a:noFill/>
            <a:miter lim="800000"/>
            <a:headEnd/>
            <a:tailEnd/>
          </a:ln>
        </p:spPr>
        <p:txBody>
          <a:bodyPr lIns="0" tIns="0" rIns="0" bIns="0">
            <a:spAutoFit/>
          </a:bodyPr>
          <a:lstStyle/>
          <a:p>
            <a:pPr defTabSz="788988"/>
            <a:r>
              <a:rPr lang="en-US" altLang="zh-CN" sz="2600" b="0" dirty="0">
                <a:solidFill>
                  <a:schemeClr val="tx1">
                    <a:lumMod val="65000"/>
                    <a:lumOff val="35000"/>
                  </a:schemeClr>
                </a:solidFill>
                <a:latin typeface="微软雅黑" pitchFamily="34" charset="-122"/>
                <a:ea typeface="微软雅黑" pitchFamily="34" charset="-122"/>
              </a:rPr>
              <a:t>18,500,000</a:t>
            </a:r>
            <a:endParaRPr lang="zh-CN" altLang="en-US" sz="2600" b="0" dirty="0">
              <a:solidFill>
                <a:schemeClr val="tx1">
                  <a:lumMod val="65000"/>
                  <a:lumOff val="35000"/>
                </a:schemeClr>
              </a:solidFill>
              <a:latin typeface="微软雅黑" pitchFamily="34" charset="-122"/>
              <a:ea typeface="微软雅黑" pitchFamily="34" charset="-122"/>
            </a:endParaRPr>
          </a:p>
        </p:txBody>
      </p:sp>
      <p:sp>
        <p:nvSpPr>
          <p:cNvPr id="36" name="TextBox 35"/>
          <p:cNvSpPr txBox="1">
            <a:spLocks noChangeArrowheads="1"/>
          </p:cNvSpPr>
          <p:nvPr/>
        </p:nvSpPr>
        <p:spPr bwMode="auto">
          <a:xfrm>
            <a:off x="5684237" y="2801215"/>
            <a:ext cx="1194007" cy="215444"/>
          </a:xfrm>
          <a:prstGeom prst="rect">
            <a:avLst/>
          </a:prstGeom>
          <a:noFill/>
          <a:ln w="9525">
            <a:noFill/>
            <a:miter lim="800000"/>
            <a:headEnd/>
            <a:tailEnd/>
          </a:ln>
        </p:spPr>
        <p:txBody>
          <a:bodyPr lIns="0" tIns="0" rIns="0" bIns="0">
            <a:spAutoFit/>
          </a:bodyPr>
          <a:lstStyle/>
          <a:p>
            <a:pPr defTabSz="788988"/>
            <a:r>
              <a:rPr lang="zh-CN" altLang="en-US" sz="1400" b="1" dirty="0">
                <a:solidFill>
                  <a:schemeClr val="tx1">
                    <a:lumMod val="65000"/>
                    <a:lumOff val="35000"/>
                  </a:schemeClr>
                </a:solidFill>
                <a:latin typeface="微软雅黑" pitchFamily="34" charset="-122"/>
                <a:ea typeface="微软雅黑" pitchFamily="34" charset="-122"/>
              </a:rPr>
              <a:t>全年总额：</a:t>
            </a:r>
          </a:p>
        </p:txBody>
      </p:sp>
      <p:sp>
        <p:nvSpPr>
          <p:cNvPr id="39" name="TextBox 38"/>
          <p:cNvSpPr txBox="1">
            <a:spLocks noChangeArrowheads="1"/>
          </p:cNvSpPr>
          <p:nvPr/>
        </p:nvSpPr>
        <p:spPr bwMode="auto">
          <a:xfrm>
            <a:off x="5693765" y="3765126"/>
            <a:ext cx="523966" cy="198498"/>
          </a:xfrm>
          <a:prstGeom prst="rect">
            <a:avLst/>
          </a:prstGeom>
          <a:noFill/>
          <a:ln w="9525">
            <a:noFill/>
            <a:miter lim="800000"/>
            <a:headEnd/>
            <a:tailEnd/>
          </a:ln>
        </p:spPr>
        <p:txBody>
          <a:bodyPr lIns="0" tIns="0" rIns="0" bIns="0">
            <a:spAutoFit/>
          </a:bodyPr>
          <a:lstStyle/>
          <a:p>
            <a:pPr defTabSz="788988"/>
            <a:r>
              <a:rPr lang="zh-CN" altLang="en-US" sz="1300" b="0">
                <a:latin typeface="微软雅黑" pitchFamily="34" charset="-122"/>
                <a:ea typeface="微软雅黑" pitchFamily="34" charset="-122"/>
              </a:rPr>
              <a:t>毛利润</a:t>
            </a:r>
          </a:p>
        </p:txBody>
      </p:sp>
      <p:sp>
        <p:nvSpPr>
          <p:cNvPr id="40" name="TextBox 39"/>
          <p:cNvSpPr txBox="1">
            <a:spLocks noChangeArrowheads="1"/>
          </p:cNvSpPr>
          <p:nvPr/>
        </p:nvSpPr>
        <p:spPr bwMode="auto">
          <a:xfrm>
            <a:off x="5693765" y="4054140"/>
            <a:ext cx="523966" cy="198498"/>
          </a:xfrm>
          <a:prstGeom prst="rect">
            <a:avLst/>
          </a:prstGeom>
          <a:noFill/>
          <a:ln w="9525">
            <a:noFill/>
            <a:miter lim="800000"/>
            <a:headEnd/>
            <a:tailEnd/>
          </a:ln>
        </p:spPr>
        <p:txBody>
          <a:bodyPr lIns="0" tIns="0" rIns="0" bIns="0">
            <a:spAutoFit/>
          </a:bodyPr>
          <a:lstStyle/>
          <a:p>
            <a:pPr defTabSz="788988"/>
            <a:r>
              <a:rPr lang="zh-CN" altLang="en-US" sz="1300" b="0">
                <a:latin typeface="微软雅黑" pitchFamily="34" charset="-122"/>
                <a:ea typeface="微软雅黑" pitchFamily="34" charset="-122"/>
              </a:rPr>
              <a:t>纯利润</a:t>
            </a:r>
          </a:p>
        </p:txBody>
      </p:sp>
      <p:sp>
        <p:nvSpPr>
          <p:cNvPr id="42" name="TextBox 9"/>
          <p:cNvSpPr txBox="1">
            <a:spLocks noChangeArrowheads="1"/>
          </p:cNvSpPr>
          <p:nvPr/>
        </p:nvSpPr>
        <p:spPr bwMode="auto">
          <a:xfrm>
            <a:off x="3712219" y="2675764"/>
            <a:ext cx="469982" cy="198498"/>
          </a:xfrm>
          <a:prstGeom prst="rect">
            <a:avLst/>
          </a:prstGeom>
          <a:noFill/>
          <a:ln w="9525">
            <a:noFill/>
            <a:miter lim="800000"/>
            <a:headEnd/>
            <a:tailEnd/>
          </a:ln>
        </p:spPr>
        <p:txBody>
          <a:bodyPr wrap="none" lIns="0" tIns="0" rIns="0" bIns="0">
            <a:spAutoFit/>
          </a:bodyPr>
          <a:lstStyle/>
          <a:p>
            <a:pPr algn="ctr" defTabSz="788988"/>
            <a:r>
              <a:rPr lang="en-US" altLang="zh-CN" sz="1300" dirty="0">
                <a:solidFill>
                  <a:schemeClr val="tx1">
                    <a:lumMod val="65000"/>
                    <a:lumOff val="35000"/>
                  </a:schemeClr>
                </a:solidFill>
                <a:latin typeface="微软雅黑" pitchFamily="34" charset="-122"/>
                <a:ea typeface="微软雅黑" pitchFamily="34" charset="-122"/>
              </a:rPr>
              <a:t>350</a:t>
            </a:r>
            <a:r>
              <a:rPr lang="zh-CN" altLang="en-US" sz="1300" dirty="0">
                <a:solidFill>
                  <a:schemeClr val="tx1">
                    <a:lumMod val="65000"/>
                    <a:lumOff val="35000"/>
                  </a:schemeClr>
                </a:solidFill>
                <a:latin typeface="微软雅黑" pitchFamily="34" charset="-122"/>
                <a:ea typeface="微软雅黑" pitchFamily="34" charset="-122"/>
              </a:rPr>
              <a:t>万</a:t>
            </a:r>
          </a:p>
        </p:txBody>
      </p:sp>
      <p:sp>
        <p:nvSpPr>
          <p:cNvPr id="43" name="TextBox 9"/>
          <p:cNvSpPr txBox="1">
            <a:spLocks noChangeArrowheads="1"/>
          </p:cNvSpPr>
          <p:nvPr/>
        </p:nvSpPr>
        <p:spPr bwMode="auto">
          <a:xfrm>
            <a:off x="2784958" y="2227951"/>
            <a:ext cx="469982" cy="198498"/>
          </a:xfrm>
          <a:prstGeom prst="rect">
            <a:avLst/>
          </a:prstGeom>
          <a:noFill/>
          <a:ln w="9525">
            <a:noFill/>
            <a:miter lim="800000"/>
            <a:headEnd/>
            <a:tailEnd/>
          </a:ln>
        </p:spPr>
        <p:txBody>
          <a:bodyPr wrap="none" lIns="0" tIns="0" rIns="0" bIns="0">
            <a:spAutoFit/>
          </a:bodyPr>
          <a:lstStyle/>
          <a:p>
            <a:pPr algn="ctr" defTabSz="788988"/>
            <a:r>
              <a:rPr lang="en-US" altLang="zh-CN" sz="1300" dirty="0">
                <a:solidFill>
                  <a:schemeClr val="tx1">
                    <a:lumMod val="65000"/>
                    <a:lumOff val="35000"/>
                  </a:schemeClr>
                </a:solidFill>
                <a:latin typeface="微软雅黑" pitchFamily="34" charset="-122"/>
                <a:ea typeface="微软雅黑" pitchFamily="34" charset="-122"/>
              </a:rPr>
              <a:t>500</a:t>
            </a:r>
            <a:r>
              <a:rPr lang="zh-CN" altLang="en-US" sz="1300" dirty="0">
                <a:solidFill>
                  <a:schemeClr val="tx1">
                    <a:lumMod val="65000"/>
                    <a:lumOff val="35000"/>
                  </a:schemeClr>
                </a:solidFill>
                <a:latin typeface="微软雅黑" pitchFamily="34" charset="-122"/>
                <a:ea typeface="微软雅黑" pitchFamily="34" charset="-122"/>
              </a:rPr>
              <a:t>万</a:t>
            </a:r>
          </a:p>
        </p:txBody>
      </p:sp>
      <p:sp>
        <p:nvSpPr>
          <p:cNvPr id="44" name="TextBox 9"/>
          <p:cNvSpPr txBox="1">
            <a:spLocks noChangeArrowheads="1"/>
          </p:cNvSpPr>
          <p:nvPr/>
        </p:nvSpPr>
        <p:spPr bwMode="auto">
          <a:xfrm>
            <a:off x="4623603" y="2852031"/>
            <a:ext cx="469982" cy="198499"/>
          </a:xfrm>
          <a:prstGeom prst="rect">
            <a:avLst/>
          </a:prstGeom>
          <a:noFill/>
          <a:ln w="9525">
            <a:noFill/>
            <a:miter lim="800000"/>
            <a:headEnd/>
            <a:tailEnd/>
          </a:ln>
        </p:spPr>
        <p:txBody>
          <a:bodyPr wrap="none" lIns="0" tIns="0" rIns="0" bIns="0">
            <a:spAutoFit/>
          </a:bodyPr>
          <a:lstStyle/>
          <a:p>
            <a:pPr algn="ctr" defTabSz="788988"/>
            <a:r>
              <a:rPr lang="en-US" altLang="zh-CN" sz="1300" dirty="0">
                <a:solidFill>
                  <a:schemeClr val="tx1">
                    <a:lumMod val="65000"/>
                    <a:lumOff val="35000"/>
                  </a:schemeClr>
                </a:solidFill>
                <a:latin typeface="微软雅黑" pitchFamily="34" charset="-122"/>
                <a:ea typeface="微软雅黑" pitchFamily="34" charset="-122"/>
              </a:rPr>
              <a:t>300</a:t>
            </a:r>
            <a:r>
              <a:rPr lang="zh-CN" altLang="en-US" sz="1300" dirty="0">
                <a:solidFill>
                  <a:schemeClr val="tx1">
                    <a:lumMod val="65000"/>
                    <a:lumOff val="35000"/>
                  </a:schemeClr>
                </a:solidFill>
                <a:latin typeface="微软雅黑" pitchFamily="34" charset="-122"/>
                <a:ea typeface="微软雅黑" pitchFamily="34" charset="-122"/>
              </a:rPr>
              <a:t>万</a:t>
            </a:r>
          </a:p>
        </p:txBody>
      </p:sp>
      <p:sp>
        <p:nvSpPr>
          <p:cNvPr id="48" name="TextBox 47"/>
          <p:cNvSpPr txBox="1">
            <a:spLocks noChangeArrowheads="1"/>
          </p:cNvSpPr>
          <p:nvPr/>
        </p:nvSpPr>
        <p:spPr bwMode="auto">
          <a:xfrm>
            <a:off x="1243230" y="4074783"/>
            <a:ext cx="441402" cy="323950"/>
          </a:xfrm>
          <a:prstGeom prst="rect">
            <a:avLst/>
          </a:prstGeom>
          <a:noFill/>
          <a:ln w="9525">
            <a:noFill/>
            <a:miter lim="800000"/>
            <a:headEnd/>
            <a:tailEnd/>
          </a:ln>
        </p:spPr>
        <p:txBody>
          <a:bodyPr lIns="78981" tIns="39491" rIns="78981" bIns="39491">
            <a:spAutoFit/>
          </a:bodyPr>
          <a:lstStyle/>
          <a:p>
            <a:pPr algn="ctr" defTabSz="788988"/>
            <a:r>
              <a:rPr lang="zh-CN" altLang="en-US" sz="800" b="0">
                <a:latin typeface="微软雅黑" pitchFamily="34" charset="-122"/>
                <a:ea typeface="微软雅黑" pitchFamily="34" charset="-122"/>
              </a:rPr>
              <a:t>（万元）</a:t>
            </a:r>
          </a:p>
        </p:txBody>
      </p:sp>
      <p:sp>
        <p:nvSpPr>
          <p:cNvPr id="49" name="TextBox 9"/>
          <p:cNvSpPr txBox="1">
            <a:spLocks noChangeArrowheads="1"/>
          </p:cNvSpPr>
          <p:nvPr/>
        </p:nvSpPr>
        <p:spPr bwMode="auto">
          <a:xfrm>
            <a:off x="1933911" y="2058036"/>
            <a:ext cx="350899" cy="152447"/>
          </a:xfrm>
          <a:prstGeom prst="rect">
            <a:avLst/>
          </a:prstGeom>
          <a:noFill/>
          <a:ln w="9525">
            <a:noFill/>
            <a:miter lim="800000"/>
            <a:headEnd/>
            <a:tailEnd/>
          </a:ln>
        </p:spPr>
        <p:txBody>
          <a:bodyPr wrap="none" lIns="0" tIns="0" rIns="0" bIns="0">
            <a:spAutoFit/>
          </a:bodyPr>
          <a:lstStyle/>
          <a:p>
            <a:pPr algn="ctr" defTabSz="788988"/>
            <a:r>
              <a:rPr lang="en-US" altLang="zh-CN" sz="1000" b="0" dirty="0">
                <a:solidFill>
                  <a:schemeClr val="tx1">
                    <a:lumMod val="10000"/>
                    <a:lumOff val="90000"/>
                  </a:schemeClr>
                </a:solidFill>
                <a:latin typeface="微软雅黑" pitchFamily="34" charset="-122"/>
                <a:ea typeface="微软雅黑" pitchFamily="34" charset="-122"/>
              </a:rPr>
              <a:t>650</a:t>
            </a:r>
            <a:r>
              <a:rPr lang="zh-CN" altLang="en-US" sz="1000" b="0" dirty="0">
                <a:solidFill>
                  <a:schemeClr val="tx1">
                    <a:lumMod val="10000"/>
                    <a:lumOff val="90000"/>
                  </a:schemeClr>
                </a:solidFill>
                <a:latin typeface="微软雅黑" pitchFamily="34" charset="-122"/>
                <a:ea typeface="微软雅黑" pitchFamily="34" charset="-122"/>
              </a:rPr>
              <a:t>万</a:t>
            </a:r>
          </a:p>
        </p:txBody>
      </p:sp>
      <p:sp>
        <p:nvSpPr>
          <p:cNvPr id="50" name="TextBox 9"/>
          <p:cNvSpPr txBox="1">
            <a:spLocks noChangeArrowheads="1"/>
          </p:cNvSpPr>
          <p:nvPr/>
        </p:nvSpPr>
        <p:spPr bwMode="auto">
          <a:xfrm>
            <a:off x="2841993" y="2763103"/>
            <a:ext cx="354326" cy="153936"/>
          </a:xfrm>
          <a:prstGeom prst="rect">
            <a:avLst/>
          </a:prstGeom>
          <a:noFill/>
          <a:ln w="9525">
            <a:noFill/>
            <a:miter lim="800000"/>
            <a:headEnd/>
            <a:tailEnd/>
          </a:ln>
        </p:spPr>
        <p:txBody>
          <a:bodyPr wrap="none" lIns="0" tIns="0" rIns="0" bIns="0">
            <a:spAutoFit/>
          </a:bodyPr>
          <a:lstStyle/>
          <a:p>
            <a:pPr algn="ctr" defTabSz="788988"/>
            <a:r>
              <a:rPr lang="en-US" altLang="zh-CN" sz="1000" b="0" dirty="0">
                <a:solidFill>
                  <a:schemeClr val="tx1">
                    <a:lumMod val="10000"/>
                    <a:lumOff val="90000"/>
                  </a:schemeClr>
                </a:solidFill>
                <a:latin typeface="微软雅黑" pitchFamily="34" charset="-122"/>
                <a:ea typeface="微软雅黑" pitchFamily="34" charset="-122"/>
              </a:rPr>
              <a:t>420</a:t>
            </a:r>
            <a:r>
              <a:rPr lang="zh-CN" altLang="en-US" sz="1000" b="0" dirty="0">
                <a:solidFill>
                  <a:schemeClr val="tx1">
                    <a:lumMod val="10000"/>
                    <a:lumOff val="90000"/>
                  </a:schemeClr>
                </a:solidFill>
                <a:latin typeface="微软雅黑" pitchFamily="34" charset="-122"/>
                <a:ea typeface="微软雅黑" pitchFamily="34" charset="-122"/>
              </a:rPr>
              <a:t>万</a:t>
            </a:r>
          </a:p>
        </p:txBody>
      </p:sp>
      <p:sp>
        <p:nvSpPr>
          <p:cNvPr id="51" name="TextBox 9"/>
          <p:cNvSpPr txBox="1">
            <a:spLocks noChangeArrowheads="1"/>
          </p:cNvSpPr>
          <p:nvPr/>
        </p:nvSpPr>
        <p:spPr bwMode="auto">
          <a:xfrm>
            <a:off x="3762903" y="3376067"/>
            <a:ext cx="354326" cy="153936"/>
          </a:xfrm>
          <a:prstGeom prst="rect">
            <a:avLst/>
          </a:prstGeom>
          <a:noFill/>
          <a:ln w="9525">
            <a:noFill/>
            <a:miter lim="800000"/>
            <a:headEnd/>
            <a:tailEnd/>
          </a:ln>
        </p:spPr>
        <p:txBody>
          <a:bodyPr wrap="none" lIns="0" tIns="0" rIns="0" bIns="0">
            <a:spAutoFit/>
          </a:bodyPr>
          <a:lstStyle/>
          <a:p>
            <a:pPr algn="ctr" defTabSz="788988"/>
            <a:r>
              <a:rPr lang="en-US" altLang="zh-CN" sz="1000" b="0" dirty="0">
                <a:solidFill>
                  <a:schemeClr val="tx1">
                    <a:lumMod val="10000"/>
                    <a:lumOff val="90000"/>
                  </a:schemeClr>
                </a:solidFill>
                <a:latin typeface="微软雅黑" pitchFamily="34" charset="-122"/>
                <a:ea typeface="微软雅黑" pitchFamily="34" charset="-122"/>
              </a:rPr>
              <a:t>220</a:t>
            </a:r>
            <a:r>
              <a:rPr lang="zh-CN" altLang="en-US" sz="1000" b="0" dirty="0">
                <a:solidFill>
                  <a:schemeClr val="tx1">
                    <a:lumMod val="10000"/>
                    <a:lumOff val="90000"/>
                  </a:schemeClr>
                </a:solidFill>
                <a:latin typeface="微软雅黑" pitchFamily="34" charset="-122"/>
                <a:ea typeface="微软雅黑" pitchFamily="34" charset="-122"/>
              </a:rPr>
              <a:t>万</a:t>
            </a:r>
          </a:p>
        </p:txBody>
      </p:sp>
      <p:sp>
        <p:nvSpPr>
          <p:cNvPr id="52" name="TextBox 9"/>
          <p:cNvSpPr txBox="1">
            <a:spLocks noChangeArrowheads="1"/>
          </p:cNvSpPr>
          <p:nvPr/>
        </p:nvSpPr>
        <p:spPr bwMode="auto">
          <a:xfrm>
            <a:off x="4667141" y="3357011"/>
            <a:ext cx="354326" cy="153936"/>
          </a:xfrm>
          <a:prstGeom prst="rect">
            <a:avLst/>
          </a:prstGeom>
          <a:noFill/>
          <a:ln w="9525">
            <a:noFill/>
            <a:miter lim="800000"/>
            <a:headEnd/>
            <a:tailEnd/>
          </a:ln>
        </p:spPr>
        <p:txBody>
          <a:bodyPr wrap="none" lIns="0" tIns="0" rIns="0" bIns="0">
            <a:spAutoFit/>
          </a:bodyPr>
          <a:lstStyle/>
          <a:p>
            <a:pPr algn="ctr" defTabSz="788988"/>
            <a:r>
              <a:rPr lang="en-US" altLang="zh-CN" sz="1000" b="0" dirty="0">
                <a:solidFill>
                  <a:schemeClr val="tx1">
                    <a:lumMod val="10000"/>
                    <a:lumOff val="90000"/>
                  </a:schemeClr>
                </a:solidFill>
                <a:latin typeface="微软雅黑" pitchFamily="34" charset="-122"/>
                <a:ea typeface="微软雅黑" pitchFamily="34" charset="-122"/>
              </a:rPr>
              <a:t>240</a:t>
            </a:r>
            <a:r>
              <a:rPr lang="zh-CN" altLang="en-US" sz="1000" b="0" dirty="0">
                <a:solidFill>
                  <a:schemeClr val="tx1">
                    <a:lumMod val="10000"/>
                    <a:lumOff val="90000"/>
                  </a:schemeClr>
                </a:solidFill>
                <a:latin typeface="微软雅黑" pitchFamily="34" charset="-122"/>
                <a:ea typeface="微软雅黑" pitchFamily="34" charset="-122"/>
              </a:rPr>
              <a:t>万</a:t>
            </a:r>
          </a:p>
        </p:txBody>
      </p:sp>
      <p:sp>
        <p:nvSpPr>
          <p:cNvPr id="53" name="矩形 52"/>
          <p:cNvSpPr>
            <a:spLocks noChangeArrowheads="1"/>
          </p:cNvSpPr>
          <p:nvPr/>
        </p:nvSpPr>
        <p:spPr bwMode="auto">
          <a:xfrm>
            <a:off x="6217730" y="3787358"/>
            <a:ext cx="317555" cy="154035"/>
          </a:xfrm>
          <a:prstGeom prst="rect">
            <a:avLst/>
          </a:prstGeom>
          <a:solidFill>
            <a:schemeClr val="bg1">
              <a:lumMod val="75000"/>
            </a:schemeClr>
          </a:solidFill>
          <a:ln w="25400" algn="ctr">
            <a:noFill/>
            <a:miter lim="800000"/>
            <a:headEnd/>
            <a:tailEnd/>
          </a:ln>
        </p:spPr>
        <p:txBody>
          <a:bodyPr lIns="78981" tIns="39491" rIns="78981" bIns="39491" anchor="ctr"/>
          <a:lstStyle/>
          <a:p>
            <a:pPr algn="ctr" defTabSz="788988"/>
            <a:endParaRPr lang="zh-CN" altLang="en-US" sz="1600" b="0">
              <a:solidFill>
                <a:srgbClr val="FFFFFF"/>
              </a:solidFill>
            </a:endParaRPr>
          </a:p>
        </p:txBody>
      </p:sp>
      <p:sp>
        <p:nvSpPr>
          <p:cNvPr id="54" name="矩形 53"/>
          <p:cNvSpPr>
            <a:spLocks noChangeArrowheads="1"/>
          </p:cNvSpPr>
          <p:nvPr/>
        </p:nvSpPr>
        <p:spPr bwMode="auto">
          <a:xfrm>
            <a:off x="6217730" y="4066845"/>
            <a:ext cx="317555" cy="155623"/>
          </a:xfrm>
          <a:prstGeom prst="rect">
            <a:avLst/>
          </a:prstGeom>
          <a:solidFill>
            <a:schemeClr val="accent1"/>
          </a:solidFill>
          <a:ln w="25400" algn="ctr">
            <a:noFill/>
            <a:miter lim="800000"/>
            <a:headEnd/>
            <a:tailEnd/>
          </a:ln>
        </p:spPr>
        <p:txBody>
          <a:bodyPr lIns="78981" tIns="39491" rIns="78981" bIns="39491" anchor="ctr"/>
          <a:lstStyle/>
          <a:p>
            <a:pPr algn="ctr" defTabSz="788988"/>
            <a:endParaRPr lang="zh-CN" altLang="en-US" sz="1600" b="0">
              <a:solidFill>
                <a:srgbClr val="FFFFFF"/>
              </a:solidFill>
            </a:endParaRPr>
          </a:p>
        </p:txBody>
      </p:sp>
      <p:sp>
        <p:nvSpPr>
          <p:cNvPr id="60" name="TextBox 9"/>
          <p:cNvSpPr txBox="1">
            <a:spLocks noChangeArrowheads="1"/>
          </p:cNvSpPr>
          <p:nvPr/>
        </p:nvSpPr>
        <p:spPr bwMode="auto">
          <a:xfrm>
            <a:off x="1886277" y="1621339"/>
            <a:ext cx="469982" cy="198498"/>
          </a:xfrm>
          <a:prstGeom prst="rect">
            <a:avLst/>
          </a:prstGeom>
          <a:noFill/>
          <a:ln w="9525">
            <a:noFill/>
            <a:miter lim="800000"/>
            <a:headEnd/>
            <a:tailEnd/>
          </a:ln>
        </p:spPr>
        <p:txBody>
          <a:bodyPr wrap="none" lIns="0" tIns="0" rIns="0" bIns="0">
            <a:spAutoFit/>
          </a:bodyPr>
          <a:lstStyle/>
          <a:p>
            <a:pPr algn="ctr" defTabSz="788988"/>
            <a:r>
              <a:rPr lang="en-US" altLang="zh-CN" sz="1300" dirty="0">
                <a:solidFill>
                  <a:schemeClr val="tx1">
                    <a:lumMod val="65000"/>
                    <a:lumOff val="35000"/>
                  </a:schemeClr>
                </a:solidFill>
                <a:latin typeface="微软雅黑" pitchFamily="34" charset="-122"/>
                <a:ea typeface="微软雅黑" pitchFamily="34" charset="-122"/>
              </a:rPr>
              <a:t>700</a:t>
            </a:r>
            <a:r>
              <a:rPr lang="zh-CN" altLang="en-US" sz="1300" dirty="0">
                <a:solidFill>
                  <a:schemeClr val="tx1">
                    <a:lumMod val="65000"/>
                    <a:lumOff val="35000"/>
                  </a:schemeClr>
                </a:solidFill>
                <a:latin typeface="微软雅黑" pitchFamily="34" charset="-122"/>
                <a:ea typeface="微软雅黑" pitchFamily="34" charset="-122"/>
              </a:rPr>
              <a:t>万</a:t>
            </a:r>
          </a:p>
        </p:txBody>
      </p:sp>
    </p:spTree>
  </p:cSld>
  <p:clrMapOvr>
    <a:masterClrMapping/>
  </p:clrMapOvr>
  <p:transition spd="slow" advClick="0" advTm="13401">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 fill="hold"/>
                                        <p:tgtEl>
                                          <p:spTgt spid="24"/>
                                        </p:tgtEl>
                                        <p:attrNameLst>
                                          <p:attrName>ppt_x</p:attrName>
                                        </p:attrNameLst>
                                      </p:cBhvr>
                                      <p:tavLst>
                                        <p:tav tm="0">
                                          <p:val>
                                            <p:strVal val="0-#ppt_w/2"/>
                                          </p:val>
                                        </p:tav>
                                        <p:tav tm="100000">
                                          <p:val>
                                            <p:strVal val="#ppt_x"/>
                                          </p:val>
                                        </p:tav>
                                      </p:tavLst>
                                    </p:anim>
                                    <p:anim calcmode="lin" valueType="num">
                                      <p:cBhvr additive="base">
                                        <p:cTn id="12" dur="1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100" fill="hold"/>
                                        <p:tgtEl>
                                          <p:spTgt spid="45"/>
                                        </p:tgtEl>
                                        <p:attrNameLst>
                                          <p:attrName>ppt_x</p:attrName>
                                        </p:attrNameLst>
                                      </p:cBhvr>
                                      <p:tavLst>
                                        <p:tav tm="0">
                                          <p:val>
                                            <p:strVal val="0-#ppt_w/2"/>
                                          </p:val>
                                        </p:tav>
                                        <p:tav tm="100000">
                                          <p:val>
                                            <p:strVal val="#ppt_x"/>
                                          </p:val>
                                        </p:tav>
                                      </p:tavLst>
                                    </p:anim>
                                    <p:anim calcmode="lin" valueType="num">
                                      <p:cBhvr additive="base">
                                        <p:cTn id="17" dur="100" fill="hold"/>
                                        <p:tgtEl>
                                          <p:spTgt spid="45"/>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100" fill="hold"/>
                                        <p:tgtEl>
                                          <p:spTgt spid="7"/>
                                        </p:tgtEl>
                                        <p:attrNameLst>
                                          <p:attrName>ppt_x</p:attrName>
                                        </p:attrNameLst>
                                      </p:cBhvr>
                                      <p:tavLst>
                                        <p:tav tm="0">
                                          <p:val>
                                            <p:strVal val="0-#ppt_w/2"/>
                                          </p:val>
                                        </p:tav>
                                        <p:tav tm="100000">
                                          <p:val>
                                            <p:strVal val="#ppt_x"/>
                                          </p:val>
                                        </p:tav>
                                      </p:tavLst>
                                    </p:anim>
                                    <p:anim calcmode="lin" valueType="num">
                                      <p:cBhvr additive="base">
                                        <p:cTn id="22" dur="1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100" fill="hold"/>
                                        <p:tgtEl>
                                          <p:spTgt spid="8"/>
                                        </p:tgtEl>
                                        <p:attrNameLst>
                                          <p:attrName>ppt_x</p:attrName>
                                        </p:attrNameLst>
                                      </p:cBhvr>
                                      <p:tavLst>
                                        <p:tav tm="0">
                                          <p:val>
                                            <p:strVal val="0-#ppt_w/2"/>
                                          </p:val>
                                        </p:tav>
                                        <p:tav tm="100000">
                                          <p:val>
                                            <p:strVal val="#ppt_x"/>
                                          </p:val>
                                        </p:tav>
                                      </p:tavLst>
                                    </p:anim>
                                    <p:anim calcmode="lin" valueType="num">
                                      <p:cBhvr additive="base">
                                        <p:cTn id="27" dur="100" fill="hold"/>
                                        <p:tgtEl>
                                          <p:spTgt spid="8"/>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 fill="hold"/>
                                        <p:tgtEl>
                                          <p:spTgt spid="9"/>
                                        </p:tgtEl>
                                        <p:attrNameLst>
                                          <p:attrName>ppt_x</p:attrName>
                                        </p:attrNameLst>
                                      </p:cBhvr>
                                      <p:tavLst>
                                        <p:tav tm="0">
                                          <p:val>
                                            <p:strVal val="0-#ppt_w/2"/>
                                          </p:val>
                                        </p:tav>
                                        <p:tav tm="100000">
                                          <p:val>
                                            <p:strVal val="#ppt_x"/>
                                          </p:val>
                                        </p:tav>
                                      </p:tavLst>
                                    </p:anim>
                                    <p:anim calcmode="lin" valueType="num">
                                      <p:cBhvr additive="base">
                                        <p:cTn id="32" dur="1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 fill="hold"/>
                                        <p:tgtEl>
                                          <p:spTgt spid="10"/>
                                        </p:tgtEl>
                                        <p:attrNameLst>
                                          <p:attrName>ppt_x</p:attrName>
                                        </p:attrNameLst>
                                      </p:cBhvr>
                                      <p:tavLst>
                                        <p:tav tm="0">
                                          <p:val>
                                            <p:strVal val="0-#ppt_w/2"/>
                                          </p:val>
                                        </p:tav>
                                        <p:tav tm="100000">
                                          <p:val>
                                            <p:strVal val="#ppt_x"/>
                                          </p:val>
                                        </p:tav>
                                      </p:tavLst>
                                    </p:anim>
                                    <p:anim calcmode="lin" valueType="num">
                                      <p:cBhvr additive="base">
                                        <p:cTn id="37" dur="100" fill="hold"/>
                                        <p:tgtEl>
                                          <p:spTgt spid="10"/>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100" fill="hold"/>
                                        <p:tgtEl>
                                          <p:spTgt spid="11"/>
                                        </p:tgtEl>
                                        <p:attrNameLst>
                                          <p:attrName>ppt_x</p:attrName>
                                        </p:attrNameLst>
                                      </p:cBhvr>
                                      <p:tavLst>
                                        <p:tav tm="0">
                                          <p:val>
                                            <p:strVal val="0-#ppt_w/2"/>
                                          </p:val>
                                        </p:tav>
                                        <p:tav tm="100000">
                                          <p:val>
                                            <p:strVal val="#ppt_x"/>
                                          </p:val>
                                        </p:tav>
                                      </p:tavLst>
                                    </p:anim>
                                    <p:anim calcmode="lin" valueType="num">
                                      <p:cBhvr additive="base">
                                        <p:cTn id="42" dur="100" fill="hold"/>
                                        <p:tgtEl>
                                          <p:spTgt spid="11"/>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100" fill="hold"/>
                                        <p:tgtEl>
                                          <p:spTgt spid="12"/>
                                        </p:tgtEl>
                                        <p:attrNameLst>
                                          <p:attrName>ppt_x</p:attrName>
                                        </p:attrNameLst>
                                      </p:cBhvr>
                                      <p:tavLst>
                                        <p:tav tm="0">
                                          <p:val>
                                            <p:strVal val="0-#ppt_w/2"/>
                                          </p:val>
                                        </p:tav>
                                        <p:tav tm="100000">
                                          <p:val>
                                            <p:strVal val="#ppt_x"/>
                                          </p:val>
                                        </p:tav>
                                      </p:tavLst>
                                    </p:anim>
                                    <p:anim calcmode="lin" valueType="num">
                                      <p:cBhvr additive="base">
                                        <p:cTn id="47" dur="100" fill="hold"/>
                                        <p:tgtEl>
                                          <p:spTgt spid="12"/>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100" fill="hold"/>
                                        <p:tgtEl>
                                          <p:spTgt spid="23"/>
                                        </p:tgtEl>
                                        <p:attrNameLst>
                                          <p:attrName>ppt_x</p:attrName>
                                        </p:attrNameLst>
                                      </p:cBhvr>
                                      <p:tavLst>
                                        <p:tav tm="0">
                                          <p:val>
                                            <p:strVal val="0-#ppt_w/2"/>
                                          </p:val>
                                        </p:tav>
                                        <p:tav tm="100000">
                                          <p:val>
                                            <p:strVal val="#ppt_x"/>
                                          </p:val>
                                        </p:tav>
                                      </p:tavLst>
                                    </p:anim>
                                    <p:anim calcmode="lin" valueType="num">
                                      <p:cBhvr additive="base">
                                        <p:cTn id="52" dur="100" fill="hold"/>
                                        <p:tgtEl>
                                          <p:spTgt spid="23"/>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additive="base">
                                        <p:cTn id="56" dur="200" fill="hold"/>
                                        <p:tgtEl>
                                          <p:spTgt spid="48"/>
                                        </p:tgtEl>
                                        <p:attrNameLst>
                                          <p:attrName>ppt_x</p:attrName>
                                        </p:attrNameLst>
                                      </p:cBhvr>
                                      <p:tavLst>
                                        <p:tav tm="0">
                                          <p:val>
                                            <p:strVal val="0-#ppt_w/2"/>
                                          </p:val>
                                        </p:tav>
                                        <p:tav tm="100000">
                                          <p:val>
                                            <p:strVal val="#ppt_x"/>
                                          </p:val>
                                        </p:tav>
                                      </p:tavLst>
                                    </p:anim>
                                    <p:anim calcmode="lin" valueType="num">
                                      <p:cBhvr additive="base">
                                        <p:cTn id="57" dur="200" fill="hold"/>
                                        <p:tgtEl>
                                          <p:spTgt spid="48"/>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200" fill="hold"/>
                                        <p:tgtEl>
                                          <p:spTgt spid="41"/>
                                        </p:tgtEl>
                                        <p:attrNameLst>
                                          <p:attrName>ppt_x</p:attrName>
                                        </p:attrNameLst>
                                      </p:cBhvr>
                                      <p:tavLst>
                                        <p:tav tm="0">
                                          <p:val>
                                            <p:strVal val="0-#ppt_w/2"/>
                                          </p:val>
                                        </p:tav>
                                        <p:tav tm="100000">
                                          <p:val>
                                            <p:strVal val="#ppt_x"/>
                                          </p:val>
                                        </p:tav>
                                      </p:tavLst>
                                    </p:anim>
                                    <p:anim calcmode="lin" valueType="num">
                                      <p:cBhvr additive="base">
                                        <p:cTn id="62" dur="200" fill="hold"/>
                                        <p:tgtEl>
                                          <p:spTgt spid="41"/>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down)">
                                      <p:cBhvr>
                                        <p:cTn id="66" dur="300"/>
                                        <p:tgtEl>
                                          <p:spTgt spid="25"/>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60"/>
                                        </p:tgtEl>
                                        <p:attrNameLst>
                                          <p:attrName>style.visibility</p:attrName>
                                        </p:attrNameLst>
                                      </p:cBhvr>
                                      <p:to>
                                        <p:strVal val="visible"/>
                                      </p:to>
                                    </p:set>
                                    <p:anim calcmode="lin" valueType="num">
                                      <p:cBhvr>
                                        <p:cTn id="70" dur="300" fill="hold"/>
                                        <p:tgtEl>
                                          <p:spTgt spid="60"/>
                                        </p:tgtEl>
                                        <p:attrNameLst>
                                          <p:attrName>ppt_w</p:attrName>
                                        </p:attrNameLst>
                                      </p:cBhvr>
                                      <p:tavLst>
                                        <p:tav tm="0">
                                          <p:val>
                                            <p:fltVal val="0"/>
                                          </p:val>
                                        </p:tav>
                                        <p:tav tm="100000">
                                          <p:val>
                                            <p:strVal val="#ppt_w"/>
                                          </p:val>
                                        </p:tav>
                                      </p:tavLst>
                                    </p:anim>
                                    <p:anim calcmode="lin" valueType="num">
                                      <p:cBhvr>
                                        <p:cTn id="71" dur="300" fill="hold"/>
                                        <p:tgtEl>
                                          <p:spTgt spid="60"/>
                                        </p:tgtEl>
                                        <p:attrNameLst>
                                          <p:attrName>ppt_h</p:attrName>
                                        </p:attrNameLst>
                                      </p:cBhvr>
                                      <p:tavLst>
                                        <p:tav tm="0">
                                          <p:val>
                                            <p:fltVal val="0"/>
                                          </p:val>
                                        </p:tav>
                                        <p:tav tm="100000">
                                          <p:val>
                                            <p:strVal val="#ppt_h"/>
                                          </p:val>
                                        </p:tav>
                                      </p:tavLst>
                                    </p:anim>
                                    <p:animEffect transition="in" filter="fade">
                                      <p:cBhvr>
                                        <p:cTn id="72" dur="300"/>
                                        <p:tgtEl>
                                          <p:spTgt spid="60"/>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wipe(down)">
                                      <p:cBhvr>
                                        <p:cTn id="76" dur="500"/>
                                        <p:tgtEl>
                                          <p:spTgt spid="26"/>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cBhvr>
                                        <p:cTn id="80" dur="300" fill="hold"/>
                                        <p:tgtEl>
                                          <p:spTgt spid="49"/>
                                        </p:tgtEl>
                                        <p:attrNameLst>
                                          <p:attrName>ppt_w</p:attrName>
                                        </p:attrNameLst>
                                      </p:cBhvr>
                                      <p:tavLst>
                                        <p:tav tm="0">
                                          <p:val>
                                            <p:fltVal val="0"/>
                                          </p:val>
                                        </p:tav>
                                        <p:tav tm="100000">
                                          <p:val>
                                            <p:strVal val="#ppt_w"/>
                                          </p:val>
                                        </p:tav>
                                      </p:tavLst>
                                    </p:anim>
                                    <p:anim calcmode="lin" valueType="num">
                                      <p:cBhvr>
                                        <p:cTn id="81" dur="300" fill="hold"/>
                                        <p:tgtEl>
                                          <p:spTgt spid="49"/>
                                        </p:tgtEl>
                                        <p:attrNameLst>
                                          <p:attrName>ppt_h</p:attrName>
                                        </p:attrNameLst>
                                      </p:cBhvr>
                                      <p:tavLst>
                                        <p:tav tm="0">
                                          <p:val>
                                            <p:fltVal val="0"/>
                                          </p:val>
                                        </p:tav>
                                        <p:tav tm="100000">
                                          <p:val>
                                            <p:strVal val="#ppt_h"/>
                                          </p:val>
                                        </p:tav>
                                      </p:tavLst>
                                    </p:anim>
                                    <p:animEffect transition="in" filter="fade">
                                      <p:cBhvr>
                                        <p:cTn id="82" dur="300"/>
                                        <p:tgtEl>
                                          <p:spTgt spid="49"/>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 calcmode="lin" valueType="num">
                                      <p:cBhvr additive="base">
                                        <p:cTn id="86" dur="200" fill="hold"/>
                                        <p:tgtEl>
                                          <p:spTgt spid="4"/>
                                        </p:tgtEl>
                                        <p:attrNameLst>
                                          <p:attrName>ppt_x</p:attrName>
                                        </p:attrNameLst>
                                      </p:cBhvr>
                                      <p:tavLst>
                                        <p:tav tm="0">
                                          <p:val>
                                            <p:strVal val="0-#ppt_w/2"/>
                                          </p:val>
                                        </p:tav>
                                        <p:tav tm="100000">
                                          <p:val>
                                            <p:strVal val="#ppt_x"/>
                                          </p:val>
                                        </p:tav>
                                      </p:tavLst>
                                    </p:anim>
                                    <p:anim calcmode="lin" valueType="num">
                                      <p:cBhvr additive="base">
                                        <p:cTn id="87" dur="200" fill="hold"/>
                                        <p:tgtEl>
                                          <p:spTgt spid="4"/>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down)">
                                      <p:cBhvr>
                                        <p:cTn id="91" dur="300"/>
                                        <p:tgtEl>
                                          <p:spTgt spid="27"/>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43"/>
                                        </p:tgtEl>
                                        <p:attrNameLst>
                                          <p:attrName>style.visibility</p:attrName>
                                        </p:attrNameLst>
                                      </p:cBhvr>
                                      <p:to>
                                        <p:strVal val="visible"/>
                                      </p:to>
                                    </p:set>
                                    <p:anim calcmode="lin" valueType="num">
                                      <p:cBhvr>
                                        <p:cTn id="95" dur="300" fill="hold"/>
                                        <p:tgtEl>
                                          <p:spTgt spid="43"/>
                                        </p:tgtEl>
                                        <p:attrNameLst>
                                          <p:attrName>ppt_w</p:attrName>
                                        </p:attrNameLst>
                                      </p:cBhvr>
                                      <p:tavLst>
                                        <p:tav tm="0">
                                          <p:val>
                                            <p:fltVal val="0"/>
                                          </p:val>
                                        </p:tav>
                                        <p:tav tm="100000">
                                          <p:val>
                                            <p:strVal val="#ppt_w"/>
                                          </p:val>
                                        </p:tav>
                                      </p:tavLst>
                                    </p:anim>
                                    <p:anim calcmode="lin" valueType="num">
                                      <p:cBhvr>
                                        <p:cTn id="96" dur="300" fill="hold"/>
                                        <p:tgtEl>
                                          <p:spTgt spid="43"/>
                                        </p:tgtEl>
                                        <p:attrNameLst>
                                          <p:attrName>ppt_h</p:attrName>
                                        </p:attrNameLst>
                                      </p:cBhvr>
                                      <p:tavLst>
                                        <p:tav tm="0">
                                          <p:val>
                                            <p:fltVal val="0"/>
                                          </p:val>
                                        </p:tav>
                                        <p:tav tm="100000">
                                          <p:val>
                                            <p:strVal val="#ppt_h"/>
                                          </p:val>
                                        </p:tav>
                                      </p:tavLst>
                                    </p:anim>
                                    <p:animEffect transition="in" filter="fade">
                                      <p:cBhvr>
                                        <p:cTn id="97" dur="300"/>
                                        <p:tgtEl>
                                          <p:spTgt spid="43"/>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wipe(down)">
                                      <p:cBhvr>
                                        <p:cTn id="101" dur="500"/>
                                        <p:tgtEl>
                                          <p:spTgt spid="28"/>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300" fill="hold"/>
                                        <p:tgtEl>
                                          <p:spTgt spid="50"/>
                                        </p:tgtEl>
                                        <p:attrNameLst>
                                          <p:attrName>ppt_w</p:attrName>
                                        </p:attrNameLst>
                                      </p:cBhvr>
                                      <p:tavLst>
                                        <p:tav tm="0">
                                          <p:val>
                                            <p:fltVal val="0"/>
                                          </p:val>
                                        </p:tav>
                                        <p:tav tm="100000">
                                          <p:val>
                                            <p:strVal val="#ppt_w"/>
                                          </p:val>
                                        </p:tav>
                                      </p:tavLst>
                                    </p:anim>
                                    <p:anim calcmode="lin" valueType="num">
                                      <p:cBhvr>
                                        <p:cTn id="106" dur="300" fill="hold"/>
                                        <p:tgtEl>
                                          <p:spTgt spid="50"/>
                                        </p:tgtEl>
                                        <p:attrNameLst>
                                          <p:attrName>ppt_h</p:attrName>
                                        </p:attrNameLst>
                                      </p:cBhvr>
                                      <p:tavLst>
                                        <p:tav tm="0">
                                          <p:val>
                                            <p:fltVal val="0"/>
                                          </p:val>
                                        </p:tav>
                                        <p:tav tm="100000">
                                          <p:val>
                                            <p:strVal val="#ppt_h"/>
                                          </p:val>
                                        </p:tav>
                                      </p:tavLst>
                                    </p:anim>
                                    <p:animEffect transition="in" filter="fade">
                                      <p:cBhvr>
                                        <p:cTn id="107" dur="300"/>
                                        <p:tgtEl>
                                          <p:spTgt spid="50"/>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 calcmode="lin" valueType="num">
                                      <p:cBhvr additive="base">
                                        <p:cTn id="111" dur="200" fill="hold"/>
                                        <p:tgtEl>
                                          <p:spTgt spid="5"/>
                                        </p:tgtEl>
                                        <p:attrNameLst>
                                          <p:attrName>ppt_x</p:attrName>
                                        </p:attrNameLst>
                                      </p:cBhvr>
                                      <p:tavLst>
                                        <p:tav tm="0">
                                          <p:val>
                                            <p:strVal val="0-#ppt_w/2"/>
                                          </p:val>
                                        </p:tav>
                                        <p:tav tm="100000">
                                          <p:val>
                                            <p:strVal val="#ppt_x"/>
                                          </p:val>
                                        </p:tav>
                                      </p:tavLst>
                                    </p:anim>
                                    <p:anim calcmode="lin" valueType="num">
                                      <p:cBhvr additive="base">
                                        <p:cTn id="112" dur="200" fill="hold"/>
                                        <p:tgtEl>
                                          <p:spTgt spid="5"/>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29"/>
                                        </p:tgtEl>
                                        <p:attrNameLst>
                                          <p:attrName>style.visibility</p:attrName>
                                        </p:attrNameLst>
                                      </p:cBhvr>
                                      <p:to>
                                        <p:strVal val="visible"/>
                                      </p:to>
                                    </p:set>
                                    <p:animEffect transition="in" filter="wipe(down)">
                                      <p:cBhvr>
                                        <p:cTn id="116" dur="300"/>
                                        <p:tgtEl>
                                          <p:spTgt spid="29"/>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42"/>
                                        </p:tgtEl>
                                        <p:attrNameLst>
                                          <p:attrName>style.visibility</p:attrName>
                                        </p:attrNameLst>
                                      </p:cBhvr>
                                      <p:to>
                                        <p:strVal val="visible"/>
                                      </p:to>
                                    </p:set>
                                    <p:anim calcmode="lin" valueType="num">
                                      <p:cBhvr>
                                        <p:cTn id="120" dur="300" fill="hold"/>
                                        <p:tgtEl>
                                          <p:spTgt spid="42"/>
                                        </p:tgtEl>
                                        <p:attrNameLst>
                                          <p:attrName>ppt_w</p:attrName>
                                        </p:attrNameLst>
                                      </p:cBhvr>
                                      <p:tavLst>
                                        <p:tav tm="0">
                                          <p:val>
                                            <p:fltVal val="0"/>
                                          </p:val>
                                        </p:tav>
                                        <p:tav tm="100000">
                                          <p:val>
                                            <p:strVal val="#ppt_w"/>
                                          </p:val>
                                        </p:tav>
                                      </p:tavLst>
                                    </p:anim>
                                    <p:anim calcmode="lin" valueType="num">
                                      <p:cBhvr>
                                        <p:cTn id="121" dur="300" fill="hold"/>
                                        <p:tgtEl>
                                          <p:spTgt spid="42"/>
                                        </p:tgtEl>
                                        <p:attrNameLst>
                                          <p:attrName>ppt_h</p:attrName>
                                        </p:attrNameLst>
                                      </p:cBhvr>
                                      <p:tavLst>
                                        <p:tav tm="0">
                                          <p:val>
                                            <p:fltVal val="0"/>
                                          </p:val>
                                        </p:tav>
                                        <p:tav tm="100000">
                                          <p:val>
                                            <p:strVal val="#ppt_h"/>
                                          </p:val>
                                        </p:tav>
                                      </p:tavLst>
                                    </p:anim>
                                    <p:animEffect transition="in" filter="fade">
                                      <p:cBhvr>
                                        <p:cTn id="122" dur="300"/>
                                        <p:tgtEl>
                                          <p:spTgt spid="42"/>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wipe(down)">
                                      <p:cBhvr>
                                        <p:cTn id="126" dur="500"/>
                                        <p:tgtEl>
                                          <p:spTgt spid="30"/>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51"/>
                                        </p:tgtEl>
                                        <p:attrNameLst>
                                          <p:attrName>style.visibility</p:attrName>
                                        </p:attrNameLst>
                                      </p:cBhvr>
                                      <p:to>
                                        <p:strVal val="visible"/>
                                      </p:to>
                                    </p:set>
                                    <p:anim calcmode="lin" valueType="num">
                                      <p:cBhvr>
                                        <p:cTn id="130" dur="300" fill="hold"/>
                                        <p:tgtEl>
                                          <p:spTgt spid="51"/>
                                        </p:tgtEl>
                                        <p:attrNameLst>
                                          <p:attrName>ppt_w</p:attrName>
                                        </p:attrNameLst>
                                      </p:cBhvr>
                                      <p:tavLst>
                                        <p:tav tm="0">
                                          <p:val>
                                            <p:fltVal val="0"/>
                                          </p:val>
                                        </p:tav>
                                        <p:tav tm="100000">
                                          <p:val>
                                            <p:strVal val="#ppt_w"/>
                                          </p:val>
                                        </p:tav>
                                      </p:tavLst>
                                    </p:anim>
                                    <p:anim calcmode="lin" valueType="num">
                                      <p:cBhvr>
                                        <p:cTn id="131" dur="300" fill="hold"/>
                                        <p:tgtEl>
                                          <p:spTgt spid="51"/>
                                        </p:tgtEl>
                                        <p:attrNameLst>
                                          <p:attrName>ppt_h</p:attrName>
                                        </p:attrNameLst>
                                      </p:cBhvr>
                                      <p:tavLst>
                                        <p:tav tm="0">
                                          <p:val>
                                            <p:fltVal val="0"/>
                                          </p:val>
                                        </p:tav>
                                        <p:tav tm="100000">
                                          <p:val>
                                            <p:strVal val="#ppt_h"/>
                                          </p:val>
                                        </p:tav>
                                      </p:tavLst>
                                    </p:anim>
                                    <p:animEffect transition="in" filter="fade">
                                      <p:cBhvr>
                                        <p:cTn id="132" dur="300"/>
                                        <p:tgtEl>
                                          <p:spTgt spid="51"/>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6"/>
                                        </p:tgtEl>
                                        <p:attrNameLst>
                                          <p:attrName>style.visibility</p:attrName>
                                        </p:attrNameLst>
                                      </p:cBhvr>
                                      <p:to>
                                        <p:strVal val="visible"/>
                                      </p:to>
                                    </p:set>
                                    <p:anim calcmode="lin" valueType="num">
                                      <p:cBhvr additive="base">
                                        <p:cTn id="136" dur="200" fill="hold"/>
                                        <p:tgtEl>
                                          <p:spTgt spid="6"/>
                                        </p:tgtEl>
                                        <p:attrNameLst>
                                          <p:attrName>ppt_x</p:attrName>
                                        </p:attrNameLst>
                                      </p:cBhvr>
                                      <p:tavLst>
                                        <p:tav tm="0">
                                          <p:val>
                                            <p:strVal val="0-#ppt_w/2"/>
                                          </p:val>
                                        </p:tav>
                                        <p:tav tm="100000">
                                          <p:val>
                                            <p:strVal val="#ppt_x"/>
                                          </p:val>
                                        </p:tav>
                                      </p:tavLst>
                                    </p:anim>
                                    <p:anim calcmode="lin" valueType="num">
                                      <p:cBhvr additive="base">
                                        <p:cTn id="137" dur="200" fill="hold"/>
                                        <p:tgtEl>
                                          <p:spTgt spid="6"/>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31"/>
                                        </p:tgtEl>
                                        <p:attrNameLst>
                                          <p:attrName>style.visibility</p:attrName>
                                        </p:attrNameLst>
                                      </p:cBhvr>
                                      <p:to>
                                        <p:strVal val="visible"/>
                                      </p:to>
                                    </p:set>
                                    <p:animEffect transition="in" filter="wipe(down)">
                                      <p:cBhvr>
                                        <p:cTn id="141" dur="300"/>
                                        <p:tgtEl>
                                          <p:spTgt spid="31"/>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44"/>
                                        </p:tgtEl>
                                        <p:attrNameLst>
                                          <p:attrName>style.visibility</p:attrName>
                                        </p:attrNameLst>
                                      </p:cBhvr>
                                      <p:to>
                                        <p:strVal val="visible"/>
                                      </p:to>
                                    </p:set>
                                    <p:anim calcmode="lin" valueType="num">
                                      <p:cBhvr>
                                        <p:cTn id="145" dur="300" fill="hold"/>
                                        <p:tgtEl>
                                          <p:spTgt spid="44"/>
                                        </p:tgtEl>
                                        <p:attrNameLst>
                                          <p:attrName>ppt_w</p:attrName>
                                        </p:attrNameLst>
                                      </p:cBhvr>
                                      <p:tavLst>
                                        <p:tav tm="0">
                                          <p:val>
                                            <p:fltVal val="0"/>
                                          </p:val>
                                        </p:tav>
                                        <p:tav tm="100000">
                                          <p:val>
                                            <p:strVal val="#ppt_w"/>
                                          </p:val>
                                        </p:tav>
                                      </p:tavLst>
                                    </p:anim>
                                    <p:anim calcmode="lin" valueType="num">
                                      <p:cBhvr>
                                        <p:cTn id="146" dur="300" fill="hold"/>
                                        <p:tgtEl>
                                          <p:spTgt spid="44"/>
                                        </p:tgtEl>
                                        <p:attrNameLst>
                                          <p:attrName>ppt_h</p:attrName>
                                        </p:attrNameLst>
                                      </p:cBhvr>
                                      <p:tavLst>
                                        <p:tav tm="0">
                                          <p:val>
                                            <p:fltVal val="0"/>
                                          </p:val>
                                        </p:tav>
                                        <p:tav tm="100000">
                                          <p:val>
                                            <p:strVal val="#ppt_h"/>
                                          </p:val>
                                        </p:tav>
                                      </p:tavLst>
                                    </p:anim>
                                    <p:animEffect transition="in" filter="fade">
                                      <p:cBhvr>
                                        <p:cTn id="147" dur="300"/>
                                        <p:tgtEl>
                                          <p:spTgt spid="44"/>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32"/>
                                        </p:tgtEl>
                                        <p:attrNameLst>
                                          <p:attrName>style.visibility</p:attrName>
                                        </p:attrNameLst>
                                      </p:cBhvr>
                                      <p:to>
                                        <p:strVal val="visible"/>
                                      </p:to>
                                    </p:set>
                                    <p:animEffect transition="in" filter="wipe(down)">
                                      <p:cBhvr>
                                        <p:cTn id="151" dur="500"/>
                                        <p:tgtEl>
                                          <p:spTgt spid="32"/>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52"/>
                                        </p:tgtEl>
                                        <p:attrNameLst>
                                          <p:attrName>style.visibility</p:attrName>
                                        </p:attrNameLst>
                                      </p:cBhvr>
                                      <p:to>
                                        <p:strVal val="visible"/>
                                      </p:to>
                                    </p:set>
                                    <p:anim calcmode="lin" valueType="num">
                                      <p:cBhvr>
                                        <p:cTn id="155" dur="300" fill="hold"/>
                                        <p:tgtEl>
                                          <p:spTgt spid="52"/>
                                        </p:tgtEl>
                                        <p:attrNameLst>
                                          <p:attrName>ppt_w</p:attrName>
                                        </p:attrNameLst>
                                      </p:cBhvr>
                                      <p:tavLst>
                                        <p:tav tm="0">
                                          <p:val>
                                            <p:fltVal val="0"/>
                                          </p:val>
                                        </p:tav>
                                        <p:tav tm="100000">
                                          <p:val>
                                            <p:strVal val="#ppt_w"/>
                                          </p:val>
                                        </p:tav>
                                      </p:tavLst>
                                    </p:anim>
                                    <p:anim calcmode="lin" valueType="num">
                                      <p:cBhvr>
                                        <p:cTn id="156" dur="300" fill="hold"/>
                                        <p:tgtEl>
                                          <p:spTgt spid="52"/>
                                        </p:tgtEl>
                                        <p:attrNameLst>
                                          <p:attrName>ppt_h</p:attrName>
                                        </p:attrNameLst>
                                      </p:cBhvr>
                                      <p:tavLst>
                                        <p:tav tm="0">
                                          <p:val>
                                            <p:fltVal val="0"/>
                                          </p:val>
                                        </p:tav>
                                        <p:tav tm="100000">
                                          <p:val>
                                            <p:strVal val="#ppt_h"/>
                                          </p:val>
                                        </p:tav>
                                      </p:tavLst>
                                    </p:anim>
                                    <p:animEffect transition="in" filter="fade">
                                      <p:cBhvr>
                                        <p:cTn id="157" dur="300"/>
                                        <p:tgtEl>
                                          <p:spTgt spid="52"/>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34"/>
                                        </p:tgtEl>
                                        <p:attrNameLst>
                                          <p:attrName>style.visibility</p:attrName>
                                        </p:attrNameLst>
                                      </p:cBhvr>
                                      <p:to>
                                        <p:strVal val="visible"/>
                                      </p:to>
                                    </p:set>
                                    <p:anim calcmode="lin" valueType="num">
                                      <p:cBhvr additive="base">
                                        <p:cTn id="161" dur="300" fill="hold"/>
                                        <p:tgtEl>
                                          <p:spTgt spid="34"/>
                                        </p:tgtEl>
                                        <p:attrNameLst>
                                          <p:attrName>ppt_x</p:attrName>
                                        </p:attrNameLst>
                                      </p:cBhvr>
                                      <p:tavLst>
                                        <p:tav tm="0">
                                          <p:val>
                                            <p:strVal val="1+#ppt_w/2"/>
                                          </p:val>
                                        </p:tav>
                                        <p:tav tm="100000">
                                          <p:val>
                                            <p:strVal val="#ppt_x"/>
                                          </p:val>
                                        </p:tav>
                                      </p:tavLst>
                                    </p:anim>
                                    <p:anim calcmode="lin" valueType="num">
                                      <p:cBhvr additive="base">
                                        <p:cTn id="162" dur="300" fill="hold"/>
                                        <p:tgtEl>
                                          <p:spTgt spid="34"/>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additive="base">
                                        <p:cTn id="166" dur="300" fill="hold"/>
                                        <p:tgtEl>
                                          <p:spTgt spid="33"/>
                                        </p:tgtEl>
                                        <p:attrNameLst>
                                          <p:attrName>ppt_x</p:attrName>
                                        </p:attrNameLst>
                                      </p:cBhvr>
                                      <p:tavLst>
                                        <p:tav tm="0">
                                          <p:val>
                                            <p:strVal val="1+#ppt_w/2"/>
                                          </p:val>
                                        </p:tav>
                                        <p:tav tm="100000">
                                          <p:val>
                                            <p:strVal val="#ppt_x"/>
                                          </p:val>
                                        </p:tav>
                                      </p:tavLst>
                                    </p:anim>
                                    <p:anim calcmode="lin" valueType="num">
                                      <p:cBhvr additive="base">
                                        <p:cTn id="167" dur="300" fill="hold"/>
                                        <p:tgtEl>
                                          <p:spTgt spid="33"/>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36"/>
                                        </p:tgtEl>
                                        <p:attrNameLst>
                                          <p:attrName>style.visibility</p:attrName>
                                        </p:attrNameLst>
                                      </p:cBhvr>
                                      <p:to>
                                        <p:strVal val="visible"/>
                                      </p:to>
                                    </p:set>
                                    <p:animEffect transition="in" filter="wipe(left)">
                                      <p:cBhvr>
                                        <p:cTn id="171" dur="500"/>
                                        <p:tgtEl>
                                          <p:spTgt spid="36"/>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35"/>
                                        </p:tgtEl>
                                        <p:attrNameLst>
                                          <p:attrName>style.visibility</p:attrName>
                                        </p:attrNameLst>
                                      </p:cBhvr>
                                      <p:to>
                                        <p:strVal val="visible"/>
                                      </p:to>
                                    </p:set>
                                    <p:animEffect transition="in" filter="wipe(left)">
                                      <p:cBhvr>
                                        <p:cTn id="175" dur="500"/>
                                        <p:tgtEl>
                                          <p:spTgt spid="35"/>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39"/>
                                        </p:tgtEl>
                                        <p:attrNameLst>
                                          <p:attrName>style.visibility</p:attrName>
                                        </p:attrNameLst>
                                      </p:cBhvr>
                                      <p:to>
                                        <p:strVal val="visible"/>
                                      </p:to>
                                    </p:set>
                                    <p:animEffect transition="in" filter="wipe(left)">
                                      <p:cBhvr>
                                        <p:cTn id="179" dur="500"/>
                                        <p:tgtEl>
                                          <p:spTgt spid="39"/>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53"/>
                                        </p:tgtEl>
                                        <p:attrNameLst>
                                          <p:attrName>style.visibility</p:attrName>
                                        </p:attrNameLst>
                                      </p:cBhvr>
                                      <p:to>
                                        <p:strVal val="visible"/>
                                      </p:to>
                                    </p:set>
                                    <p:animEffect transition="in" filter="wipe(down)">
                                      <p:cBhvr>
                                        <p:cTn id="183" dur="500"/>
                                        <p:tgtEl>
                                          <p:spTgt spid="53"/>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40"/>
                                        </p:tgtEl>
                                        <p:attrNameLst>
                                          <p:attrName>style.visibility</p:attrName>
                                        </p:attrNameLst>
                                      </p:cBhvr>
                                      <p:to>
                                        <p:strVal val="visible"/>
                                      </p:to>
                                    </p:set>
                                    <p:animEffect transition="in" filter="wipe(left)">
                                      <p:cBhvr>
                                        <p:cTn id="187" dur="500"/>
                                        <p:tgtEl>
                                          <p:spTgt spid="40"/>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54"/>
                                        </p:tgtEl>
                                        <p:attrNameLst>
                                          <p:attrName>style.visibility</p:attrName>
                                        </p:attrNameLst>
                                      </p:cBhvr>
                                      <p:to>
                                        <p:strVal val="visible"/>
                                      </p:to>
                                    </p:set>
                                    <p:animEffect transition="in" filter="wipe(down)">
                                      <p:cBhvr>
                                        <p:cTn id="191"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5" grpId="0"/>
      <p:bldP spid="4" grpId="0"/>
      <p:bldP spid="5" grpId="0"/>
      <p:bldP spid="6" grpId="0"/>
      <p:bldP spid="7" grpId="0"/>
      <p:bldP spid="8" grpId="0"/>
      <p:bldP spid="9" grpId="0"/>
      <p:bldP spid="10" grpId="0"/>
      <p:bldP spid="11" grpId="0"/>
      <p:bldP spid="12" grpId="0"/>
      <p:bldP spid="23" grpId="0"/>
      <p:bldP spid="24" grpId="0"/>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9" grpId="0"/>
      <p:bldP spid="40" grpId="0"/>
      <p:bldP spid="42" grpId="0"/>
      <p:bldP spid="43" grpId="0"/>
      <p:bldP spid="44" grpId="0"/>
      <p:bldP spid="48" grpId="0"/>
      <p:bldP spid="49" grpId="0"/>
      <p:bldP spid="50" grpId="0"/>
      <p:bldP spid="51" grpId="0"/>
      <p:bldP spid="52" grpId="0"/>
      <p:bldP spid="53" grpId="0" animBg="1"/>
      <p:bldP spid="54" grpId="0" animBg="1"/>
      <p:bldP spid="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下箭头 10"/>
          <p:cNvSpPr>
            <a:spLocks noChangeArrowheads="1"/>
          </p:cNvSpPr>
          <p:nvPr/>
        </p:nvSpPr>
        <p:spPr bwMode="auto">
          <a:xfrm>
            <a:off x="3651092" y="2803598"/>
            <a:ext cx="1617150" cy="1673345"/>
          </a:xfrm>
          <a:prstGeom prst="downArrow">
            <a:avLst>
              <a:gd name="adj1" fmla="val 50000"/>
              <a:gd name="adj2" fmla="val 49992"/>
            </a:avLst>
          </a:prstGeom>
          <a:solidFill>
            <a:schemeClr val="accent2"/>
          </a:solidFill>
          <a:ln w="25400">
            <a:noFill/>
            <a:bevel/>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6" name="下箭头 11"/>
          <p:cNvSpPr>
            <a:spLocks noChangeArrowheads="1"/>
          </p:cNvSpPr>
          <p:nvPr/>
        </p:nvSpPr>
        <p:spPr bwMode="auto">
          <a:xfrm flipH="1" flipV="1">
            <a:off x="3652283" y="1175511"/>
            <a:ext cx="1617150" cy="1620940"/>
          </a:xfrm>
          <a:prstGeom prst="downArrow">
            <a:avLst>
              <a:gd name="adj1" fmla="val 50000"/>
              <a:gd name="adj2" fmla="val 50004"/>
            </a:avLst>
          </a:prstGeom>
          <a:solidFill>
            <a:schemeClr val="accent1"/>
          </a:solidFill>
          <a:ln w="25400">
            <a:noFill/>
            <a:bevel/>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7" name="Freeform 14"/>
          <p:cNvSpPr>
            <a:spLocks noEditPoints="1" noChangeArrowheads="1"/>
          </p:cNvSpPr>
          <p:nvPr/>
        </p:nvSpPr>
        <p:spPr bwMode="auto">
          <a:xfrm>
            <a:off x="4265560" y="2209293"/>
            <a:ext cx="376303" cy="334668"/>
          </a:xfrm>
          <a:custGeom>
            <a:avLst/>
            <a:gdLst>
              <a:gd name="T0" fmla="*/ 2147483647 w 300"/>
              <a:gd name="T1" fmla="*/ 2147483647 h 266"/>
              <a:gd name="T2" fmla="*/ 2147483647 w 300"/>
              <a:gd name="T3" fmla="*/ 2147483647 h 266"/>
              <a:gd name="T4" fmla="*/ 2147483647 w 300"/>
              <a:gd name="T5" fmla="*/ 2147483647 h 266"/>
              <a:gd name="T6" fmla="*/ 2147483647 w 300"/>
              <a:gd name="T7" fmla="*/ 2147483647 h 266"/>
              <a:gd name="T8" fmla="*/ 0 w 300"/>
              <a:gd name="T9" fmla="*/ 2147483647 h 266"/>
              <a:gd name="T10" fmla="*/ 2147483647 w 300"/>
              <a:gd name="T11" fmla="*/ 0 h 266"/>
              <a:gd name="T12" fmla="*/ 2147483647 w 300"/>
              <a:gd name="T13" fmla="*/ 2147483647 h 266"/>
              <a:gd name="T14" fmla="*/ 2147483647 w 300"/>
              <a:gd name="T15" fmla="*/ 0 h 266"/>
              <a:gd name="T16" fmla="*/ 2147483647 w 300"/>
              <a:gd name="T17" fmla="*/ 2147483647 h 266"/>
              <a:gd name="T18" fmla="*/ 2147483647 w 300"/>
              <a:gd name="T19" fmla="*/ 2147483647 h 266"/>
              <a:gd name="T20" fmla="*/ 2147483647 w 300"/>
              <a:gd name="T21" fmla="*/ 2147483647 h 266"/>
              <a:gd name="T22" fmla="*/ 2147483647 w 300"/>
              <a:gd name="T23" fmla="*/ 2147483647 h 266"/>
              <a:gd name="T24" fmla="*/ 2147483647 w 300"/>
              <a:gd name="T25" fmla="*/ 2147483647 h 266"/>
              <a:gd name="T26" fmla="*/ 2147483647 w 300"/>
              <a:gd name="T27" fmla="*/ 2147483647 h 266"/>
              <a:gd name="T28" fmla="*/ 2147483647 w 300"/>
              <a:gd name="T29" fmla="*/ 2147483647 h 266"/>
              <a:gd name="T30" fmla="*/ 2147483647 w 300"/>
              <a:gd name="T31" fmla="*/ 2147483647 h 266"/>
              <a:gd name="T32" fmla="*/ 2147483647 w 300"/>
              <a:gd name="T33" fmla="*/ 2147483647 h 266"/>
              <a:gd name="T34" fmla="*/ 2147483647 w 300"/>
              <a:gd name="T35" fmla="*/ 2147483647 h 266"/>
              <a:gd name="T36" fmla="*/ 2147483647 w 300"/>
              <a:gd name="T37" fmla="*/ 2147483647 h 266"/>
              <a:gd name="T38" fmla="*/ 2147483647 w 300"/>
              <a:gd name="T39" fmla="*/ 2147483647 h 266"/>
              <a:gd name="T40" fmla="*/ 2147483647 w 300"/>
              <a:gd name="T41" fmla="*/ 2147483647 h 266"/>
              <a:gd name="T42" fmla="*/ 2147483647 w 300"/>
              <a:gd name="T43" fmla="*/ 2147483647 h 266"/>
              <a:gd name="T44" fmla="*/ 2147483647 w 300"/>
              <a:gd name="T45" fmla="*/ 2147483647 h 266"/>
              <a:gd name="T46" fmla="*/ 2147483647 w 300"/>
              <a:gd name="T47" fmla="*/ 2147483647 h 266"/>
              <a:gd name="T48" fmla="*/ 2147483647 w 300"/>
              <a:gd name="T49" fmla="*/ 2147483647 h 266"/>
              <a:gd name="T50" fmla="*/ 2147483647 w 300"/>
              <a:gd name="T51" fmla="*/ 2147483647 h 266"/>
              <a:gd name="T52" fmla="*/ 2147483647 w 300"/>
              <a:gd name="T53" fmla="*/ 2147483647 h 266"/>
              <a:gd name="T54" fmla="*/ 2147483647 w 300"/>
              <a:gd name="T55" fmla="*/ 2147483647 h 266"/>
              <a:gd name="T56" fmla="*/ 2147483647 w 300"/>
              <a:gd name="T57" fmla="*/ 2147483647 h 266"/>
              <a:gd name="T58" fmla="*/ 2147483647 w 300"/>
              <a:gd name="T59" fmla="*/ 2147483647 h 266"/>
              <a:gd name="T60" fmla="*/ 2147483647 w 300"/>
              <a:gd name="T61" fmla="*/ 2147483647 h 266"/>
              <a:gd name="T62" fmla="*/ 2147483647 w 300"/>
              <a:gd name="T63" fmla="*/ 2147483647 h 266"/>
              <a:gd name="T64" fmla="*/ 2147483647 w 300"/>
              <a:gd name="T65" fmla="*/ 2147483647 h 266"/>
              <a:gd name="T66" fmla="*/ 2147483647 w 300"/>
              <a:gd name="T67" fmla="*/ 2147483647 h 266"/>
              <a:gd name="T68" fmla="*/ 2147483647 w 300"/>
              <a:gd name="T69" fmla="*/ 2147483647 h 266"/>
              <a:gd name="T70" fmla="*/ 2147483647 w 300"/>
              <a:gd name="T71" fmla="*/ 2147483647 h 2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0"/>
              <a:gd name="T109" fmla="*/ 0 h 266"/>
              <a:gd name="T110" fmla="*/ 300 w 300"/>
              <a:gd name="T111" fmla="*/ 266 h 2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0" h="266">
                <a:moveTo>
                  <a:pt x="195" y="217"/>
                </a:moveTo>
                <a:cubicBezTo>
                  <a:pt x="195" y="221"/>
                  <a:pt x="195" y="224"/>
                  <a:pt x="196" y="227"/>
                </a:cubicBezTo>
                <a:cubicBezTo>
                  <a:pt x="170" y="250"/>
                  <a:pt x="149" y="266"/>
                  <a:pt x="149" y="266"/>
                </a:cubicBezTo>
                <a:cubicBezTo>
                  <a:pt x="149" y="266"/>
                  <a:pt x="32" y="176"/>
                  <a:pt x="8" y="116"/>
                </a:cubicBezTo>
                <a:cubicBezTo>
                  <a:pt x="4" y="106"/>
                  <a:pt x="0" y="90"/>
                  <a:pt x="0" y="78"/>
                </a:cubicBezTo>
                <a:cubicBezTo>
                  <a:pt x="0" y="35"/>
                  <a:pt x="35" y="0"/>
                  <a:pt x="78" y="0"/>
                </a:cubicBezTo>
                <a:cubicBezTo>
                  <a:pt x="110" y="0"/>
                  <a:pt x="138" y="20"/>
                  <a:pt x="150" y="48"/>
                </a:cubicBezTo>
                <a:cubicBezTo>
                  <a:pt x="162" y="20"/>
                  <a:pt x="190" y="0"/>
                  <a:pt x="222" y="0"/>
                </a:cubicBezTo>
                <a:cubicBezTo>
                  <a:pt x="265" y="0"/>
                  <a:pt x="300" y="35"/>
                  <a:pt x="300" y="78"/>
                </a:cubicBezTo>
                <a:cubicBezTo>
                  <a:pt x="300" y="91"/>
                  <a:pt x="296" y="106"/>
                  <a:pt x="292" y="116"/>
                </a:cubicBezTo>
                <a:cubicBezTo>
                  <a:pt x="287" y="130"/>
                  <a:pt x="275" y="146"/>
                  <a:pt x="262" y="162"/>
                </a:cubicBezTo>
                <a:cubicBezTo>
                  <a:pt x="258" y="161"/>
                  <a:pt x="255" y="161"/>
                  <a:pt x="251" y="161"/>
                </a:cubicBezTo>
                <a:cubicBezTo>
                  <a:pt x="220" y="161"/>
                  <a:pt x="195" y="186"/>
                  <a:pt x="195" y="217"/>
                </a:cubicBezTo>
                <a:close/>
                <a:moveTo>
                  <a:pt x="257" y="211"/>
                </a:moveTo>
                <a:cubicBezTo>
                  <a:pt x="275" y="211"/>
                  <a:pt x="275" y="211"/>
                  <a:pt x="275" y="211"/>
                </a:cubicBezTo>
                <a:cubicBezTo>
                  <a:pt x="275" y="223"/>
                  <a:pt x="275" y="223"/>
                  <a:pt x="275" y="223"/>
                </a:cubicBezTo>
                <a:cubicBezTo>
                  <a:pt x="257" y="223"/>
                  <a:pt x="257" y="223"/>
                  <a:pt x="257" y="223"/>
                </a:cubicBezTo>
                <a:cubicBezTo>
                  <a:pt x="257" y="241"/>
                  <a:pt x="257" y="241"/>
                  <a:pt x="257" y="241"/>
                </a:cubicBezTo>
                <a:cubicBezTo>
                  <a:pt x="245" y="241"/>
                  <a:pt x="245" y="241"/>
                  <a:pt x="245" y="241"/>
                </a:cubicBezTo>
                <a:cubicBezTo>
                  <a:pt x="245" y="223"/>
                  <a:pt x="245" y="223"/>
                  <a:pt x="245" y="223"/>
                </a:cubicBezTo>
                <a:cubicBezTo>
                  <a:pt x="227" y="223"/>
                  <a:pt x="227" y="223"/>
                  <a:pt x="227" y="223"/>
                </a:cubicBezTo>
                <a:cubicBezTo>
                  <a:pt x="227" y="211"/>
                  <a:pt x="227" y="211"/>
                  <a:pt x="227" y="211"/>
                </a:cubicBezTo>
                <a:cubicBezTo>
                  <a:pt x="245" y="211"/>
                  <a:pt x="245" y="211"/>
                  <a:pt x="245" y="211"/>
                </a:cubicBezTo>
                <a:cubicBezTo>
                  <a:pt x="245" y="193"/>
                  <a:pt x="245" y="193"/>
                  <a:pt x="245" y="193"/>
                </a:cubicBezTo>
                <a:cubicBezTo>
                  <a:pt x="257" y="193"/>
                  <a:pt x="257" y="193"/>
                  <a:pt x="257" y="193"/>
                </a:cubicBezTo>
                <a:lnTo>
                  <a:pt x="257" y="211"/>
                </a:lnTo>
                <a:close/>
                <a:moveTo>
                  <a:pt x="251" y="258"/>
                </a:moveTo>
                <a:cubicBezTo>
                  <a:pt x="229" y="258"/>
                  <a:pt x="210" y="240"/>
                  <a:pt x="210" y="217"/>
                </a:cubicBezTo>
                <a:cubicBezTo>
                  <a:pt x="210" y="194"/>
                  <a:pt x="229" y="176"/>
                  <a:pt x="251" y="176"/>
                </a:cubicBezTo>
                <a:cubicBezTo>
                  <a:pt x="274" y="176"/>
                  <a:pt x="293" y="194"/>
                  <a:pt x="293" y="217"/>
                </a:cubicBezTo>
                <a:cubicBezTo>
                  <a:pt x="293" y="240"/>
                  <a:pt x="274" y="258"/>
                  <a:pt x="251" y="258"/>
                </a:cubicBezTo>
                <a:close/>
                <a:moveTo>
                  <a:pt x="251" y="168"/>
                </a:moveTo>
                <a:cubicBezTo>
                  <a:pt x="224" y="168"/>
                  <a:pt x="203" y="190"/>
                  <a:pt x="203" y="217"/>
                </a:cubicBezTo>
                <a:cubicBezTo>
                  <a:pt x="203" y="244"/>
                  <a:pt x="224" y="266"/>
                  <a:pt x="251" y="266"/>
                </a:cubicBezTo>
                <a:cubicBezTo>
                  <a:pt x="278" y="266"/>
                  <a:pt x="300" y="244"/>
                  <a:pt x="300" y="217"/>
                </a:cubicBezTo>
                <a:cubicBezTo>
                  <a:pt x="300" y="190"/>
                  <a:pt x="278" y="168"/>
                  <a:pt x="251" y="168"/>
                </a:cubicBezTo>
                <a:close/>
              </a:path>
            </a:pathLst>
          </a:custGeom>
          <a:solidFill>
            <a:schemeClr val="bg1"/>
          </a:solidFill>
          <a:ln w="9525">
            <a:noFill/>
            <a:bevel/>
            <a:headEnd/>
            <a:tailEnd/>
          </a:ln>
        </p:spPr>
        <p:txBody>
          <a:bodyPr lIns="62957" tIns="31479" rIns="62957" bIns="31479"/>
          <a:lstStyle/>
          <a:p>
            <a:endParaRPr lang="zh-CN" altLang="en-US"/>
          </a:p>
        </p:txBody>
      </p:sp>
      <p:pic>
        <p:nvPicPr>
          <p:cNvPr id="8" name="Picture 3" descr="C:\Users\Jonahs\Dropbox\Projects SCOTT\MEET Windows Azure\source\Background\tile-icon-bigdata.png"/>
          <p:cNvPicPr>
            <a:picLocks noChangeAspect="1" noChangeArrowheads="1"/>
          </p:cNvPicPr>
          <p:nvPr/>
        </p:nvPicPr>
        <p:blipFill>
          <a:blip r:embed="rId2" cstate="print"/>
          <a:srcRect/>
          <a:stretch>
            <a:fillRect/>
          </a:stretch>
        </p:blipFill>
        <p:spPr bwMode="auto">
          <a:xfrm>
            <a:off x="4125043" y="3072762"/>
            <a:ext cx="657339" cy="657428"/>
          </a:xfrm>
          <a:prstGeom prst="rect">
            <a:avLst/>
          </a:prstGeom>
          <a:noFill/>
          <a:ln w="9525">
            <a:noFill/>
            <a:miter lim="800000"/>
            <a:headEnd/>
            <a:tailEnd/>
          </a:ln>
        </p:spPr>
      </p:pic>
      <p:sp>
        <p:nvSpPr>
          <p:cNvPr id="9" name="TextBox 14"/>
          <p:cNvSpPr>
            <a:spLocks noChangeArrowheads="1"/>
          </p:cNvSpPr>
          <p:nvPr/>
        </p:nvSpPr>
        <p:spPr bwMode="auto">
          <a:xfrm>
            <a:off x="4247698" y="1264835"/>
            <a:ext cx="613178" cy="715802"/>
          </a:xfrm>
          <a:prstGeom prst="rect">
            <a:avLst/>
          </a:prstGeom>
          <a:noFill/>
          <a:ln w="9525">
            <a:noFill/>
            <a:miter lim="800000"/>
            <a:headEnd/>
            <a:tailEnd/>
          </a:ln>
        </p:spPr>
        <p:txBody>
          <a:bodyPr wrap="square" lIns="68580" tIns="34290" rIns="68580" bIns="34290">
            <a:spAutoFit/>
          </a:bodyPr>
          <a:lstStyle/>
          <a:p>
            <a:r>
              <a:rPr lang="en-US" altLang="zh-CN" sz="2100" b="1" dirty="0">
                <a:solidFill>
                  <a:schemeClr val="bg1"/>
                </a:solidFill>
                <a:latin typeface="方正姚体"/>
                <a:ea typeface="方正姚体"/>
                <a:cs typeface="方正姚体"/>
                <a:sym typeface="方正姚体"/>
              </a:rPr>
              <a:t>    01</a:t>
            </a:r>
            <a:endParaRPr lang="zh-CN" altLang="en-US" sz="2100" b="1" dirty="0">
              <a:solidFill>
                <a:schemeClr val="bg1"/>
              </a:solidFill>
              <a:latin typeface="方正姚体"/>
              <a:ea typeface="方正姚体"/>
              <a:cs typeface="方正姚体"/>
              <a:sym typeface="方正姚体"/>
            </a:endParaRPr>
          </a:p>
        </p:txBody>
      </p:sp>
      <p:sp>
        <p:nvSpPr>
          <p:cNvPr id="10" name="TextBox 15"/>
          <p:cNvSpPr>
            <a:spLocks noChangeArrowheads="1"/>
          </p:cNvSpPr>
          <p:nvPr/>
        </p:nvSpPr>
        <p:spPr bwMode="auto">
          <a:xfrm>
            <a:off x="4247698" y="3898121"/>
            <a:ext cx="613178" cy="392536"/>
          </a:xfrm>
          <a:prstGeom prst="rect">
            <a:avLst/>
          </a:prstGeom>
          <a:noFill/>
          <a:ln w="9525">
            <a:noFill/>
            <a:miter lim="800000"/>
            <a:headEnd/>
            <a:tailEnd/>
          </a:ln>
        </p:spPr>
        <p:txBody>
          <a:bodyPr wrap="square" lIns="68580" tIns="34290" rIns="68580" bIns="34290">
            <a:spAutoFit/>
          </a:bodyPr>
          <a:lstStyle/>
          <a:p>
            <a:r>
              <a:rPr lang="en-US" altLang="zh-CN" sz="2100" b="1" dirty="0">
                <a:solidFill>
                  <a:schemeClr val="bg1"/>
                </a:solidFill>
                <a:latin typeface="方正姚体"/>
                <a:ea typeface="方正姚体"/>
                <a:cs typeface="方正姚体"/>
                <a:sym typeface="方正姚体"/>
              </a:rPr>
              <a:t>02</a:t>
            </a:r>
            <a:endParaRPr lang="zh-CN" altLang="en-US" sz="2100" b="1" dirty="0">
              <a:solidFill>
                <a:schemeClr val="bg1"/>
              </a:solidFill>
              <a:latin typeface="方正姚体"/>
              <a:ea typeface="方正姚体"/>
              <a:cs typeface="方正姚体"/>
              <a:sym typeface="方正姚体"/>
            </a:endParaRPr>
          </a:p>
        </p:txBody>
      </p:sp>
      <p:sp>
        <p:nvSpPr>
          <p:cNvPr id="11" name="TextBox 16"/>
          <p:cNvSpPr>
            <a:spLocks noChangeArrowheads="1"/>
          </p:cNvSpPr>
          <p:nvPr/>
        </p:nvSpPr>
        <p:spPr bwMode="auto">
          <a:xfrm>
            <a:off x="1421854" y="1985386"/>
            <a:ext cx="2118490" cy="761747"/>
          </a:xfrm>
          <a:prstGeom prst="rect">
            <a:avLst/>
          </a:prstGeom>
          <a:noFill/>
          <a:ln w="9525">
            <a:noFill/>
            <a:miter lim="800000"/>
            <a:headEnd/>
            <a:tailEnd/>
          </a:ln>
        </p:spPr>
        <p:txBody>
          <a:bodyPr lIns="68580" tIns="34290" rIns="68580" bIns="34290">
            <a:spAutoFit/>
          </a:bodyPr>
          <a:lstStyle/>
          <a:p>
            <a:pPr>
              <a:lnSpc>
                <a:spcPct val="150000"/>
              </a:lnSpc>
            </a:pPr>
            <a:r>
              <a:rPr lang="zh-CN" altLang="en-US" sz="1000" dirty="0">
                <a:solidFill>
                  <a:schemeClr val="tx1">
                    <a:lumMod val="65000"/>
                    <a:lumOff val="35000"/>
                  </a:schemeClr>
                </a:solidFill>
                <a:latin typeface="微软雅黑" pitchFamily="34" charset="-122"/>
                <a:ea typeface="微软雅黑" pitchFamily="34" charset="-122"/>
                <a:sym typeface="宋体" pitchFamily="2" charset="-122"/>
              </a:rPr>
              <a:t>这里输入简单的文字概述这里输入简单文字概述简单的文字概述这里输入简单的文字概述这里输入简单</a:t>
            </a:r>
          </a:p>
        </p:txBody>
      </p:sp>
      <p:sp>
        <p:nvSpPr>
          <p:cNvPr id="12" name="矩形 17"/>
          <p:cNvSpPr>
            <a:spLocks noChangeArrowheads="1"/>
          </p:cNvSpPr>
          <p:nvPr/>
        </p:nvSpPr>
        <p:spPr bwMode="auto">
          <a:xfrm>
            <a:off x="1433762" y="1715031"/>
            <a:ext cx="1515929" cy="284693"/>
          </a:xfrm>
          <a:prstGeom prst="rect">
            <a:avLst/>
          </a:prstGeom>
          <a:noFill/>
          <a:ln w="9525">
            <a:noFill/>
            <a:miter lim="800000"/>
            <a:headEnd/>
            <a:tailEnd/>
          </a:ln>
        </p:spPr>
        <p:txBody>
          <a:bodyPr lIns="68580" tIns="34290" rIns="68580" bIns="34290">
            <a:spAutoFit/>
          </a:bodyPr>
          <a:lstStyle/>
          <a:p>
            <a:r>
              <a:rPr lang="zh-CN" altLang="en-US" sz="1400" b="1" dirty="0">
                <a:solidFill>
                  <a:schemeClr val="tx1">
                    <a:lumMod val="65000"/>
                    <a:lumOff val="35000"/>
                  </a:schemeClr>
                </a:solidFill>
                <a:latin typeface="微软雅黑" pitchFamily="34" charset="-122"/>
                <a:ea typeface="微软雅黑" pitchFamily="34" charset="-122"/>
                <a:sym typeface="微软雅黑" pitchFamily="34" charset="-122"/>
              </a:rPr>
              <a:t>输入相关标题</a:t>
            </a:r>
          </a:p>
        </p:txBody>
      </p:sp>
      <p:sp>
        <p:nvSpPr>
          <p:cNvPr id="13" name="TextBox 18"/>
          <p:cNvSpPr>
            <a:spLocks noChangeArrowheads="1"/>
          </p:cNvSpPr>
          <p:nvPr/>
        </p:nvSpPr>
        <p:spPr bwMode="auto">
          <a:xfrm>
            <a:off x="5538559" y="3333589"/>
            <a:ext cx="2118490" cy="761747"/>
          </a:xfrm>
          <a:prstGeom prst="rect">
            <a:avLst/>
          </a:prstGeom>
          <a:noFill/>
          <a:ln w="9525">
            <a:noFill/>
            <a:miter lim="800000"/>
            <a:headEnd/>
            <a:tailEnd/>
          </a:ln>
        </p:spPr>
        <p:txBody>
          <a:bodyPr lIns="68580" tIns="34290" rIns="68580" bIns="34290">
            <a:spAutoFit/>
          </a:bodyPr>
          <a:lstStyle/>
          <a:p>
            <a:pPr>
              <a:lnSpc>
                <a:spcPct val="150000"/>
              </a:lnSpc>
            </a:pPr>
            <a:r>
              <a:rPr lang="zh-CN" altLang="en-US" sz="1000" dirty="0">
                <a:solidFill>
                  <a:schemeClr val="tx1">
                    <a:lumMod val="65000"/>
                    <a:lumOff val="35000"/>
                  </a:schemeClr>
                </a:solidFill>
                <a:latin typeface="微软雅黑" pitchFamily="34" charset="-122"/>
                <a:ea typeface="微软雅黑" pitchFamily="34" charset="-122"/>
                <a:sym typeface="宋体" pitchFamily="2" charset="-122"/>
              </a:rPr>
              <a:t>这里输入简单的文字概述这里输入简单文字概述简单的文字概述这里输入简单的文字概述这里输入简单</a:t>
            </a:r>
          </a:p>
        </p:txBody>
      </p:sp>
      <p:sp>
        <p:nvSpPr>
          <p:cNvPr id="14" name="矩形 19"/>
          <p:cNvSpPr>
            <a:spLocks noChangeArrowheads="1"/>
          </p:cNvSpPr>
          <p:nvPr/>
        </p:nvSpPr>
        <p:spPr bwMode="auto">
          <a:xfrm>
            <a:off x="5551659" y="3063235"/>
            <a:ext cx="1514738" cy="284693"/>
          </a:xfrm>
          <a:prstGeom prst="rect">
            <a:avLst/>
          </a:prstGeom>
          <a:noFill/>
          <a:ln w="9525">
            <a:noFill/>
            <a:miter lim="800000"/>
            <a:headEnd/>
            <a:tailEnd/>
          </a:ln>
        </p:spPr>
        <p:txBody>
          <a:bodyPr lIns="68580" tIns="34290" rIns="68580" bIns="34290">
            <a:spAutoFit/>
          </a:bodyPr>
          <a:lstStyle/>
          <a:p>
            <a:r>
              <a:rPr lang="zh-CN" altLang="en-US" sz="1400" b="1" dirty="0">
                <a:solidFill>
                  <a:schemeClr val="tx1">
                    <a:lumMod val="65000"/>
                    <a:lumOff val="35000"/>
                  </a:schemeClr>
                </a:solidFill>
                <a:latin typeface="微软雅黑" pitchFamily="34" charset="-122"/>
                <a:ea typeface="微软雅黑" pitchFamily="34" charset="-122"/>
                <a:sym typeface="微软雅黑" pitchFamily="34" charset="-122"/>
              </a:rPr>
              <a:t>输入相关标题</a:t>
            </a:r>
          </a:p>
        </p:txBody>
      </p:sp>
    </p:spTree>
  </p:cSld>
  <p:clrMapOvr>
    <a:masterClrMapping/>
  </p:clrMapOvr>
  <p:transition spd="med" advClick="0" advTm="9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p:cBhvr>
                                        <p:cTn id="7" dur="500"/>
                                        <p:tgtEl>
                                          <p:spTgt spid="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p:cBhvr>
                                        <p:cTn id="10" dur="500"/>
                                        <p:tgtEl>
                                          <p:spTgt spid="5"/>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par>
                          <p:cTn id="16" fill="hold">
                            <p:stCondLst>
                              <p:cond delay="500"/>
                            </p:stCondLst>
                            <p:childTnLst>
                              <p:par>
                                <p:cTn id="17" presetID="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100000">
                                          <p:val>
                                            <p:strVal val="#ppt_x"/>
                                          </p:val>
                                        </p:tav>
                                      </p:tavLst>
                                    </p:anim>
                                    <p:anim calcmode="lin" valueType="num">
                                      <p:cBhvr>
                                        <p:cTn id="20" dur="500" fill="hold"/>
                                        <p:tgtEl>
                                          <p:spTgt spid="9"/>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2" presetClass="entr" presetSubtype="1"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0-#ppt_h/2"/>
                                          </p:val>
                                        </p:tav>
                                        <p:tav tm="100000">
                                          <p:val>
                                            <p:strVal val="#ppt_y"/>
                                          </p:val>
                                        </p:tav>
                                      </p:tavLst>
                                    </p:anim>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autoUpdateAnimBg="0"/>
      <p:bldP spid="6" grpId="0" bldLvl="0" animBg="1" autoUpdateAnimBg="0"/>
      <p:bldP spid="7" grpId="0" animBg="1"/>
      <p:bldP spid="9" grpId="0" bldLvl="0" autoUpdateAnimBg="0"/>
      <p:bldP spid="10" grpId="0" bldLvl="0" autoUpdateAnimBg="0"/>
      <p:bldP spid="11" grpId="0" bldLvl="0" autoUpdateAnimBg="0"/>
      <p:bldP spid="12" grpId="0" bldLvl="0" autoUpdateAnimBg="0"/>
      <p:bldP spid="13" grpId="0" bldLvl="0" autoUpdateAnimBg="0"/>
      <p:bldP spid="14"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756391" y="1131939"/>
            <a:ext cx="1888588" cy="1600384"/>
          </a:xfrm>
          <a:prstGeom prst="rect">
            <a:avLst/>
          </a:prstGeom>
          <a:solidFill>
            <a:schemeClr val="accent1"/>
          </a:solidFill>
          <a:ln w="12700" cmpd="sng">
            <a:noFill/>
            <a:miter lim="800000"/>
            <a:headEnd/>
            <a:tailEnd/>
          </a:ln>
        </p:spPr>
        <p:txBody>
          <a:bodyPr anchor="ctr"/>
          <a:lstStyle/>
          <a:p>
            <a:pPr algn="ctr"/>
            <a:endParaRPr lang="en-US" altLang="zh-CN" sz="1400" dirty="0">
              <a:solidFill>
                <a:schemeClr val="tx1">
                  <a:lumMod val="85000"/>
                  <a:lumOff val="15000"/>
                </a:schemeClr>
              </a:solidFill>
              <a:latin typeface="+mn-ea"/>
            </a:endParaRPr>
          </a:p>
          <a:p>
            <a:pPr algn="ctr"/>
            <a:r>
              <a:rPr lang="zh-CN" altLang="en-US" sz="1600" b="1" dirty="0">
                <a:solidFill>
                  <a:schemeClr val="bg1"/>
                </a:solidFill>
                <a:latin typeface="微软雅黑" pitchFamily="34" charset="-122"/>
                <a:ea typeface="微软雅黑" pitchFamily="34" charset="-122"/>
              </a:rPr>
              <a:t>单击填加标题</a:t>
            </a:r>
            <a:endParaRPr lang="en-US" altLang="zh-CN" sz="1600" b="1" dirty="0">
              <a:solidFill>
                <a:schemeClr val="bg1"/>
              </a:solidFill>
              <a:latin typeface="微软雅黑" pitchFamily="34" charset="-122"/>
              <a:ea typeface="微软雅黑" pitchFamily="34" charset="-122"/>
            </a:endParaRPr>
          </a:p>
          <a:p>
            <a:pPr algn="ctr"/>
            <a:endParaRPr lang="en-US"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endParaRPr lang="en-US" sz="1400" dirty="0">
              <a:solidFill>
                <a:schemeClr val="tx1">
                  <a:lumMod val="85000"/>
                  <a:lumOff val="15000"/>
                </a:schemeClr>
              </a:solidFill>
              <a:latin typeface="+mn-ea"/>
            </a:endParaRPr>
          </a:p>
        </p:txBody>
      </p:sp>
      <p:grpSp>
        <p:nvGrpSpPr>
          <p:cNvPr id="2" name="组合 3"/>
          <p:cNvGrpSpPr/>
          <p:nvPr/>
        </p:nvGrpSpPr>
        <p:grpSpPr>
          <a:xfrm>
            <a:off x="755709" y="2845988"/>
            <a:ext cx="3890999" cy="1887464"/>
            <a:chOff x="1621077" y="2591060"/>
            <a:chExt cx="3890323" cy="1886881"/>
          </a:xfrm>
        </p:grpSpPr>
        <p:sp>
          <p:nvSpPr>
            <p:cNvPr id="5" name="Rectangle 3"/>
            <p:cNvSpPr/>
            <p:nvPr/>
          </p:nvSpPr>
          <p:spPr bwMode="auto">
            <a:xfrm>
              <a:off x="1621077" y="2591060"/>
              <a:ext cx="3890323" cy="1886881"/>
            </a:xfrm>
            <a:prstGeom prst="rect">
              <a:avLst/>
            </a:prstGeom>
            <a:solidFill>
              <a:schemeClr val="accent3"/>
            </a:solidFill>
            <a:ln w="12700" cmpd="sng">
              <a:noFill/>
              <a:miter lim="800000"/>
              <a:headEnd/>
              <a:tailEnd/>
            </a:ln>
          </p:spPr>
          <p:txBody>
            <a:bodyPr anchor="ctr"/>
            <a:lstStyle/>
            <a:p>
              <a:r>
                <a:rPr lang="zh-CN" altLang="en-US" sz="2800" b="1" dirty="0">
                  <a:solidFill>
                    <a:schemeClr val="bg1"/>
                  </a:solidFill>
                  <a:latin typeface="微软雅黑" pitchFamily="34" charset="-122"/>
                  <a:ea typeface="微软雅黑" pitchFamily="34" charset="-122"/>
                </a:rPr>
                <a:t>单击填加标题</a:t>
              </a:r>
              <a:endParaRPr lang="en-US" altLang="zh-CN" sz="2800" b="1" dirty="0">
                <a:solidFill>
                  <a:schemeClr val="bg1"/>
                </a:solidFill>
                <a:latin typeface="微软雅黑" pitchFamily="34" charset="-122"/>
                <a:ea typeface="微软雅黑" pitchFamily="34" charset="-122"/>
              </a:endParaRPr>
            </a:p>
            <a:p>
              <a:endParaRPr lang="en-US" sz="1400" dirty="0">
                <a:solidFill>
                  <a:schemeClr val="tx1">
                    <a:lumMod val="85000"/>
                    <a:lumOff val="15000"/>
                  </a:schemeClr>
                </a:solidFill>
                <a:latin typeface="+mn-ea"/>
              </a:endParaRPr>
            </a:p>
            <a:p>
              <a:r>
                <a:rPr lang="zh-CN" altLang="en-US" sz="1400" dirty="0">
                  <a:solidFill>
                    <a:schemeClr val="bg1"/>
                  </a:solidFill>
                  <a:latin typeface="+mn-ea"/>
                </a:rPr>
                <a:t>单击填加文字内容</a:t>
              </a:r>
              <a:endParaRPr lang="en-US" sz="1400" dirty="0">
                <a:solidFill>
                  <a:schemeClr val="bg1"/>
                </a:solidFill>
                <a:latin typeface="+mn-ea"/>
              </a:endParaRPr>
            </a:p>
          </p:txBody>
        </p:sp>
        <p:sp>
          <p:nvSpPr>
            <p:cNvPr id="7"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accent1">
                <a:alpha val="24000"/>
              </a:schemeClr>
            </a:solidFill>
            <a:ln w="12700" cmpd="sng">
              <a:solidFill>
                <a:schemeClr val="bg1"/>
              </a:solidFill>
              <a:miter lim="800000"/>
              <a:headEnd/>
              <a:tailEnd/>
            </a:ln>
          </p:spPr>
          <p:txBody>
            <a:bodyPr anchor="ctr"/>
            <a:lstStyle/>
            <a:p>
              <a:pPr algn="ctr"/>
              <a:endParaRPr lang="en-US" sz="1400">
                <a:solidFill>
                  <a:schemeClr val="tx1">
                    <a:lumMod val="85000"/>
                    <a:lumOff val="15000"/>
                  </a:schemeClr>
                </a:solidFill>
                <a:latin typeface="+mn-ea"/>
              </a:endParaRPr>
            </a:p>
          </p:txBody>
        </p:sp>
      </p:grpSp>
      <p:sp>
        <p:nvSpPr>
          <p:cNvPr id="8" name="Rectangle 2"/>
          <p:cNvSpPr/>
          <p:nvPr/>
        </p:nvSpPr>
        <p:spPr bwMode="auto">
          <a:xfrm>
            <a:off x="2758118" y="1131939"/>
            <a:ext cx="1888588" cy="1600384"/>
          </a:xfrm>
          <a:prstGeom prst="rect">
            <a:avLst/>
          </a:prstGeom>
          <a:solidFill>
            <a:schemeClr val="accent2"/>
          </a:solidFill>
          <a:ln w="12700" cmpd="sng">
            <a:noFill/>
            <a:miter lim="800000"/>
            <a:headEnd/>
            <a:tailEnd/>
          </a:ln>
        </p:spPr>
        <p:txBody>
          <a:bodyPr anchor="ctr"/>
          <a:lstStyle/>
          <a:p>
            <a:pPr algn="ctr"/>
            <a:endParaRPr lang="en-US" altLang="zh-CN" sz="1400" dirty="0">
              <a:solidFill>
                <a:schemeClr val="tx1">
                  <a:lumMod val="85000"/>
                  <a:lumOff val="15000"/>
                </a:schemeClr>
              </a:solidFill>
              <a:latin typeface="+mn-ea"/>
            </a:endParaRPr>
          </a:p>
          <a:p>
            <a:pPr algn="ctr"/>
            <a:r>
              <a:rPr lang="zh-CN" altLang="en-US" sz="1600" b="1" dirty="0">
                <a:solidFill>
                  <a:schemeClr val="bg1"/>
                </a:solidFill>
                <a:latin typeface="微软雅黑" pitchFamily="34" charset="-122"/>
                <a:ea typeface="微软雅黑" pitchFamily="34" charset="-122"/>
              </a:rPr>
              <a:t>单击填加标题</a:t>
            </a:r>
            <a:endParaRPr lang="en-US" altLang="zh-CN" sz="1600" b="1" dirty="0">
              <a:solidFill>
                <a:schemeClr val="bg1"/>
              </a:solidFill>
              <a:latin typeface="微软雅黑" pitchFamily="34" charset="-122"/>
              <a:ea typeface="微软雅黑" pitchFamily="34" charset="-122"/>
            </a:endParaRPr>
          </a:p>
          <a:p>
            <a:pPr algn="ctr"/>
            <a:endParaRPr lang="en-US" sz="1200" dirty="0">
              <a:solidFill>
                <a:schemeClr val="tx1">
                  <a:lumMod val="85000"/>
                  <a:lumOff val="15000"/>
                </a:schemeClr>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endParaRPr lang="en-US" sz="1400" dirty="0">
              <a:solidFill>
                <a:schemeClr val="tx1">
                  <a:lumMod val="85000"/>
                  <a:lumOff val="15000"/>
                </a:schemeClr>
              </a:solidFill>
              <a:latin typeface="+mn-ea"/>
            </a:endParaRPr>
          </a:p>
        </p:txBody>
      </p:sp>
      <p:pic>
        <p:nvPicPr>
          <p:cNvPr id="9" name="图片 8"/>
          <p:cNvPicPr>
            <a:picLocks noChangeAspect="1"/>
          </p:cNvPicPr>
          <p:nvPr/>
        </p:nvPicPr>
        <p:blipFill>
          <a:blip r:embed="rId3" cstate="print">
            <a:extLst>
              <a:ext uri="{BEBA8EAE-BF5A-486C-A8C5-ECC9F3942E4B}">
                <a14:imgProps xmlns:a14="http://schemas.microsoft.com/office/drawing/2010/main">
                  <a14:imgLayer r:embed="rId4">
                    <a14:imgEffect>
                      <a14:saturation sat="75000"/>
                    </a14:imgEffect>
                  </a14:imgLayer>
                </a14:imgProps>
              </a:ext>
              <a:ext uri="{28A0092B-C50C-407E-A947-70E740481C1C}">
                <a14:useLocalDpi xmlns:a14="http://schemas.microsoft.com/office/drawing/2010/main" val="0"/>
              </a:ext>
            </a:extLst>
          </a:blip>
          <a:stretch>
            <a:fillRect/>
          </a:stretch>
        </p:blipFill>
        <p:spPr>
          <a:xfrm>
            <a:off x="4762221" y="1131941"/>
            <a:ext cx="3627661" cy="3568235"/>
          </a:xfrm>
          <a:prstGeom prst="rect">
            <a:avLst/>
          </a:prstGeom>
          <a:ln w="19050">
            <a:noFill/>
          </a:ln>
          <a:effectLst/>
        </p:spPr>
      </p:pic>
    </p:spTree>
    <p:extLst>
      <p:ext uri="{BB962C8B-B14F-4D97-AF65-F5344CB8AC3E}">
        <p14:creationId xmlns:p14="http://schemas.microsoft.com/office/powerpoint/2010/main" val="4027309100"/>
      </p:ext>
    </p:extLst>
  </p:cSld>
  <p:clrMapOvr>
    <a:masterClrMapping/>
  </p:clrMapOvr>
  <p:transition spd="med" advClick="0" advTm="3229">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4" name="文本框 2"/>
          <p:cNvSpPr txBox="1">
            <a:spLocks noChangeArrowheads="1"/>
          </p:cNvSpPr>
          <p:nvPr/>
        </p:nvSpPr>
        <p:spPr bwMode="auto">
          <a:xfrm>
            <a:off x="541067" y="896633"/>
            <a:ext cx="4463775" cy="3188079"/>
          </a:xfrm>
          <a:prstGeom prst="rect">
            <a:avLst/>
          </a:prstGeom>
          <a:noFill/>
          <a:ln w="9525">
            <a:noFill/>
            <a:miter lim="800000"/>
            <a:headEnd/>
            <a:tailEnd/>
          </a:ln>
        </p:spPr>
        <p:txBody>
          <a:bodyPr lIns="64810" tIns="32405" rIns="64810" bIns="32405">
            <a:spAutoFit/>
          </a:bodyPr>
          <a:lstStyle/>
          <a:p>
            <a:pPr algn="ctr" defTabSz="648012"/>
            <a:r>
              <a:rPr lang="en-US" altLang="zh-CN" sz="20300" b="1" dirty="0" smtClean="0">
                <a:solidFill>
                  <a:schemeClr val="accent1"/>
                </a:solidFill>
                <a:latin typeface="微软雅黑" pitchFamily="34" charset="-122"/>
                <a:ea typeface="微软雅黑" pitchFamily="34" charset="-122"/>
              </a:rPr>
              <a:t>3</a:t>
            </a:r>
            <a:endParaRPr lang="zh-CN" altLang="en-US" sz="20300" b="1" dirty="0">
              <a:solidFill>
                <a:schemeClr val="accent1"/>
              </a:solidFill>
              <a:latin typeface="微软雅黑" pitchFamily="34" charset="-122"/>
              <a:ea typeface="微软雅黑" pitchFamily="34" charset="-122"/>
            </a:endParaRPr>
          </a:p>
        </p:txBody>
      </p:sp>
      <p:sp>
        <p:nvSpPr>
          <p:cNvPr id="31755" name="文本框 3"/>
          <p:cNvSpPr txBox="1">
            <a:spLocks noChangeArrowheads="1"/>
          </p:cNvSpPr>
          <p:nvPr/>
        </p:nvSpPr>
        <p:spPr bwMode="auto">
          <a:xfrm>
            <a:off x="3763894" y="2566291"/>
            <a:ext cx="3306390" cy="342442"/>
          </a:xfrm>
          <a:prstGeom prst="rect">
            <a:avLst/>
          </a:prstGeom>
          <a:noFill/>
          <a:ln w="9525">
            <a:noFill/>
            <a:miter lim="800000"/>
            <a:headEnd/>
            <a:tailEnd/>
          </a:ln>
        </p:spPr>
        <p:txBody>
          <a:bodyPr lIns="64810" tIns="32405" rIns="64810" bIns="32405">
            <a:spAutoFit/>
          </a:bodyPr>
          <a:lstStyle/>
          <a:p>
            <a:pPr defTabSz="648012"/>
            <a:r>
              <a:rPr lang="en-US" altLang="zh-CN" b="1" dirty="0">
                <a:solidFill>
                  <a:schemeClr val="accent1"/>
                </a:solidFill>
                <a:latin typeface="微软雅黑" pitchFamily="34" charset="-122"/>
                <a:ea typeface="微软雅黑" pitchFamily="34" charset="-122"/>
              </a:rPr>
              <a:t>MOMODA POWERPOINT</a:t>
            </a:r>
            <a:endParaRPr lang="zh-CN" altLang="en-US" b="1" dirty="0">
              <a:solidFill>
                <a:schemeClr val="accent1"/>
              </a:solidFill>
              <a:latin typeface="微软雅黑" pitchFamily="34" charset="-122"/>
              <a:ea typeface="微软雅黑" pitchFamily="34" charset="-122"/>
            </a:endParaRPr>
          </a:p>
        </p:txBody>
      </p:sp>
      <p:sp>
        <p:nvSpPr>
          <p:cNvPr id="5" name="Content Placeholder 2"/>
          <p:cNvSpPr txBox="1">
            <a:spLocks/>
          </p:cNvSpPr>
          <p:nvPr/>
        </p:nvSpPr>
        <p:spPr bwMode="auto">
          <a:xfrm>
            <a:off x="3763894" y="2895988"/>
            <a:ext cx="3905244" cy="582263"/>
          </a:xfrm>
          <a:prstGeom prst="rect">
            <a:avLst/>
          </a:prstGeom>
          <a:noFill/>
          <a:ln w="9525">
            <a:noFill/>
            <a:miter lim="800000"/>
            <a:headEnd/>
            <a:tailEnd/>
          </a:ln>
        </p:spPr>
        <p:txBody>
          <a:bodyPr lIns="64810" tIns="32405" rIns="64810" bIns="32405"/>
          <a:lstStyle/>
          <a:p>
            <a:pPr fontAlgn="auto">
              <a:lnSpc>
                <a:spcPct val="130000"/>
              </a:lnSpc>
              <a:spcBef>
                <a:spcPts val="0"/>
              </a:spcBef>
              <a:spcAft>
                <a:spcPts val="0"/>
              </a:spcAft>
              <a:defRPr/>
            </a:pPr>
            <a:r>
              <a:rPr lang="zh-CN" altLang="en-US" sz="900" kern="0" dirty="0" smtClean="0">
                <a:solidFill>
                  <a:schemeClr val="tx1">
                    <a:lumMod val="65000"/>
                    <a:lumOff val="35000"/>
                  </a:schemeClr>
                </a:solidFill>
                <a:latin typeface="微软雅黑" pitchFamily="34" charset="-122"/>
                <a:ea typeface="微软雅黑" pitchFamily="34" charset="-122"/>
              </a:rPr>
              <a:t>您的内容打在这里，或通过复制您的文本后在此框中选择粘贴并选择只保留文字您的内容打在这里您的内容打在这里，或通过复制您的文本后在此框中选择粘贴并选择只保留文字您的内容打在这里</a:t>
            </a:r>
            <a:endParaRPr lang="en-US" altLang="zh-CN" sz="900" kern="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endParaRPr lang="en-US" altLang="zh-CN" sz="900" kern="0" dirty="0">
              <a:solidFill>
                <a:schemeClr val="tx1">
                  <a:lumMod val="95000"/>
                  <a:lumOff val="5000"/>
                </a:schemeClr>
              </a:solidFill>
              <a:latin typeface="微软雅黑" pitchFamily="34" charset="-122"/>
              <a:ea typeface="微软雅黑" pitchFamily="34" charset="-122"/>
            </a:endParaRPr>
          </a:p>
        </p:txBody>
      </p:sp>
      <p:sp>
        <p:nvSpPr>
          <p:cNvPr id="8" name="任意多边形 7"/>
          <p:cNvSpPr/>
          <p:nvPr/>
        </p:nvSpPr>
        <p:spPr>
          <a:xfrm>
            <a:off x="3971477"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9" name="任意多边形 8"/>
          <p:cNvSpPr/>
          <p:nvPr/>
        </p:nvSpPr>
        <p:spPr>
          <a:xfrm>
            <a:off x="4350801"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0" name="任意多边形 9"/>
          <p:cNvSpPr/>
          <p:nvPr/>
        </p:nvSpPr>
        <p:spPr>
          <a:xfrm>
            <a:off x="4730125"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1" name="任意多边形 10"/>
          <p:cNvSpPr/>
          <p:nvPr/>
        </p:nvSpPr>
        <p:spPr>
          <a:xfrm>
            <a:off x="5109449"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2" name="任意多边形 11"/>
          <p:cNvSpPr/>
          <p:nvPr/>
        </p:nvSpPr>
        <p:spPr>
          <a:xfrm>
            <a:off x="5487279" y="1554514"/>
            <a:ext cx="470422"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1754"/>
                                        </p:tgtEl>
                                        <p:attrNameLst>
                                          <p:attrName>style.visibility</p:attrName>
                                        </p:attrNameLst>
                                      </p:cBhvr>
                                      <p:to>
                                        <p:strVal val="visible"/>
                                      </p:to>
                                    </p:set>
                                    <p:anim calcmode="lin" valueType="num">
                                      <p:cBhvr>
                                        <p:cTn id="7" dur="500" fill="hold"/>
                                        <p:tgtEl>
                                          <p:spTgt spid="31754"/>
                                        </p:tgtEl>
                                        <p:attrNameLst>
                                          <p:attrName>ppt_w</p:attrName>
                                        </p:attrNameLst>
                                      </p:cBhvr>
                                      <p:tavLst>
                                        <p:tav tm="0">
                                          <p:val>
                                            <p:fltVal val="0"/>
                                          </p:val>
                                        </p:tav>
                                        <p:tav tm="100000">
                                          <p:val>
                                            <p:strVal val="#ppt_w"/>
                                          </p:val>
                                        </p:tav>
                                      </p:tavLst>
                                    </p:anim>
                                    <p:anim calcmode="lin" valueType="num">
                                      <p:cBhvr>
                                        <p:cTn id="8" dur="500" fill="hold"/>
                                        <p:tgtEl>
                                          <p:spTgt spid="317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
                                        <p:tgtEl>
                                          <p:spTgt spid="8"/>
                                        </p:tgtEl>
                                      </p:cBhvr>
                                    </p:animEffect>
                                  </p:childTnLst>
                                </p:cTn>
                              </p:par>
                            </p:childTnLst>
                          </p:cTn>
                        </p:par>
                        <p:par>
                          <p:cTn id="13" fill="hold">
                            <p:stCondLst>
                              <p:cond delay="6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100"/>
                                        <p:tgtEl>
                                          <p:spTgt spid="9"/>
                                        </p:tgtEl>
                                      </p:cBhvr>
                                    </p:animEffect>
                                  </p:childTnLst>
                                </p:cTn>
                              </p:par>
                            </p:childTnLst>
                          </p:cTn>
                        </p:par>
                        <p:par>
                          <p:cTn id="17" fill="hold">
                            <p:stCondLst>
                              <p:cond delay="7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100"/>
                                        <p:tgtEl>
                                          <p:spTgt spid="10"/>
                                        </p:tgtEl>
                                      </p:cBhvr>
                                    </p:animEffect>
                                  </p:childTnLst>
                                </p:cTn>
                              </p:par>
                            </p:childTnLst>
                          </p:cTn>
                        </p:par>
                        <p:par>
                          <p:cTn id="21" fill="hold">
                            <p:stCondLst>
                              <p:cond delay="8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0"/>
                                        <p:tgtEl>
                                          <p:spTgt spid="11"/>
                                        </p:tgtEl>
                                      </p:cBhvr>
                                    </p:animEffect>
                                  </p:childTnLst>
                                </p:cTn>
                              </p:par>
                            </p:childTnLst>
                          </p:cTn>
                        </p:par>
                        <p:par>
                          <p:cTn id="25" fill="hold">
                            <p:stCondLst>
                              <p:cond delay="900"/>
                            </p:stCondLst>
                            <p:childTnLst>
                              <p:par>
                                <p:cTn id="26" presetID="22" presetClass="entr" presetSubtype="8"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100"/>
                                        <p:tgtEl>
                                          <p:spTgt spid="12"/>
                                        </p:tgtEl>
                                      </p:cBhvr>
                                    </p:animEffect>
                                  </p:childTnLst>
                                </p:cTn>
                              </p:par>
                            </p:childTnLst>
                          </p:cTn>
                        </p:par>
                        <p:par>
                          <p:cTn id="29" fill="hold">
                            <p:stCondLst>
                              <p:cond delay="1000"/>
                            </p:stCondLst>
                            <p:childTnLst>
                              <p:par>
                                <p:cTn id="30" presetID="47" presetClass="entr" presetSubtype="0" fill="hold" grpId="0" nodeType="afterEffect">
                                  <p:stCondLst>
                                    <p:cond delay="0"/>
                                  </p:stCondLst>
                                  <p:childTnLst>
                                    <p:set>
                                      <p:cBhvr>
                                        <p:cTn id="31" dur="1" fill="hold">
                                          <p:stCondLst>
                                            <p:cond delay="0"/>
                                          </p:stCondLst>
                                        </p:cTn>
                                        <p:tgtEl>
                                          <p:spTgt spid="31755"/>
                                        </p:tgtEl>
                                        <p:attrNameLst>
                                          <p:attrName>style.visibility</p:attrName>
                                        </p:attrNameLst>
                                      </p:cBhvr>
                                      <p:to>
                                        <p:strVal val="visible"/>
                                      </p:to>
                                    </p:set>
                                    <p:animEffect transition="in" filter="fade">
                                      <p:cBhvr>
                                        <p:cTn id="32" dur="1000"/>
                                        <p:tgtEl>
                                          <p:spTgt spid="31755"/>
                                        </p:tgtEl>
                                      </p:cBhvr>
                                    </p:animEffect>
                                    <p:anim calcmode="lin" valueType="num">
                                      <p:cBhvr>
                                        <p:cTn id="33" dur="1000" fill="hold"/>
                                        <p:tgtEl>
                                          <p:spTgt spid="31755"/>
                                        </p:tgtEl>
                                        <p:attrNameLst>
                                          <p:attrName>ppt_x</p:attrName>
                                        </p:attrNameLst>
                                      </p:cBhvr>
                                      <p:tavLst>
                                        <p:tav tm="0">
                                          <p:val>
                                            <p:strVal val="#ppt_x"/>
                                          </p:val>
                                        </p:tav>
                                        <p:tav tm="100000">
                                          <p:val>
                                            <p:strVal val="#ppt_x"/>
                                          </p:val>
                                        </p:tav>
                                      </p:tavLst>
                                    </p:anim>
                                    <p:anim calcmode="lin" valueType="num">
                                      <p:cBhvr>
                                        <p:cTn id="34" dur="1000" fill="hold"/>
                                        <p:tgtEl>
                                          <p:spTgt spid="31755"/>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9"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1000" fill="hold"/>
                                        <p:tgtEl>
                                          <p:spTgt spid="5"/>
                                        </p:tgtEl>
                                        <p:attrNameLst>
                                          <p:attrName>ppt_x</p:attrName>
                                        </p:attrNameLst>
                                      </p:cBhvr>
                                      <p:tavLst>
                                        <p:tav tm="0">
                                          <p:val>
                                            <p:strVal val="#ppt_x-.2"/>
                                          </p:val>
                                        </p:tav>
                                        <p:tav tm="100000">
                                          <p:val>
                                            <p:strVal val="#ppt_x"/>
                                          </p:val>
                                        </p:tav>
                                      </p:tavLst>
                                    </p:anim>
                                    <p:anim calcmode="lin" valueType="num">
                                      <p:cBhvr>
                                        <p:cTn id="3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4" grpId="0"/>
      <p:bldP spid="31755"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rrowheads="1"/>
          </p:cNvSpPr>
          <p:nvPr/>
        </p:nvSpPr>
        <p:spPr bwMode="auto">
          <a:xfrm rot="10800000">
            <a:off x="985577" y="2910723"/>
            <a:ext cx="2689960" cy="75468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4"/>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72148" tIns="36075" rIns="72148" bIns="36075" rtlCol="0" anchor="ctr"/>
          <a:lstStyle/>
          <a:p>
            <a:pPr algn="ctr"/>
            <a:endParaRPr lang="zh-CN" altLang="en-US" dirty="0"/>
          </a:p>
        </p:txBody>
      </p:sp>
      <p:sp>
        <p:nvSpPr>
          <p:cNvPr id="21" name="AutoShape 3"/>
          <p:cNvSpPr>
            <a:spLocks noChangeArrowheads="1"/>
          </p:cNvSpPr>
          <p:nvPr/>
        </p:nvSpPr>
        <p:spPr bwMode="auto">
          <a:xfrm rot="10800000">
            <a:off x="1783171" y="1879698"/>
            <a:ext cx="1094768" cy="305585"/>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2"/>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72148" tIns="36075" rIns="72148" bIns="36075" rtlCol="0" anchor="ctr"/>
          <a:lstStyle/>
          <a:p>
            <a:pPr algn="ctr"/>
            <a:endParaRPr lang="zh-CN" altLang="en-US" dirty="0"/>
          </a:p>
        </p:txBody>
      </p:sp>
      <p:sp>
        <p:nvSpPr>
          <p:cNvPr id="22" name="AutoShape 6"/>
          <p:cNvSpPr>
            <a:spLocks noChangeArrowheads="1"/>
          </p:cNvSpPr>
          <p:nvPr/>
        </p:nvSpPr>
        <p:spPr bwMode="auto">
          <a:xfrm>
            <a:off x="1987833" y="1207146"/>
            <a:ext cx="685446" cy="583767"/>
          </a:xfrm>
          <a:prstGeom prst="triangle">
            <a:avLst>
              <a:gd name="adj" fmla="val 50000"/>
            </a:avLst>
          </a:pr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algn="ctr"/>
            <a:endParaRPr lang="zh-CN" altLang="en-US" dirty="0"/>
          </a:p>
        </p:txBody>
      </p:sp>
      <p:sp>
        <p:nvSpPr>
          <p:cNvPr id="23" name="AutoShape 4"/>
          <p:cNvSpPr>
            <a:spLocks noChangeArrowheads="1"/>
          </p:cNvSpPr>
          <p:nvPr/>
        </p:nvSpPr>
        <p:spPr bwMode="auto">
          <a:xfrm rot="10800000">
            <a:off x="1455902" y="2306980"/>
            <a:ext cx="1749306" cy="49165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3"/>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algn="ctr"/>
            <a:endParaRPr lang="zh-CN" altLang="en-US" dirty="0"/>
          </a:p>
        </p:txBody>
      </p:sp>
      <p:sp>
        <p:nvSpPr>
          <p:cNvPr id="24" name="AutoShape 5"/>
          <p:cNvSpPr>
            <a:spLocks noChangeArrowheads="1"/>
          </p:cNvSpPr>
          <p:nvPr/>
        </p:nvSpPr>
        <p:spPr bwMode="auto">
          <a:xfrm rot="10800000">
            <a:off x="543822" y="3761611"/>
            <a:ext cx="3573466" cy="70755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algn="ctr"/>
            <a:endParaRPr lang="zh-CN" altLang="en-US" dirty="0"/>
          </a:p>
        </p:txBody>
      </p:sp>
      <p:cxnSp>
        <p:nvCxnSpPr>
          <p:cNvPr id="25" name="直接连接符 24"/>
          <p:cNvCxnSpPr/>
          <p:nvPr/>
        </p:nvCxnSpPr>
        <p:spPr>
          <a:xfrm>
            <a:off x="2356460" y="1527558"/>
            <a:ext cx="282480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2345535" y="2031455"/>
            <a:ext cx="2835732"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p:nvPr/>
        </p:nvCxnSpPr>
        <p:spPr>
          <a:xfrm>
            <a:off x="2356460" y="2554251"/>
            <a:ext cx="282480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2330557" y="3319327"/>
            <a:ext cx="2850712"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a:off x="2330557" y="4076783"/>
            <a:ext cx="2850712"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TextBox 29"/>
          <p:cNvSpPr txBox="1"/>
          <p:nvPr/>
        </p:nvSpPr>
        <p:spPr>
          <a:xfrm>
            <a:off x="5316737" y="3938710"/>
            <a:ext cx="3030503" cy="472964"/>
          </a:xfrm>
          <a:prstGeom prst="rect">
            <a:avLst/>
          </a:prstGeom>
          <a:noFill/>
        </p:spPr>
        <p:txBody>
          <a:bodyPr wrap="square" lIns="72148" tIns="36075" rIns="72148" bIns="3607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1" name="TextBox 30"/>
          <p:cNvSpPr txBox="1"/>
          <p:nvPr/>
        </p:nvSpPr>
        <p:spPr>
          <a:xfrm>
            <a:off x="4435383" y="3706627"/>
            <a:ext cx="658780" cy="226743"/>
          </a:xfrm>
          <a:prstGeom prst="rect">
            <a:avLst/>
          </a:prstGeom>
          <a:noFill/>
        </p:spPr>
        <p:txBody>
          <a:bodyPr wrap="none" lIns="72148" tIns="36075" rIns="72148" bIns="36075" rtlCol="0">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添加标题</a:t>
            </a:r>
          </a:p>
        </p:txBody>
      </p:sp>
      <p:sp>
        <p:nvSpPr>
          <p:cNvPr id="32" name="TextBox 31"/>
          <p:cNvSpPr txBox="1"/>
          <p:nvPr/>
        </p:nvSpPr>
        <p:spPr>
          <a:xfrm>
            <a:off x="5316737" y="3185849"/>
            <a:ext cx="3030503" cy="492970"/>
          </a:xfrm>
          <a:prstGeom prst="rect">
            <a:avLst/>
          </a:prstGeom>
          <a:noFill/>
        </p:spPr>
        <p:txBody>
          <a:bodyPr wrap="square" lIns="72148" tIns="36075" rIns="72148" bIns="36075" rtlCol="0">
            <a:spAutoFit/>
          </a:bodyPr>
          <a:lstStyle/>
          <a:p>
            <a:pPr>
              <a:lnSpc>
                <a:spcPct val="130000"/>
              </a:lnSpc>
            </a:pPr>
            <a:r>
              <a:rPr lang="zh-CN" altLang="en-US" sz="105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3" name="TextBox 32"/>
          <p:cNvSpPr txBox="1"/>
          <p:nvPr/>
        </p:nvSpPr>
        <p:spPr>
          <a:xfrm>
            <a:off x="4435383" y="2960583"/>
            <a:ext cx="658780" cy="226743"/>
          </a:xfrm>
          <a:prstGeom prst="rect">
            <a:avLst/>
          </a:prstGeom>
          <a:noFill/>
        </p:spPr>
        <p:txBody>
          <a:bodyPr wrap="none" lIns="72148" tIns="36075" rIns="72148" bIns="36075" rtlCol="0">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添加标题</a:t>
            </a:r>
          </a:p>
        </p:txBody>
      </p:sp>
      <p:sp>
        <p:nvSpPr>
          <p:cNvPr id="34" name="TextBox 33"/>
          <p:cNvSpPr txBox="1"/>
          <p:nvPr/>
        </p:nvSpPr>
        <p:spPr>
          <a:xfrm>
            <a:off x="5316737" y="2451055"/>
            <a:ext cx="3030503" cy="472964"/>
          </a:xfrm>
          <a:prstGeom prst="rect">
            <a:avLst/>
          </a:prstGeom>
          <a:noFill/>
        </p:spPr>
        <p:txBody>
          <a:bodyPr wrap="square" lIns="72148" tIns="36075" rIns="72148" bIns="3607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5" name="TextBox 34"/>
          <p:cNvSpPr txBox="1"/>
          <p:nvPr/>
        </p:nvSpPr>
        <p:spPr>
          <a:xfrm>
            <a:off x="4435383" y="2203012"/>
            <a:ext cx="658780" cy="226743"/>
          </a:xfrm>
          <a:prstGeom prst="rect">
            <a:avLst/>
          </a:prstGeom>
          <a:noFill/>
        </p:spPr>
        <p:txBody>
          <a:bodyPr wrap="none" lIns="72148" tIns="36075" rIns="72148" bIns="36075" rtlCol="0">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添加标题</a:t>
            </a:r>
          </a:p>
        </p:txBody>
      </p:sp>
      <p:sp>
        <p:nvSpPr>
          <p:cNvPr id="36" name="TextBox 35"/>
          <p:cNvSpPr txBox="1"/>
          <p:nvPr/>
        </p:nvSpPr>
        <p:spPr>
          <a:xfrm>
            <a:off x="5316737" y="1894424"/>
            <a:ext cx="3030503" cy="492970"/>
          </a:xfrm>
          <a:prstGeom prst="rect">
            <a:avLst/>
          </a:prstGeom>
          <a:noFill/>
        </p:spPr>
        <p:txBody>
          <a:bodyPr wrap="square" lIns="72148" tIns="36075" rIns="72148" bIns="36075" rtlCol="0">
            <a:spAutoFit/>
          </a:bodyPr>
          <a:lstStyle/>
          <a:p>
            <a:pPr>
              <a:lnSpc>
                <a:spcPct val="130000"/>
              </a:lnSpc>
            </a:pPr>
            <a:r>
              <a:rPr lang="zh-CN" altLang="en-US" sz="105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7" name="TextBox 36"/>
          <p:cNvSpPr txBox="1"/>
          <p:nvPr/>
        </p:nvSpPr>
        <p:spPr>
          <a:xfrm>
            <a:off x="4435383" y="1688291"/>
            <a:ext cx="658780" cy="226743"/>
          </a:xfrm>
          <a:prstGeom prst="rect">
            <a:avLst/>
          </a:prstGeom>
          <a:noFill/>
        </p:spPr>
        <p:txBody>
          <a:bodyPr wrap="none" lIns="72148" tIns="36075" rIns="72148" bIns="36075" rtlCol="0">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添加标题</a:t>
            </a:r>
          </a:p>
        </p:txBody>
      </p:sp>
      <p:sp>
        <p:nvSpPr>
          <p:cNvPr id="38" name="TextBox 37"/>
          <p:cNvSpPr txBox="1"/>
          <p:nvPr/>
        </p:nvSpPr>
        <p:spPr>
          <a:xfrm>
            <a:off x="5316737" y="1374415"/>
            <a:ext cx="3030503" cy="472964"/>
          </a:xfrm>
          <a:prstGeom prst="rect">
            <a:avLst/>
          </a:prstGeom>
          <a:noFill/>
        </p:spPr>
        <p:txBody>
          <a:bodyPr wrap="square" lIns="72148" tIns="36075" rIns="72148" bIns="3607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9" name="TextBox 38"/>
          <p:cNvSpPr txBox="1"/>
          <p:nvPr/>
        </p:nvSpPr>
        <p:spPr>
          <a:xfrm>
            <a:off x="4435383" y="1168281"/>
            <a:ext cx="658780" cy="226743"/>
          </a:xfrm>
          <a:prstGeom prst="rect">
            <a:avLst/>
          </a:prstGeom>
          <a:noFill/>
        </p:spPr>
        <p:txBody>
          <a:bodyPr wrap="none" lIns="72148" tIns="36075" rIns="72148" bIns="36075" rtlCol="0">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709158049"/>
      </p:ext>
    </p:extLst>
  </p:cSld>
  <p:clrMapOvr>
    <a:masterClrMapping/>
  </p:clrMapOvr>
  <p:transition spd="med" advClick="0" advTm="5585">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ppt_x"/>
                                          </p:val>
                                        </p:tav>
                                        <p:tav tm="100000">
                                          <p:val>
                                            <p:strVal val="#ppt_x"/>
                                          </p:val>
                                        </p:tav>
                                      </p:tavLst>
                                    </p:anim>
                                    <p:anim calcmode="lin" valueType="num">
                                      <p:cBhvr additive="base">
                                        <p:cTn id="8" dur="10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ppt_x"/>
                                          </p:val>
                                        </p:tav>
                                        <p:tav tm="100000">
                                          <p:val>
                                            <p:strVal val="#ppt_x"/>
                                          </p:val>
                                        </p:tav>
                                      </p:tavLst>
                                    </p:anim>
                                    <p:anim calcmode="lin" valueType="num">
                                      <p:cBhvr additive="base">
                                        <p:cTn id="16" dur="1000" fill="hold"/>
                                        <p:tgtEl>
                                          <p:spTgt spid="2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000" fill="hold"/>
                                        <p:tgtEl>
                                          <p:spTgt spid="21"/>
                                        </p:tgtEl>
                                        <p:attrNameLst>
                                          <p:attrName>ppt_x</p:attrName>
                                        </p:attrNameLst>
                                      </p:cBhvr>
                                      <p:tavLst>
                                        <p:tav tm="0">
                                          <p:val>
                                            <p:strVal val="#ppt_x"/>
                                          </p:val>
                                        </p:tav>
                                        <p:tav tm="100000">
                                          <p:val>
                                            <p:strVal val="#ppt_x"/>
                                          </p:val>
                                        </p:tav>
                                      </p:tavLst>
                                    </p:anim>
                                    <p:anim calcmode="lin" valueType="num">
                                      <p:cBhvr additive="base">
                                        <p:cTn id="20" dur="1000" fill="hold"/>
                                        <p:tgtEl>
                                          <p:spTgt spid="21"/>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1000" fill="hold"/>
                                        <p:tgtEl>
                                          <p:spTgt spid="22"/>
                                        </p:tgtEl>
                                        <p:attrNameLst>
                                          <p:attrName>ppt_x</p:attrName>
                                        </p:attrNameLst>
                                      </p:cBhvr>
                                      <p:tavLst>
                                        <p:tav tm="0">
                                          <p:val>
                                            <p:strVal val="#ppt_x"/>
                                          </p:val>
                                        </p:tav>
                                        <p:tav tm="100000">
                                          <p:val>
                                            <p:strVal val="#ppt_x"/>
                                          </p:val>
                                        </p:tav>
                                      </p:tavLst>
                                    </p:anim>
                                    <p:anim calcmode="lin" valueType="num">
                                      <p:cBhvr additive="base">
                                        <p:cTn id="24" dur="1000" fill="hold"/>
                                        <p:tgtEl>
                                          <p:spTgt spid="22"/>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par>
                                <p:cTn id="32" presetID="22" presetClass="entr" presetSubtype="8"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par>
                                <p:cTn id="35" presetID="22" presetClass="entr" presetSubtype="8"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par>
                                <p:cTn id="38" presetID="22" presetClass="entr" presetSubtype="8"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left)">
                                      <p:cBhvr>
                                        <p:cTn id="40" dur="500"/>
                                        <p:tgtEl>
                                          <p:spTgt spid="29"/>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39"/>
                                        </p:tgtEl>
                                        <p:attrNameLst>
                                          <p:attrName>style.visibility</p:attrName>
                                        </p:attrNameLst>
                                      </p:cBhvr>
                                      <p:to>
                                        <p:strVal val="visible"/>
                                      </p:to>
                                    </p:set>
                                    <p:anim calcmode="lin" valueType="num">
                                      <p:cBhvr>
                                        <p:cTn id="44" dur="250" fill="hold"/>
                                        <p:tgtEl>
                                          <p:spTgt spid="39"/>
                                        </p:tgtEl>
                                        <p:attrNameLst>
                                          <p:attrName>ppt_x</p:attrName>
                                        </p:attrNameLst>
                                      </p:cBhvr>
                                      <p:tavLst>
                                        <p:tav tm="0">
                                          <p:val>
                                            <p:strVal val="#ppt_x"/>
                                          </p:val>
                                        </p:tav>
                                        <p:tav tm="100000">
                                          <p:val>
                                            <p:strVal val="#ppt_x"/>
                                          </p:val>
                                        </p:tav>
                                      </p:tavLst>
                                    </p:anim>
                                    <p:anim calcmode="lin" valueType="num">
                                      <p:cBhvr>
                                        <p:cTn id="45" dur="250" fill="hold"/>
                                        <p:tgtEl>
                                          <p:spTgt spid="39"/>
                                        </p:tgtEl>
                                        <p:attrNameLst>
                                          <p:attrName>ppt_y</p:attrName>
                                        </p:attrNameLst>
                                      </p:cBhvr>
                                      <p:tavLst>
                                        <p:tav tm="0">
                                          <p:val>
                                            <p:strVal val="#ppt_y-#ppt_h/2"/>
                                          </p:val>
                                        </p:tav>
                                        <p:tav tm="100000">
                                          <p:val>
                                            <p:strVal val="#ppt_y"/>
                                          </p:val>
                                        </p:tav>
                                      </p:tavLst>
                                    </p:anim>
                                    <p:anim calcmode="lin" valueType="num">
                                      <p:cBhvr>
                                        <p:cTn id="46" dur="250" fill="hold"/>
                                        <p:tgtEl>
                                          <p:spTgt spid="39"/>
                                        </p:tgtEl>
                                        <p:attrNameLst>
                                          <p:attrName>ppt_w</p:attrName>
                                        </p:attrNameLst>
                                      </p:cBhvr>
                                      <p:tavLst>
                                        <p:tav tm="0">
                                          <p:val>
                                            <p:strVal val="#ppt_w"/>
                                          </p:val>
                                        </p:tav>
                                        <p:tav tm="100000">
                                          <p:val>
                                            <p:strVal val="#ppt_w"/>
                                          </p:val>
                                        </p:tav>
                                      </p:tavLst>
                                    </p:anim>
                                    <p:anim calcmode="lin" valueType="num">
                                      <p:cBhvr>
                                        <p:cTn id="47" dur="250" fill="hold"/>
                                        <p:tgtEl>
                                          <p:spTgt spid="39"/>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7"/>
                                        </p:tgtEl>
                                        <p:attrNameLst>
                                          <p:attrName>style.visibility</p:attrName>
                                        </p:attrNameLst>
                                      </p:cBhvr>
                                      <p:to>
                                        <p:strVal val="visible"/>
                                      </p:to>
                                    </p:set>
                                    <p:anim calcmode="lin" valueType="num">
                                      <p:cBhvr>
                                        <p:cTn id="50" dur="250" fill="hold"/>
                                        <p:tgtEl>
                                          <p:spTgt spid="37"/>
                                        </p:tgtEl>
                                        <p:attrNameLst>
                                          <p:attrName>ppt_x</p:attrName>
                                        </p:attrNameLst>
                                      </p:cBhvr>
                                      <p:tavLst>
                                        <p:tav tm="0">
                                          <p:val>
                                            <p:strVal val="#ppt_x"/>
                                          </p:val>
                                        </p:tav>
                                        <p:tav tm="100000">
                                          <p:val>
                                            <p:strVal val="#ppt_x"/>
                                          </p:val>
                                        </p:tav>
                                      </p:tavLst>
                                    </p:anim>
                                    <p:anim calcmode="lin" valueType="num">
                                      <p:cBhvr>
                                        <p:cTn id="51" dur="250" fill="hold"/>
                                        <p:tgtEl>
                                          <p:spTgt spid="37"/>
                                        </p:tgtEl>
                                        <p:attrNameLst>
                                          <p:attrName>ppt_y</p:attrName>
                                        </p:attrNameLst>
                                      </p:cBhvr>
                                      <p:tavLst>
                                        <p:tav tm="0">
                                          <p:val>
                                            <p:strVal val="#ppt_y-#ppt_h/2"/>
                                          </p:val>
                                        </p:tav>
                                        <p:tav tm="100000">
                                          <p:val>
                                            <p:strVal val="#ppt_y"/>
                                          </p:val>
                                        </p:tav>
                                      </p:tavLst>
                                    </p:anim>
                                    <p:anim calcmode="lin" valueType="num">
                                      <p:cBhvr>
                                        <p:cTn id="52" dur="250" fill="hold"/>
                                        <p:tgtEl>
                                          <p:spTgt spid="37"/>
                                        </p:tgtEl>
                                        <p:attrNameLst>
                                          <p:attrName>ppt_w</p:attrName>
                                        </p:attrNameLst>
                                      </p:cBhvr>
                                      <p:tavLst>
                                        <p:tav tm="0">
                                          <p:val>
                                            <p:strVal val="#ppt_w"/>
                                          </p:val>
                                        </p:tav>
                                        <p:tav tm="100000">
                                          <p:val>
                                            <p:strVal val="#ppt_w"/>
                                          </p:val>
                                        </p:tav>
                                      </p:tavLst>
                                    </p:anim>
                                    <p:anim calcmode="lin" valueType="num">
                                      <p:cBhvr>
                                        <p:cTn id="53" dur="250" fill="hold"/>
                                        <p:tgtEl>
                                          <p:spTgt spid="37"/>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5"/>
                                        </p:tgtEl>
                                        <p:attrNameLst>
                                          <p:attrName>style.visibility</p:attrName>
                                        </p:attrNameLst>
                                      </p:cBhvr>
                                      <p:to>
                                        <p:strVal val="visible"/>
                                      </p:to>
                                    </p:set>
                                    <p:anim calcmode="lin" valueType="num">
                                      <p:cBhvr>
                                        <p:cTn id="56" dur="250" fill="hold"/>
                                        <p:tgtEl>
                                          <p:spTgt spid="35"/>
                                        </p:tgtEl>
                                        <p:attrNameLst>
                                          <p:attrName>ppt_x</p:attrName>
                                        </p:attrNameLst>
                                      </p:cBhvr>
                                      <p:tavLst>
                                        <p:tav tm="0">
                                          <p:val>
                                            <p:strVal val="#ppt_x"/>
                                          </p:val>
                                        </p:tav>
                                        <p:tav tm="100000">
                                          <p:val>
                                            <p:strVal val="#ppt_x"/>
                                          </p:val>
                                        </p:tav>
                                      </p:tavLst>
                                    </p:anim>
                                    <p:anim calcmode="lin" valueType="num">
                                      <p:cBhvr>
                                        <p:cTn id="57" dur="250" fill="hold"/>
                                        <p:tgtEl>
                                          <p:spTgt spid="35"/>
                                        </p:tgtEl>
                                        <p:attrNameLst>
                                          <p:attrName>ppt_y</p:attrName>
                                        </p:attrNameLst>
                                      </p:cBhvr>
                                      <p:tavLst>
                                        <p:tav tm="0">
                                          <p:val>
                                            <p:strVal val="#ppt_y-#ppt_h/2"/>
                                          </p:val>
                                        </p:tav>
                                        <p:tav tm="100000">
                                          <p:val>
                                            <p:strVal val="#ppt_y"/>
                                          </p:val>
                                        </p:tav>
                                      </p:tavLst>
                                    </p:anim>
                                    <p:anim calcmode="lin" valueType="num">
                                      <p:cBhvr>
                                        <p:cTn id="58" dur="250" fill="hold"/>
                                        <p:tgtEl>
                                          <p:spTgt spid="35"/>
                                        </p:tgtEl>
                                        <p:attrNameLst>
                                          <p:attrName>ppt_w</p:attrName>
                                        </p:attrNameLst>
                                      </p:cBhvr>
                                      <p:tavLst>
                                        <p:tav tm="0">
                                          <p:val>
                                            <p:strVal val="#ppt_w"/>
                                          </p:val>
                                        </p:tav>
                                        <p:tav tm="100000">
                                          <p:val>
                                            <p:strVal val="#ppt_w"/>
                                          </p:val>
                                        </p:tav>
                                      </p:tavLst>
                                    </p:anim>
                                    <p:anim calcmode="lin" valueType="num">
                                      <p:cBhvr>
                                        <p:cTn id="59" dur="250" fill="hold"/>
                                        <p:tgtEl>
                                          <p:spTgt spid="35"/>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33"/>
                                        </p:tgtEl>
                                        <p:attrNameLst>
                                          <p:attrName>style.visibility</p:attrName>
                                        </p:attrNameLst>
                                      </p:cBhvr>
                                      <p:to>
                                        <p:strVal val="visible"/>
                                      </p:to>
                                    </p:set>
                                    <p:anim calcmode="lin" valueType="num">
                                      <p:cBhvr>
                                        <p:cTn id="62" dur="250" fill="hold"/>
                                        <p:tgtEl>
                                          <p:spTgt spid="33"/>
                                        </p:tgtEl>
                                        <p:attrNameLst>
                                          <p:attrName>ppt_x</p:attrName>
                                        </p:attrNameLst>
                                      </p:cBhvr>
                                      <p:tavLst>
                                        <p:tav tm="0">
                                          <p:val>
                                            <p:strVal val="#ppt_x"/>
                                          </p:val>
                                        </p:tav>
                                        <p:tav tm="100000">
                                          <p:val>
                                            <p:strVal val="#ppt_x"/>
                                          </p:val>
                                        </p:tav>
                                      </p:tavLst>
                                    </p:anim>
                                    <p:anim calcmode="lin" valueType="num">
                                      <p:cBhvr>
                                        <p:cTn id="63" dur="250" fill="hold"/>
                                        <p:tgtEl>
                                          <p:spTgt spid="33"/>
                                        </p:tgtEl>
                                        <p:attrNameLst>
                                          <p:attrName>ppt_y</p:attrName>
                                        </p:attrNameLst>
                                      </p:cBhvr>
                                      <p:tavLst>
                                        <p:tav tm="0">
                                          <p:val>
                                            <p:strVal val="#ppt_y-#ppt_h/2"/>
                                          </p:val>
                                        </p:tav>
                                        <p:tav tm="100000">
                                          <p:val>
                                            <p:strVal val="#ppt_y"/>
                                          </p:val>
                                        </p:tav>
                                      </p:tavLst>
                                    </p:anim>
                                    <p:anim calcmode="lin" valueType="num">
                                      <p:cBhvr>
                                        <p:cTn id="64" dur="250" fill="hold"/>
                                        <p:tgtEl>
                                          <p:spTgt spid="33"/>
                                        </p:tgtEl>
                                        <p:attrNameLst>
                                          <p:attrName>ppt_w</p:attrName>
                                        </p:attrNameLst>
                                      </p:cBhvr>
                                      <p:tavLst>
                                        <p:tav tm="0">
                                          <p:val>
                                            <p:strVal val="#ppt_w"/>
                                          </p:val>
                                        </p:tav>
                                        <p:tav tm="100000">
                                          <p:val>
                                            <p:strVal val="#ppt_w"/>
                                          </p:val>
                                        </p:tav>
                                      </p:tavLst>
                                    </p:anim>
                                    <p:anim calcmode="lin" valueType="num">
                                      <p:cBhvr>
                                        <p:cTn id="65" dur="250" fill="hold"/>
                                        <p:tgtEl>
                                          <p:spTgt spid="33"/>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31"/>
                                        </p:tgtEl>
                                        <p:attrNameLst>
                                          <p:attrName>style.visibility</p:attrName>
                                        </p:attrNameLst>
                                      </p:cBhvr>
                                      <p:to>
                                        <p:strVal val="visible"/>
                                      </p:to>
                                    </p:set>
                                    <p:anim calcmode="lin" valueType="num">
                                      <p:cBhvr>
                                        <p:cTn id="68" dur="250" fill="hold"/>
                                        <p:tgtEl>
                                          <p:spTgt spid="31"/>
                                        </p:tgtEl>
                                        <p:attrNameLst>
                                          <p:attrName>ppt_x</p:attrName>
                                        </p:attrNameLst>
                                      </p:cBhvr>
                                      <p:tavLst>
                                        <p:tav tm="0">
                                          <p:val>
                                            <p:strVal val="#ppt_x"/>
                                          </p:val>
                                        </p:tav>
                                        <p:tav tm="100000">
                                          <p:val>
                                            <p:strVal val="#ppt_x"/>
                                          </p:val>
                                        </p:tav>
                                      </p:tavLst>
                                    </p:anim>
                                    <p:anim calcmode="lin" valueType="num">
                                      <p:cBhvr>
                                        <p:cTn id="69" dur="250" fill="hold"/>
                                        <p:tgtEl>
                                          <p:spTgt spid="31"/>
                                        </p:tgtEl>
                                        <p:attrNameLst>
                                          <p:attrName>ppt_y</p:attrName>
                                        </p:attrNameLst>
                                      </p:cBhvr>
                                      <p:tavLst>
                                        <p:tav tm="0">
                                          <p:val>
                                            <p:strVal val="#ppt_y-#ppt_h/2"/>
                                          </p:val>
                                        </p:tav>
                                        <p:tav tm="100000">
                                          <p:val>
                                            <p:strVal val="#ppt_y"/>
                                          </p:val>
                                        </p:tav>
                                      </p:tavLst>
                                    </p:anim>
                                    <p:anim calcmode="lin" valueType="num">
                                      <p:cBhvr>
                                        <p:cTn id="70" dur="250" fill="hold"/>
                                        <p:tgtEl>
                                          <p:spTgt spid="31"/>
                                        </p:tgtEl>
                                        <p:attrNameLst>
                                          <p:attrName>ppt_w</p:attrName>
                                        </p:attrNameLst>
                                      </p:cBhvr>
                                      <p:tavLst>
                                        <p:tav tm="0">
                                          <p:val>
                                            <p:strVal val="#ppt_w"/>
                                          </p:val>
                                        </p:tav>
                                        <p:tav tm="100000">
                                          <p:val>
                                            <p:strVal val="#ppt_w"/>
                                          </p:val>
                                        </p:tav>
                                      </p:tavLst>
                                    </p:anim>
                                    <p:anim calcmode="lin" valueType="num">
                                      <p:cBhvr>
                                        <p:cTn id="71" dur="250" fill="hold"/>
                                        <p:tgtEl>
                                          <p:spTgt spid="31"/>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left)">
                                      <p:cBhvr>
                                        <p:cTn id="75" dur="500"/>
                                        <p:tgtEl>
                                          <p:spTgt spid="38"/>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6"/>
                                        </p:tgtEl>
                                        <p:attrNameLst>
                                          <p:attrName>style.visibility</p:attrName>
                                        </p:attrNameLst>
                                      </p:cBhvr>
                                      <p:to>
                                        <p:strVal val="visible"/>
                                      </p:to>
                                    </p:set>
                                    <p:animEffect transition="in" filter="wipe(left)">
                                      <p:cBhvr>
                                        <p:cTn id="78" dur="500"/>
                                        <p:tgtEl>
                                          <p:spTgt spid="36"/>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4"/>
                                        </p:tgtEl>
                                        <p:attrNameLst>
                                          <p:attrName>style.visibility</p:attrName>
                                        </p:attrNameLst>
                                      </p:cBhvr>
                                      <p:to>
                                        <p:strVal val="visible"/>
                                      </p:to>
                                    </p:set>
                                    <p:animEffect transition="in" filter="wipe(left)">
                                      <p:cBhvr>
                                        <p:cTn id="81" dur="500"/>
                                        <p:tgtEl>
                                          <p:spTgt spid="34"/>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32"/>
                                        </p:tgtEl>
                                        <p:attrNameLst>
                                          <p:attrName>style.visibility</p:attrName>
                                        </p:attrNameLst>
                                      </p:cBhvr>
                                      <p:to>
                                        <p:strVal val="visible"/>
                                      </p:to>
                                    </p:set>
                                    <p:animEffect transition="in" filter="wipe(left)">
                                      <p:cBhvr>
                                        <p:cTn id="84" dur="500"/>
                                        <p:tgtEl>
                                          <p:spTgt spid="32"/>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30"/>
                                        </p:tgtEl>
                                        <p:attrNameLst>
                                          <p:attrName>style.visibility</p:attrName>
                                        </p:attrNameLst>
                                      </p:cBhvr>
                                      <p:to>
                                        <p:strVal val="visible"/>
                                      </p:to>
                                    </p:set>
                                    <p:animEffect transition="in" filter="wipe(left)">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6891"/>
          <p:cNvSpPr/>
          <p:nvPr/>
        </p:nvSpPr>
        <p:spPr>
          <a:xfrm flipH="1">
            <a:off x="5279354" y="2127908"/>
            <a:ext cx="1022528" cy="1021078"/>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a:defRPr/>
            </a:pPr>
            <a:endParaRPr dirty="0">
              <a:latin typeface="+mn-ea"/>
              <a:ea typeface="+mn-ea"/>
            </a:endParaRPr>
          </a:p>
        </p:txBody>
      </p:sp>
      <p:sp>
        <p:nvSpPr>
          <p:cNvPr id="4" name="Shape 6914"/>
          <p:cNvSpPr>
            <a:spLocks/>
          </p:cNvSpPr>
          <p:nvPr/>
        </p:nvSpPr>
        <p:spPr bwMode="auto">
          <a:xfrm>
            <a:off x="2896103" y="1235457"/>
            <a:ext cx="1775133" cy="161339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w="12700" cmpd="sng">
            <a:noFill/>
            <a:miter lim="800000"/>
            <a:headEnd/>
            <a:tailEnd/>
          </a:ln>
        </p:spPr>
        <p:txBody>
          <a:bodyPr lIns="91445" tIns="45722" rIns="91445" bIns="45722" anchor="ctr"/>
          <a:lstStyle/>
          <a:p>
            <a:endParaRPr lang="zh-CN" altLang="en-US"/>
          </a:p>
        </p:txBody>
      </p:sp>
      <p:sp>
        <p:nvSpPr>
          <p:cNvPr id="5" name="Shape 6915"/>
          <p:cNvSpPr>
            <a:spLocks/>
          </p:cNvSpPr>
          <p:nvPr/>
        </p:nvSpPr>
        <p:spPr bwMode="auto">
          <a:xfrm>
            <a:off x="4568032" y="1235457"/>
            <a:ext cx="1608416" cy="179125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2"/>
          </a:solidFill>
          <a:ln w="12700" cmpd="sng">
            <a:noFill/>
            <a:miter lim="800000"/>
            <a:headEnd/>
            <a:tailEnd/>
          </a:ln>
        </p:spPr>
        <p:txBody>
          <a:bodyPr lIns="91445" tIns="45722" rIns="91445" bIns="45722" anchor="ctr"/>
          <a:lstStyle/>
          <a:p>
            <a:endParaRPr lang="zh-CN" altLang="en-US"/>
          </a:p>
        </p:txBody>
      </p:sp>
      <p:sp>
        <p:nvSpPr>
          <p:cNvPr id="7" name="Shape 6916"/>
          <p:cNvSpPr>
            <a:spLocks/>
          </p:cNvSpPr>
          <p:nvPr/>
        </p:nvSpPr>
        <p:spPr bwMode="auto">
          <a:xfrm>
            <a:off x="2896103" y="2740871"/>
            <a:ext cx="1598891" cy="177696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w="12700" cmpd="sng">
            <a:noFill/>
            <a:miter lim="800000"/>
            <a:headEnd/>
            <a:tailEnd/>
          </a:ln>
        </p:spPr>
        <p:txBody>
          <a:bodyPr lIns="91445" tIns="45722" rIns="91445" bIns="45722" anchor="ctr"/>
          <a:lstStyle/>
          <a:p>
            <a:endParaRPr lang="zh-CN" altLang="en-US"/>
          </a:p>
        </p:txBody>
      </p:sp>
      <p:sp>
        <p:nvSpPr>
          <p:cNvPr id="8" name="Shape 6917"/>
          <p:cNvSpPr>
            <a:spLocks/>
          </p:cNvSpPr>
          <p:nvPr/>
        </p:nvSpPr>
        <p:spPr bwMode="auto">
          <a:xfrm>
            <a:off x="4390202" y="2915550"/>
            <a:ext cx="1786247" cy="160228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3"/>
          </a:solidFill>
          <a:ln w="12700" cmpd="sng">
            <a:noFill/>
            <a:miter lim="800000"/>
            <a:headEnd/>
            <a:tailEnd/>
          </a:ln>
        </p:spPr>
        <p:txBody>
          <a:bodyPr lIns="91445" tIns="45722" rIns="91445" bIns="45722" anchor="ctr"/>
          <a:lstStyle/>
          <a:p>
            <a:endParaRPr lang="zh-CN" altLang="en-US"/>
          </a:p>
        </p:txBody>
      </p:sp>
      <p:sp>
        <p:nvSpPr>
          <p:cNvPr id="9" name="Shape 6926"/>
          <p:cNvSpPr/>
          <p:nvPr/>
        </p:nvSpPr>
        <p:spPr>
          <a:xfrm>
            <a:off x="2435649" y="1618164"/>
            <a:ext cx="955841" cy="4763"/>
          </a:xfrm>
          <a:prstGeom prst="line">
            <a:avLst/>
          </a:prstGeom>
          <a:ln w="6350">
            <a:solidFill>
              <a:schemeClr val="bg1">
                <a:lumMod val="65000"/>
              </a:schemeClr>
            </a:solidFill>
            <a:prstDash val="dash"/>
            <a:miter lim="400000"/>
            <a:headEnd type="triangle"/>
          </a:ln>
        </p:spPr>
        <p:txBody>
          <a:bodyPr lIns="0" tIns="0" rIns="0" bIns="0"/>
          <a:lstStyle/>
          <a:p>
            <a:pPr defTabSz="432076">
              <a:defRPr sz="1200">
                <a:uFillTx/>
                <a:latin typeface="Helvetica"/>
                <a:ea typeface="Helvetica"/>
                <a:cs typeface="Helvetica"/>
                <a:sym typeface="Helvetica"/>
              </a:defRPr>
            </a:pPr>
            <a:endParaRPr sz="1200" dirty="0">
              <a:latin typeface="+mn-ea"/>
              <a:ea typeface="Helvetica"/>
              <a:cs typeface="Helvetica"/>
              <a:sym typeface="Helvetica"/>
            </a:endParaRPr>
          </a:p>
        </p:txBody>
      </p:sp>
      <p:sp>
        <p:nvSpPr>
          <p:cNvPr id="10" name="Shape 6927"/>
          <p:cNvSpPr/>
          <p:nvPr/>
        </p:nvSpPr>
        <p:spPr>
          <a:xfrm>
            <a:off x="2435649" y="3330016"/>
            <a:ext cx="523966" cy="0"/>
          </a:xfrm>
          <a:prstGeom prst="line">
            <a:avLst/>
          </a:prstGeom>
          <a:ln w="6350">
            <a:solidFill>
              <a:schemeClr val="bg1">
                <a:lumMod val="65000"/>
              </a:schemeClr>
            </a:solidFill>
            <a:prstDash val="dash"/>
            <a:miter lim="400000"/>
            <a:headEnd type="triangle"/>
          </a:ln>
        </p:spPr>
        <p:txBody>
          <a:bodyPr lIns="0" tIns="0" rIns="0" bIns="0"/>
          <a:lstStyle/>
          <a:p>
            <a:pPr defTabSz="432076">
              <a:defRPr sz="1200">
                <a:uFillTx/>
                <a:latin typeface="Helvetica"/>
                <a:ea typeface="Helvetica"/>
                <a:cs typeface="Helvetica"/>
                <a:sym typeface="Helvetica"/>
              </a:defRPr>
            </a:pPr>
            <a:endParaRPr sz="1200" dirty="0">
              <a:latin typeface="+mn-ea"/>
              <a:ea typeface="Helvetica"/>
              <a:cs typeface="Helvetica"/>
              <a:sym typeface="Helvetica"/>
            </a:endParaRPr>
          </a:p>
        </p:txBody>
      </p:sp>
      <p:sp>
        <p:nvSpPr>
          <p:cNvPr id="11" name="Shape 6928"/>
          <p:cNvSpPr/>
          <p:nvPr/>
        </p:nvSpPr>
        <p:spPr>
          <a:xfrm flipH="1">
            <a:off x="5822374" y="1618162"/>
            <a:ext cx="879628" cy="0"/>
          </a:xfrm>
          <a:prstGeom prst="line">
            <a:avLst/>
          </a:prstGeom>
          <a:ln w="6350">
            <a:solidFill>
              <a:schemeClr val="bg1">
                <a:lumMod val="65000"/>
              </a:schemeClr>
            </a:solidFill>
            <a:prstDash val="dash"/>
            <a:miter lim="400000"/>
            <a:headEnd type="triangle"/>
          </a:ln>
        </p:spPr>
        <p:txBody>
          <a:bodyPr lIns="0" tIns="0" rIns="0" bIns="0"/>
          <a:lstStyle/>
          <a:p>
            <a:pPr defTabSz="432076">
              <a:defRPr sz="1200">
                <a:uFillTx/>
                <a:latin typeface="Helvetica"/>
                <a:ea typeface="Helvetica"/>
                <a:cs typeface="Helvetica"/>
                <a:sym typeface="Helvetica"/>
              </a:defRPr>
            </a:pPr>
            <a:endParaRPr sz="1200" dirty="0">
              <a:latin typeface="+mn-ea"/>
              <a:ea typeface="Helvetica"/>
              <a:cs typeface="Helvetica"/>
              <a:sym typeface="Helvetica"/>
            </a:endParaRPr>
          </a:p>
        </p:txBody>
      </p:sp>
      <p:sp>
        <p:nvSpPr>
          <p:cNvPr id="12" name="Shape 6929"/>
          <p:cNvSpPr/>
          <p:nvPr/>
        </p:nvSpPr>
        <p:spPr>
          <a:xfrm flipH="1">
            <a:off x="5976388" y="3330016"/>
            <a:ext cx="725614" cy="0"/>
          </a:xfrm>
          <a:prstGeom prst="line">
            <a:avLst/>
          </a:prstGeom>
          <a:ln w="6350">
            <a:solidFill>
              <a:schemeClr val="bg1">
                <a:lumMod val="65000"/>
              </a:schemeClr>
            </a:solidFill>
            <a:prstDash val="dash"/>
            <a:miter lim="400000"/>
            <a:headEnd type="triangle"/>
          </a:ln>
        </p:spPr>
        <p:txBody>
          <a:bodyPr lIns="0" tIns="0" rIns="0" bIns="0"/>
          <a:lstStyle/>
          <a:p>
            <a:pPr defTabSz="432076">
              <a:defRPr sz="1200">
                <a:uFillTx/>
                <a:latin typeface="Helvetica"/>
                <a:ea typeface="Helvetica"/>
                <a:cs typeface="Helvetica"/>
                <a:sym typeface="Helvetica"/>
              </a:defRPr>
            </a:pPr>
            <a:endParaRPr sz="1200" dirty="0">
              <a:latin typeface="+mn-ea"/>
              <a:ea typeface="Helvetica"/>
              <a:cs typeface="Helvetica"/>
              <a:sym typeface="Helvetica"/>
            </a:endParaRPr>
          </a:p>
        </p:txBody>
      </p:sp>
      <p:sp>
        <p:nvSpPr>
          <p:cNvPr id="13" name="Freeform 41"/>
          <p:cNvSpPr>
            <a:spLocks noEditPoints="1"/>
          </p:cNvSpPr>
          <p:nvPr/>
        </p:nvSpPr>
        <p:spPr bwMode="auto">
          <a:xfrm>
            <a:off x="4061531" y="2450270"/>
            <a:ext cx="866926" cy="789231"/>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lumMod val="65000"/>
            </a:schemeClr>
          </a:solidFill>
          <a:ln w="9525">
            <a:noFill/>
            <a:round/>
            <a:headEnd/>
            <a:tailEnd/>
          </a:ln>
        </p:spPr>
        <p:txBody>
          <a:bodyPr lIns="91445" tIns="45722" rIns="91445" bIns="45722"/>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14" name="Content Placeholder 2"/>
          <p:cNvSpPr txBox="1">
            <a:spLocks/>
          </p:cNvSpPr>
          <p:nvPr/>
        </p:nvSpPr>
        <p:spPr>
          <a:xfrm>
            <a:off x="436639" y="1276744"/>
            <a:ext cx="1975193" cy="1219576"/>
          </a:xfrm>
          <a:prstGeom prst="rect">
            <a:avLst/>
          </a:prstGeom>
        </p:spPr>
        <p:txBody>
          <a:bodyPr lIns="91445" tIns="45722" rIns="91445" bIns="4572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fontAlgn="auto">
              <a:defRPr/>
            </a:pPr>
            <a:r>
              <a:rPr lang="zh-CN" altLang="en-US" sz="1400" b="1"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填加标题</a:t>
            </a:r>
            <a:endParaRPr lang="id-ID" sz="1400" b="1" dirty="0" smtClean="0">
              <a:solidFill>
                <a:schemeClr val="tx1">
                  <a:lumMod val="65000"/>
                  <a:lumOff val="35000"/>
                </a:schemeClr>
              </a:solidFill>
              <a:latin typeface="微软雅黑" pitchFamily="34" charset="-122"/>
              <a:ea typeface="微软雅黑" pitchFamily="34" charset="-122"/>
              <a:cs typeface="Arial" panose="020B0604020202020204" pitchFamily="34" charset="0"/>
            </a:endParaRPr>
          </a:p>
          <a:p>
            <a:pPr fontAlgn="auto">
              <a:lnSpc>
                <a:spcPct val="120000"/>
              </a:lnSpc>
              <a:defRPr/>
            </a:pPr>
            <a:r>
              <a:rPr lang="zh-CN" altLang="en-US" sz="1000" dirty="0">
                <a:solidFill>
                  <a:schemeClr val="tx1">
                    <a:lumMod val="65000"/>
                    <a:lumOff val="35000"/>
                  </a:schemeClr>
                </a:solidFill>
                <a:latin typeface="微软雅黑" pitchFamily="34" charset="-122"/>
                <a:ea typeface="微软雅黑" pitchFamily="34" charset="-122"/>
              </a:rPr>
              <a:t>单击添加文本单击添加文本单击添加文本单击添加文本单击添加文本单击添加文本</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15" name="Content Placeholder 2"/>
          <p:cNvSpPr txBox="1">
            <a:spLocks/>
          </p:cNvSpPr>
          <p:nvPr/>
        </p:nvSpPr>
        <p:spPr>
          <a:xfrm>
            <a:off x="404885" y="3007655"/>
            <a:ext cx="1976780" cy="1221165"/>
          </a:xfrm>
          <a:prstGeom prst="rect">
            <a:avLst/>
          </a:prstGeom>
        </p:spPr>
        <p:txBody>
          <a:bodyPr lIns="91445" tIns="45722" rIns="91445" bIns="4572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fontAlgn="auto">
              <a:defRPr/>
            </a:pPr>
            <a:r>
              <a:rPr lang="zh-CN" altLang="en-US" sz="1400" b="1"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填加标题</a:t>
            </a:r>
            <a:endParaRPr lang="en-US" altLang="zh-CN" sz="1400" b="1" dirty="0">
              <a:solidFill>
                <a:schemeClr val="tx1">
                  <a:lumMod val="65000"/>
                  <a:lumOff val="35000"/>
                </a:schemeClr>
              </a:solidFill>
              <a:latin typeface="微软雅黑" pitchFamily="34" charset="-122"/>
              <a:ea typeface="微软雅黑" pitchFamily="34" charset="-122"/>
              <a:cs typeface="Arial" panose="020B0604020202020204" pitchFamily="34" charset="0"/>
            </a:endParaRPr>
          </a:p>
          <a:p>
            <a:pPr fontAlgn="auto">
              <a:lnSpc>
                <a:spcPct val="120000"/>
              </a:lnSpc>
              <a:defRPr/>
            </a:pPr>
            <a:r>
              <a:rPr lang="zh-CN" altLang="en-US" sz="1000" dirty="0">
                <a:solidFill>
                  <a:schemeClr val="tx1">
                    <a:lumMod val="65000"/>
                    <a:lumOff val="35000"/>
                  </a:schemeClr>
                </a:solidFill>
                <a:latin typeface="微软雅黑" pitchFamily="34" charset="-122"/>
                <a:ea typeface="微软雅黑" pitchFamily="34" charset="-122"/>
              </a:rPr>
              <a:t>单击添加文本单击添加文本单击添加文本单击添加文本单击添加文本单击添加文本</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16" name="Content Placeholder 2"/>
          <p:cNvSpPr txBox="1">
            <a:spLocks/>
          </p:cNvSpPr>
          <p:nvPr/>
        </p:nvSpPr>
        <p:spPr>
          <a:xfrm>
            <a:off x="6775039" y="1286272"/>
            <a:ext cx="1975193" cy="1221165"/>
          </a:xfrm>
          <a:prstGeom prst="rect">
            <a:avLst/>
          </a:prstGeom>
        </p:spPr>
        <p:txBody>
          <a:bodyPr lIns="91445" tIns="45722" rIns="91445" bIns="4572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defRPr/>
            </a:pPr>
            <a:r>
              <a:rPr lang="zh-CN" altLang="en-US" sz="1400" b="1"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填加标题</a:t>
            </a:r>
            <a:endParaRPr lang="id-ID" sz="1400" b="1" dirty="0" smtClean="0">
              <a:solidFill>
                <a:schemeClr val="tx1">
                  <a:lumMod val="65000"/>
                  <a:lumOff val="35000"/>
                </a:schemeClr>
              </a:solidFill>
              <a:latin typeface="微软雅黑" pitchFamily="34" charset="-122"/>
              <a:ea typeface="微软雅黑" pitchFamily="34" charset="-122"/>
              <a:cs typeface="Arial" panose="020B0604020202020204" pitchFamily="34" charset="0"/>
            </a:endParaRPr>
          </a:p>
          <a:p>
            <a:pPr algn="l" fontAlgn="auto">
              <a:lnSpc>
                <a:spcPct val="120000"/>
              </a:lnSpc>
              <a:defRPr/>
            </a:pPr>
            <a:r>
              <a:rPr lang="zh-CN" altLang="en-US" sz="1000" dirty="0">
                <a:solidFill>
                  <a:schemeClr val="tx1">
                    <a:lumMod val="65000"/>
                    <a:lumOff val="35000"/>
                  </a:schemeClr>
                </a:solidFill>
                <a:latin typeface="微软雅黑" pitchFamily="34" charset="-122"/>
                <a:ea typeface="微软雅黑" pitchFamily="34" charset="-122"/>
              </a:rPr>
              <a:t>单击添加文本单击添加文本单击添加文本单击添加文本单击添加文本单击添加文本</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17" name="Content Placeholder 2"/>
          <p:cNvSpPr txBox="1">
            <a:spLocks/>
          </p:cNvSpPr>
          <p:nvPr/>
        </p:nvSpPr>
        <p:spPr>
          <a:xfrm>
            <a:off x="6775039" y="3006066"/>
            <a:ext cx="1975193" cy="1219576"/>
          </a:xfrm>
          <a:prstGeom prst="rect">
            <a:avLst/>
          </a:prstGeom>
        </p:spPr>
        <p:txBody>
          <a:bodyPr lIns="91445" tIns="45722" rIns="91445" bIns="4572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defRPr/>
            </a:pPr>
            <a:r>
              <a:rPr lang="zh-CN" altLang="en-US" sz="1400" b="1"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填加标题</a:t>
            </a:r>
            <a:endParaRPr lang="en-US" altLang="zh-CN" sz="1400" b="1" dirty="0">
              <a:solidFill>
                <a:schemeClr val="tx1">
                  <a:lumMod val="65000"/>
                  <a:lumOff val="35000"/>
                </a:schemeClr>
              </a:solidFill>
              <a:latin typeface="微软雅黑" pitchFamily="34" charset="-122"/>
              <a:ea typeface="微软雅黑" pitchFamily="34" charset="-122"/>
              <a:cs typeface="Arial" panose="020B0604020202020204" pitchFamily="34" charset="0"/>
            </a:endParaRPr>
          </a:p>
          <a:p>
            <a:pPr algn="l" fontAlgn="auto">
              <a:lnSpc>
                <a:spcPct val="120000"/>
              </a:lnSpc>
              <a:defRPr/>
            </a:pPr>
            <a:r>
              <a:rPr lang="zh-CN" altLang="en-US" sz="1000" dirty="0">
                <a:solidFill>
                  <a:schemeClr val="tx1">
                    <a:lumMod val="65000"/>
                    <a:lumOff val="35000"/>
                  </a:schemeClr>
                </a:solidFill>
                <a:latin typeface="微软雅黑" pitchFamily="34" charset="-122"/>
                <a:ea typeface="微软雅黑" pitchFamily="34" charset="-122"/>
              </a:rPr>
              <a:t>单击添加文本单击添加文本单击添加文本单击添加文本单击添加文本单击添加文本</a:t>
            </a:r>
            <a:endParaRPr lang="en-US" altLang="zh-CN" sz="1000" dirty="0">
              <a:solidFill>
                <a:schemeClr val="tx1">
                  <a:lumMod val="65000"/>
                  <a:lumOff val="35000"/>
                </a:schemeClr>
              </a:solidFill>
              <a:latin typeface="微软雅黑" pitchFamily="34" charset="-122"/>
              <a:ea typeface="微软雅黑" pitchFamily="34" charset="-122"/>
            </a:endParaRPr>
          </a:p>
        </p:txBody>
      </p:sp>
    </p:spTree>
  </p:cSld>
  <p:clrMapOvr>
    <a:masterClrMapping/>
  </p:clrMapOvr>
  <p:transition spd="slow" advClick="0" advTm="7691">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anim calcmode="lin" valueType="num">
                                      <p:cBhvr>
                                        <p:cTn id="8" dur="2000" fill="hold"/>
                                        <p:tgtEl>
                                          <p:spTgt spid="13"/>
                                        </p:tgtEl>
                                        <p:attrNameLst>
                                          <p:attrName>ppt_w</p:attrName>
                                        </p:attrNameLst>
                                      </p:cBhvr>
                                      <p:tavLst>
                                        <p:tav tm="0" fmla="#ppt_w*sin(2.5*pi*$)">
                                          <p:val>
                                            <p:fltVal val="0"/>
                                          </p:val>
                                        </p:tav>
                                        <p:tav tm="100000">
                                          <p:val>
                                            <p:fltVal val="1"/>
                                          </p:val>
                                        </p:tav>
                                      </p:tavLst>
                                    </p:anim>
                                    <p:anim calcmode="lin" valueType="num">
                                      <p:cBhvr>
                                        <p:cTn id="9" dur="2000" fill="hold"/>
                                        <p:tgtEl>
                                          <p:spTgt spid="13"/>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500"/>
                                        <p:tgtEl>
                                          <p:spTgt spid="7"/>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500"/>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14" grpId="0"/>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4578458" y="1104756"/>
            <a:ext cx="0" cy="3828341"/>
          </a:xfrm>
          <a:prstGeom prst="line">
            <a:avLst/>
          </a:prstGeom>
          <a:noFill/>
          <a:ln w="2857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nvGrpSpPr>
          <p:cNvPr id="2" name="组合 30"/>
          <p:cNvGrpSpPr/>
          <p:nvPr/>
        </p:nvGrpSpPr>
        <p:grpSpPr>
          <a:xfrm>
            <a:off x="1766711" y="1415366"/>
            <a:ext cx="3254421" cy="725518"/>
            <a:chOff x="5879462" y="287200"/>
            <a:chExt cx="3545784" cy="790365"/>
          </a:xfrm>
        </p:grpSpPr>
        <p:pic>
          <p:nvPicPr>
            <p:cNvPr id="32" name="图片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3" name="组合 32"/>
            <p:cNvGrpSpPr/>
            <p:nvPr/>
          </p:nvGrpSpPr>
          <p:grpSpPr>
            <a:xfrm flipH="1">
              <a:off x="5879462" y="287200"/>
              <a:ext cx="3545784" cy="558112"/>
              <a:chOff x="7995986" y="760883"/>
              <a:chExt cx="3436053" cy="540840"/>
            </a:xfrm>
          </p:grpSpPr>
          <p:sp>
            <p:nvSpPr>
              <p:cNvPr id="34"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
        <p:nvSpPr>
          <p:cNvPr id="37" name="文本框 36"/>
          <p:cNvSpPr txBox="1"/>
          <p:nvPr/>
        </p:nvSpPr>
        <p:spPr>
          <a:xfrm>
            <a:off x="4040374" y="1491633"/>
            <a:ext cx="962514" cy="284781"/>
          </a:xfrm>
          <a:prstGeom prst="rect">
            <a:avLst/>
          </a:prstGeom>
          <a:noFill/>
        </p:spPr>
        <p:txBody>
          <a:bodyPr wrap="square" lIns="68580" tIns="34290" rIns="68580" bIns="34290" rtlCol="0">
            <a:spAutoFit/>
          </a:bodyPr>
          <a:lstStyle/>
          <a:p>
            <a:pPr algn="ctr"/>
            <a:r>
              <a:rPr lang="en-US" altLang="zh-CN" sz="1400" dirty="0" smtClean="0">
                <a:solidFill>
                  <a:schemeClr val="tx1">
                    <a:lumMod val="10000"/>
                    <a:lumOff val="90000"/>
                  </a:schemeClr>
                </a:solidFill>
                <a:cs typeface="+mn-ea"/>
                <a:sym typeface="+mn-lt"/>
              </a:rPr>
              <a:t>2012.09</a:t>
            </a:r>
            <a:endParaRPr lang="zh-CN" altLang="en-US" sz="1400" dirty="0">
              <a:solidFill>
                <a:schemeClr val="tx1">
                  <a:lumMod val="10000"/>
                  <a:lumOff val="90000"/>
                </a:schemeClr>
              </a:solidFill>
              <a:cs typeface="+mn-ea"/>
              <a:sym typeface="+mn-lt"/>
            </a:endParaRPr>
          </a:p>
        </p:txBody>
      </p:sp>
      <p:grpSp>
        <p:nvGrpSpPr>
          <p:cNvPr id="4" name="组合 37"/>
          <p:cNvGrpSpPr/>
          <p:nvPr/>
        </p:nvGrpSpPr>
        <p:grpSpPr>
          <a:xfrm>
            <a:off x="1770252" y="3579830"/>
            <a:ext cx="3254421" cy="725518"/>
            <a:chOff x="5879462" y="287200"/>
            <a:chExt cx="3545784" cy="790365"/>
          </a:xfrm>
        </p:grpSpPr>
        <p:pic>
          <p:nvPicPr>
            <p:cNvPr id="39" name="图片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5" name="组合 39"/>
            <p:cNvGrpSpPr/>
            <p:nvPr/>
          </p:nvGrpSpPr>
          <p:grpSpPr>
            <a:xfrm flipH="1">
              <a:off x="5879462" y="287200"/>
              <a:ext cx="3545784" cy="558112"/>
              <a:chOff x="7995986" y="760883"/>
              <a:chExt cx="3436053" cy="540840"/>
            </a:xfrm>
          </p:grpSpPr>
          <p:sp>
            <p:nvSpPr>
              <p:cNvPr id="41"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
        <p:nvSpPr>
          <p:cNvPr id="44" name="文本框 43"/>
          <p:cNvSpPr txBox="1"/>
          <p:nvPr/>
        </p:nvSpPr>
        <p:spPr>
          <a:xfrm>
            <a:off x="4040374" y="3637509"/>
            <a:ext cx="962514" cy="284781"/>
          </a:xfrm>
          <a:prstGeom prst="rect">
            <a:avLst/>
          </a:prstGeom>
          <a:noFill/>
        </p:spPr>
        <p:txBody>
          <a:bodyPr wrap="square" lIns="68580" tIns="34290" rIns="68580" bIns="34290" rtlCol="0">
            <a:spAutoFit/>
          </a:bodyPr>
          <a:lstStyle/>
          <a:p>
            <a:pPr algn="ctr"/>
            <a:r>
              <a:rPr lang="en-US" altLang="zh-CN" sz="1400" dirty="0" smtClean="0">
                <a:solidFill>
                  <a:schemeClr val="tx1">
                    <a:lumMod val="10000"/>
                    <a:lumOff val="90000"/>
                  </a:schemeClr>
                </a:solidFill>
                <a:cs typeface="+mn-ea"/>
                <a:sym typeface="+mn-lt"/>
              </a:rPr>
              <a:t>2014.09</a:t>
            </a:r>
            <a:endParaRPr lang="zh-CN" altLang="en-US" sz="1400" dirty="0">
              <a:solidFill>
                <a:schemeClr val="tx1">
                  <a:lumMod val="10000"/>
                  <a:lumOff val="90000"/>
                </a:schemeClr>
              </a:solidFill>
              <a:cs typeface="+mn-ea"/>
              <a:sym typeface="+mn-lt"/>
            </a:endParaRPr>
          </a:p>
        </p:txBody>
      </p:sp>
      <p:grpSp>
        <p:nvGrpSpPr>
          <p:cNvPr id="6" name="组合 44"/>
          <p:cNvGrpSpPr/>
          <p:nvPr/>
        </p:nvGrpSpPr>
        <p:grpSpPr>
          <a:xfrm flipH="1">
            <a:off x="4132915" y="2514195"/>
            <a:ext cx="3254421" cy="725518"/>
            <a:chOff x="5879462" y="287200"/>
            <a:chExt cx="3545784" cy="790365"/>
          </a:xfrm>
        </p:grpSpPr>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7" name="组合 46"/>
            <p:cNvGrpSpPr/>
            <p:nvPr/>
          </p:nvGrpSpPr>
          <p:grpSpPr>
            <a:xfrm flipH="1">
              <a:off x="5879462" y="287200"/>
              <a:ext cx="3545784" cy="558112"/>
              <a:chOff x="7995986" y="760883"/>
              <a:chExt cx="3436053" cy="540840"/>
            </a:xfrm>
          </p:grpSpPr>
          <p:sp>
            <p:nvSpPr>
              <p:cNvPr id="48"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9"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0"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
        <p:nvSpPr>
          <p:cNvPr id="51" name="文本框 50"/>
          <p:cNvSpPr txBox="1"/>
          <p:nvPr/>
        </p:nvSpPr>
        <p:spPr>
          <a:xfrm>
            <a:off x="4142051" y="2582555"/>
            <a:ext cx="962514" cy="284781"/>
          </a:xfrm>
          <a:prstGeom prst="rect">
            <a:avLst/>
          </a:prstGeom>
          <a:noFill/>
        </p:spPr>
        <p:txBody>
          <a:bodyPr wrap="square" lIns="68580" tIns="34290" rIns="68580" bIns="34290" rtlCol="0">
            <a:spAutoFit/>
          </a:bodyPr>
          <a:lstStyle/>
          <a:p>
            <a:pPr algn="ctr"/>
            <a:r>
              <a:rPr lang="en-US" altLang="zh-CN" sz="1400" dirty="0" smtClean="0">
                <a:solidFill>
                  <a:schemeClr val="tx1">
                    <a:lumMod val="10000"/>
                    <a:lumOff val="90000"/>
                  </a:schemeClr>
                </a:solidFill>
                <a:cs typeface="+mn-ea"/>
                <a:sym typeface="+mn-lt"/>
              </a:rPr>
              <a:t>2013.09</a:t>
            </a:r>
            <a:endParaRPr lang="zh-CN" altLang="en-US" sz="1400" dirty="0">
              <a:solidFill>
                <a:schemeClr val="tx1">
                  <a:lumMod val="10000"/>
                  <a:lumOff val="90000"/>
                </a:schemeClr>
              </a:solidFill>
              <a:cs typeface="+mn-ea"/>
              <a:sym typeface="+mn-lt"/>
            </a:endParaRPr>
          </a:p>
        </p:txBody>
      </p:sp>
      <p:sp>
        <p:nvSpPr>
          <p:cNvPr id="52" name="文本框 51"/>
          <p:cNvSpPr txBox="1"/>
          <p:nvPr/>
        </p:nvSpPr>
        <p:spPr>
          <a:xfrm>
            <a:off x="2045487" y="1463048"/>
            <a:ext cx="1484820" cy="300176"/>
          </a:xfrm>
          <a:prstGeom prst="rect">
            <a:avLst/>
          </a:prstGeom>
          <a:noFill/>
        </p:spPr>
        <p:txBody>
          <a:bodyPr wrap="square" lIns="68580" tIns="34290" rIns="68580" bIns="34290" rtlCol="0">
            <a:spAutoFit/>
          </a:bodyPr>
          <a:lstStyle/>
          <a:p>
            <a:pPr algn="ctr"/>
            <a:r>
              <a:rPr lang="zh-CN" altLang="en-US" sz="1500" dirty="0" smtClean="0">
                <a:solidFill>
                  <a:schemeClr val="tx1">
                    <a:lumMod val="10000"/>
                    <a:lumOff val="90000"/>
                  </a:schemeClr>
                </a:solidFill>
                <a:cs typeface="+mn-ea"/>
                <a:sym typeface="+mn-lt"/>
              </a:rPr>
              <a:t>相关关键词</a:t>
            </a:r>
            <a:endParaRPr lang="zh-CN" altLang="en-US" sz="1500" dirty="0">
              <a:solidFill>
                <a:schemeClr val="tx1">
                  <a:lumMod val="10000"/>
                  <a:lumOff val="90000"/>
                </a:schemeClr>
              </a:solidFill>
              <a:cs typeface="+mn-ea"/>
              <a:sym typeface="+mn-lt"/>
            </a:endParaRPr>
          </a:p>
        </p:txBody>
      </p:sp>
      <p:sp>
        <p:nvSpPr>
          <p:cNvPr id="53" name="文本框 52"/>
          <p:cNvSpPr txBox="1"/>
          <p:nvPr/>
        </p:nvSpPr>
        <p:spPr>
          <a:xfrm>
            <a:off x="2063525" y="3641380"/>
            <a:ext cx="1440681" cy="300176"/>
          </a:xfrm>
          <a:prstGeom prst="rect">
            <a:avLst/>
          </a:prstGeom>
          <a:noFill/>
        </p:spPr>
        <p:txBody>
          <a:bodyPr wrap="square" lIns="68580" tIns="34290" rIns="68580" bIns="34290" rtlCol="0">
            <a:spAutoFit/>
          </a:bodyPr>
          <a:lstStyle/>
          <a:p>
            <a:pPr algn="ctr"/>
            <a:r>
              <a:rPr lang="zh-CN" altLang="en-US" sz="1500" dirty="0">
                <a:solidFill>
                  <a:schemeClr val="tx1">
                    <a:lumMod val="10000"/>
                    <a:lumOff val="90000"/>
                  </a:schemeClr>
                </a:solidFill>
                <a:cs typeface="+mn-ea"/>
                <a:sym typeface="+mn-lt"/>
              </a:rPr>
              <a:t>相关关键词</a:t>
            </a:r>
          </a:p>
        </p:txBody>
      </p:sp>
      <p:sp>
        <p:nvSpPr>
          <p:cNvPr id="54" name="文本框 53"/>
          <p:cNvSpPr txBox="1"/>
          <p:nvPr/>
        </p:nvSpPr>
        <p:spPr>
          <a:xfrm>
            <a:off x="5280200" y="2586427"/>
            <a:ext cx="1440681" cy="300176"/>
          </a:xfrm>
          <a:prstGeom prst="rect">
            <a:avLst/>
          </a:prstGeom>
          <a:noFill/>
        </p:spPr>
        <p:txBody>
          <a:bodyPr wrap="square" lIns="68580" tIns="34290" rIns="68580" bIns="34290" rtlCol="0">
            <a:spAutoFit/>
          </a:bodyPr>
          <a:lstStyle/>
          <a:p>
            <a:pPr algn="ctr"/>
            <a:r>
              <a:rPr lang="zh-CN" altLang="en-US" sz="1500" dirty="0">
                <a:solidFill>
                  <a:schemeClr val="tx1">
                    <a:lumMod val="10000"/>
                    <a:lumOff val="90000"/>
                  </a:schemeClr>
                </a:solidFill>
                <a:cs typeface="+mn-ea"/>
                <a:sym typeface="+mn-lt"/>
              </a:rPr>
              <a:t>相关关键词</a:t>
            </a:r>
          </a:p>
        </p:txBody>
      </p:sp>
      <p:sp>
        <p:nvSpPr>
          <p:cNvPr id="55" name="文本框 54"/>
          <p:cNvSpPr txBox="1"/>
          <p:nvPr/>
        </p:nvSpPr>
        <p:spPr>
          <a:xfrm>
            <a:off x="1766711" y="1983906"/>
            <a:ext cx="2175850" cy="530915"/>
          </a:xfrm>
          <a:prstGeom prst="rect">
            <a:avLst/>
          </a:prstGeom>
          <a:noFill/>
        </p:spPr>
        <p:txBody>
          <a:bodyPr wrap="square" lIns="68580" tIns="34290" rIns="68580" bIns="34290" rtlCol="0">
            <a:spAutoFit/>
          </a:bodyPr>
          <a:lstStyle/>
          <a:p>
            <a:pPr fontAlgn="base">
              <a:lnSpc>
                <a:spcPct val="150000"/>
              </a:lnSpc>
              <a:spcBef>
                <a:spcPct val="0"/>
              </a:spcBef>
              <a:spcAft>
                <a:spcPct val="0"/>
              </a:spcAft>
            </a:pPr>
            <a:r>
              <a:rPr lang="zh-CN" altLang="en-US" sz="1000" b="0" dirty="0">
                <a:solidFill>
                  <a:schemeClr val="tx1">
                    <a:lumMod val="65000"/>
                    <a:lumOff val="35000"/>
                  </a:schemeClr>
                </a:solidFill>
                <a:latin typeface="微软雅黑" pitchFamily="34" charset="-122"/>
                <a:ea typeface="微软雅黑" pitchFamily="34" charset="-122"/>
                <a:cs typeface="+mn-ea"/>
                <a:sym typeface="+mn-lt"/>
              </a:rPr>
              <a:t>此处添加详细文本描述，建议与标题相关并符合整体语言风格</a:t>
            </a:r>
            <a:endParaRPr lang="en-US" altLang="zh-CN" sz="1000" b="0" dirty="0">
              <a:solidFill>
                <a:schemeClr val="tx1">
                  <a:lumMod val="65000"/>
                  <a:lumOff val="35000"/>
                </a:schemeClr>
              </a:solidFill>
              <a:latin typeface="微软雅黑" pitchFamily="34" charset="-122"/>
              <a:ea typeface="微软雅黑" pitchFamily="34" charset="-122"/>
              <a:cs typeface="+mn-ea"/>
              <a:sym typeface="+mn-lt"/>
            </a:endParaRPr>
          </a:p>
        </p:txBody>
      </p:sp>
      <p:sp>
        <p:nvSpPr>
          <p:cNvPr id="56" name="文本框 55"/>
          <p:cNvSpPr txBox="1"/>
          <p:nvPr/>
        </p:nvSpPr>
        <p:spPr>
          <a:xfrm>
            <a:off x="5096876" y="3039473"/>
            <a:ext cx="2318278" cy="530915"/>
          </a:xfrm>
          <a:prstGeom prst="rect">
            <a:avLst/>
          </a:prstGeom>
          <a:noFill/>
        </p:spPr>
        <p:txBody>
          <a:bodyPr wrap="square" lIns="68580" tIns="34290" rIns="68580" bIns="34290" rtlCol="0">
            <a:spAutoFit/>
          </a:bodyPr>
          <a:lstStyle/>
          <a:p>
            <a:pPr fontAlgn="base">
              <a:lnSpc>
                <a:spcPct val="150000"/>
              </a:lnSpc>
              <a:spcBef>
                <a:spcPct val="0"/>
              </a:spcBef>
              <a:spcAft>
                <a:spcPct val="0"/>
              </a:spcAft>
            </a:pPr>
            <a:r>
              <a:rPr lang="zh-CN" altLang="en-US" sz="1000" b="0" dirty="0">
                <a:solidFill>
                  <a:schemeClr val="tx1">
                    <a:lumMod val="65000"/>
                    <a:lumOff val="35000"/>
                  </a:schemeClr>
                </a:solidFill>
                <a:latin typeface="微软雅黑" pitchFamily="34" charset="-122"/>
                <a:ea typeface="微软雅黑" pitchFamily="34" charset="-122"/>
                <a:cs typeface="+mn-ea"/>
                <a:sym typeface="+mn-lt"/>
              </a:rPr>
              <a:t>此处添加详细文本描述，建议与标题相关并符合整体语言风格</a:t>
            </a:r>
            <a:endParaRPr lang="en-US" altLang="zh-CN" sz="1000" b="0" dirty="0">
              <a:solidFill>
                <a:schemeClr val="tx1">
                  <a:lumMod val="65000"/>
                  <a:lumOff val="35000"/>
                </a:schemeClr>
              </a:solidFill>
              <a:latin typeface="微软雅黑" pitchFamily="34" charset="-122"/>
              <a:ea typeface="微软雅黑" pitchFamily="34" charset="-122"/>
              <a:cs typeface="+mn-ea"/>
              <a:sym typeface="+mn-lt"/>
            </a:endParaRPr>
          </a:p>
        </p:txBody>
      </p:sp>
      <p:sp>
        <p:nvSpPr>
          <p:cNvPr id="57" name="文本框 56"/>
          <p:cNvSpPr txBox="1"/>
          <p:nvPr/>
        </p:nvSpPr>
        <p:spPr>
          <a:xfrm>
            <a:off x="1766712" y="4078652"/>
            <a:ext cx="2175851" cy="530915"/>
          </a:xfrm>
          <a:prstGeom prst="rect">
            <a:avLst/>
          </a:prstGeom>
          <a:noFill/>
        </p:spPr>
        <p:txBody>
          <a:bodyPr wrap="square" lIns="68580" tIns="34290" rIns="68580" bIns="34290" rtlCol="0">
            <a:spAutoFit/>
          </a:bodyPr>
          <a:lstStyle/>
          <a:p>
            <a:pPr fontAlgn="base">
              <a:lnSpc>
                <a:spcPct val="150000"/>
              </a:lnSpc>
              <a:spcBef>
                <a:spcPct val="0"/>
              </a:spcBef>
              <a:spcAft>
                <a:spcPct val="0"/>
              </a:spcAft>
            </a:pPr>
            <a:r>
              <a:rPr lang="zh-CN" altLang="en-US" sz="1000" b="0" dirty="0">
                <a:solidFill>
                  <a:schemeClr val="tx1">
                    <a:lumMod val="65000"/>
                    <a:lumOff val="35000"/>
                  </a:schemeClr>
                </a:solidFill>
                <a:latin typeface="微软雅黑" pitchFamily="34" charset="-122"/>
                <a:ea typeface="微软雅黑" pitchFamily="34" charset="-122"/>
                <a:cs typeface="+mn-ea"/>
                <a:sym typeface="+mn-lt"/>
              </a:rPr>
              <a:t>此处添加详细文本描述，建议与标题相关并符合整体语言风格</a:t>
            </a:r>
            <a:endParaRPr lang="en-US" altLang="zh-CN" sz="1000" b="0" dirty="0">
              <a:solidFill>
                <a:schemeClr val="tx1">
                  <a:lumMod val="65000"/>
                  <a:lumOff val="35000"/>
                </a:schemeClr>
              </a:solidFill>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2556377993"/>
      </p:ext>
    </p:extLst>
  </p:cSld>
  <p:clrMapOvr>
    <a:masterClrMapping/>
  </p:clrMapOvr>
  <p:transition spd="med" advClick="0" advTm="6535">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750"/>
                                        <p:tgtEl>
                                          <p:spTgt spid="30"/>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500"/>
                                        <p:tgtEl>
                                          <p:spTgt spid="2"/>
                                        </p:tgtEl>
                                      </p:cBhvr>
                                    </p:animEffect>
                                  </p:childTnLst>
                                </p:cTn>
                              </p:par>
                            </p:childTnLst>
                          </p:cTn>
                        </p:par>
                        <p:par>
                          <p:cTn id="12" fill="hold">
                            <p:stCondLst>
                              <p:cond delay="1250"/>
                            </p:stCondLst>
                            <p:childTnLst>
                              <p:par>
                                <p:cTn id="13" presetID="9"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dissolve">
                                      <p:cBhvr>
                                        <p:cTn id="15" dur="500"/>
                                        <p:tgtEl>
                                          <p:spTgt spid="37"/>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dissolve">
                                      <p:cBhvr>
                                        <p:cTn id="18" dur="500"/>
                                        <p:tgtEl>
                                          <p:spTgt spid="52"/>
                                        </p:tgtEl>
                                      </p:cBhvr>
                                    </p:animEffect>
                                  </p:childTnLst>
                                </p:cTn>
                              </p:par>
                            </p:childTnLst>
                          </p:cTn>
                        </p:par>
                        <p:par>
                          <p:cTn id="19" fill="hold">
                            <p:stCondLst>
                              <p:cond delay="1750"/>
                            </p:stCondLst>
                            <p:childTnLst>
                              <p:par>
                                <p:cTn id="20" presetID="22" presetClass="entr" presetSubtype="1" fill="hold" grpId="0"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wipe(up)">
                                      <p:cBhvr>
                                        <p:cTn id="22" dur="500"/>
                                        <p:tgtEl>
                                          <p:spTgt spid="55"/>
                                        </p:tgtEl>
                                      </p:cBhvr>
                                    </p:animEffect>
                                  </p:childTnLst>
                                </p:cTn>
                              </p:par>
                            </p:childTnLst>
                          </p:cTn>
                        </p:par>
                        <p:par>
                          <p:cTn id="23" fill="hold">
                            <p:stCondLst>
                              <p:cond delay="2250"/>
                            </p:stCondLst>
                            <p:childTnLst>
                              <p:par>
                                <p:cTn id="24" presetID="22" presetClass="entr" presetSubtype="8"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2750"/>
                            </p:stCondLst>
                            <p:childTnLst>
                              <p:par>
                                <p:cTn id="28" presetID="9" presetClass="entr" presetSubtype="0" fill="hold" grpId="0" nodeType="after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dissolve">
                                      <p:cBhvr>
                                        <p:cTn id="30" dur="500"/>
                                        <p:tgtEl>
                                          <p:spTgt spid="51"/>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dissolve">
                                      <p:cBhvr>
                                        <p:cTn id="33" dur="500"/>
                                        <p:tgtEl>
                                          <p:spTgt spid="54"/>
                                        </p:tgtEl>
                                      </p:cBhvr>
                                    </p:animEffect>
                                  </p:childTnLst>
                                </p:cTn>
                              </p:par>
                            </p:childTnLst>
                          </p:cTn>
                        </p:par>
                        <p:par>
                          <p:cTn id="34" fill="hold">
                            <p:stCondLst>
                              <p:cond delay="3250"/>
                            </p:stCondLst>
                            <p:childTnLst>
                              <p:par>
                                <p:cTn id="35" presetID="22" presetClass="entr" presetSubtype="1"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childTnLst>
                          </p:cTn>
                        </p:par>
                        <p:par>
                          <p:cTn id="38" fill="hold">
                            <p:stCondLst>
                              <p:cond delay="3750"/>
                            </p:stCondLst>
                            <p:childTnLst>
                              <p:par>
                                <p:cTn id="39" presetID="22" presetClass="entr" presetSubtype="2"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right)">
                                      <p:cBhvr>
                                        <p:cTn id="41" dur="500"/>
                                        <p:tgtEl>
                                          <p:spTgt spid="4"/>
                                        </p:tgtEl>
                                      </p:cBhvr>
                                    </p:animEffect>
                                  </p:childTnLst>
                                </p:cTn>
                              </p:par>
                            </p:childTnLst>
                          </p:cTn>
                        </p:par>
                        <p:par>
                          <p:cTn id="42" fill="hold">
                            <p:stCondLst>
                              <p:cond delay="4250"/>
                            </p:stCondLst>
                            <p:childTnLst>
                              <p:par>
                                <p:cTn id="43" presetID="9" presetClass="entr" presetSubtype="0"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dissolve">
                                      <p:cBhvr>
                                        <p:cTn id="45" dur="500"/>
                                        <p:tgtEl>
                                          <p:spTgt spid="44"/>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dissolve">
                                      <p:cBhvr>
                                        <p:cTn id="48" dur="500"/>
                                        <p:tgtEl>
                                          <p:spTgt spid="53"/>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wipe(up)">
                                      <p:cBhvr>
                                        <p:cTn id="5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4" grpId="0"/>
      <p:bldP spid="51" grpId="0"/>
      <p:bldP spid="52" grpId="0"/>
      <p:bldP spid="53" grpId="0"/>
      <p:bldP spid="54" grpId="0"/>
      <p:bldP spid="55" grpId="0"/>
      <p:bldP spid="56" grpId="0"/>
      <p:bldP spid="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6"/>
          <p:cNvSpPr>
            <a:spLocks noChangeArrowheads="1"/>
          </p:cNvSpPr>
          <p:nvPr/>
        </p:nvSpPr>
        <p:spPr bwMode="auto">
          <a:xfrm>
            <a:off x="1144585" y="916361"/>
            <a:ext cx="3768210" cy="3771001"/>
          </a:xfrm>
          <a:prstGeom prst="ellipse">
            <a:avLst/>
          </a:prstGeom>
          <a:noFill/>
          <a:ln w="9">
            <a:solidFill>
              <a:schemeClr val="bg1">
                <a:lumMod val="6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lIns="68541" tIns="34271" rIns="68541" bIns="3427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13" name="Oval 10"/>
          <p:cNvSpPr>
            <a:spLocks noChangeArrowheads="1"/>
          </p:cNvSpPr>
          <p:nvPr/>
        </p:nvSpPr>
        <p:spPr bwMode="auto">
          <a:xfrm>
            <a:off x="3968959" y="1087822"/>
            <a:ext cx="439189" cy="439375"/>
          </a:xfrm>
          <a:prstGeom prst="ellipse">
            <a:avLst/>
          </a:prstGeom>
          <a:solidFill>
            <a:schemeClr val="accent1"/>
          </a:solidFill>
          <a:ln>
            <a:noFill/>
          </a:ln>
        </p:spPr>
        <p:txBody>
          <a:bodyPr lIns="68541" tIns="34271" rIns="68541" bIns="3427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14" name="Oval 11"/>
          <p:cNvSpPr>
            <a:spLocks noChangeArrowheads="1"/>
          </p:cNvSpPr>
          <p:nvPr/>
        </p:nvSpPr>
        <p:spPr bwMode="auto">
          <a:xfrm>
            <a:off x="3968959" y="4076522"/>
            <a:ext cx="439189" cy="439375"/>
          </a:xfrm>
          <a:prstGeom prst="ellipse">
            <a:avLst/>
          </a:prstGeom>
          <a:solidFill>
            <a:schemeClr val="accent1"/>
          </a:solidFill>
          <a:ln>
            <a:noFill/>
          </a:ln>
        </p:spPr>
        <p:txBody>
          <a:bodyPr lIns="68541" tIns="34271" rIns="68541" bIns="3427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5</a:t>
            </a:r>
            <a:endParaRPr lang="zh-CN" altLang="en-US" sz="1800" b="1" dirty="0">
              <a:solidFill>
                <a:schemeClr val="bg1"/>
              </a:solidFill>
              <a:latin typeface="微软雅黑" pitchFamily="34" charset="-122"/>
            </a:endParaRPr>
          </a:p>
        </p:txBody>
      </p:sp>
      <p:sp>
        <p:nvSpPr>
          <p:cNvPr id="15" name="Oval 12"/>
          <p:cNvSpPr>
            <a:spLocks noChangeArrowheads="1"/>
          </p:cNvSpPr>
          <p:nvPr/>
        </p:nvSpPr>
        <p:spPr bwMode="auto">
          <a:xfrm>
            <a:off x="4497411" y="3382334"/>
            <a:ext cx="440378" cy="439374"/>
          </a:xfrm>
          <a:prstGeom prst="ellipse">
            <a:avLst/>
          </a:prstGeom>
          <a:solidFill>
            <a:schemeClr val="accent4"/>
          </a:solidFill>
          <a:ln>
            <a:noFill/>
          </a:ln>
        </p:spPr>
        <p:txBody>
          <a:bodyPr lIns="68541" tIns="34271" rIns="68541" bIns="3427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16" name="Oval 13"/>
          <p:cNvSpPr>
            <a:spLocks noChangeArrowheads="1"/>
          </p:cNvSpPr>
          <p:nvPr/>
        </p:nvSpPr>
        <p:spPr bwMode="auto">
          <a:xfrm>
            <a:off x="4497411" y="1782011"/>
            <a:ext cx="440378" cy="439374"/>
          </a:xfrm>
          <a:prstGeom prst="ellipse">
            <a:avLst/>
          </a:prstGeom>
          <a:solidFill>
            <a:schemeClr val="accent2"/>
          </a:solidFill>
          <a:ln>
            <a:noFill/>
          </a:ln>
        </p:spPr>
        <p:txBody>
          <a:bodyPr lIns="68541" tIns="34271" rIns="68541" bIns="3427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2</a:t>
            </a:r>
            <a:endParaRPr lang="zh-CN" altLang="en-US" sz="1800" b="1" dirty="0">
              <a:solidFill>
                <a:schemeClr val="bg1"/>
              </a:solidFill>
              <a:latin typeface="微软雅黑" pitchFamily="34" charset="-122"/>
            </a:endParaRPr>
          </a:p>
        </p:txBody>
      </p:sp>
      <p:sp>
        <p:nvSpPr>
          <p:cNvPr id="17" name="Oval 14"/>
          <p:cNvSpPr>
            <a:spLocks noChangeArrowheads="1"/>
          </p:cNvSpPr>
          <p:nvPr/>
        </p:nvSpPr>
        <p:spPr bwMode="auto">
          <a:xfrm>
            <a:off x="4668803" y="2582173"/>
            <a:ext cx="439189" cy="439374"/>
          </a:xfrm>
          <a:prstGeom prst="ellipse">
            <a:avLst/>
          </a:prstGeom>
          <a:solidFill>
            <a:schemeClr val="accent3"/>
          </a:solidFill>
          <a:ln>
            <a:noFill/>
          </a:ln>
        </p:spPr>
        <p:txBody>
          <a:bodyPr lIns="68541" tIns="34271" rIns="68541" bIns="3427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3</a:t>
            </a:r>
            <a:endParaRPr lang="zh-CN" altLang="en-US" sz="1800" b="1" dirty="0">
              <a:solidFill>
                <a:schemeClr val="bg1"/>
              </a:solidFill>
              <a:latin typeface="微软雅黑" pitchFamily="34" charset="-122"/>
            </a:endParaRPr>
          </a:p>
        </p:txBody>
      </p:sp>
      <p:sp>
        <p:nvSpPr>
          <p:cNvPr id="23" name="Oval 7"/>
          <p:cNvSpPr>
            <a:spLocks noChangeArrowheads="1"/>
          </p:cNvSpPr>
          <p:nvPr/>
        </p:nvSpPr>
        <p:spPr bwMode="auto">
          <a:xfrm>
            <a:off x="1062461" y="1121162"/>
            <a:ext cx="3338545" cy="333758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41" tIns="34271" rIns="68541" bIns="3427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24" name="Oval 8"/>
          <p:cNvSpPr>
            <a:spLocks noChangeArrowheads="1"/>
          </p:cNvSpPr>
          <p:nvPr/>
        </p:nvSpPr>
        <p:spPr bwMode="auto">
          <a:xfrm>
            <a:off x="1290982" y="1348592"/>
            <a:ext cx="2881503" cy="2882725"/>
          </a:xfrm>
          <a:prstGeom prst="ellipse">
            <a:avLst/>
          </a:prstGeom>
          <a:blipFill dpi="0" rotWithShape="1">
            <a:blip r:embed="rId3"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41" tIns="34271" rIns="68541" bIns="3427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pic>
        <p:nvPicPr>
          <p:cNvPr id="4099" name="Picture 3" descr="C:\Users\Administrator\Desktop\图片2mm.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85878" y="1355645"/>
            <a:ext cx="2882900" cy="2882900"/>
          </a:xfrm>
          <a:prstGeom prst="rect">
            <a:avLst/>
          </a:prstGeom>
          <a:noFill/>
          <a:extLst>
            <a:ext uri="{909E8E84-426E-40DD-AFC4-6F175D3DCCD1}">
              <a14:hiddenFill xmlns:a14="http://schemas.microsoft.com/office/drawing/2010/main">
                <a:solidFill>
                  <a:srgbClr val="FFFFFF"/>
                </a:solidFill>
              </a14:hiddenFill>
            </a:ext>
          </a:extLst>
        </p:spPr>
      </p:pic>
      <p:sp>
        <p:nvSpPr>
          <p:cNvPr id="25" name="Oval 9"/>
          <p:cNvSpPr>
            <a:spLocks noChangeArrowheads="1"/>
          </p:cNvSpPr>
          <p:nvPr/>
        </p:nvSpPr>
        <p:spPr bwMode="auto">
          <a:xfrm>
            <a:off x="755708" y="3012343"/>
            <a:ext cx="1193460" cy="1193967"/>
          </a:xfrm>
          <a:prstGeom prst="ellipse">
            <a:avLst/>
          </a:prstGeom>
          <a:solidFill>
            <a:schemeClr val="accent1"/>
          </a:solidFill>
          <a:ln>
            <a:noFill/>
          </a:ln>
        </p:spPr>
        <p:txBody>
          <a:bodyPr lIns="68541" tIns="34271" rIns="68541" bIns="3427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26" name="TextBox 18"/>
          <p:cNvSpPr txBox="1">
            <a:spLocks noChangeArrowheads="1"/>
          </p:cNvSpPr>
          <p:nvPr/>
        </p:nvSpPr>
        <p:spPr bwMode="auto">
          <a:xfrm>
            <a:off x="1056309" y="3258147"/>
            <a:ext cx="697463" cy="684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1" rIns="68541" bIns="3427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b="1" dirty="0" smtClean="0">
                <a:solidFill>
                  <a:schemeClr val="bg1"/>
                </a:solidFill>
                <a:latin typeface="微软雅黑" pitchFamily="34" charset="-122"/>
              </a:rPr>
              <a:t>经验总结</a:t>
            </a:r>
            <a:endParaRPr lang="en-US" altLang="zh-CN" b="1" dirty="0">
              <a:solidFill>
                <a:schemeClr val="bg1"/>
              </a:solidFill>
              <a:latin typeface="微软雅黑" pitchFamily="34" charset="-122"/>
            </a:endParaRPr>
          </a:p>
        </p:txBody>
      </p:sp>
      <p:sp>
        <p:nvSpPr>
          <p:cNvPr id="29" name="矩形 1"/>
          <p:cNvSpPr>
            <a:spLocks noChangeArrowheads="1"/>
          </p:cNvSpPr>
          <p:nvPr/>
        </p:nvSpPr>
        <p:spPr bwMode="auto">
          <a:xfrm>
            <a:off x="4631498" y="944794"/>
            <a:ext cx="3501421" cy="55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3" tIns="45706" rIns="91413" bIns="45706">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1"/>
          <p:cNvSpPr>
            <a:spLocks noChangeArrowheads="1"/>
          </p:cNvSpPr>
          <p:nvPr/>
        </p:nvSpPr>
        <p:spPr bwMode="auto">
          <a:xfrm>
            <a:off x="5179087" y="1713556"/>
            <a:ext cx="3234216" cy="55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3" tIns="45706" rIns="91413" bIns="45706">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5293892" y="2564456"/>
            <a:ext cx="3234216" cy="55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3" tIns="45706" rIns="91413" bIns="45706">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5179087" y="3358903"/>
            <a:ext cx="3234216" cy="55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3" tIns="45706" rIns="91413" bIns="45706">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1"/>
          <p:cNvSpPr>
            <a:spLocks noChangeArrowheads="1"/>
          </p:cNvSpPr>
          <p:nvPr/>
        </p:nvSpPr>
        <p:spPr bwMode="auto">
          <a:xfrm>
            <a:off x="4631498" y="4056294"/>
            <a:ext cx="3501421" cy="55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3" tIns="45706" rIns="91413" bIns="45706">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5453115"/>
      </p:ext>
    </p:extLst>
  </p:cSld>
  <p:clrMapOvr>
    <a:masterClrMapping/>
  </p:clrMapOvr>
  <p:transition spd="med" advClick="0" advTm="4852">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1000"/>
                                        <p:tgtEl>
                                          <p:spTgt spid="24"/>
                                        </p:tgtEl>
                                      </p:cBhvr>
                                    </p:animEffect>
                                  </p:childTnLst>
                                </p:cTn>
                              </p:par>
                              <p:par>
                                <p:cTn id="8" presetID="21" presetClass="entr" presetSubtype="1" fill="hold" nodeType="withEffect">
                                  <p:stCondLst>
                                    <p:cond delay="0"/>
                                  </p:stCondLst>
                                  <p:childTnLst>
                                    <p:set>
                                      <p:cBhvr>
                                        <p:cTn id="9" dur="1" fill="hold">
                                          <p:stCondLst>
                                            <p:cond delay="0"/>
                                          </p:stCondLst>
                                        </p:cTn>
                                        <p:tgtEl>
                                          <p:spTgt spid="4099"/>
                                        </p:tgtEl>
                                        <p:attrNameLst>
                                          <p:attrName>style.visibility</p:attrName>
                                        </p:attrNameLst>
                                      </p:cBhvr>
                                      <p:to>
                                        <p:strVal val="visible"/>
                                      </p:to>
                                    </p:set>
                                    <p:animEffect transition="in" filter="wheel(1)">
                                      <p:cBhvr>
                                        <p:cTn id="10" dur="1000"/>
                                        <p:tgtEl>
                                          <p:spTgt spid="4099"/>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heel(1)">
                                      <p:cBhvr>
                                        <p:cTn id="13" dur="1000"/>
                                        <p:tgtEl>
                                          <p:spTgt spid="2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Scale>
                                      <p:cBhvr>
                                        <p:cTn id="23"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4" dur="1000" decel="50000" fill="hold">
                                          <p:stCondLst>
                                            <p:cond delay="0"/>
                                          </p:stCondLst>
                                        </p:cTn>
                                        <p:tgtEl>
                                          <p:spTgt spid="25"/>
                                        </p:tgtEl>
                                        <p:attrNameLst>
                                          <p:attrName>ppt_x,ppt_y</p:attrName>
                                        </p:attrNameLst>
                                      </p:cBhvr>
                                      <p:rCtr x="0" y="0"/>
                                    </p:animMotion>
                                    <p:animEffect transition="in" filter="fade">
                                      <p:cBhvr>
                                        <p:cTn id="25" dur="1000"/>
                                        <p:tgtEl>
                                          <p:spTgt spid="25"/>
                                        </p:tgtEl>
                                      </p:cBhvr>
                                    </p:animEffect>
                                  </p:childTnLst>
                                </p:cTn>
                              </p:par>
                              <p:par>
                                <p:cTn id="26" presetID="52"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26"/>
                                        </p:tgtEl>
                                        <p:attrNameLst>
                                          <p:attrName>ppt_x,ppt_y</p:attrName>
                                        </p:attrNameLst>
                                      </p:cBhvr>
                                      <p:rCtr x="0" y="0"/>
                                    </p:animMotion>
                                    <p:animEffect transition="in" filter="fade">
                                      <p:cBhvr>
                                        <p:cTn id="30" dur="1000"/>
                                        <p:tgtEl>
                                          <p:spTgt spid="26"/>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childTnLst>
                                </p:cTn>
                              </p:par>
                              <p:par>
                                <p:cTn id="42" presetID="35" presetClass="path" presetSubtype="0" accel="50000" decel="50000" fill="hold" grpId="1" nodeType="withEffect">
                                  <p:stCondLst>
                                    <p:cond delay="0"/>
                                  </p:stCondLst>
                                  <p:childTnLst>
                                    <p:animMotion origin="layout" path="M 2.29608E-6 1.11111E-6 L -0.17354 0.29051 " pathEditMode="relative" rAng="0" ptsTypes="AA">
                                      <p:cBhvr>
                                        <p:cTn id="43" dur="500" spd="-99900" fill="hold"/>
                                        <p:tgtEl>
                                          <p:spTgt spid="13"/>
                                        </p:tgtEl>
                                        <p:attrNameLst>
                                          <p:attrName>ppt_x,ppt_y</p:attrName>
                                        </p:attrNameLst>
                                      </p:cBhvr>
                                      <p:rCtr x="-8600" y="14500"/>
                                    </p:animMotion>
                                  </p:childTnLst>
                                </p:cTn>
                              </p:par>
                              <p:par>
                                <p:cTn id="44" presetID="35" presetClass="path" presetSubtype="0" accel="50000" decel="50000" fill="hold" grpId="1" nodeType="withEffect">
                                  <p:stCondLst>
                                    <p:cond delay="0"/>
                                  </p:stCondLst>
                                  <p:childTnLst>
                                    <p:animMotion origin="layout" path="M 2.35202E-6 -2.59259E-6 L -0.23143 0.15556 " pathEditMode="relative" rAng="0" ptsTypes="AA">
                                      <p:cBhvr>
                                        <p:cTn id="45" dur="500" spd="-99900" fill="hold"/>
                                        <p:tgtEl>
                                          <p:spTgt spid="16"/>
                                        </p:tgtEl>
                                        <p:attrNameLst>
                                          <p:attrName>ppt_x,ppt_y</p:attrName>
                                        </p:attrNameLst>
                                      </p:cBhvr>
                                      <p:rCtr x="-11500" y="7800"/>
                                    </p:animMotion>
                                  </p:childTnLst>
                                </p:cTn>
                              </p:par>
                              <p:par>
                                <p:cTn id="46" presetID="35" presetClass="path" presetSubtype="0" accel="50000" decel="50000" fill="hold" grpId="1" nodeType="withEffect">
                                  <p:stCondLst>
                                    <p:cond delay="0"/>
                                  </p:stCondLst>
                                  <p:childTnLst>
                                    <p:animMotion origin="layout" path="M 0 0 L -0.25 0 E" pathEditMode="relative" rAng="0" ptsTypes="">
                                      <p:cBhvr>
                                        <p:cTn id="47" dur="500" spd="-99900" fill="hold"/>
                                        <p:tgtEl>
                                          <p:spTgt spid="17"/>
                                        </p:tgtEl>
                                        <p:attrNameLst>
                                          <p:attrName>ppt_x,ppt_y</p:attrName>
                                        </p:attrNameLst>
                                      </p:cBhvr>
                                      <p:rCtr x="0" y="0"/>
                                    </p:animMotion>
                                  </p:childTnLst>
                                </p:cTn>
                              </p:par>
                              <p:par>
                                <p:cTn id="48" presetID="35" presetClass="path" presetSubtype="0" accel="50000" decel="50000" fill="hold" grpId="1" nodeType="withEffect">
                                  <p:stCondLst>
                                    <p:cond delay="0"/>
                                  </p:stCondLst>
                                  <p:childTnLst>
                                    <p:animMotion origin="layout" path="M 2.35202E-6 -3.7037E-6 L -0.23143 -0.15555 " pathEditMode="relative" rAng="0" ptsTypes="AA">
                                      <p:cBhvr>
                                        <p:cTn id="49" dur="500" spd="-99900" fill="hold"/>
                                        <p:tgtEl>
                                          <p:spTgt spid="15"/>
                                        </p:tgtEl>
                                        <p:attrNameLst>
                                          <p:attrName>ppt_x,ppt_y</p:attrName>
                                        </p:attrNameLst>
                                      </p:cBhvr>
                                      <p:rCtr x="-11500" y="-7700"/>
                                    </p:animMotion>
                                  </p:childTnLst>
                                </p:cTn>
                              </p:par>
                              <p:par>
                                <p:cTn id="50" presetID="35" presetClass="path" presetSubtype="0" accel="50000" decel="50000" fill="hold" grpId="1" nodeType="withEffect">
                                  <p:stCondLst>
                                    <p:cond delay="0"/>
                                  </p:stCondLst>
                                  <p:childTnLst>
                                    <p:animMotion origin="layout" path="M 2.29608E-6 2.59259E-6 L -0.17354 -0.29051 " pathEditMode="relative" rAng="0" ptsTypes="AA">
                                      <p:cBhvr>
                                        <p:cTn id="51" dur="500" spd="-99900" fill="hold"/>
                                        <p:tgtEl>
                                          <p:spTgt spid="14"/>
                                        </p:tgtEl>
                                        <p:attrNameLst>
                                          <p:attrName>ppt_x,ppt_y</p:attrName>
                                        </p:attrNameLst>
                                      </p:cBhvr>
                                      <p:rCtr x="-8600" y="-14400"/>
                                    </p:animMotion>
                                  </p:childTnLst>
                                </p:cTn>
                              </p:par>
                            </p:childTnLst>
                          </p:cTn>
                        </p:par>
                        <p:par>
                          <p:cTn id="52" fill="hold">
                            <p:stCondLst>
                              <p:cond delay="3000"/>
                            </p:stCondLst>
                            <p:childTnLst>
                              <p:par>
                                <p:cTn id="53" presetID="47"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anim calcmode="lin" valueType="num">
                                      <p:cBhvr>
                                        <p:cTn id="56" dur="1000" fill="hold"/>
                                        <p:tgtEl>
                                          <p:spTgt spid="29"/>
                                        </p:tgtEl>
                                        <p:attrNameLst>
                                          <p:attrName>ppt_x</p:attrName>
                                        </p:attrNameLst>
                                      </p:cBhvr>
                                      <p:tavLst>
                                        <p:tav tm="0">
                                          <p:val>
                                            <p:strVal val="#ppt_x"/>
                                          </p:val>
                                        </p:tav>
                                        <p:tav tm="100000">
                                          <p:val>
                                            <p:strVal val="#ppt_x"/>
                                          </p:val>
                                        </p:tav>
                                      </p:tavLst>
                                    </p:anim>
                                    <p:anim calcmode="lin" valueType="num">
                                      <p:cBhvr>
                                        <p:cTn id="57" dur="1000" fill="hold"/>
                                        <p:tgtEl>
                                          <p:spTgt spid="29"/>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1000"/>
                                        <p:tgtEl>
                                          <p:spTgt spid="31"/>
                                        </p:tgtEl>
                                      </p:cBhvr>
                                    </p:animEffect>
                                    <p:anim calcmode="lin" valueType="num">
                                      <p:cBhvr>
                                        <p:cTn id="66" dur="1000" fill="hold"/>
                                        <p:tgtEl>
                                          <p:spTgt spid="31"/>
                                        </p:tgtEl>
                                        <p:attrNameLst>
                                          <p:attrName>ppt_x</p:attrName>
                                        </p:attrNameLst>
                                      </p:cBhvr>
                                      <p:tavLst>
                                        <p:tav tm="0">
                                          <p:val>
                                            <p:strVal val="#ppt_x"/>
                                          </p:val>
                                        </p:tav>
                                        <p:tav tm="100000">
                                          <p:val>
                                            <p:strVal val="#ppt_x"/>
                                          </p:val>
                                        </p:tav>
                                      </p:tavLst>
                                    </p:anim>
                                    <p:anim calcmode="lin" valueType="num">
                                      <p:cBhvr>
                                        <p:cTn id="67" dur="1000" fill="hold"/>
                                        <p:tgtEl>
                                          <p:spTgt spid="31"/>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1000"/>
                                        <p:tgtEl>
                                          <p:spTgt spid="33"/>
                                        </p:tgtEl>
                                      </p:cBhvr>
                                    </p:animEffect>
                                    <p:anim calcmode="lin" valueType="num">
                                      <p:cBhvr>
                                        <p:cTn id="71" dur="1000" fill="hold"/>
                                        <p:tgtEl>
                                          <p:spTgt spid="33"/>
                                        </p:tgtEl>
                                        <p:attrNameLst>
                                          <p:attrName>ppt_x</p:attrName>
                                        </p:attrNameLst>
                                      </p:cBhvr>
                                      <p:tavLst>
                                        <p:tav tm="0">
                                          <p:val>
                                            <p:strVal val="#ppt_x"/>
                                          </p:val>
                                        </p:tav>
                                        <p:tav tm="100000">
                                          <p:val>
                                            <p:strVal val="#ppt_x"/>
                                          </p:val>
                                        </p:tav>
                                      </p:tavLst>
                                    </p:anim>
                                    <p:anim calcmode="lin" valueType="num">
                                      <p:cBhvr>
                                        <p:cTn id="72" dur="1000" fill="hold"/>
                                        <p:tgtEl>
                                          <p:spTgt spid="3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000"/>
                                        <p:tgtEl>
                                          <p:spTgt spid="34"/>
                                        </p:tgtEl>
                                      </p:cBhvr>
                                    </p:animEffect>
                                    <p:anim calcmode="lin" valueType="num">
                                      <p:cBhvr>
                                        <p:cTn id="76" dur="1000" fill="hold"/>
                                        <p:tgtEl>
                                          <p:spTgt spid="34"/>
                                        </p:tgtEl>
                                        <p:attrNameLst>
                                          <p:attrName>ppt_x</p:attrName>
                                        </p:attrNameLst>
                                      </p:cBhvr>
                                      <p:tavLst>
                                        <p:tav tm="0">
                                          <p:val>
                                            <p:strVal val="#ppt_x"/>
                                          </p:val>
                                        </p:tav>
                                        <p:tav tm="100000">
                                          <p:val>
                                            <p:strVal val="#ppt_x"/>
                                          </p:val>
                                        </p:tav>
                                      </p:tavLst>
                                    </p:anim>
                                    <p:anim calcmode="lin" valueType="num">
                                      <p:cBhvr>
                                        <p:cTn id="7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autoUpdateAnimBg="0"/>
      <p:bldP spid="13" grpId="1" animBg="1" autoUpdateAnimBg="0"/>
      <p:bldP spid="14" grpId="0" animBg="1" autoUpdateAnimBg="0"/>
      <p:bldP spid="14" grpId="1" animBg="1" autoUpdateAnimBg="0"/>
      <p:bldP spid="15" grpId="0" animBg="1" autoUpdateAnimBg="0"/>
      <p:bldP spid="15" grpId="1" animBg="1" autoUpdateAnimBg="0"/>
      <p:bldP spid="16" grpId="0" animBg="1" autoUpdateAnimBg="0"/>
      <p:bldP spid="16" grpId="1" animBg="1" autoUpdateAnimBg="0"/>
      <p:bldP spid="17" grpId="0" animBg="1" autoUpdateAnimBg="0"/>
      <p:bldP spid="17" grpId="1" animBg="1" autoUpdateAnimBg="0"/>
      <p:bldP spid="23" grpId="0" animBg="1" autoUpdateAnimBg="0"/>
      <p:bldP spid="24" grpId="0" animBg="1" autoUpdateAnimBg="0"/>
      <p:bldP spid="25" grpId="0" animBg="1" autoUpdateAnimBg="0"/>
      <p:bldP spid="26" grpId="0" autoUpdateAnimBg="0"/>
      <p:bldP spid="29" grpId="0"/>
      <p:bldP spid="30" grpId="0"/>
      <p:bldP spid="31" grpId="0"/>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4" name="文本框 2"/>
          <p:cNvSpPr txBox="1">
            <a:spLocks noChangeArrowheads="1"/>
          </p:cNvSpPr>
          <p:nvPr/>
        </p:nvSpPr>
        <p:spPr bwMode="auto">
          <a:xfrm>
            <a:off x="541067" y="896633"/>
            <a:ext cx="4463775" cy="3188079"/>
          </a:xfrm>
          <a:prstGeom prst="rect">
            <a:avLst/>
          </a:prstGeom>
          <a:noFill/>
          <a:ln w="9525">
            <a:noFill/>
            <a:miter lim="800000"/>
            <a:headEnd/>
            <a:tailEnd/>
          </a:ln>
        </p:spPr>
        <p:txBody>
          <a:bodyPr lIns="64810" tIns="32405" rIns="64810" bIns="32405">
            <a:spAutoFit/>
          </a:bodyPr>
          <a:lstStyle/>
          <a:p>
            <a:pPr algn="ctr" defTabSz="648012"/>
            <a:r>
              <a:rPr lang="en-US" altLang="zh-CN" sz="20300" b="1" dirty="0" smtClean="0">
                <a:solidFill>
                  <a:schemeClr val="accent1"/>
                </a:solidFill>
                <a:latin typeface="微软雅黑" pitchFamily="34" charset="-122"/>
                <a:ea typeface="微软雅黑" pitchFamily="34" charset="-122"/>
              </a:rPr>
              <a:t>4</a:t>
            </a:r>
            <a:endParaRPr lang="zh-CN" altLang="en-US" sz="20300" b="1" dirty="0">
              <a:solidFill>
                <a:schemeClr val="accent1"/>
              </a:solidFill>
              <a:latin typeface="微软雅黑" pitchFamily="34" charset="-122"/>
              <a:ea typeface="微软雅黑" pitchFamily="34" charset="-122"/>
            </a:endParaRPr>
          </a:p>
        </p:txBody>
      </p:sp>
      <p:sp>
        <p:nvSpPr>
          <p:cNvPr id="31755" name="文本框 3"/>
          <p:cNvSpPr txBox="1">
            <a:spLocks noChangeArrowheads="1"/>
          </p:cNvSpPr>
          <p:nvPr/>
        </p:nvSpPr>
        <p:spPr bwMode="auto">
          <a:xfrm>
            <a:off x="3763894" y="2566291"/>
            <a:ext cx="3306390" cy="342442"/>
          </a:xfrm>
          <a:prstGeom prst="rect">
            <a:avLst/>
          </a:prstGeom>
          <a:noFill/>
          <a:ln w="9525">
            <a:noFill/>
            <a:miter lim="800000"/>
            <a:headEnd/>
            <a:tailEnd/>
          </a:ln>
        </p:spPr>
        <p:txBody>
          <a:bodyPr lIns="64810" tIns="32405" rIns="64810" bIns="32405">
            <a:spAutoFit/>
          </a:bodyPr>
          <a:lstStyle/>
          <a:p>
            <a:pPr defTabSz="648012"/>
            <a:r>
              <a:rPr lang="en-US" altLang="zh-CN" b="1" dirty="0">
                <a:solidFill>
                  <a:schemeClr val="accent1"/>
                </a:solidFill>
                <a:latin typeface="微软雅黑" pitchFamily="34" charset="-122"/>
                <a:ea typeface="微软雅黑" pitchFamily="34" charset="-122"/>
              </a:rPr>
              <a:t>MOMODA POWERPOINT</a:t>
            </a:r>
            <a:endParaRPr lang="zh-CN" altLang="en-US" b="1" dirty="0">
              <a:solidFill>
                <a:schemeClr val="accent1"/>
              </a:solidFill>
              <a:latin typeface="微软雅黑" pitchFamily="34" charset="-122"/>
              <a:ea typeface="微软雅黑" pitchFamily="34" charset="-122"/>
            </a:endParaRPr>
          </a:p>
        </p:txBody>
      </p:sp>
      <p:sp>
        <p:nvSpPr>
          <p:cNvPr id="5" name="Content Placeholder 2"/>
          <p:cNvSpPr txBox="1">
            <a:spLocks/>
          </p:cNvSpPr>
          <p:nvPr/>
        </p:nvSpPr>
        <p:spPr bwMode="auto">
          <a:xfrm>
            <a:off x="3763894" y="2895988"/>
            <a:ext cx="3905244" cy="582263"/>
          </a:xfrm>
          <a:prstGeom prst="rect">
            <a:avLst/>
          </a:prstGeom>
          <a:noFill/>
          <a:ln w="9525">
            <a:noFill/>
            <a:miter lim="800000"/>
            <a:headEnd/>
            <a:tailEnd/>
          </a:ln>
        </p:spPr>
        <p:txBody>
          <a:bodyPr lIns="64810" tIns="32405" rIns="64810" bIns="32405"/>
          <a:lstStyle/>
          <a:p>
            <a:pPr fontAlgn="auto">
              <a:lnSpc>
                <a:spcPct val="130000"/>
              </a:lnSpc>
              <a:spcBef>
                <a:spcPts val="0"/>
              </a:spcBef>
              <a:spcAft>
                <a:spcPts val="0"/>
              </a:spcAft>
              <a:defRPr/>
            </a:pPr>
            <a:r>
              <a:rPr lang="zh-CN" altLang="en-US" sz="900" kern="0" dirty="0" smtClean="0">
                <a:solidFill>
                  <a:schemeClr val="tx1">
                    <a:lumMod val="65000"/>
                    <a:lumOff val="35000"/>
                  </a:schemeClr>
                </a:solidFill>
                <a:latin typeface="微软雅黑" pitchFamily="34" charset="-122"/>
                <a:ea typeface="微软雅黑" pitchFamily="34" charset="-122"/>
              </a:rPr>
              <a:t>您的内容打在这里，或通过复制您的文本后在此框中选择粘贴并选择只保留文字您的内容打在这里您的内容打在这里，或通过复制您的文本后在此框中选择粘贴并选择只保留文字您的内容打在这里</a:t>
            </a:r>
            <a:endParaRPr lang="en-US" altLang="zh-CN" sz="900" kern="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endParaRPr lang="en-US" altLang="zh-CN" sz="900" kern="0" dirty="0">
              <a:solidFill>
                <a:schemeClr val="tx1">
                  <a:lumMod val="95000"/>
                  <a:lumOff val="5000"/>
                </a:schemeClr>
              </a:solidFill>
              <a:latin typeface="微软雅黑" pitchFamily="34" charset="-122"/>
              <a:ea typeface="微软雅黑" pitchFamily="34" charset="-122"/>
            </a:endParaRPr>
          </a:p>
        </p:txBody>
      </p:sp>
      <p:sp>
        <p:nvSpPr>
          <p:cNvPr id="8" name="任意多边形 7"/>
          <p:cNvSpPr/>
          <p:nvPr/>
        </p:nvSpPr>
        <p:spPr>
          <a:xfrm>
            <a:off x="3971477"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9" name="任意多边形 8"/>
          <p:cNvSpPr/>
          <p:nvPr/>
        </p:nvSpPr>
        <p:spPr>
          <a:xfrm>
            <a:off x="4350801"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0" name="任意多边形 9"/>
          <p:cNvSpPr/>
          <p:nvPr/>
        </p:nvSpPr>
        <p:spPr>
          <a:xfrm>
            <a:off x="4730125"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1" name="任意多边形 10"/>
          <p:cNvSpPr/>
          <p:nvPr/>
        </p:nvSpPr>
        <p:spPr>
          <a:xfrm>
            <a:off x="5109449"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2" name="任意多边形 11"/>
          <p:cNvSpPr/>
          <p:nvPr/>
        </p:nvSpPr>
        <p:spPr>
          <a:xfrm>
            <a:off x="5487279" y="1554514"/>
            <a:ext cx="470422"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1754"/>
                                        </p:tgtEl>
                                        <p:attrNameLst>
                                          <p:attrName>style.visibility</p:attrName>
                                        </p:attrNameLst>
                                      </p:cBhvr>
                                      <p:to>
                                        <p:strVal val="visible"/>
                                      </p:to>
                                    </p:set>
                                    <p:anim calcmode="lin" valueType="num">
                                      <p:cBhvr>
                                        <p:cTn id="7" dur="500" fill="hold"/>
                                        <p:tgtEl>
                                          <p:spTgt spid="31754"/>
                                        </p:tgtEl>
                                        <p:attrNameLst>
                                          <p:attrName>ppt_w</p:attrName>
                                        </p:attrNameLst>
                                      </p:cBhvr>
                                      <p:tavLst>
                                        <p:tav tm="0">
                                          <p:val>
                                            <p:fltVal val="0"/>
                                          </p:val>
                                        </p:tav>
                                        <p:tav tm="100000">
                                          <p:val>
                                            <p:strVal val="#ppt_w"/>
                                          </p:val>
                                        </p:tav>
                                      </p:tavLst>
                                    </p:anim>
                                    <p:anim calcmode="lin" valueType="num">
                                      <p:cBhvr>
                                        <p:cTn id="8" dur="500" fill="hold"/>
                                        <p:tgtEl>
                                          <p:spTgt spid="317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
                                        <p:tgtEl>
                                          <p:spTgt spid="8"/>
                                        </p:tgtEl>
                                      </p:cBhvr>
                                    </p:animEffect>
                                  </p:childTnLst>
                                </p:cTn>
                              </p:par>
                            </p:childTnLst>
                          </p:cTn>
                        </p:par>
                        <p:par>
                          <p:cTn id="13" fill="hold">
                            <p:stCondLst>
                              <p:cond delay="6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100"/>
                                        <p:tgtEl>
                                          <p:spTgt spid="9"/>
                                        </p:tgtEl>
                                      </p:cBhvr>
                                    </p:animEffect>
                                  </p:childTnLst>
                                </p:cTn>
                              </p:par>
                            </p:childTnLst>
                          </p:cTn>
                        </p:par>
                        <p:par>
                          <p:cTn id="17" fill="hold">
                            <p:stCondLst>
                              <p:cond delay="7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100"/>
                                        <p:tgtEl>
                                          <p:spTgt spid="10"/>
                                        </p:tgtEl>
                                      </p:cBhvr>
                                    </p:animEffect>
                                  </p:childTnLst>
                                </p:cTn>
                              </p:par>
                            </p:childTnLst>
                          </p:cTn>
                        </p:par>
                        <p:par>
                          <p:cTn id="21" fill="hold">
                            <p:stCondLst>
                              <p:cond delay="8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0"/>
                                        <p:tgtEl>
                                          <p:spTgt spid="11"/>
                                        </p:tgtEl>
                                      </p:cBhvr>
                                    </p:animEffect>
                                  </p:childTnLst>
                                </p:cTn>
                              </p:par>
                            </p:childTnLst>
                          </p:cTn>
                        </p:par>
                        <p:par>
                          <p:cTn id="25" fill="hold">
                            <p:stCondLst>
                              <p:cond delay="900"/>
                            </p:stCondLst>
                            <p:childTnLst>
                              <p:par>
                                <p:cTn id="26" presetID="22" presetClass="entr" presetSubtype="8"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100"/>
                                        <p:tgtEl>
                                          <p:spTgt spid="12"/>
                                        </p:tgtEl>
                                      </p:cBhvr>
                                    </p:animEffect>
                                  </p:childTnLst>
                                </p:cTn>
                              </p:par>
                            </p:childTnLst>
                          </p:cTn>
                        </p:par>
                        <p:par>
                          <p:cTn id="29" fill="hold">
                            <p:stCondLst>
                              <p:cond delay="1000"/>
                            </p:stCondLst>
                            <p:childTnLst>
                              <p:par>
                                <p:cTn id="30" presetID="47" presetClass="entr" presetSubtype="0" fill="hold" grpId="0" nodeType="afterEffect">
                                  <p:stCondLst>
                                    <p:cond delay="0"/>
                                  </p:stCondLst>
                                  <p:childTnLst>
                                    <p:set>
                                      <p:cBhvr>
                                        <p:cTn id="31" dur="1" fill="hold">
                                          <p:stCondLst>
                                            <p:cond delay="0"/>
                                          </p:stCondLst>
                                        </p:cTn>
                                        <p:tgtEl>
                                          <p:spTgt spid="31755"/>
                                        </p:tgtEl>
                                        <p:attrNameLst>
                                          <p:attrName>style.visibility</p:attrName>
                                        </p:attrNameLst>
                                      </p:cBhvr>
                                      <p:to>
                                        <p:strVal val="visible"/>
                                      </p:to>
                                    </p:set>
                                    <p:animEffect transition="in" filter="fade">
                                      <p:cBhvr>
                                        <p:cTn id="32" dur="1000"/>
                                        <p:tgtEl>
                                          <p:spTgt spid="31755"/>
                                        </p:tgtEl>
                                      </p:cBhvr>
                                    </p:animEffect>
                                    <p:anim calcmode="lin" valueType="num">
                                      <p:cBhvr>
                                        <p:cTn id="33" dur="1000" fill="hold"/>
                                        <p:tgtEl>
                                          <p:spTgt spid="31755"/>
                                        </p:tgtEl>
                                        <p:attrNameLst>
                                          <p:attrName>ppt_x</p:attrName>
                                        </p:attrNameLst>
                                      </p:cBhvr>
                                      <p:tavLst>
                                        <p:tav tm="0">
                                          <p:val>
                                            <p:strVal val="#ppt_x"/>
                                          </p:val>
                                        </p:tav>
                                        <p:tav tm="100000">
                                          <p:val>
                                            <p:strVal val="#ppt_x"/>
                                          </p:val>
                                        </p:tav>
                                      </p:tavLst>
                                    </p:anim>
                                    <p:anim calcmode="lin" valueType="num">
                                      <p:cBhvr>
                                        <p:cTn id="34" dur="1000" fill="hold"/>
                                        <p:tgtEl>
                                          <p:spTgt spid="31755"/>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9"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1000" fill="hold"/>
                                        <p:tgtEl>
                                          <p:spTgt spid="5"/>
                                        </p:tgtEl>
                                        <p:attrNameLst>
                                          <p:attrName>ppt_x</p:attrName>
                                        </p:attrNameLst>
                                      </p:cBhvr>
                                      <p:tavLst>
                                        <p:tav tm="0">
                                          <p:val>
                                            <p:strVal val="#ppt_x-.2"/>
                                          </p:val>
                                        </p:tav>
                                        <p:tav tm="100000">
                                          <p:val>
                                            <p:strVal val="#ppt_x"/>
                                          </p:val>
                                        </p:tav>
                                      </p:tavLst>
                                    </p:anim>
                                    <p:anim calcmode="lin" valueType="num">
                                      <p:cBhvr>
                                        <p:cTn id="3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4" grpId="0"/>
      <p:bldP spid="31755"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p:nvPr/>
        </p:nvGrpSpPr>
        <p:grpSpPr>
          <a:xfrm>
            <a:off x="561045" y="1166728"/>
            <a:ext cx="1471257" cy="2598175"/>
            <a:chOff x="1750102" y="1712681"/>
            <a:chExt cx="1492777" cy="3272369"/>
          </a:xfrm>
        </p:grpSpPr>
        <p:sp>
          <p:nvSpPr>
            <p:cNvPr id="39" name="Freeform 7"/>
            <p:cNvSpPr>
              <a:spLocks/>
            </p:cNvSpPr>
            <p:nvPr/>
          </p:nvSpPr>
          <p:spPr bwMode="auto">
            <a:xfrm>
              <a:off x="1750102" y="3551167"/>
              <a:ext cx="1492777" cy="96138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725668">
                <a:defRPr/>
              </a:pPr>
              <a:endParaRPr lang="en-US" sz="1400" kern="0" dirty="0">
                <a:solidFill>
                  <a:sysClr val="windowText" lastClr="000000"/>
                </a:solidFill>
                <a:latin typeface="微软雅黑" pitchFamily="34" charset="-122"/>
              </a:endParaRPr>
            </a:p>
          </p:txBody>
        </p:sp>
        <p:sp>
          <p:nvSpPr>
            <p:cNvPr id="40" name="TextBox 39"/>
            <p:cNvSpPr txBox="1"/>
            <p:nvPr/>
          </p:nvSpPr>
          <p:spPr>
            <a:xfrm>
              <a:off x="1833701" y="4616677"/>
              <a:ext cx="1149890" cy="368373"/>
            </a:xfrm>
            <a:prstGeom prst="rect">
              <a:avLst/>
            </a:prstGeom>
            <a:noFill/>
          </p:spPr>
          <p:txBody>
            <a:bodyPr wrap="square" rtlCol="0">
              <a:spAutoFit/>
            </a:bodyPr>
            <a:lstStyle/>
            <a:p>
              <a:pPr algn="ctr" defTabSz="725668">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41" name="TextBox 40"/>
            <p:cNvSpPr txBox="1"/>
            <p:nvPr/>
          </p:nvSpPr>
          <p:spPr>
            <a:xfrm>
              <a:off x="2098159" y="1712681"/>
              <a:ext cx="796662" cy="426536"/>
            </a:xfrm>
            <a:prstGeom prst="rect">
              <a:avLst/>
            </a:prstGeom>
            <a:noFill/>
          </p:spPr>
          <p:txBody>
            <a:bodyPr wrap="square" rtlCol="0">
              <a:spAutoFit/>
            </a:bodyPr>
            <a:lstStyle/>
            <a:p>
              <a:pPr algn="ctr" defTabSz="725668">
                <a:defRPr/>
              </a:pPr>
              <a:r>
                <a:rPr lang="id-ID" sz="1600" b="1" kern="0" dirty="0" smtClean="0">
                  <a:solidFill>
                    <a:schemeClr val="tx1">
                      <a:lumMod val="65000"/>
                      <a:lumOff val="35000"/>
                    </a:schemeClr>
                  </a:solidFill>
                  <a:latin typeface="微软雅黑" pitchFamily="34" charset="-122"/>
                </a:rPr>
                <a:t>20%</a:t>
              </a:r>
              <a:endParaRPr lang="id-ID" sz="1600" b="1" kern="0" dirty="0">
                <a:solidFill>
                  <a:schemeClr val="tx1">
                    <a:lumMod val="65000"/>
                    <a:lumOff val="35000"/>
                  </a:schemeClr>
                </a:solidFill>
                <a:latin typeface="微软雅黑" pitchFamily="34" charset="-122"/>
              </a:endParaRPr>
            </a:p>
          </p:txBody>
        </p:sp>
        <p:cxnSp>
          <p:nvCxnSpPr>
            <p:cNvPr id="42" name="Straight Connector 19"/>
            <p:cNvCxnSpPr/>
            <p:nvPr/>
          </p:nvCxnSpPr>
          <p:spPr>
            <a:xfrm rot="5400000" flipV="1">
              <a:off x="1996099" y="2845896"/>
              <a:ext cx="1017096"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3" name="Group 20"/>
          <p:cNvGrpSpPr/>
          <p:nvPr/>
        </p:nvGrpSpPr>
        <p:grpSpPr>
          <a:xfrm>
            <a:off x="1558940" y="1166728"/>
            <a:ext cx="1471257" cy="2593313"/>
            <a:chOff x="2762594" y="1712681"/>
            <a:chExt cx="1492777" cy="3266246"/>
          </a:xfrm>
        </p:grpSpPr>
        <p:sp>
          <p:nvSpPr>
            <p:cNvPr id="44" name="Freeform 7"/>
            <p:cNvSpPr>
              <a:spLocks/>
            </p:cNvSpPr>
            <p:nvPr/>
          </p:nvSpPr>
          <p:spPr bwMode="auto">
            <a:xfrm>
              <a:off x="2762594"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725668">
                <a:defRPr/>
              </a:pPr>
              <a:endParaRPr lang="en-US" sz="1400" kern="0" dirty="0">
                <a:solidFill>
                  <a:sysClr val="windowText" lastClr="000000"/>
                </a:solidFill>
                <a:latin typeface="微软雅黑" pitchFamily="34" charset="-122"/>
              </a:endParaRPr>
            </a:p>
          </p:txBody>
        </p:sp>
        <p:sp>
          <p:nvSpPr>
            <p:cNvPr id="45" name="TextBox 44"/>
            <p:cNvSpPr txBox="1"/>
            <p:nvPr/>
          </p:nvSpPr>
          <p:spPr>
            <a:xfrm>
              <a:off x="2894820" y="4610554"/>
              <a:ext cx="1149890" cy="368373"/>
            </a:xfrm>
            <a:prstGeom prst="rect">
              <a:avLst/>
            </a:prstGeom>
            <a:noFill/>
          </p:spPr>
          <p:txBody>
            <a:bodyPr wrap="square" rtlCol="0">
              <a:spAutoFit/>
            </a:bodyPr>
            <a:lstStyle/>
            <a:p>
              <a:pPr algn="ctr" defTabSz="725668">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46" name="TextBox 45"/>
            <p:cNvSpPr txBox="1"/>
            <p:nvPr/>
          </p:nvSpPr>
          <p:spPr>
            <a:xfrm>
              <a:off x="3090149" y="1712681"/>
              <a:ext cx="828537" cy="426536"/>
            </a:xfrm>
            <a:prstGeom prst="rect">
              <a:avLst/>
            </a:prstGeom>
            <a:noFill/>
          </p:spPr>
          <p:txBody>
            <a:bodyPr wrap="square" rtlCol="0">
              <a:spAutoFit/>
            </a:bodyPr>
            <a:lstStyle/>
            <a:p>
              <a:pPr algn="ctr" defTabSz="725668">
                <a:defRPr/>
              </a:pPr>
              <a:r>
                <a:rPr lang="en-US" sz="1600" b="1" kern="0" dirty="0" smtClean="0">
                  <a:solidFill>
                    <a:schemeClr val="tx1">
                      <a:lumMod val="65000"/>
                      <a:lumOff val="35000"/>
                    </a:schemeClr>
                  </a:solidFill>
                  <a:latin typeface="微软雅黑" pitchFamily="34" charset="-122"/>
                </a:rPr>
                <a:t>45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47" name="Straight Connector 24"/>
            <p:cNvCxnSpPr/>
            <p:nvPr/>
          </p:nvCxnSpPr>
          <p:spPr>
            <a:xfrm rot="5400000" flipV="1">
              <a:off x="3215270" y="2608150"/>
              <a:ext cx="540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4" name="Group 25"/>
          <p:cNvGrpSpPr/>
          <p:nvPr/>
        </p:nvGrpSpPr>
        <p:grpSpPr>
          <a:xfrm>
            <a:off x="2698367" y="1163412"/>
            <a:ext cx="1471257" cy="2596628"/>
            <a:chOff x="3918686" y="1708505"/>
            <a:chExt cx="1492777" cy="3270422"/>
          </a:xfrm>
        </p:grpSpPr>
        <p:sp>
          <p:nvSpPr>
            <p:cNvPr id="49" name="Freeform 7"/>
            <p:cNvSpPr>
              <a:spLocks/>
            </p:cNvSpPr>
            <p:nvPr/>
          </p:nvSpPr>
          <p:spPr bwMode="auto">
            <a:xfrm>
              <a:off x="3918686" y="2770710"/>
              <a:ext cx="1492777" cy="174183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725668">
                <a:defRPr/>
              </a:pPr>
              <a:endParaRPr lang="en-US" sz="1400" kern="0" dirty="0">
                <a:solidFill>
                  <a:sysClr val="windowText" lastClr="000000"/>
                </a:solidFill>
                <a:latin typeface="微软雅黑" pitchFamily="34" charset="-122"/>
              </a:endParaRPr>
            </a:p>
          </p:txBody>
        </p:sp>
        <p:sp>
          <p:nvSpPr>
            <p:cNvPr id="50" name="TextBox 49"/>
            <p:cNvSpPr txBox="1"/>
            <p:nvPr/>
          </p:nvSpPr>
          <p:spPr>
            <a:xfrm>
              <a:off x="4076756" y="4610554"/>
              <a:ext cx="1149890" cy="368373"/>
            </a:xfrm>
            <a:prstGeom prst="rect">
              <a:avLst/>
            </a:prstGeom>
            <a:noFill/>
          </p:spPr>
          <p:txBody>
            <a:bodyPr wrap="square" rtlCol="0">
              <a:spAutoFit/>
            </a:bodyPr>
            <a:lstStyle/>
            <a:p>
              <a:pPr algn="ctr" defTabSz="725668">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51" name="TextBox 50"/>
            <p:cNvSpPr txBox="1"/>
            <p:nvPr/>
          </p:nvSpPr>
          <p:spPr>
            <a:xfrm>
              <a:off x="4316129" y="1708505"/>
              <a:ext cx="682723" cy="426536"/>
            </a:xfrm>
            <a:prstGeom prst="rect">
              <a:avLst/>
            </a:prstGeom>
            <a:noFill/>
          </p:spPr>
          <p:txBody>
            <a:bodyPr wrap="square" rtlCol="0">
              <a:spAutoFit/>
            </a:bodyPr>
            <a:lstStyle/>
            <a:p>
              <a:pPr algn="ctr" defTabSz="725668">
                <a:defRPr/>
              </a:pPr>
              <a:r>
                <a:rPr lang="en-US" sz="1600" b="1" kern="0" dirty="0" smtClean="0">
                  <a:solidFill>
                    <a:schemeClr val="tx1">
                      <a:lumMod val="65000"/>
                      <a:lumOff val="35000"/>
                    </a:schemeClr>
                  </a:solidFill>
                  <a:latin typeface="微软雅黑" pitchFamily="34" charset="-122"/>
                </a:rPr>
                <a:t>50</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52" name="Straight Connector 30"/>
            <p:cNvCxnSpPr/>
            <p:nvPr/>
          </p:nvCxnSpPr>
          <p:spPr>
            <a:xfrm rot="5400000" flipV="1">
              <a:off x="4541216" y="2479212"/>
              <a:ext cx="252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5" name="Group 31"/>
          <p:cNvGrpSpPr/>
          <p:nvPr/>
        </p:nvGrpSpPr>
        <p:grpSpPr>
          <a:xfrm>
            <a:off x="3848615" y="1174934"/>
            <a:ext cx="1471257" cy="2585107"/>
            <a:chOff x="5085759" y="1723017"/>
            <a:chExt cx="1492777" cy="3255910"/>
          </a:xfrm>
        </p:grpSpPr>
        <p:sp>
          <p:nvSpPr>
            <p:cNvPr id="54" name="Freeform 32"/>
            <p:cNvSpPr>
              <a:spLocks/>
            </p:cNvSpPr>
            <p:nvPr/>
          </p:nvSpPr>
          <p:spPr bwMode="auto">
            <a:xfrm>
              <a:off x="5085759" y="3333192"/>
              <a:ext cx="1492777" cy="117935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defTabSz="725668">
                <a:defRPr/>
              </a:pPr>
              <a:endParaRPr lang="en-US" sz="1400" kern="0" dirty="0">
                <a:solidFill>
                  <a:sysClr val="windowText" lastClr="000000"/>
                </a:solidFill>
                <a:latin typeface="微软雅黑" pitchFamily="34" charset="-122"/>
              </a:endParaRPr>
            </a:p>
          </p:txBody>
        </p:sp>
        <p:sp>
          <p:nvSpPr>
            <p:cNvPr id="55" name="TextBox 54"/>
            <p:cNvSpPr txBox="1"/>
            <p:nvPr/>
          </p:nvSpPr>
          <p:spPr>
            <a:xfrm>
              <a:off x="5254468" y="4610554"/>
              <a:ext cx="1149890" cy="368373"/>
            </a:xfrm>
            <a:prstGeom prst="rect">
              <a:avLst/>
            </a:prstGeom>
            <a:noFill/>
          </p:spPr>
          <p:txBody>
            <a:bodyPr wrap="square" rtlCol="0">
              <a:spAutoFit/>
            </a:bodyPr>
            <a:lstStyle/>
            <a:p>
              <a:pPr algn="ctr" defTabSz="725668">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56" name="TextBox 55"/>
            <p:cNvSpPr txBox="1"/>
            <p:nvPr/>
          </p:nvSpPr>
          <p:spPr>
            <a:xfrm>
              <a:off x="5529518" y="1723017"/>
              <a:ext cx="656382" cy="426536"/>
            </a:xfrm>
            <a:prstGeom prst="rect">
              <a:avLst/>
            </a:prstGeom>
            <a:noFill/>
          </p:spPr>
          <p:txBody>
            <a:bodyPr wrap="square" rtlCol="0">
              <a:spAutoFit/>
            </a:bodyPr>
            <a:lstStyle/>
            <a:p>
              <a:pPr algn="ctr" defTabSz="725668">
                <a:defRPr/>
              </a:pPr>
              <a:r>
                <a:rPr lang="en-US" sz="1600" b="1" kern="0" dirty="0" smtClean="0">
                  <a:solidFill>
                    <a:schemeClr val="tx1">
                      <a:lumMod val="65000"/>
                      <a:lumOff val="35000"/>
                    </a:schemeClr>
                  </a:solidFill>
                  <a:latin typeface="微软雅黑" pitchFamily="34" charset="-122"/>
                </a:rPr>
                <a:t>30</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57" name="Straight Connector 35"/>
            <p:cNvCxnSpPr/>
            <p:nvPr/>
          </p:nvCxnSpPr>
          <p:spPr>
            <a:xfrm rot="5400000" flipV="1">
              <a:off x="5404133" y="2756914"/>
              <a:ext cx="82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6" name="Group 36"/>
          <p:cNvGrpSpPr/>
          <p:nvPr/>
        </p:nvGrpSpPr>
        <p:grpSpPr>
          <a:xfrm>
            <a:off x="4957161" y="1163413"/>
            <a:ext cx="1471257" cy="2605173"/>
            <a:chOff x="6210518" y="1708505"/>
            <a:chExt cx="1492777" cy="3281184"/>
          </a:xfrm>
        </p:grpSpPr>
        <p:sp>
          <p:nvSpPr>
            <p:cNvPr id="59" name="Freeform 7"/>
            <p:cNvSpPr>
              <a:spLocks/>
            </p:cNvSpPr>
            <p:nvPr/>
          </p:nvSpPr>
          <p:spPr bwMode="auto">
            <a:xfrm>
              <a:off x="6210518"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725668">
                <a:defRPr/>
              </a:pPr>
              <a:endParaRPr lang="en-US" sz="1400" kern="0" dirty="0">
                <a:solidFill>
                  <a:sysClr val="windowText" lastClr="000000"/>
                </a:solidFill>
                <a:latin typeface="微软雅黑" pitchFamily="34" charset="-122"/>
              </a:endParaRPr>
            </a:p>
          </p:txBody>
        </p:sp>
        <p:sp>
          <p:nvSpPr>
            <p:cNvPr id="60" name="TextBox 59"/>
            <p:cNvSpPr txBox="1"/>
            <p:nvPr/>
          </p:nvSpPr>
          <p:spPr>
            <a:xfrm>
              <a:off x="6324916" y="4621316"/>
              <a:ext cx="1149890" cy="368373"/>
            </a:xfrm>
            <a:prstGeom prst="rect">
              <a:avLst/>
            </a:prstGeom>
            <a:noFill/>
          </p:spPr>
          <p:txBody>
            <a:bodyPr wrap="square" rtlCol="0">
              <a:spAutoFit/>
            </a:bodyPr>
            <a:lstStyle/>
            <a:p>
              <a:pPr algn="ctr" defTabSz="725668">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61" name="TextBox 60"/>
            <p:cNvSpPr txBox="1"/>
            <p:nvPr/>
          </p:nvSpPr>
          <p:spPr>
            <a:xfrm>
              <a:off x="6653997" y="1708505"/>
              <a:ext cx="701085" cy="426536"/>
            </a:xfrm>
            <a:prstGeom prst="rect">
              <a:avLst/>
            </a:prstGeom>
            <a:noFill/>
          </p:spPr>
          <p:txBody>
            <a:bodyPr wrap="square" rtlCol="0">
              <a:spAutoFit/>
            </a:bodyPr>
            <a:lstStyle/>
            <a:p>
              <a:pPr algn="ctr" defTabSz="725668">
                <a:defRPr/>
              </a:pPr>
              <a:r>
                <a:rPr lang="id-ID" sz="1600" b="1" kern="0" dirty="0">
                  <a:solidFill>
                    <a:schemeClr val="tx1">
                      <a:lumMod val="65000"/>
                      <a:lumOff val="35000"/>
                    </a:schemeClr>
                  </a:solidFill>
                  <a:latin typeface="微软雅黑" pitchFamily="34" charset="-122"/>
                </a:rPr>
                <a:t>20%</a:t>
              </a:r>
            </a:p>
          </p:txBody>
        </p:sp>
        <p:cxnSp>
          <p:nvCxnSpPr>
            <p:cNvPr id="62" name="Straight Connector 41"/>
            <p:cNvCxnSpPr/>
            <p:nvPr/>
          </p:nvCxnSpPr>
          <p:spPr>
            <a:xfrm rot="5400000" flipV="1">
              <a:off x="6630765" y="2642694"/>
              <a:ext cx="64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7" name="Group 42"/>
          <p:cNvGrpSpPr/>
          <p:nvPr/>
        </p:nvGrpSpPr>
        <p:grpSpPr>
          <a:xfrm>
            <a:off x="6073634" y="1163412"/>
            <a:ext cx="1471257" cy="2608152"/>
            <a:chOff x="7343322" y="1708505"/>
            <a:chExt cx="1492777" cy="3284936"/>
          </a:xfrm>
        </p:grpSpPr>
        <p:sp>
          <p:nvSpPr>
            <p:cNvPr id="64" name="Freeform 7"/>
            <p:cNvSpPr>
              <a:spLocks/>
            </p:cNvSpPr>
            <p:nvPr/>
          </p:nvSpPr>
          <p:spPr bwMode="auto">
            <a:xfrm>
              <a:off x="7343322" y="3480212"/>
              <a:ext cx="1492777" cy="103233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725668">
                <a:defRPr/>
              </a:pPr>
              <a:endParaRPr lang="en-US" sz="1400" kern="0" dirty="0">
                <a:solidFill>
                  <a:sysClr val="windowText" lastClr="000000"/>
                </a:solidFill>
                <a:latin typeface="微软雅黑" pitchFamily="34" charset="-122"/>
              </a:endParaRPr>
            </a:p>
          </p:txBody>
        </p:sp>
        <p:sp>
          <p:nvSpPr>
            <p:cNvPr id="65" name="TextBox 64"/>
            <p:cNvSpPr txBox="1"/>
            <p:nvPr/>
          </p:nvSpPr>
          <p:spPr>
            <a:xfrm>
              <a:off x="7511476" y="4625068"/>
              <a:ext cx="1149890" cy="368373"/>
            </a:xfrm>
            <a:prstGeom prst="rect">
              <a:avLst/>
            </a:prstGeom>
            <a:noFill/>
          </p:spPr>
          <p:txBody>
            <a:bodyPr wrap="square" rtlCol="0">
              <a:spAutoFit/>
            </a:bodyPr>
            <a:lstStyle/>
            <a:p>
              <a:pPr algn="ctr" defTabSz="725668">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66" name="TextBox 65"/>
            <p:cNvSpPr txBox="1"/>
            <p:nvPr/>
          </p:nvSpPr>
          <p:spPr>
            <a:xfrm>
              <a:off x="7720176" y="1708505"/>
              <a:ext cx="732489" cy="426536"/>
            </a:xfrm>
            <a:prstGeom prst="rect">
              <a:avLst/>
            </a:prstGeom>
            <a:noFill/>
          </p:spPr>
          <p:txBody>
            <a:bodyPr wrap="square" rtlCol="0">
              <a:spAutoFit/>
            </a:bodyPr>
            <a:lstStyle/>
            <a:p>
              <a:pPr algn="ctr" defTabSz="725668">
                <a:defRPr/>
              </a:pPr>
              <a:r>
                <a:rPr lang="id-ID" sz="1600" b="1" kern="0" dirty="0" smtClean="0">
                  <a:solidFill>
                    <a:schemeClr val="tx1">
                      <a:lumMod val="65000"/>
                      <a:lumOff val="35000"/>
                    </a:schemeClr>
                  </a:solidFill>
                  <a:latin typeface="微软雅黑" pitchFamily="34" charset="-122"/>
                </a:rPr>
                <a:t>2</a:t>
              </a:r>
              <a:r>
                <a:rPr lang="en-US" sz="1600" b="1" kern="0" dirty="0" smtClean="0">
                  <a:solidFill>
                    <a:schemeClr val="tx1">
                      <a:lumMod val="65000"/>
                      <a:lumOff val="35000"/>
                    </a:schemeClr>
                  </a:solidFill>
                  <a:latin typeface="微软雅黑" pitchFamily="34" charset="-122"/>
                </a:rPr>
                <a:t>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67" name="Straight Connector 46"/>
            <p:cNvCxnSpPr/>
            <p:nvPr/>
          </p:nvCxnSpPr>
          <p:spPr>
            <a:xfrm rot="5400000" flipV="1">
              <a:off x="7562279" y="2835282"/>
              <a:ext cx="104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8" name="Group 47"/>
          <p:cNvGrpSpPr/>
          <p:nvPr/>
        </p:nvGrpSpPr>
        <p:grpSpPr>
          <a:xfrm>
            <a:off x="7050548" y="1174935"/>
            <a:ext cx="1471257" cy="2608152"/>
            <a:chOff x="8334525" y="1723019"/>
            <a:chExt cx="1492777" cy="3284936"/>
          </a:xfrm>
        </p:grpSpPr>
        <p:sp>
          <p:nvSpPr>
            <p:cNvPr id="69" name="Freeform 7"/>
            <p:cNvSpPr>
              <a:spLocks/>
            </p:cNvSpPr>
            <p:nvPr/>
          </p:nvSpPr>
          <p:spPr bwMode="auto">
            <a:xfrm>
              <a:off x="8334525" y="3734120"/>
              <a:ext cx="1492777" cy="77842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725668">
                <a:defRPr/>
              </a:pPr>
              <a:endParaRPr lang="en-US" sz="1400" kern="0" dirty="0">
                <a:solidFill>
                  <a:schemeClr val="bg2"/>
                </a:solidFill>
                <a:latin typeface="微软雅黑" pitchFamily="34" charset="-122"/>
              </a:endParaRPr>
            </a:p>
          </p:txBody>
        </p:sp>
        <p:sp>
          <p:nvSpPr>
            <p:cNvPr id="70" name="TextBox 69"/>
            <p:cNvSpPr txBox="1"/>
            <p:nvPr/>
          </p:nvSpPr>
          <p:spPr>
            <a:xfrm>
              <a:off x="8531686" y="4639582"/>
              <a:ext cx="1149890" cy="368373"/>
            </a:xfrm>
            <a:prstGeom prst="rect">
              <a:avLst/>
            </a:prstGeom>
            <a:noFill/>
          </p:spPr>
          <p:txBody>
            <a:bodyPr wrap="square" rtlCol="0">
              <a:spAutoFit/>
            </a:bodyPr>
            <a:lstStyle/>
            <a:p>
              <a:pPr algn="ctr" defTabSz="725668">
                <a:defRPr/>
              </a:pPr>
              <a:r>
                <a:rPr lang="zh-CN" altLang="en-US" sz="1300" kern="0" dirty="0" smtClean="0">
                  <a:solidFill>
                    <a:schemeClr val="bg2"/>
                  </a:solidFill>
                  <a:latin typeface="微软雅黑" pitchFamily="34" charset="-122"/>
                  <a:ea typeface="微软雅黑" pitchFamily="34" charset="-122"/>
                </a:rPr>
                <a:t>添加标题</a:t>
              </a:r>
              <a:endParaRPr lang="id-ID" sz="1300" kern="0" dirty="0">
                <a:solidFill>
                  <a:schemeClr val="bg2"/>
                </a:solidFill>
                <a:latin typeface="微软雅黑" pitchFamily="34" charset="-122"/>
              </a:endParaRPr>
            </a:p>
          </p:txBody>
        </p:sp>
        <p:sp>
          <p:nvSpPr>
            <p:cNvPr id="71" name="TextBox 70"/>
            <p:cNvSpPr txBox="1"/>
            <p:nvPr/>
          </p:nvSpPr>
          <p:spPr>
            <a:xfrm>
              <a:off x="8731952" y="1723019"/>
              <a:ext cx="697922" cy="426536"/>
            </a:xfrm>
            <a:prstGeom prst="rect">
              <a:avLst/>
            </a:prstGeom>
            <a:noFill/>
          </p:spPr>
          <p:txBody>
            <a:bodyPr wrap="square" rtlCol="0">
              <a:spAutoFit/>
            </a:bodyPr>
            <a:lstStyle/>
            <a:p>
              <a:pPr algn="ctr" defTabSz="725668">
                <a:defRPr/>
              </a:pPr>
              <a:r>
                <a:rPr lang="en-US" sz="1600" b="1" kern="0" dirty="0" smtClean="0">
                  <a:solidFill>
                    <a:schemeClr val="tx1">
                      <a:lumMod val="65000"/>
                      <a:lumOff val="35000"/>
                    </a:schemeClr>
                  </a:solidFill>
                  <a:latin typeface="微软雅黑" pitchFamily="34" charset="-122"/>
                </a:rPr>
                <a:t>15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72" name="Straight Connector 51"/>
            <p:cNvCxnSpPr/>
            <p:nvPr/>
          </p:nvCxnSpPr>
          <p:spPr>
            <a:xfrm rot="5400000" flipV="1">
              <a:off x="8465067" y="2962530"/>
              <a:ext cx="122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sp>
        <p:nvSpPr>
          <p:cNvPr id="73" name="Content Placeholder 2"/>
          <p:cNvSpPr txBox="1">
            <a:spLocks/>
          </p:cNvSpPr>
          <p:nvPr/>
        </p:nvSpPr>
        <p:spPr>
          <a:xfrm>
            <a:off x="906664" y="3905227"/>
            <a:ext cx="7223442" cy="900254"/>
          </a:xfrm>
          <a:prstGeom prst="rect">
            <a:avLst/>
          </a:prstGeom>
        </p:spPr>
        <p:txBody>
          <a:bodyPr vert="horz" lIns="72567" tIns="36283" rIns="72567" bIns="36283" rtlCol="0">
            <a:norm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725668">
              <a:buNone/>
              <a:defRPr/>
            </a:pPr>
            <a:r>
              <a:rPr lang="zh-CN" altLang="en-US" sz="1400" b="1" dirty="0" smtClean="0">
                <a:solidFill>
                  <a:schemeClr val="tx1">
                    <a:lumMod val="65000"/>
                    <a:lumOff val="35000"/>
                  </a:schemeClr>
                </a:solidFill>
                <a:latin typeface="微软雅黑" pitchFamily="34" charset="-122"/>
                <a:ea typeface="微软雅黑" pitchFamily="34" charset="-122"/>
              </a:rPr>
              <a:t>数据分析</a:t>
            </a:r>
            <a:endParaRPr lang="id-ID" sz="1400" b="1" dirty="0" smtClean="0">
              <a:solidFill>
                <a:schemeClr val="tx1">
                  <a:lumMod val="65000"/>
                  <a:lumOff val="35000"/>
                </a:schemeClr>
              </a:solidFill>
              <a:latin typeface="微软雅黑" pitchFamily="34" charset="-122"/>
              <a:ea typeface="微软雅黑" pitchFamily="34" charset="-122"/>
            </a:endParaRPr>
          </a:p>
          <a:p>
            <a:pPr marL="0" indent="0" algn="just" defTabSz="725668">
              <a:buNone/>
              <a:defRPr/>
            </a:pPr>
            <a:r>
              <a:rPr lang="zh-CN" altLang="en-US" sz="1000" dirty="0">
                <a:solidFill>
                  <a:schemeClr val="tx1">
                    <a:lumMod val="65000"/>
                    <a:lumOff val="35000"/>
                  </a:schemeClr>
                </a:solidFill>
                <a:latin typeface="微软雅黑" pitchFamily="34" charset="-122"/>
                <a:ea typeface="微软雅黑" pitchFamily="34" charset="-122"/>
              </a:rPr>
              <a:t>此处添加详细文本描述，建议与标题相关并符合整体语言风格，语言描</a:t>
            </a:r>
            <a:r>
              <a:rPr lang="zh-CN" altLang="en-US" sz="1000" dirty="0" smtClean="0">
                <a:solidFill>
                  <a:schemeClr val="tx1">
                    <a:lumMod val="65000"/>
                    <a:lumOff val="35000"/>
                  </a:schemeClr>
                </a:solidFill>
                <a:latin typeface="微软雅黑" pitchFamily="34" charset="-122"/>
                <a:ea typeface="微软雅黑" pitchFamily="34" charset="-122"/>
              </a:rPr>
              <a:t>述尽量简洁生动。尽量将每页幻灯片的字数控制在</a:t>
            </a:r>
            <a:r>
              <a:rPr lang="en-US" altLang="zh-CN" sz="1000" dirty="0" smtClean="0">
                <a:solidFill>
                  <a:schemeClr val="tx1">
                    <a:lumMod val="65000"/>
                    <a:lumOff val="35000"/>
                  </a:schemeClr>
                </a:solidFill>
                <a:latin typeface="微软雅黑" pitchFamily="34" charset="-122"/>
                <a:ea typeface="微软雅黑" pitchFamily="34" charset="-122"/>
              </a:rPr>
              <a:t>200</a:t>
            </a:r>
            <a:r>
              <a:rPr lang="zh-CN" altLang="en-US" sz="1000" dirty="0" smtClean="0">
                <a:solidFill>
                  <a:schemeClr val="tx1">
                    <a:lumMod val="65000"/>
                    <a:lumOff val="35000"/>
                  </a:schemeClr>
                </a:solidFill>
                <a:latin typeface="微软雅黑" pitchFamily="34" charset="-122"/>
                <a:ea typeface="微软雅黑" pitchFamily="34" charset="-122"/>
              </a:rPr>
              <a:t>字以内，据统计每页幻灯片的最好控制在</a:t>
            </a:r>
            <a:r>
              <a:rPr lang="en-US" altLang="zh-CN" sz="1000" dirty="0" smtClean="0">
                <a:solidFill>
                  <a:schemeClr val="tx1">
                    <a:lumMod val="65000"/>
                    <a:lumOff val="35000"/>
                  </a:schemeClr>
                </a:solidFill>
                <a:latin typeface="微软雅黑" pitchFamily="34" charset="-122"/>
                <a:ea typeface="微软雅黑" pitchFamily="34" charset="-122"/>
              </a:rPr>
              <a:t>5</a:t>
            </a:r>
            <a:r>
              <a:rPr lang="zh-CN" altLang="en-US" sz="1000" dirty="0" smtClean="0">
                <a:solidFill>
                  <a:schemeClr val="tx1">
                    <a:lumMod val="65000"/>
                    <a:lumOff val="35000"/>
                  </a:schemeClr>
                </a:solidFill>
                <a:latin typeface="微软雅黑" pitchFamily="34" charset="-122"/>
                <a:ea typeface="微软雅黑" pitchFamily="34" charset="-122"/>
              </a:rPr>
              <a:t>分钟之内</a:t>
            </a:r>
            <a:r>
              <a:rPr lang="zh-CN" altLang="en-US" sz="1200" dirty="0" smtClean="0">
                <a:solidFill>
                  <a:schemeClr val="tx1">
                    <a:lumMod val="75000"/>
                    <a:lumOff val="25000"/>
                  </a:schemeClr>
                </a:solidFill>
                <a:latin typeface="微软雅黑" pitchFamily="34" charset="-122"/>
                <a:ea typeface="微软雅黑" pitchFamily="34" charset="-122"/>
              </a:rPr>
              <a:t>。</a:t>
            </a:r>
            <a:endParaRPr lang="zh-CN" altLang="en-US"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62135575"/>
      </p:ext>
    </p:extLst>
  </p:cSld>
  <p:clrMapOvr>
    <a:masterClrMapping/>
  </p:clrMapOvr>
  <p:transition spd="med" advClick="0" advTm="4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
                                        <p:tgtEl>
                                          <p:spTgt spid="2"/>
                                        </p:tgtEl>
                                      </p:cBhvr>
                                    </p:animEffect>
                                  </p:childTnLst>
                                </p:cTn>
                              </p:par>
                            </p:childTnLst>
                          </p:cTn>
                        </p:par>
                        <p:par>
                          <p:cTn id="8" fill="hold">
                            <p:stCondLst>
                              <p:cond delay="3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300"/>
                                        <p:tgtEl>
                                          <p:spTgt spid="6"/>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300"/>
                                        <p:tgtEl>
                                          <p:spTgt spid="3"/>
                                        </p:tgtEl>
                                      </p:cBhvr>
                                    </p:animEffect>
                                  </p:childTnLst>
                                </p:cTn>
                              </p:par>
                            </p:childTnLst>
                          </p:cTn>
                        </p:par>
                        <p:par>
                          <p:cTn id="16" fill="hold">
                            <p:stCondLst>
                              <p:cond delay="9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300"/>
                                        <p:tgtEl>
                                          <p:spTgt spid="7"/>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300"/>
                                        <p:tgtEl>
                                          <p:spTgt spid="4"/>
                                        </p:tgtEl>
                                      </p:cBhvr>
                                    </p:animEffect>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300"/>
                                        <p:tgtEl>
                                          <p:spTgt spid="8"/>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300"/>
                                        <p:tgtEl>
                                          <p:spTgt spid="5"/>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left)">
                                      <p:cBhvr>
                                        <p:cTn id="35" dur="3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等腰三角形 18"/>
          <p:cNvSpPr>
            <a:spLocks noChangeArrowheads="1"/>
          </p:cNvSpPr>
          <p:nvPr/>
        </p:nvSpPr>
        <p:spPr bwMode="auto">
          <a:xfrm flipV="1">
            <a:off x="0" y="1513"/>
            <a:ext cx="3218280" cy="1211409"/>
          </a:xfrm>
          <a:prstGeom prst="triangle">
            <a:avLst>
              <a:gd name="adj" fmla="val 50000"/>
            </a:avLst>
          </a:prstGeom>
          <a:solidFill>
            <a:schemeClr val="accent1"/>
          </a:solidFill>
          <a:ln w="25400" algn="ctr">
            <a:noFill/>
            <a:miter lim="800000"/>
            <a:headEnd/>
            <a:tailEnd/>
          </a:ln>
        </p:spPr>
        <p:txBody>
          <a:bodyPr rot="10800000" lIns="86402" tIns="43201" rIns="86402" bIns="43201" anchor="ctr"/>
          <a:lstStyle/>
          <a:p>
            <a:pPr algn="ctr" fontAlgn="auto">
              <a:spcBef>
                <a:spcPts val="0"/>
              </a:spcBef>
              <a:spcAft>
                <a:spcPts val="0"/>
              </a:spcAft>
              <a:defRPr/>
            </a:pPr>
            <a:endParaRPr lang="zh-CN" altLang="en-US" dirty="0">
              <a:solidFill>
                <a:schemeClr val="lt1"/>
              </a:solidFill>
              <a:latin typeface="+mn-lt"/>
              <a:ea typeface="+mn-ea"/>
            </a:endParaRPr>
          </a:p>
        </p:txBody>
      </p:sp>
      <p:sp>
        <p:nvSpPr>
          <p:cNvPr id="20" name="TextBox 19"/>
          <p:cNvSpPr txBox="1">
            <a:spLocks noChangeArrowheads="1"/>
          </p:cNvSpPr>
          <p:nvPr/>
        </p:nvSpPr>
        <p:spPr bwMode="auto">
          <a:xfrm rot="-2363669">
            <a:off x="1233006" y="340550"/>
            <a:ext cx="1482542" cy="610466"/>
          </a:xfrm>
          <a:prstGeom prst="rect">
            <a:avLst/>
          </a:prstGeom>
          <a:noFill/>
          <a:ln w="9525">
            <a:noFill/>
            <a:miter lim="800000"/>
            <a:headEnd/>
            <a:tailEnd/>
          </a:ln>
        </p:spPr>
        <p:txBody>
          <a:bodyPr wrap="none" lIns="86402" tIns="43201" rIns="86402" bIns="43201">
            <a:spAutoFit/>
          </a:bodyPr>
          <a:lstStyle/>
          <a:p>
            <a:r>
              <a:rPr lang="zh-CN" altLang="en-US" sz="3400" b="1" dirty="0">
                <a:solidFill>
                  <a:schemeClr val="bg1"/>
                </a:solidFill>
                <a:latin typeface="微软雅黑" pitchFamily="34" charset="-122"/>
                <a:ea typeface="微软雅黑" pitchFamily="34" charset="-122"/>
              </a:rPr>
              <a:t>目录页</a:t>
            </a:r>
          </a:p>
        </p:txBody>
      </p:sp>
      <p:sp>
        <p:nvSpPr>
          <p:cNvPr id="21" name="TextBox 20"/>
          <p:cNvSpPr txBox="1"/>
          <p:nvPr/>
        </p:nvSpPr>
        <p:spPr>
          <a:xfrm>
            <a:off x="2804607" y="1474563"/>
            <a:ext cx="4547407" cy="456578"/>
          </a:xfrm>
          <a:prstGeom prst="rect">
            <a:avLst/>
          </a:prstGeom>
          <a:ln/>
        </p:spPr>
        <p:style>
          <a:lnRef idx="2">
            <a:schemeClr val="accent1"/>
          </a:lnRef>
          <a:fillRef idx="1">
            <a:schemeClr val="lt1"/>
          </a:fillRef>
          <a:effectRef idx="0">
            <a:schemeClr val="accent1"/>
          </a:effectRef>
          <a:fontRef idx="minor">
            <a:schemeClr val="dk1"/>
          </a:fontRef>
        </p:style>
        <p:txBody>
          <a:bodyPr lIns="86402" tIns="43201" rIns="86402" bIns="43201">
            <a:spAutoFit/>
          </a:bodyPr>
          <a:lstStyle/>
          <a:p>
            <a:pPr algn="ctr" fontAlgn="auto">
              <a:spcBef>
                <a:spcPts val="0"/>
              </a:spcBef>
              <a:spcAft>
                <a:spcPts val="0"/>
              </a:spcAft>
              <a:defRPr/>
            </a:pPr>
            <a:r>
              <a:rPr lang="zh-CN" altLang="en-US" sz="2400" b="1" dirty="0">
                <a:solidFill>
                  <a:schemeClr val="tx1">
                    <a:lumMod val="65000"/>
                    <a:lumOff val="35000"/>
                  </a:schemeClr>
                </a:solidFill>
                <a:latin typeface="微软雅黑" pitchFamily="34" charset="-122"/>
                <a:ea typeface="微软雅黑" pitchFamily="34" charset="-122"/>
              </a:rPr>
              <a:t>插入文本或标题</a:t>
            </a:r>
          </a:p>
        </p:txBody>
      </p:sp>
      <p:sp>
        <p:nvSpPr>
          <p:cNvPr id="22" name="TextBox 21"/>
          <p:cNvSpPr txBox="1"/>
          <p:nvPr/>
        </p:nvSpPr>
        <p:spPr>
          <a:xfrm>
            <a:off x="2804607" y="2141518"/>
            <a:ext cx="4547407" cy="459761"/>
          </a:xfrm>
          <a:prstGeom prst="rect">
            <a:avLst/>
          </a:prstGeom>
          <a:ln/>
        </p:spPr>
        <p:style>
          <a:lnRef idx="2">
            <a:schemeClr val="accent1"/>
          </a:lnRef>
          <a:fillRef idx="1">
            <a:schemeClr val="lt1"/>
          </a:fillRef>
          <a:effectRef idx="0">
            <a:schemeClr val="accent1"/>
          </a:effectRef>
          <a:fontRef idx="minor">
            <a:schemeClr val="dk1"/>
          </a:fontRef>
        </p:style>
        <p:txBody>
          <a:bodyPr lIns="86402" tIns="43201" rIns="86402" bIns="43201">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fontAlgn="auto">
              <a:spcBef>
                <a:spcPts val="0"/>
              </a:spcBef>
              <a:spcAft>
                <a:spcPts val="0"/>
              </a:spcAft>
              <a:defRPr/>
            </a:pPr>
            <a:r>
              <a:rPr lang="zh-CN" altLang="en-US" dirty="0">
                <a:solidFill>
                  <a:schemeClr val="tx1">
                    <a:lumMod val="65000"/>
                    <a:lumOff val="35000"/>
                  </a:schemeClr>
                </a:solidFill>
              </a:rPr>
              <a:t>插入文本或标题</a:t>
            </a:r>
          </a:p>
        </p:txBody>
      </p:sp>
      <p:sp>
        <p:nvSpPr>
          <p:cNvPr id="23" name="TextBox 22"/>
          <p:cNvSpPr txBox="1"/>
          <p:nvPr/>
        </p:nvSpPr>
        <p:spPr>
          <a:xfrm>
            <a:off x="2804607" y="2806962"/>
            <a:ext cx="4547407" cy="459761"/>
          </a:xfrm>
          <a:prstGeom prst="rect">
            <a:avLst/>
          </a:prstGeom>
          <a:ln/>
        </p:spPr>
        <p:style>
          <a:lnRef idx="2">
            <a:schemeClr val="accent1"/>
          </a:lnRef>
          <a:fillRef idx="1">
            <a:schemeClr val="lt1"/>
          </a:fillRef>
          <a:effectRef idx="0">
            <a:schemeClr val="accent1"/>
          </a:effectRef>
          <a:fontRef idx="minor">
            <a:schemeClr val="dk1"/>
          </a:fontRef>
        </p:style>
        <p:txBody>
          <a:bodyPr lIns="86402" tIns="43201" rIns="86402" bIns="43201">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fontAlgn="auto">
              <a:spcBef>
                <a:spcPts val="0"/>
              </a:spcBef>
              <a:spcAft>
                <a:spcPts val="0"/>
              </a:spcAft>
              <a:defRPr/>
            </a:pPr>
            <a:r>
              <a:rPr lang="zh-CN" altLang="en-US" dirty="0">
                <a:solidFill>
                  <a:schemeClr val="tx1">
                    <a:lumMod val="65000"/>
                    <a:lumOff val="35000"/>
                  </a:schemeClr>
                </a:solidFill>
              </a:rPr>
              <a:t>插入文本或标题</a:t>
            </a:r>
          </a:p>
        </p:txBody>
      </p:sp>
      <p:sp>
        <p:nvSpPr>
          <p:cNvPr id="24" name="TextBox 23"/>
          <p:cNvSpPr txBox="1"/>
          <p:nvPr/>
        </p:nvSpPr>
        <p:spPr>
          <a:xfrm>
            <a:off x="2804607" y="3472405"/>
            <a:ext cx="4547407" cy="459761"/>
          </a:xfrm>
          <a:prstGeom prst="rect">
            <a:avLst/>
          </a:prstGeom>
          <a:ln/>
        </p:spPr>
        <p:style>
          <a:lnRef idx="2">
            <a:schemeClr val="accent1"/>
          </a:lnRef>
          <a:fillRef idx="1">
            <a:schemeClr val="lt1"/>
          </a:fillRef>
          <a:effectRef idx="0">
            <a:schemeClr val="accent1"/>
          </a:effectRef>
          <a:fontRef idx="minor">
            <a:schemeClr val="dk1"/>
          </a:fontRef>
        </p:style>
        <p:txBody>
          <a:bodyPr lIns="86402" tIns="43201" rIns="86402" bIns="43201">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fontAlgn="auto">
              <a:spcBef>
                <a:spcPts val="0"/>
              </a:spcBef>
              <a:spcAft>
                <a:spcPts val="0"/>
              </a:spcAft>
              <a:defRPr/>
            </a:pPr>
            <a:r>
              <a:rPr lang="zh-CN" altLang="en-US" dirty="0">
                <a:solidFill>
                  <a:schemeClr val="tx1">
                    <a:lumMod val="65000"/>
                    <a:lumOff val="35000"/>
                  </a:schemeClr>
                </a:solidFill>
              </a:rPr>
              <a:t>插入文本或标题</a:t>
            </a:r>
          </a:p>
        </p:txBody>
      </p:sp>
      <p:grpSp>
        <p:nvGrpSpPr>
          <p:cNvPr id="2" name="组合 24"/>
          <p:cNvGrpSpPr>
            <a:grpSpLocks/>
          </p:cNvGrpSpPr>
          <p:nvPr/>
        </p:nvGrpSpPr>
        <p:grpSpPr bwMode="auto">
          <a:xfrm>
            <a:off x="2165431" y="1379283"/>
            <a:ext cx="866173" cy="677108"/>
            <a:chOff x="2165941" y="1632858"/>
            <a:chExt cx="864096" cy="754595"/>
          </a:xfrm>
        </p:grpSpPr>
        <p:sp>
          <p:nvSpPr>
            <p:cNvPr id="26" name="五边形 25"/>
            <p:cNvSpPr/>
            <p:nvPr/>
          </p:nvSpPr>
          <p:spPr>
            <a:xfrm>
              <a:off x="2165941" y="1740726"/>
              <a:ext cx="864096" cy="46181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236" name="TextBox 43"/>
            <p:cNvSpPr txBox="1">
              <a:spLocks noChangeArrowheads="1"/>
            </p:cNvSpPr>
            <p:nvPr/>
          </p:nvSpPr>
          <p:spPr bwMode="auto">
            <a:xfrm>
              <a:off x="2216595" y="1632858"/>
              <a:ext cx="508853" cy="754595"/>
            </a:xfrm>
            <a:prstGeom prst="rect">
              <a:avLst/>
            </a:prstGeom>
            <a:noFill/>
            <a:ln w="9525">
              <a:noFill/>
              <a:miter lim="800000"/>
              <a:headEnd/>
              <a:tailEnd/>
            </a:ln>
          </p:spPr>
          <p:txBody>
            <a:bodyPr wrap="none">
              <a:spAutoFit/>
            </a:bodyPr>
            <a:lstStyle/>
            <a:p>
              <a:r>
                <a:rPr lang="en-US" altLang="zh-CN" sz="3800" b="1" dirty="0">
                  <a:solidFill>
                    <a:schemeClr val="bg1"/>
                  </a:solidFill>
                  <a:latin typeface="Arial Black" pitchFamily="34" charset="0"/>
                  <a:ea typeface="Arial Unicode MS"/>
                  <a:cs typeface="Arial Unicode MS"/>
                </a:rPr>
                <a:t>1</a:t>
              </a:r>
              <a:endParaRPr lang="zh-CN" altLang="en-US" sz="3800" b="1" dirty="0">
                <a:solidFill>
                  <a:schemeClr val="bg1"/>
                </a:solidFill>
                <a:latin typeface="Arial Black" pitchFamily="34" charset="0"/>
                <a:ea typeface="Arial Unicode MS"/>
                <a:cs typeface="Arial Unicode MS"/>
              </a:endParaRPr>
            </a:p>
          </p:txBody>
        </p:sp>
      </p:grpSp>
      <p:grpSp>
        <p:nvGrpSpPr>
          <p:cNvPr id="3" name="组合 44"/>
          <p:cNvGrpSpPr>
            <a:grpSpLocks/>
          </p:cNvGrpSpPr>
          <p:nvPr/>
        </p:nvGrpSpPr>
        <p:grpSpPr bwMode="auto">
          <a:xfrm>
            <a:off x="2165431" y="2049265"/>
            <a:ext cx="866173" cy="677108"/>
            <a:chOff x="2165941" y="2378338"/>
            <a:chExt cx="864096" cy="751018"/>
          </a:xfrm>
        </p:grpSpPr>
        <p:sp>
          <p:nvSpPr>
            <p:cNvPr id="46" name="五边形 45"/>
            <p:cNvSpPr/>
            <p:nvPr/>
          </p:nvSpPr>
          <p:spPr>
            <a:xfrm>
              <a:off x="2165941" y="2480662"/>
              <a:ext cx="864096" cy="46130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234" name="TextBox 46"/>
            <p:cNvSpPr txBox="1">
              <a:spLocks noChangeArrowheads="1"/>
            </p:cNvSpPr>
            <p:nvPr/>
          </p:nvSpPr>
          <p:spPr bwMode="auto">
            <a:xfrm>
              <a:off x="2216595" y="2378338"/>
              <a:ext cx="508853" cy="751018"/>
            </a:xfrm>
            <a:prstGeom prst="rect">
              <a:avLst/>
            </a:prstGeom>
            <a:noFill/>
            <a:ln w="9525">
              <a:noFill/>
              <a:miter lim="800000"/>
              <a:headEnd/>
              <a:tailEnd/>
            </a:ln>
          </p:spPr>
          <p:txBody>
            <a:bodyPr wrap="none">
              <a:spAutoFit/>
            </a:bodyPr>
            <a:lstStyle/>
            <a:p>
              <a:r>
                <a:rPr lang="en-US" altLang="zh-CN" sz="3800" b="1" dirty="0">
                  <a:solidFill>
                    <a:schemeClr val="bg1"/>
                  </a:solidFill>
                  <a:latin typeface="Arial Black" pitchFamily="34" charset="0"/>
                  <a:ea typeface="Arial Unicode MS"/>
                  <a:cs typeface="Arial Unicode MS"/>
                </a:rPr>
                <a:t>2</a:t>
              </a:r>
              <a:endParaRPr lang="zh-CN" altLang="en-US" sz="3800" b="1" dirty="0">
                <a:solidFill>
                  <a:schemeClr val="bg1"/>
                </a:solidFill>
                <a:latin typeface="Arial Black" pitchFamily="34" charset="0"/>
                <a:ea typeface="Arial Unicode MS"/>
                <a:cs typeface="Arial Unicode MS"/>
              </a:endParaRPr>
            </a:p>
          </p:txBody>
        </p:sp>
      </p:grpSp>
      <p:grpSp>
        <p:nvGrpSpPr>
          <p:cNvPr id="4" name="组合 47"/>
          <p:cNvGrpSpPr>
            <a:grpSpLocks/>
          </p:cNvGrpSpPr>
          <p:nvPr/>
        </p:nvGrpSpPr>
        <p:grpSpPr bwMode="auto">
          <a:xfrm>
            <a:off x="2165431" y="2714707"/>
            <a:ext cx="866173" cy="677108"/>
            <a:chOff x="2165941" y="3116171"/>
            <a:chExt cx="864096" cy="752802"/>
          </a:xfrm>
        </p:grpSpPr>
        <p:sp>
          <p:nvSpPr>
            <p:cNvPr id="49" name="五边形 48"/>
            <p:cNvSpPr/>
            <p:nvPr/>
          </p:nvSpPr>
          <p:spPr>
            <a:xfrm>
              <a:off x="2165941" y="3220420"/>
              <a:ext cx="864096" cy="46071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232" name="TextBox 49"/>
            <p:cNvSpPr txBox="1">
              <a:spLocks noChangeArrowheads="1"/>
            </p:cNvSpPr>
            <p:nvPr/>
          </p:nvSpPr>
          <p:spPr bwMode="auto">
            <a:xfrm>
              <a:off x="2216595" y="3116171"/>
              <a:ext cx="508853" cy="752802"/>
            </a:xfrm>
            <a:prstGeom prst="rect">
              <a:avLst/>
            </a:prstGeom>
            <a:noFill/>
            <a:ln w="9525">
              <a:noFill/>
              <a:miter lim="800000"/>
              <a:headEnd/>
              <a:tailEnd/>
            </a:ln>
          </p:spPr>
          <p:txBody>
            <a:bodyPr wrap="none">
              <a:spAutoFit/>
            </a:bodyPr>
            <a:lstStyle/>
            <a:p>
              <a:r>
                <a:rPr lang="en-US" altLang="zh-CN" sz="3800" b="1" dirty="0">
                  <a:solidFill>
                    <a:schemeClr val="bg1"/>
                  </a:solidFill>
                  <a:latin typeface="Arial Black" pitchFamily="34" charset="0"/>
                  <a:ea typeface="Arial Unicode MS"/>
                  <a:cs typeface="Arial Unicode MS"/>
                </a:rPr>
                <a:t>3</a:t>
              </a:r>
              <a:endParaRPr lang="zh-CN" altLang="en-US" sz="3800" b="1" dirty="0">
                <a:solidFill>
                  <a:schemeClr val="bg1"/>
                </a:solidFill>
                <a:latin typeface="Arial Black" pitchFamily="34" charset="0"/>
                <a:ea typeface="Arial Unicode MS"/>
                <a:cs typeface="Arial Unicode MS"/>
              </a:endParaRPr>
            </a:p>
          </p:txBody>
        </p:sp>
      </p:grpSp>
      <p:grpSp>
        <p:nvGrpSpPr>
          <p:cNvPr id="5" name="组合 50"/>
          <p:cNvGrpSpPr>
            <a:grpSpLocks/>
          </p:cNvGrpSpPr>
          <p:nvPr/>
        </p:nvGrpSpPr>
        <p:grpSpPr bwMode="auto">
          <a:xfrm>
            <a:off x="2165431" y="3363514"/>
            <a:ext cx="866173" cy="677108"/>
            <a:chOff x="2165941" y="3836251"/>
            <a:chExt cx="864096" cy="754595"/>
          </a:xfrm>
        </p:grpSpPr>
        <p:sp>
          <p:nvSpPr>
            <p:cNvPr id="52" name="五边形 51"/>
            <p:cNvSpPr/>
            <p:nvPr/>
          </p:nvSpPr>
          <p:spPr>
            <a:xfrm>
              <a:off x="2165941" y="3959289"/>
              <a:ext cx="864096" cy="46181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230" name="TextBox 52"/>
            <p:cNvSpPr txBox="1">
              <a:spLocks noChangeArrowheads="1"/>
            </p:cNvSpPr>
            <p:nvPr/>
          </p:nvSpPr>
          <p:spPr bwMode="auto">
            <a:xfrm>
              <a:off x="2216595" y="3836251"/>
              <a:ext cx="508853" cy="754595"/>
            </a:xfrm>
            <a:prstGeom prst="rect">
              <a:avLst/>
            </a:prstGeom>
            <a:noFill/>
            <a:ln w="9525">
              <a:noFill/>
              <a:miter lim="800000"/>
              <a:headEnd/>
              <a:tailEnd/>
            </a:ln>
          </p:spPr>
          <p:txBody>
            <a:bodyPr wrap="none">
              <a:spAutoFit/>
            </a:bodyPr>
            <a:lstStyle/>
            <a:p>
              <a:r>
                <a:rPr lang="en-US" altLang="zh-CN" sz="3800" b="1" dirty="0">
                  <a:solidFill>
                    <a:schemeClr val="bg1"/>
                  </a:solidFill>
                  <a:latin typeface="Arial Black" pitchFamily="34" charset="0"/>
                  <a:ea typeface="Arial Unicode MS"/>
                  <a:cs typeface="Arial Unicode MS"/>
                </a:rPr>
                <a:t>4</a:t>
              </a:r>
              <a:endParaRPr lang="zh-CN" altLang="en-US" sz="3800" b="1" dirty="0">
                <a:solidFill>
                  <a:schemeClr val="bg1"/>
                </a:solidFill>
                <a:latin typeface="Arial Black" pitchFamily="34" charset="0"/>
                <a:ea typeface="Arial Unicode MS"/>
                <a:cs typeface="Arial Unicode MS"/>
              </a:endParaRPr>
            </a:p>
          </p:txBody>
        </p:sp>
      </p:grpSp>
      <p:sp>
        <p:nvSpPr>
          <p:cNvPr id="54" name="TextBox 53"/>
          <p:cNvSpPr txBox="1"/>
          <p:nvPr/>
        </p:nvSpPr>
        <p:spPr>
          <a:xfrm rot="19196401">
            <a:off x="1275365" y="632172"/>
            <a:ext cx="2241595" cy="3312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dirty="0">
                <a:solidFill>
                  <a:schemeClr val="tx1">
                    <a:lumMod val="50000"/>
                    <a:lumOff val="50000"/>
                  </a:schemeClr>
                </a:solidFill>
              </a:rPr>
              <a:t>CONTENTS </a:t>
            </a:r>
            <a:r>
              <a:rPr lang="en-US" altLang="zh-CN" dirty="0" smtClean="0">
                <a:solidFill>
                  <a:schemeClr val="tx1">
                    <a:lumMod val="50000"/>
                    <a:lumOff val="50000"/>
                  </a:schemeClr>
                </a:solidFill>
              </a:rPr>
              <a:t>  PAGE </a:t>
            </a:r>
            <a:endParaRPr lang="en-US" altLang="zh-CN" dirty="0">
              <a:solidFill>
                <a:schemeClr val="tx1">
                  <a:lumMod val="50000"/>
                  <a:lumOff val="50000"/>
                </a:schemeClr>
              </a:solidFill>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500" fill="hold"/>
                                        <p:tgtEl>
                                          <p:spTgt spid="54"/>
                                        </p:tgtEl>
                                        <p:attrNameLst>
                                          <p:attrName>ppt_x</p:attrName>
                                        </p:attrNameLst>
                                      </p:cBhvr>
                                      <p:tavLst>
                                        <p:tav tm="0">
                                          <p:val>
                                            <p:strVal val="0-#ppt_w/2"/>
                                          </p:val>
                                        </p:tav>
                                        <p:tav tm="100000">
                                          <p:val>
                                            <p:strVal val="#ppt_x"/>
                                          </p:val>
                                        </p:tav>
                                      </p:tavLst>
                                    </p:anim>
                                    <p:anim calcmode="lin" valueType="num">
                                      <p:cBhvr additive="base">
                                        <p:cTn id="17" dur="500" fill="hold"/>
                                        <p:tgtEl>
                                          <p:spTgt spid="54"/>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0-#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0-#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0-#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0-#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animBg="1"/>
      <p:bldP spid="22" grpId="0" animBg="1"/>
      <p:bldP spid="23" grpId="0" animBg="1"/>
      <p:bldP spid="24" grpId="0" animBg="1"/>
      <p:bldP spid="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弧形 11"/>
          <p:cNvSpPr>
            <a:spLocks noChangeArrowheads="1"/>
          </p:cNvSpPr>
          <p:nvPr/>
        </p:nvSpPr>
        <p:spPr bwMode="auto">
          <a:xfrm rot="2819095" flipV="1">
            <a:off x="2304720" y="1275096"/>
            <a:ext cx="2005632" cy="2006551"/>
          </a:xfrm>
          <a:custGeom>
            <a:avLst/>
            <a:gdLst>
              <a:gd name="T0" fmla="*/ 1336677 w 2673350"/>
              <a:gd name="T1" fmla="*/ 0 h 2674938"/>
              <a:gd name="T2" fmla="*/ 1336675 w 2673350"/>
              <a:gd name="T3" fmla="*/ 1337469 h 2674938"/>
              <a:gd name="T4" fmla="*/ 2670532 w 2673350"/>
              <a:gd name="T5" fmla="*/ 1424258 h 2674938"/>
              <a:gd name="T6" fmla="*/ 11796480 60000 65536"/>
              <a:gd name="T7" fmla="*/ 11796480 60000 65536"/>
              <a:gd name="T8" fmla="*/ 5898240 60000 65536"/>
              <a:gd name="T9" fmla="*/ 1336677 w 2673350"/>
              <a:gd name="T10" fmla="*/ 0 h 2674938"/>
              <a:gd name="T11" fmla="*/ 2673350 w 2673350"/>
              <a:gd name="T12" fmla="*/ 1424263 h 2674938"/>
            </a:gdLst>
            <a:ahLst/>
            <a:cxnLst>
              <a:cxn ang="T6">
                <a:pos x="T0" y="T1"/>
              </a:cxn>
              <a:cxn ang="T7">
                <a:pos x="T2" y="T3"/>
              </a:cxn>
              <a:cxn ang="T8">
                <a:pos x="T4" y="T5"/>
              </a:cxn>
            </a:cxnLst>
            <a:rect l="T9" t="T10" r="T11" b="T12"/>
            <a:pathLst>
              <a:path w="2673350" h="2674938" stroke="0">
                <a:moveTo>
                  <a:pt x="1336677" y="0"/>
                </a:moveTo>
                <a:lnTo>
                  <a:pt x="1336676" y="0"/>
                </a:lnTo>
                <a:cubicBezTo>
                  <a:pt x="2074901" y="1"/>
                  <a:pt x="2673350" y="598806"/>
                  <a:pt x="2673350" y="1337469"/>
                </a:cubicBezTo>
                <a:cubicBezTo>
                  <a:pt x="2673350" y="1366424"/>
                  <a:pt x="2672410" y="1395371"/>
                  <a:pt x="2670532" y="1424265"/>
                </a:cubicBezTo>
                <a:lnTo>
                  <a:pt x="1336675" y="1337469"/>
                </a:lnTo>
                <a:close/>
              </a:path>
              <a:path w="2673350" h="2674938" fill="none">
                <a:moveTo>
                  <a:pt x="1336677" y="0"/>
                </a:moveTo>
                <a:lnTo>
                  <a:pt x="1336676" y="0"/>
                </a:lnTo>
                <a:cubicBezTo>
                  <a:pt x="2074901" y="1"/>
                  <a:pt x="2673350" y="598806"/>
                  <a:pt x="2673350" y="1337469"/>
                </a:cubicBezTo>
                <a:cubicBezTo>
                  <a:pt x="2673350" y="1366424"/>
                  <a:pt x="2672410" y="1395371"/>
                  <a:pt x="2670532" y="1424265"/>
                </a:cubicBezTo>
              </a:path>
            </a:pathLst>
          </a:custGeom>
          <a:noFill/>
          <a:ln w="25400" algn="ctr">
            <a:solidFill>
              <a:srgbClr val="767171"/>
            </a:solidFill>
            <a:miter lim="800000"/>
            <a:headEnd/>
            <a:tailEnd type="stealth" w="med" len="med"/>
          </a:ln>
        </p:spPr>
        <p:txBody>
          <a:bodyPr vert="eaVert" lIns="68580" tIns="34290" rIns="68580" bIns="34290" anchor="ctr"/>
          <a:lstStyle/>
          <a:p>
            <a:endParaRPr lang="zh-CN" altLang="en-US"/>
          </a:p>
        </p:txBody>
      </p:sp>
      <p:sp>
        <p:nvSpPr>
          <p:cNvPr id="98309" name="弧形 16"/>
          <p:cNvSpPr>
            <a:spLocks noChangeArrowheads="1"/>
          </p:cNvSpPr>
          <p:nvPr/>
        </p:nvSpPr>
        <p:spPr bwMode="auto">
          <a:xfrm rot="-2819095">
            <a:off x="2304720" y="1005931"/>
            <a:ext cx="2005632" cy="2006551"/>
          </a:xfrm>
          <a:custGeom>
            <a:avLst/>
            <a:gdLst>
              <a:gd name="T0" fmla="*/ 1336677 w 2673350"/>
              <a:gd name="T1" fmla="*/ 0 h 2674938"/>
              <a:gd name="T2" fmla="*/ 1336675 w 2673350"/>
              <a:gd name="T3" fmla="*/ 1337469 h 2674938"/>
              <a:gd name="T4" fmla="*/ 2670532 w 2673350"/>
              <a:gd name="T5" fmla="*/ 1424258 h 2674938"/>
              <a:gd name="T6" fmla="*/ 11796480 60000 65536"/>
              <a:gd name="T7" fmla="*/ 11796480 60000 65536"/>
              <a:gd name="T8" fmla="*/ 5898240 60000 65536"/>
              <a:gd name="T9" fmla="*/ 1336677 w 2673350"/>
              <a:gd name="T10" fmla="*/ 0 h 2674938"/>
              <a:gd name="T11" fmla="*/ 2673350 w 2673350"/>
              <a:gd name="T12" fmla="*/ 1424263 h 2674938"/>
            </a:gdLst>
            <a:ahLst/>
            <a:cxnLst>
              <a:cxn ang="T6">
                <a:pos x="T0" y="T1"/>
              </a:cxn>
              <a:cxn ang="T7">
                <a:pos x="T2" y="T3"/>
              </a:cxn>
              <a:cxn ang="T8">
                <a:pos x="T4" y="T5"/>
              </a:cxn>
            </a:cxnLst>
            <a:rect l="T9" t="T10" r="T11" b="T12"/>
            <a:pathLst>
              <a:path w="2673350" h="2674938" stroke="0">
                <a:moveTo>
                  <a:pt x="1336677" y="0"/>
                </a:moveTo>
                <a:lnTo>
                  <a:pt x="1336676" y="0"/>
                </a:lnTo>
                <a:cubicBezTo>
                  <a:pt x="2074901" y="1"/>
                  <a:pt x="2673350" y="598806"/>
                  <a:pt x="2673350" y="1337469"/>
                </a:cubicBezTo>
                <a:cubicBezTo>
                  <a:pt x="2673350" y="1366424"/>
                  <a:pt x="2672410" y="1395371"/>
                  <a:pt x="2670532" y="1424265"/>
                </a:cubicBezTo>
                <a:lnTo>
                  <a:pt x="1336675" y="1337469"/>
                </a:lnTo>
                <a:close/>
              </a:path>
              <a:path w="2673350" h="2674938" fill="none">
                <a:moveTo>
                  <a:pt x="1336677" y="0"/>
                </a:moveTo>
                <a:lnTo>
                  <a:pt x="1336676" y="0"/>
                </a:lnTo>
                <a:cubicBezTo>
                  <a:pt x="2074901" y="1"/>
                  <a:pt x="2673350" y="598806"/>
                  <a:pt x="2673350" y="1337469"/>
                </a:cubicBezTo>
                <a:cubicBezTo>
                  <a:pt x="2673350" y="1366424"/>
                  <a:pt x="2672410" y="1395371"/>
                  <a:pt x="2670532" y="1424265"/>
                </a:cubicBezTo>
              </a:path>
            </a:pathLst>
          </a:custGeom>
          <a:noFill/>
          <a:ln w="25400" algn="ctr">
            <a:solidFill>
              <a:srgbClr val="767171"/>
            </a:solidFill>
            <a:miter lim="800000"/>
            <a:headEnd/>
            <a:tailEnd type="stealth" w="med" len="med"/>
          </a:ln>
        </p:spPr>
        <p:txBody>
          <a:bodyPr vert="eaVert" lIns="68580" tIns="34290" rIns="68580" bIns="34290" anchor="ctr"/>
          <a:lstStyle/>
          <a:p>
            <a:endParaRPr lang="zh-CN" altLang="en-US"/>
          </a:p>
        </p:txBody>
      </p:sp>
      <p:sp>
        <p:nvSpPr>
          <p:cNvPr id="98310" name="半闭框 17"/>
          <p:cNvSpPr>
            <a:spLocks noChangeArrowheads="1"/>
          </p:cNvSpPr>
          <p:nvPr/>
        </p:nvSpPr>
        <p:spPr bwMode="auto">
          <a:xfrm rot="8093902">
            <a:off x="5599268" y="1979454"/>
            <a:ext cx="350152" cy="350105"/>
          </a:xfrm>
          <a:custGeom>
            <a:avLst/>
            <a:gdLst>
              <a:gd name="T0" fmla="*/ 424806 w 466725"/>
              <a:gd name="T1" fmla="*/ 41919 h 466725"/>
              <a:gd name="T2" fmla="*/ 43475 w 466725"/>
              <a:gd name="T3" fmla="*/ 423249 h 466725"/>
              <a:gd name="T4" fmla="*/ 0 w 466725"/>
              <a:gd name="T5" fmla="*/ 233363 h 466725"/>
              <a:gd name="T6" fmla="*/ 233363 w 466725"/>
              <a:gd name="T7" fmla="*/ 0 h 466725"/>
              <a:gd name="T8" fmla="*/ 0 60000 65536"/>
              <a:gd name="T9" fmla="*/ 5898240 60000 65536"/>
              <a:gd name="T10" fmla="*/ 11796480 60000 65536"/>
              <a:gd name="T11" fmla="*/ 17694720 60000 65536"/>
              <a:gd name="T12" fmla="*/ 0 w 466725"/>
              <a:gd name="T13" fmla="*/ 0 h 466725"/>
              <a:gd name="T14" fmla="*/ 466725 w 466725"/>
              <a:gd name="T15" fmla="*/ 466725 h 466725"/>
            </a:gdLst>
            <a:ahLst/>
            <a:cxnLst>
              <a:cxn ang="T8">
                <a:pos x="T0" y="T1"/>
              </a:cxn>
              <a:cxn ang="T9">
                <a:pos x="T2" y="T3"/>
              </a:cxn>
              <a:cxn ang="T10">
                <a:pos x="T4" y="T5"/>
              </a:cxn>
              <a:cxn ang="T11">
                <a:pos x="T6" y="T7"/>
              </a:cxn>
            </a:cxnLst>
            <a:rect l="T12" t="T13" r="T14" b="T15"/>
            <a:pathLst>
              <a:path w="466725" h="466725">
                <a:moveTo>
                  <a:pt x="0" y="0"/>
                </a:moveTo>
                <a:lnTo>
                  <a:pt x="466725" y="0"/>
                </a:lnTo>
                <a:lnTo>
                  <a:pt x="382887" y="83838"/>
                </a:lnTo>
                <a:lnTo>
                  <a:pt x="86951" y="83838"/>
                </a:lnTo>
                <a:lnTo>
                  <a:pt x="86951" y="379774"/>
                </a:lnTo>
                <a:lnTo>
                  <a:pt x="0" y="466725"/>
                </a:lnTo>
                <a:close/>
              </a:path>
            </a:pathLst>
          </a:custGeom>
          <a:solidFill>
            <a:srgbClr val="7C7C7C"/>
          </a:solidFill>
          <a:ln w="12700" algn="ctr">
            <a:noFill/>
            <a:miter lim="800000"/>
            <a:headEnd/>
            <a:tailEnd/>
          </a:ln>
        </p:spPr>
        <p:txBody>
          <a:bodyPr rot="10800000" vert="eaVert" lIns="68580" tIns="34290" rIns="68580" bIns="34290" anchor="ctr"/>
          <a:lstStyle/>
          <a:p>
            <a:endParaRPr lang="zh-CN" altLang="en-US"/>
          </a:p>
        </p:txBody>
      </p:sp>
      <p:sp>
        <p:nvSpPr>
          <p:cNvPr id="82948" name="椭圆 12"/>
          <p:cNvSpPr>
            <a:spLocks noChangeArrowheads="1"/>
          </p:cNvSpPr>
          <p:nvPr/>
        </p:nvSpPr>
        <p:spPr bwMode="auto">
          <a:xfrm>
            <a:off x="3708251" y="1276744"/>
            <a:ext cx="1730279" cy="1729322"/>
          </a:xfrm>
          <a:prstGeom prst="ellipse">
            <a:avLst/>
          </a:prstGeom>
          <a:solidFill>
            <a:schemeClr val="accent2"/>
          </a:solidFill>
          <a:ln w="12700" algn="ctr">
            <a:noFill/>
            <a:miter lim="800000"/>
            <a:headEnd/>
            <a:tailEnd/>
          </a:ln>
        </p:spPr>
        <p:txBody>
          <a:bodyPr lIns="68580" tIns="34290" rIns="68580" bIns="34290" anchor="ctr"/>
          <a:lstStyle/>
          <a:p>
            <a:pPr algn="ctr"/>
            <a:endParaRPr lang="zh-CN" altLang="en-US">
              <a:solidFill>
                <a:srgbClr val="FFFFFF"/>
              </a:solidFill>
              <a:latin typeface="Calibri" pitchFamily="34" charset="0"/>
            </a:endParaRPr>
          </a:p>
        </p:txBody>
      </p:sp>
      <p:sp>
        <p:nvSpPr>
          <p:cNvPr id="82949" name="椭圆 4"/>
          <p:cNvSpPr>
            <a:spLocks noChangeArrowheads="1"/>
          </p:cNvSpPr>
          <p:nvPr/>
        </p:nvSpPr>
        <p:spPr bwMode="auto">
          <a:xfrm>
            <a:off x="1115810" y="1276744"/>
            <a:ext cx="1730278" cy="1729322"/>
          </a:xfrm>
          <a:prstGeom prst="ellipse">
            <a:avLst/>
          </a:prstGeom>
          <a:solidFill>
            <a:schemeClr val="accent1"/>
          </a:solidFill>
          <a:ln w="12700" algn="ctr">
            <a:noFill/>
            <a:miter lim="800000"/>
            <a:headEnd/>
            <a:tailEnd/>
          </a:ln>
        </p:spPr>
        <p:txBody>
          <a:bodyPr lIns="68580" tIns="34290" rIns="68580" bIns="34290" anchor="ctr"/>
          <a:lstStyle/>
          <a:p>
            <a:pPr algn="ctr"/>
            <a:endParaRPr lang="zh-CN" altLang="en-US">
              <a:solidFill>
                <a:srgbClr val="FFFFFF"/>
              </a:solidFill>
              <a:latin typeface="Calibri" pitchFamily="34" charset="0"/>
            </a:endParaRPr>
          </a:p>
        </p:txBody>
      </p:sp>
      <p:sp>
        <p:nvSpPr>
          <p:cNvPr id="98320" name="椭圆 18"/>
          <p:cNvSpPr>
            <a:spLocks noChangeArrowheads="1"/>
          </p:cNvSpPr>
          <p:nvPr/>
        </p:nvSpPr>
        <p:spPr bwMode="auto">
          <a:xfrm>
            <a:off x="6326890" y="1285082"/>
            <a:ext cx="1730278" cy="1729322"/>
          </a:xfrm>
          <a:prstGeom prst="ellipse">
            <a:avLst/>
          </a:prstGeom>
          <a:solidFill>
            <a:schemeClr val="accent3"/>
          </a:solidFill>
          <a:ln w="12700" algn="ctr">
            <a:noFill/>
            <a:miter lim="800000"/>
            <a:headEnd/>
            <a:tailEnd/>
          </a:ln>
        </p:spPr>
        <p:txBody>
          <a:bodyPr lIns="68580" tIns="34290" rIns="68580" bIns="34290" anchor="ctr"/>
          <a:lstStyle/>
          <a:p>
            <a:pPr algn="ctr"/>
            <a:endParaRPr lang="zh-CN" altLang="en-US">
              <a:solidFill>
                <a:srgbClr val="FFFFFF"/>
              </a:solidFill>
              <a:latin typeface="Calibri" pitchFamily="34" charset="0"/>
            </a:endParaRPr>
          </a:p>
        </p:txBody>
      </p:sp>
      <p:sp>
        <p:nvSpPr>
          <p:cNvPr id="98323" name="Rectangle 19"/>
          <p:cNvSpPr>
            <a:spLocks noChangeArrowheads="1"/>
          </p:cNvSpPr>
          <p:nvPr/>
        </p:nvSpPr>
        <p:spPr bwMode="auto">
          <a:xfrm>
            <a:off x="1656447" y="1828174"/>
            <a:ext cx="600268" cy="623440"/>
          </a:xfrm>
          <a:prstGeom prst="rect">
            <a:avLst/>
          </a:prstGeom>
          <a:noFill/>
          <a:ln w="9525">
            <a:noFill/>
            <a:miter lim="800000"/>
            <a:headEnd/>
            <a:tailEnd/>
          </a:ln>
        </p:spPr>
        <p:txBody>
          <a:bodyPr wrap="none" lIns="68580" tIns="34290" rIns="68580" bIns="34290">
            <a:spAutoFit/>
          </a:bodyPr>
          <a:lstStyle/>
          <a:p>
            <a:r>
              <a:rPr lang="zh-CN" altLang="en-US" b="1" dirty="0">
                <a:solidFill>
                  <a:schemeClr val="bg1"/>
                </a:solidFill>
                <a:ea typeface="微软雅黑" pitchFamily="34" charset="-122"/>
              </a:rPr>
              <a:t>添加</a:t>
            </a:r>
          </a:p>
          <a:p>
            <a:r>
              <a:rPr lang="zh-CN" altLang="en-US" b="1" dirty="0">
                <a:solidFill>
                  <a:schemeClr val="bg1"/>
                </a:solidFill>
                <a:ea typeface="微软雅黑" pitchFamily="34" charset="-122"/>
              </a:rPr>
              <a:t>标题</a:t>
            </a:r>
          </a:p>
        </p:txBody>
      </p:sp>
      <p:sp>
        <p:nvSpPr>
          <p:cNvPr id="98324" name="Rectangle 20"/>
          <p:cNvSpPr>
            <a:spLocks noChangeArrowheads="1"/>
          </p:cNvSpPr>
          <p:nvPr/>
        </p:nvSpPr>
        <p:spPr bwMode="auto">
          <a:xfrm>
            <a:off x="4302475" y="1828174"/>
            <a:ext cx="600268" cy="623440"/>
          </a:xfrm>
          <a:prstGeom prst="rect">
            <a:avLst/>
          </a:prstGeom>
          <a:noFill/>
          <a:ln w="9525">
            <a:noFill/>
            <a:miter lim="800000"/>
            <a:headEnd/>
            <a:tailEnd/>
          </a:ln>
        </p:spPr>
        <p:txBody>
          <a:bodyPr wrap="none" lIns="68580" tIns="34290" rIns="68580" bIns="34290">
            <a:spAutoFit/>
          </a:bodyPr>
          <a:lstStyle/>
          <a:p>
            <a:r>
              <a:rPr lang="zh-CN" altLang="en-US" b="1" dirty="0">
                <a:solidFill>
                  <a:schemeClr val="bg1"/>
                </a:solidFill>
                <a:ea typeface="微软雅黑" pitchFamily="34" charset="-122"/>
              </a:rPr>
              <a:t>添加</a:t>
            </a:r>
          </a:p>
          <a:p>
            <a:r>
              <a:rPr lang="zh-CN" altLang="en-US" b="1" dirty="0">
                <a:solidFill>
                  <a:schemeClr val="bg1"/>
                </a:solidFill>
                <a:ea typeface="微软雅黑" pitchFamily="34" charset="-122"/>
              </a:rPr>
              <a:t>标题</a:t>
            </a:r>
          </a:p>
        </p:txBody>
      </p:sp>
      <p:sp>
        <p:nvSpPr>
          <p:cNvPr id="98325" name="Rectangle 21"/>
          <p:cNvSpPr>
            <a:spLocks noChangeArrowheads="1"/>
          </p:cNvSpPr>
          <p:nvPr/>
        </p:nvSpPr>
        <p:spPr bwMode="auto">
          <a:xfrm>
            <a:off x="6894916" y="1828174"/>
            <a:ext cx="600268" cy="623440"/>
          </a:xfrm>
          <a:prstGeom prst="rect">
            <a:avLst/>
          </a:prstGeom>
          <a:noFill/>
          <a:ln w="9525">
            <a:noFill/>
            <a:miter lim="800000"/>
            <a:headEnd/>
            <a:tailEnd/>
          </a:ln>
        </p:spPr>
        <p:txBody>
          <a:bodyPr wrap="none" lIns="68580" tIns="34290" rIns="68580" bIns="34290">
            <a:spAutoFit/>
          </a:bodyPr>
          <a:lstStyle/>
          <a:p>
            <a:r>
              <a:rPr lang="zh-CN" altLang="en-US" b="1" dirty="0">
                <a:solidFill>
                  <a:schemeClr val="bg1"/>
                </a:solidFill>
                <a:ea typeface="微软雅黑" pitchFamily="34" charset="-122"/>
              </a:rPr>
              <a:t>添加</a:t>
            </a:r>
          </a:p>
          <a:p>
            <a:r>
              <a:rPr lang="zh-CN" altLang="en-US" b="1" dirty="0">
                <a:solidFill>
                  <a:schemeClr val="bg1"/>
                </a:solidFill>
                <a:ea typeface="微软雅黑" pitchFamily="34" charset="-122"/>
              </a:rPr>
              <a:t>标题</a:t>
            </a:r>
          </a:p>
        </p:txBody>
      </p:sp>
      <p:sp>
        <p:nvSpPr>
          <p:cNvPr id="27682" name="文本框 13"/>
          <p:cNvSpPr txBox="1">
            <a:spLocks noChangeArrowheads="1"/>
          </p:cNvSpPr>
          <p:nvPr/>
        </p:nvSpPr>
        <p:spPr bwMode="auto">
          <a:xfrm>
            <a:off x="1007444" y="3599180"/>
            <a:ext cx="7401020" cy="761747"/>
          </a:xfrm>
          <a:prstGeom prst="rect">
            <a:avLst/>
          </a:prstGeom>
          <a:noFill/>
          <a:ln w="9525">
            <a:noFill/>
            <a:miter lim="800000"/>
            <a:headEnd/>
            <a:tailEnd/>
          </a:ln>
        </p:spPr>
        <p:txBody>
          <a:bodyPr lIns="68580" tIns="34290" rIns="68580" bIns="34290">
            <a:spAutoFit/>
          </a:bodyPr>
          <a:lstStyle/>
          <a:p>
            <a:pPr>
              <a:lnSpc>
                <a:spcPct val="150000"/>
              </a:lnSpc>
            </a:pPr>
            <a:r>
              <a:rPr lang="zh-CN" altLang="en-US" sz="1000" dirty="0">
                <a:solidFill>
                  <a:schemeClr val="tx1">
                    <a:lumMod val="65000"/>
                    <a:lumOff val="35000"/>
                  </a:schemeClr>
                </a:solidFill>
                <a:latin typeface="方正正中黑简体" pitchFamily="2" charset="-122"/>
                <a:ea typeface="微软雅黑" pitchFamily="34" charset="-122"/>
              </a:rPr>
              <a:t>添加文本内容</a:t>
            </a:r>
            <a:r>
              <a:rPr lang="zh-CN" altLang="en-US" sz="1000" dirty="0">
                <a:solidFill>
                  <a:schemeClr val="tx1">
                    <a:lumMod val="65000"/>
                    <a:lumOff val="35000"/>
                  </a:schemeClr>
                </a:solidFill>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a:t>
            </a:r>
          </a:p>
        </p:txBody>
      </p:sp>
    </p:spTree>
  </p:cSld>
  <p:clrMapOvr>
    <a:masterClrMapping/>
  </p:clrMapOvr>
  <p:transition spd="med" advClick="0" advTm="4399">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2949"/>
                                        </p:tgtEl>
                                        <p:attrNameLst>
                                          <p:attrName>style.visibility</p:attrName>
                                        </p:attrNameLst>
                                      </p:cBhvr>
                                      <p:to>
                                        <p:strVal val="visible"/>
                                      </p:to>
                                    </p:set>
                                    <p:animEffect transition="in" filter="slide(fromLeft)">
                                      <p:cBhvr>
                                        <p:cTn id="7" dur="500"/>
                                        <p:tgtEl>
                                          <p:spTgt spid="82949"/>
                                        </p:tgtEl>
                                      </p:cBhvr>
                                    </p:animEffect>
                                  </p:childTnLst>
                                </p:cTn>
                              </p:par>
                              <p:par>
                                <p:cTn id="8" presetID="12" presetClass="entr" presetSubtype="8" fill="hold" grpId="0" nodeType="withEffect">
                                  <p:stCondLst>
                                    <p:cond delay="0"/>
                                  </p:stCondLst>
                                  <p:childTnLst>
                                    <p:set>
                                      <p:cBhvr>
                                        <p:cTn id="9" dur="1" fill="hold">
                                          <p:stCondLst>
                                            <p:cond delay="0"/>
                                          </p:stCondLst>
                                        </p:cTn>
                                        <p:tgtEl>
                                          <p:spTgt spid="98323"/>
                                        </p:tgtEl>
                                        <p:attrNameLst>
                                          <p:attrName>style.visibility</p:attrName>
                                        </p:attrNameLst>
                                      </p:cBhvr>
                                      <p:to>
                                        <p:strVal val="visible"/>
                                      </p:to>
                                    </p:set>
                                    <p:animEffect transition="in" filter="slide(fromLeft)">
                                      <p:cBhvr>
                                        <p:cTn id="10" dur="500"/>
                                        <p:tgtEl>
                                          <p:spTgt spid="9832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8308"/>
                                        </p:tgtEl>
                                        <p:attrNameLst>
                                          <p:attrName>style.visibility</p:attrName>
                                        </p:attrNameLst>
                                      </p:cBhvr>
                                      <p:to>
                                        <p:strVal val="visible"/>
                                      </p:to>
                                    </p:set>
                                    <p:animEffect transition="in" filter="wipe(left)">
                                      <p:cBhvr>
                                        <p:cTn id="14" dur="500"/>
                                        <p:tgtEl>
                                          <p:spTgt spid="9830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98309"/>
                                        </p:tgtEl>
                                        <p:attrNameLst>
                                          <p:attrName>style.visibility</p:attrName>
                                        </p:attrNameLst>
                                      </p:cBhvr>
                                      <p:to>
                                        <p:strVal val="visible"/>
                                      </p:to>
                                    </p:set>
                                    <p:animEffect transition="in" filter="wipe(left)">
                                      <p:cBhvr>
                                        <p:cTn id="17" dur="500"/>
                                        <p:tgtEl>
                                          <p:spTgt spid="98309"/>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82948"/>
                                        </p:tgtEl>
                                        <p:attrNameLst>
                                          <p:attrName>style.visibility</p:attrName>
                                        </p:attrNameLst>
                                      </p:cBhvr>
                                      <p:to>
                                        <p:strVal val="visible"/>
                                      </p:to>
                                    </p:set>
                                    <p:animEffect transition="in" filter="wipe(left)">
                                      <p:cBhvr>
                                        <p:cTn id="21" dur="500"/>
                                        <p:tgtEl>
                                          <p:spTgt spid="82948"/>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98324"/>
                                        </p:tgtEl>
                                        <p:attrNameLst>
                                          <p:attrName>style.visibility</p:attrName>
                                        </p:attrNameLst>
                                      </p:cBhvr>
                                      <p:to>
                                        <p:strVal val="visible"/>
                                      </p:to>
                                    </p:set>
                                    <p:animEffect transition="in" filter="wipe(left)">
                                      <p:cBhvr>
                                        <p:cTn id="24" dur="500"/>
                                        <p:tgtEl>
                                          <p:spTgt spid="98324"/>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98310"/>
                                        </p:tgtEl>
                                        <p:attrNameLst>
                                          <p:attrName>style.visibility</p:attrName>
                                        </p:attrNameLst>
                                      </p:cBhvr>
                                      <p:to>
                                        <p:strVal val="visible"/>
                                      </p:to>
                                    </p:set>
                                    <p:animEffect transition="in" filter="wipe(left)">
                                      <p:cBhvr>
                                        <p:cTn id="28" dur="500"/>
                                        <p:tgtEl>
                                          <p:spTgt spid="98310"/>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98320"/>
                                        </p:tgtEl>
                                        <p:attrNameLst>
                                          <p:attrName>style.visibility</p:attrName>
                                        </p:attrNameLst>
                                      </p:cBhvr>
                                      <p:to>
                                        <p:strVal val="visible"/>
                                      </p:to>
                                    </p:set>
                                    <p:animEffect transition="in" filter="wipe(left)">
                                      <p:cBhvr>
                                        <p:cTn id="32" dur="500"/>
                                        <p:tgtEl>
                                          <p:spTgt spid="9832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8325"/>
                                        </p:tgtEl>
                                        <p:attrNameLst>
                                          <p:attrName>style.visibility</p:attrName>
                                        </p:attrNameLst>
                                      </p:cBhvr>
                                      <p:to>
                                        <p:strVal val="visible"/>
                                      </p:to>
                                    </p:set>
                                    <p:animEffect transition="in" filter="wipe(left)">
                                      <p:cBhvr>
                                        <p:cTn id="35" dur="500"/>
                                        <p:tgtEl>
                                          <p:spTgt spid="98325"/>
                                        </p:tgtEl>
                                      </p:cBhvr>
                                    </p:animEffect>
                                  </p:childTnLst>
                                </p:cTn>
                              </p:par>
                            </p:childTnLst>
                          </p:cTn>
                        </p:par>
                        <p:par>
                          <p:cTn id="36" fill="hold">
                            <p:stCondLst>
                              <p:cond delay="2500"/>
                            </p:stCondLst>
                            <p:childTnLst>
                              <p:par>
                                <p:cTn id="37" presetID="30" presetClass="entr" presetSubtype="0" fill="hold" grpId="0" nodeType="afterEffect">
                                  <p:stCondLst>
                                    <p:cond delay="0"/>
                                  </p:stCondLst>
                                  <p:childTnLst>
                                    <p:set>
                                      <p:cBhvr>
                                        <p:cTn id="38" dur="1" fill="hold">
                                          <p:stCondLst>
                                            <p:cond delay="0"/>
                                          </p:stCondLst>
                                        </p:cTn>
                                        <p:tgtEl>
                                          <p:spTgt spid="27682"/>
                                        </p:tgtEl>
                                        <p:attrNameLst>
                                          <p:attrName>style.visibility</p:attrName>
                                        </p:attrNameLst>
                                      </p:cBhvr>
                                      <p:to>
                                        <p:strVal val="visible"/>
                                      </p:to>
                                    </p:set>
                                    <p:animEffect transition="in" filter="fade">
                                      <p:cBhvr>
                                        <p:cTn id="39" dur="800" decel="100000"/>
                                        <p:tgtEl>
                                          <p:spTgt spid="27682"/>
                                        </p:tgtEl>
                                      </p:cBhvr>
                                    </p:animEffect>
                                    <p:anim calcmode="lin" valueType="num">
                                      <p:cBhvr>
                                        <p:cTn id="40" dur="800" decel="100000" fill="hold"/>
                                        <p:tgtEl>
                                          <p:spTgt spid="27682"/>
                                        </p:tgtEl>
                                        <p:attrNameLst>
                                          <p:attrName>style.rotation</p:attrName>
                                        </p:attrNameLst>
                                      </p:cBhvr>
                                      <p:tavLst>
                                        <p:tav tm="0">
                                          <p:val>
                                            <p:fltVal val="-90"/>
                                          </p:val>
                                        </p:tav>
                                        <p:tav tm="100000">
                                          <p:val>
                                            <p:fltVal val="0"/>
                                          </p:val>
                                        </p:tav>
                                      </p:tavLst>
                                    </p:anim>
                                    <p:anim calcmode="lin" valueType="num">
                                      <p:cBhvr>
                                        <p:cTn id="41" dur="800" decel="100000" fill="hold"/>
                                        <p:tgtEl>
                                          <p:spTgt spid="27682"/>
                                        </p:tgtEl>
                                        <p:attrNameLst>
                                          <p:attrName>ppt_x</p:attrName>
                                        </p:attrNameLst>
                                      </p:cBhvr>
                                      <p:tavLst>
                                        <p:tav tm="0">
                                          <p:val>
                                            <p:strVal val="#ppt_x+0.4"/>
                                          </p:val>
                                        </p:tav>
                                        <p:tav tm="100000">
                                          <p:val>
                                            <p:strVal val="#ppt_x-0.05"/>
                                          </p:val>
                                        </p:tav>
                                      </p:tavLst>
                                    </p:anim>
                                    <p:anim calcmode="lin" valueType="num">
                                      <p:cBhvr>
                                        <p:cTn id="42" dur="800" decel="100000" fill="hold"/>
                                        <p:tgtEl>
                                          <p:spTgt spid="27682"/>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27682"/>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2768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8" grpId="0" animBg="1"/>
      <p:bldP spid="98309" grpId="0" animBg="1"/>
      <p:bldP spid="98310" grpId="0" animBg="1"/>
      <p:bldP spid="82948" grpId="0" animBg="1"/>
      <p:bldP spid="82949" grpId="0" animBg="1"/>
      <p:bldP spid="98320" grpId="0" animBg="1"/>
      <p:bldP spid="98323" grpId="0"/>
      <p:bldP spid="98324" grpId="0"/>
      <p:bldP spid="98325" grpId="0"/>
      <p:bldP spid="276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a:spLocks noChangeArrowheads="1"/>
          </p:cNvSpPr>
          <p:nvPr/>
        </p:nvSpPr>
        <p:spPr bwMode="auto">
          <a:xfrm>
            <a:off x="3966265" y="1411873"/>
            <a:ext cx="1038405" cy="916270"/>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9" name="Freeform 8"/>
          <p:cNvSpPr>
            <a:spLocks noChangeArrowheads="1"/>
          </p:cNvSpPr>
          <p:nvPr/>
        </p:nvSpPr>
        <p:spPr bwMode="auto">
          <a:xfrm>
            <a:off x="2937385" y="2328142"/>
            <a:ext cx="1028879" cy="990906"/>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chemeClr val="accent2"/>
          </a:solidFill>
          <a:ln>
            <a:noFill/>
          </a:ln>
        </p:spPr>
        <p:txBody>
          <a:bodyPr/>
          <a:lstStyle/>
          <a:p>
            <a:endParaRPr lang="zh-CN" altLang="zh-CN">
              <a:solidFill>
                <a:srgbClr val="000000"/>
              </a:solidFill>
              <a:latin typeface="Calibri" pitchFamily="34" charset="0"/>
              <a:sym typeface="宋体" pitchFamily="2" charset="-122"/>
            </a:endParaRPr>
          </a:p>
        </p:txBody>
      </p:sp>
      <p:sp>
        <p:nvSpPr>
          <p:cNvPr id="10" name="Freeform 9"/>
          <p:cNvSpPr>
            <a:spLocks noChangeArrowheads="1"/>
          </p:cNvSpPr>
          <p:nvPr/>
        </p:nvSpPr>
        <p:spPr bwMode="auto">
          <a:xfrm>
            <a:off x="3528039" y="3319049"/>
            <a:ext cx="955841" cy="1044898"/>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chemeClr val="accent3"/>
          </a:solidFill>
          <a:ln>
            <a:noFill/>
          </a:ln>
        </p:spPr>
        <p:txBody>
          <a:bodyPr/>
          <a:lstStyle/>
          <a:p>
            <a:endParaRPr lang="zh-CN" altLang="zh-CN">
              <a:solidFill>
                <a:srgbClr val="000000"/>
              </a:solidFill>
              <a:latin typeface="Calibri" pitchFamily="34" charset="0"/>
              <a:sym typeface="宋体" pitchFamily="2" charset="-122"/>
            </a:endParaRPr>
          </a:p>
        </p:txBody>
      </p:sp>
      <p:sp>
        <p:nvSpPr>
          <p:cNvPr id="11" name="Freeform 10"/>
          <p:cNvSpPr>
            <a:spLocks noChangeArrowheads="1"/>
          </p:cNvSpPr>
          <p:nvPr/>
        </p:nvSpPr>
        <p:spPr bwMode="auto">
          <a:xfrm>
            <a:off x="4483878" y="3319049"/>
            <a:ext cx="959017" cy="1044898"/>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chemeClr val="accent3"/>
          </a:solidFill>
          <a:ln>
            <a:noFill/>
          </a:ln>
        </p:spPr>
        <p:txBody>
          <a:bodyPr/>
          <a:lstStyle/>
          <a:p>
            <a:endParaRPr lang="zh-CN" altLang="zh-CN">
              <a:solidFill>
                <a:srgbClr val="000000"/>
              </a:solidFill>
              <a:latin typeface="Calibri" pitchFamily="34" charset="0"/>
              <a:sym typeface="宋体" pitchFamily="2" charset="-122"/>
            </a:endParaRPr>
          </a:p>
        </p:txBody>
      </p:sp>
      <p:sp>
        <p:nvSpPr>
          <p:cNvPr id="12" name="Freeform 11"/>
          <p:cNvSpPr>
            <a:spLocks noChangeArrowheads="1"/>
          </p:cNvSpPr>
          <p:nvPr/>
        </p:nvSpPr>
        <p:spPr bwMode="auto">
          <a:xfrm>
            <a:off x="5004669" y="2328142"/>
            <a:ext cx="1028879" cy="990906"/>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chemeClr val="accent2"/>
          </a:solidFill>
          <a:ln>
            <a:noFill/>
          </a:ln>
        </p:spPr>
        <p:txBody>
          <a:bodyPr/>
          <a:lstStyle/>
          <a:p>
            <a:endParaRPr lang="zh-CN" altLang="zh-CN">
              <a:solidFill>
                <a:srgbClr val="000000"/>
              </a:solidFill>
              <a:latin typeface="Calibri" pitchFamily="34" charset="0"/>
              <a:sym typeface="宋体" pitchFamily="2" charset="-122"/>
            </a:endParaRPr>
          </a:p>
        </p:txBody>
      </p:sp>
      <p:sp>
        <p:nvSpPr>
          <p:cNvPr id="13" name="矩形 7"/>
          <p:cNvSpPr>
            <a:spLocks noChangeArrowheads="1"/>
          </p:cNvSpPr>
          <p:nvPr/>
        </p:nvSpPr>
        <p:spPr bwMode="auto">
          <a:xfrm>
            <a:off x="4304462" y="1831102"/>
            <a:ext cx="357249" cy="43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14" name="矩形 8"/>
          <p:cNvSpPr>
            <a:spLocks noChangeArrowheads="1"/>
          </p:cNvSpPr>
          <p:nvPr/>
        </p:nvSpPr>
        <p:spPr bwMode="auto">
          <a:xfrm>
            <a:off x="5265064" y="2515527"/>
            <a:ext cx="357250" cy="43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15" name="矩形 9"/>
          <p:cNvSpPr>
            <a:spLocks noChangeArrowheads="1"/>
          </p:cNvSpPr>
          <p:nvPr/>
        </p:nvSpPr>
        <p:spPr bwMode="auto">
          <a:xfrm>
            <a:off x="4906227" y="3655702"/>
            <a:ext cx="357250" cy="43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16" name="矩形 10"/>
          <p:cNvSpPr>
            <a:spLocks noChangeArrowheads="1"/>
          </p:cNvSpPr>
          <p:nvPr/>
        </p:nvSpPr>
        <p:spPr bwMode="auto">
          <a:xfrm>
            <a:off x="3647123" y="3669996"/>
            <a:ext cx="357249" cy="43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17" name="矩形 11"/>
          <p:cNvSpPr>
            <a:spLocks noChangeArrowheads="1"/>
          </p:cNvSpPr>
          <p:nvPr/>
        </p:nvSpPr>
        <p:spPr bwMode="auto">
          <a:xfrm>
            <a:off x="3348621" y="2525054"/>
            <a:ext cx="357249" cy="43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18" name="TextBox 12"/>
          <p:cNvSpPr>
            <a:spLocks noChangeArrowheads="1"/>
          </p:cNvSpPr>
          <p:nvPr/>
        </p:nvSpPr>
        <p:spPr bwMode="auto">
          <a:xfrm>
            <a:off x="4880822" y="1261015"/>
            <a:ext cx="2572197" cy="460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19" name="TextBox 13"/>
          <p:cNvSpPr>
            <a:spLocks noChangeArrowheads="1"/>
          </p:cNvSpPr>
          <p:nvPr/>
        </p:nvSpPr>
        <p:spPr bwMode="auto">
          <a:xfrm>
            <a:off x="6139931" y="2485354"/>
            <a:ext cx="2110153" cy="614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20" name="TextBox 14"/>
          <p:cNvSpPr>
            <a:spLocks noChangeArrowheads="1"/>
          </p:cNvSpPr>
          <p:nvPr/>
        </p:nvSpPr>
        <p:spPr bwMode="auto">
          <a:xfrm>
            <a:off x="5623902" y="3932013"/>
            <a:ext cx="2110154" cy="61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21" name="TextBox 15"/>
          <p:cNvSpPr>
            <a:spLocks noChangeArrowheads="1"/>
          </p:cNvSpPr>
          <p:nvPr/>
        </p:nvSpPr>
        <p:spPr bwMode="auto">
          <a:xfrm>
            <a:off x="1136847" y="3630295"/>
            <a:ext cx="2108566" cy="61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22" name="TextBox 16"/>
          <p:cNvSpPr>
            <a:spLocks noChangeArrowheads="1"/>
          </p:cNvSpPr>
          <p:nvPr/>
        </p:nvSpPr>
        <p:spPr bwMode="auto">
          <a:xfrm>
            <a:off x="1136847" y="1881918"/>
            <a:ext cx="2108566" cy="61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chemeClr val="tx1">
                    <a:lumMod val="65000"/>
                    <a:lumOff val="35000"/>
                  </a:schemeClr>
                </a:solidFill>
                <a:latin typeface="微软雅黑" pitchFamily="34" charset="-122"/>
                <a:ea typeface="微软雅黑" pitchFamily="34" charset="-122"/>
              </a:rPr>
              <a:t>详写内容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23" name="TextBox 17"/>
          <p:cNvSpPr>
            <a:spLocks noChangeArrowheads="1"/>
          </p:cNvSpPr>
          <p:nvPr/>
        </p:nvSpPr>
        <p:spPr bwMode="auto">
          <a:xfrm>
            <a:off x="4880824" y="1059460"/>
            <a:ext cx="126228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TextBox 18"/>
          <p:cNvSpPr>
            <a:spLocks noChangeArrowheads="1"/>
          </p:cNvSpPr>
          <p:nvPr/>
        </p:nvSpPr>
        <p:spPr bwMode="auto">
          <a:xfrm>
            <a:off x="6139929" y="2261569"/>
            <a:ext cx="126228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19"/>
          <p:cNvSpPr>
            <a:spLocks noChangeArrowheads="1"/>
          </p:cNvSpPr>
          <p:nvPr/>
        </p:nvSpPr>
        <p:spPr bwMode="auto">
          <a:xfrm>
            <a:off x="5623903" y="3709816"/>
            <a:ext cx="126228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TextBox 20"/>
          <p:cNvSpPr>
            <a:spLocks noChangeArrowheads="1"/>
          </p:cNvSpPr>
          <p:nvPr/>
        </p:nvSpPr>
        <p:spPr bwMode="auto">
          <a:xfrm>
            <a:off x="1136847" y="3404922"/>
            <a:ext cx="120331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21"/>
          <p:cNvSpPr>
            <a:spLocks noChangeArrowheads="1"/>
          </p:cNvSpPr>
          <p:nvPr/>
        </p:nvSpPr>
        <p:spPr bwMode="auto">
          <a:xfrm>
            <a:off x="1136847" y="1650192"/>
            <a:ext cx="108127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2"/>
          <p:cNvSpPr>
            <a:spLocks noChangeArrowheads="1"/>
          </p:cNvSpPr>
          <p:nvPr/>
        </p:nvSpPr>
        <p:spPr bwMode="auto">
          <a:xfrm>
            <a:off x="3996630" y="2738678"/>
            <a:ext cx="99156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题内容</a:t>
            </a:r>
          </a:p>
        </p:txBody>
      </p:sp>
    </p:spTree>
    <p:extLst>
      <p:ext uri="{BB962C8B-B14F-4D97-AF65-F5344CB8AC3E}">
        <p14:creationId xmlns:p14="http://schemas.microsoft.com/office/powerpoint/2010/main" val="600634265"/>
      </p:ext>
    </p:extLst>
  </p:cSld>
  <p:clrMapOvr>
    <a:masterClrMapping/>
  </p:clrMapOvr>
  <p:transition spd="slow" advClick="0" advTm="6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ppt_x</p:attrName>
                                        </p:attrNameLst>
                                      </p:cBhvr>
                                      <p:tavLst>
                                        <p:tav tm="0">
                                          <p:val>
                                            <p:fltVal val="0.5"/>
                                          </p:val>
                                        </p:tav>
                                        <p:tav tm="100000">
                                          <p:val>
                                            <p:strVal val="#ppt_x"/>
                                          </p:val>
                                        </p:tav>
                                      </p:tavLst>
                                    </p:anim>
                                    <p:anim calcmode="lin" valueType="num">
                                      <p:cBhvr>
                                        <p:cTn id="16" dur="500" fill="hold"/>
                                        <p:tgtEl>
                                          <p:spTgt spid="9"/>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ppt_x</p:attrName>
                                        </p:attrNameLst>
                                      </p:cBhvr>
                                      <p:tavLst>
                                        <p:tav tm="0">
                                          <p:val>
                                            <p:fltVal val="0.5"/>
                                          </p:val>
                                        </p:tav>
                                        <p:tav tm="100000">
                                          <p:val>
                                            <p:strVal val="#ppt_x"/>
                                          </p:val>
                                        </p:tav>
                                      </p:tavLst>
                                    </p:anim>
                                    <p:anim calcmode="lin" valueType="num">
                                      <p:cBhvr>
                                        <p:cTn id="22" dur="500" fill="hold"/>
                                        <p:tgtEl>
                                          <p:spTgt spid="10"/>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ppt_x</p:attrName>
                                        </p:attrNameLst>
                                      </p:cBhvr>
                                      <p:tavLst>
                                        <p:tav tm="0">
                                          <p:val>
                                            <p:fltVal val="0.5"/>
                                          </p:val>
                                        </p:tav>
                                        <p:tav tm="100000">
                                          <p:val>
                                            <p:strVal val="#ppt_x"/>
                                          </p:val>
                                        </p:tav>
                                      </p:tavLst>
                                    </p:anim>
                                    <p:anim calcmode="lin" valueType="num">
                                      <p:cBhvr>
                                        <p:cTn id="28" dur="500" fill="hold"/>
                                        <p:tgtEl>
                                          <p:spTgt spid="11"/>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 calcmode="lin" valueType="num">
                                      <p:cBhvr>
                                        <p:cTn id="33" dur="500" fill="hold"/>
                                        <p:tgtEl>
                                          <p:spTgt spid="12"/>
                                        </p:tgtEl>
                                        <p:attrNameLst>
                                          <p:attrName>ppt_x</p:attrName>
                                        </p:attrNameLst>
                                      </p:cBhvr>
                                      <p:tavLst>
                                        <p:tav tm="0">
                                          <p:val>
                                            <p:fltVal val="0.5"/>
                                          </p:val>
                                        </p:tav>
                                        <p:tav tm="100000">
                                          <p:val>
                                            <p:strVal val="#ppt_x"/>
                                          </p:val>
                                        </p:tav>
                                      </p:tavLst>
                                    </p:anim>
                                    <p:anim calcmode="lin" valueType="num">
                                      <p:cBhvr>
                                        <p:cTn id="34" dur="500" fill="hold"/>
                                        <p:tgtEl>
                                          <p:spTgt spid="12"/>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 calcmode="lin" valueType="num">
                                      <p:cBhvr>
                                        <p:cTn id="39" dur="500" fill="hold"/>
                                        <p:tgtEl>
                                          <p:spTgt spid="13"/>
                                        </p:tgtEl>
                                        <p:attrNameLst>
                                          <p:attrName>ppt_x</p:attrName>
                                        </p:attrNameLst>
                                      </p:cBhvr>
                                      <p:tavLst>
                                        <p:tav tm="0">
                                          <p:val>
                                            <p:fltVal val="0.5"/>
                                          </p:val>
                                        </p:tav>
                                        <p:tav tm="100000">
                                          <p:val>
                                            <p:strVal val="#ppt_x"/>
                                          </p:val>
                                        </p:tav>
                                      </p:tavLst>
                                    </p:anim>
                                    <p:anim calcmode="lin" valueType="num">
                                      <p:cBhvr>
                                        <p:cTn id="40" dur="500" fill="hold"/>
                                        <p:tgtEl>
                                          <p:spTgt spid="13"/>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ppt_x</p:attrName>
                                        </p:attrNameLst>
                                      </p:cBhvr>
                                      <p:tavLst>
                                        <p:tav tm="0">
                                          <p:val>
                                            <p:fltVal val="0.5"/>
                                          </p:val>
                                        </p:tav>
                                        <p:tav tm="100000">
                                          <p:val>
                                            <p:strVal val="#ppt_x"/>
                                          </p:val>
                                        </p:tav>
                                      </p:tavLst>
                                    </p:anim>
                                    <p:anim calcmode="lin" valueType="num">
                                      <p:cBhvr>
                                        <p:cTn id="46" dur="500" fill="hold"/>
                                        <p:tgtEl>
                                          <p:spTgt spid="14"/>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ppt_x</p:attrName>
                                        </p:attrNameLst>
                                      </p:cBhvr>
                                      <p:tavLst>
                                        <p:tav tm="0">
                                          <p:val>
                                            <p:fltVal val="0.5"/>
                                          </p:val>
                                        </p:tav>
                                        <p:tav tm="100000">
                                          <p:val>
                                            <p:strVal val="#ppt_x"/>
                                          </p:val>
                                        </p:tav>
                                      </p:tavLst>
                                    </p:anim>
                                    <p:anim calcmode="lin" valueType="num">
                                      <p:cBhvr>
                                        <p:cTn id="52" dur="500" fill="hold"/>
                                        <p:tgtEl>
                                          <p:spTgt spid="15"/>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ppt_x</p:attrName>
                                        </p:attrNameLst>
                                      </p:cBhvr>
                                      <p:tavLst>
                                        <p:tav tm="0">
                                          <p:val>
                                            <p:fltVal val="0.5"/>
                                          </p:val>
                                        </p:tav>
                                        <p:tav tm="100000">
                                          <p:val>
                                            <p:strVal val="#ppt_x"/>
                                          </p:val>
                                        </p:tav>
                                      </p:tavLst>
                                    </p:anim>
                                    <p:anim calcmode="lin" valueType="num">
                                      <p:cBhvr>
                                        <p:cTn id="64" dur="500" fill="hold"/>
                                        <p:tgtEl>
                                          <p:spTgt spid="17"/>
                                        </p:tgtEl>
                                        <p:attrNameLst>
                                          <p:attrName>ppt_y</p:attrName>
                                        </p:attrNameLst>
                                      </p:cBhvr>
                                      <p:tavLst>
                                        <p:tav tm="0">
                                          <p:val>
                                            <p:fltVal val="0.5"/>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Effect>
                                      <p:cBhvr>
                                        <p:cTn id="70" dur="500"/>
                                        <p:tgtEl>
                                          <p:spTgt spid="28"/>
                                        </p:tgtEl>
                                      </p:cBhvr>
                                    </p:animEffect>
                                  </p:childTnLst>
                                </p:cTn>
                              </p:par>
                            </p:childTnLst>
                          </p:cTn>
                        </p:par>
                        <p:par>
                          <p:cTn id="71" fill="hold">
                            <p:stCondLst>
                              <p:cond delay="1000"/>
                            </p:stCondLst>
                            <p:childTnLst>
                              <p:par>
                                <p:cTn id="72" presetID="22" presetClass="entr" presetSubtype="8"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p:cBhvr>
                                        <p:cTn id="74" dur="500"/>
                                        <p:tgtEl>
                                          <p:spTgt spid="23"/>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p:cBhvr>
                                        <p:cTn id="78" dur="1000"/>
                                        <p:tgtEl>
                                          <p:spTgt spid="18"/>
                                        </p:tgtEl>
                                      </p:cBhvr>
                                    </p:animEffect>
                                    <p:anim calcmode="lin" valueType="num">
                                      <p:cBhvr>
                                        <p:cTn id="79" dur="1000" fill="hold"/>
                                        <p:tgtEl>
                                          <p:spTgt spid="18"/>
                                        </p:tgtEl>
                                        <p:attrNameLst>
                                          <p:attrName>ppt_x</p:attrName>
                                        </p:attrNameLst>
                                      </p:cBhvr>
                                      <p:tavLst>
                                        <p:tav tm="0">
                                          <p:val>
                                            <p:strVal val="#ppt_x"/>
                                          </p:val>
                                        </p:tav>
                                        <p:tav tm="100000">
                                          <p:val>
                                            <p:strVal val="#ppt_x"/>
                                          </p:val>
                                        </p:tav>
                                      </p:tavLst>
                                    </p:anim>
                                    <p:anim calcmode="lin" valueType="num">
                                      <p:cBhvr>
                                        <p:cTn id="80" dur="1000" fill="hold"/>
                                        <p:tgtEl>
                                          <p:spTgt spid="18"/>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p:cBhvr>
                                        <p:cTn id="84" dur="500"/>
                                        <p:tgtEl>
                                          <p:spTgt spid="24"/>
                                        </p:tgtEl>
                                      </p:cBhvr>
                                    </p:animEffect>
                                  </p:childTnLst>
                                </p:cTn>
                              </p:par>
                            </p:childTnLst>
                          </p:cTn>
                        </p:par>
                        <p:par>
                          <p:cTn id="85" fill="hold">
                            <p:stCondLst>
                              <p:cond delay="3000"/>
                            </p:stCondLst>
                            <p:childTnLst>
                              <p:par>
                                <p:cTn id="86" presetID="42" presetClass="entr" presetSubtype="0" fill="hold" grpId="0"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p:cBhvr>
                                        <p:cTn id="88" dur="1000"/>
                                        <p:tgtEl>
                                          <p:spTgt spid="19"/>
                                        </p:tgtEl>
                                      </p:cBhvr>
                                    </p:animEffect>
                                    <p:anim calcmode="lin" valueType="num">
                                      <p:cBhvr>
                                        <p:cTn id="89" dur="1000" fill="hold"/>
                                        <p:tgtEl>
                                          <p:spTgt spid="19"/>
                                        </p:tgtEl>
                                        <p:attrNameLst>
                                          <p:attrName>ppt_x</p:attrName>
                                        </p:attrNameLst>
                                      </p:cBhvr>
                                      <p:tavLst>
                                        <p:tav tm="0">
                                          <p:val>
                                            <p:strVal val="#ppt_x"/>
                                          </p:val>
                                        </p:tav>
                                        <p:tav tm="100000">
                                          <p:val>
                                            <p:strVal val="#ppt_x"/>
                                          </p:val>
                                        </p:tav>
                                      </p:tavLst>
                                    </p:anim>
                                    <p:anim calcmode="lin" valueType="num">
                                      <p:cBhvr>
                                        <p:cTn id="90" dur="1000" fill="hold"/>
                                        <p:tgtEl>
                                          <p:spTgt spid="19"/>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p:cBhvr>
                                        <p:cTn id="94" dur="500"/>
                                        <p:tgtEl>
                                          <p:spTgt spid="25"/>
                                        </p:tgtEl>
                                      </p:cBhvr>
                                    </p:animEffect>
                                  </p:childTnLst>
                                </p:cTn>
                              </p:par>
                            </p:childTnLst>
                          </p:cTn>
                        </p:par>
                        <p:par>
                          <p:cTn id="95" fill="hold">
                            <p:stCondLst>
                              <p:cond delay="4500"/>
                            </p:stCondLst>
                            <p:childTnLst>
                              <p:par>
                                <p:cTn id="96" presetID="42" presetClass="entr" presetSubtype="0" fill="hold" grpId="0" nodeType="afterEffect">
                                  <p:stCondLst>
                                    <p:cond delay="0"/>
                                  </p:stCondLst>
                                  <p:childTnLst>
                                    <p:set>
                                      <p:cBhvr>
                                        <p:cTn id="97" dur="1" fill="hold">
                                          <p:stCondLst>
                                            <p:cond delay="0"/>
                                          </p:stCondLst>
                                        </p:cTn>
                                        <p:tgtEl>
                                          <p:spTgt spid="20"/>
                                        </p:tgtEl>
                                        <p:attrNameLst>
                                          <p:attrName>style.visibility</p:attrName>
                                        </p:attrNameLst>
                                      </p:cBhvr>
                                      <p:to>
                                        <p:strVal val="visible"/>
                                      </p:to>
                                    </p:set>
                                    <p:animEffect>
                                      <p:cBhvr>
                                        <p:cTn id="98" dur="1000"/>
                                        <p:tgtEl>
                                          <p:spTgt spid="20"/>
                                        </p:tgtEl>
                                      </p:cBhvr>
                                    </p:animEffect>
                                    <p:anim calcmode="lin" valueType="num">
                                      <p:cBhvr>
                                        <p:cTn id="99" dur="1000" fill="hold"/>
                                        <p:tgtEl>
                                          <p:spTgt spid="20"/>
                                        </p:tgtEl>
                                        <p:attrNameLst>
                                          <p:attrName>ppt_x</p:attrName>
                                        </p:attrNameLst>
                                      </p:cBhvr>
                                      <p:tavLst>
                                        <p:tav tm="0">
                                          <p:val>
                                            <p:strVal val="#ppt_x"/>
                                          </p:val>
                                        </p:tav>
                                        <p:tav tm="100000">
                                          <p:val>
                                            <p:strVal val="#ppt_x"/>
                                          </p:val>
                                        </p:tav>
                                      </p:tavLst>
                                    </p:anim>
                                    <p:anim calcmode="lin" valueType="num">
                                      <p:cBhvr>
                                        <p:cTn id="100" dur="1000" fill="hold"/>
                                        <p:tgtEl>
                                          <p:spTgt spid="20"/>
                                        </p:tgtEl>
                                        <p:attrNameLst>
                                          <p:attrName>ppt_y</p:attrName>
                                        </p:attrNameLst>
                                      </p:cBhvr>
                                      <p:tavLst>
                                        <p:tav tm="0">
                                          <p:val>
                                            <p:strVal val="#ppt_y+.1"/>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Effect>
                                      <p:cBhvr>
                                        <p:cTn id="104" dur="500"/>
                                        <p:tgtEl>
                                          <p:spTgt spid="26"/>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21"/>
                                        </p:tgtEl>
                                        <p:attrNameLst>
                                          <p:attrName>style.visibility</p:attrName>
                                        </p:attrNameLst>
                                      </p:cBhvr>
                                      <p:to>
                                        <p:strVal val="visible"/>
                                      </p:to>
                                    </p:set>
                                    <p:animEffect>
                                      <p:cBhvr>
                                        <p:cTn id="108" dur="1000"/>
                                        <p:tgtEl>
                                          <p:spTgt spid="21"/>
                                        </p:tgtEl>
                                      </p:cBhvr>
                                    </p:animEffect>
                                    <p:anim calcmode="lin" valueType="num">
                                      <p:cBhvr>
                                        <p:cTn id="109" dur="1000" fill="hold"/>
                                        <p:tgtEl>
                                          <p:spTgt spid="21"/>
                                        </p:tgtEl>
                                        <p:attrNameLst>
                                          <p:attrName>ppt_x</p:attrName>
                                        </p:attrNameLst>
                                      </p:cBhvr>
                                      <p:tavLst>
                                        <p:tav tm="0">
                                          <p:val>
                                            <p:strVal val="#ppt_x"/>
                                          </p:val>
                                        </p:tav>
                                        <p:tav tm="100000">
                                          <p:val>
                                            <p:strVal val="#ppt_x"/>
                                          </p:val>
                                        </p:tav>
                                      </p:tavLst>
                                    </p:anim>
                                    <p:anim calcmode="lin" valueType="num">
                                      <p:cBhvr>
                                        <p:cTn id="110" dur="1000" fill="hold"/>
                                        <p:tgtEl>
                                          <p:spTgt spid="21"/>
                                        </p:tgtEl>
                                        <p:attrNameLst>
                                          <p:attrName>ppt_y</p:attrName>
                                        </p:attrNameLst>
                                      </p:cBhvr>
                                      <p:tavLst>
                                        <p:tav tm="0">
                                          <p:val>
                                            <p:strVal val="#ppt_y+.1"/>
                                          </p:val>
                                        </p:tav>
                                        <p:tav tm="100000">
                                          <p:val>
                                            <p:strVal val="#ppt_y"/>
                                          </p:val>
                                        </p:tav>
                                      </p:tavLst>
                                    </p:anim>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p:cBhvr>
                                        <p:cTn id="114" dur="500"/>
                                        <p:tgtEl>
                                          <p:spTgt spid="27"/>
                                        </p:tgtEl>
                                      </p:cBhvr>
                                    </p:animEffect>
                                  </p:childTnLst>
                                </p:cTn>
                              </p:par>
                            </p:childTnLst>
                          </p:cTn>
                        </p:par>
                        <p:par>
                          <p:cTn id="115" fill="hold">
                            <p:stCondLst>
                              <p:cond delay="7500"/>
                            </p:stCondLst>
                            <p:childTnLst>
                              <p:par>
                                <p:cTn id="116" presetID="42" presetClass="entr" presetSubtype="0" fill="hold" grpId="0"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p:cBhvr>
                                        <p:cTn id="118" dur="1000"/>
                                        <p:tgtEl>
                                          <p:spTgt spid="22"/>
                                        </p:tgtEl>
                                      </p:cBhvr>
                                    </p:animEffect>
                                    <p:anim calcmode="lin" valueType="num">
                                      <p:cBhvr>
                                        <p:cTn id="119" dur="1000" fill="hold"/>
                                        <p:tgtEl>
                                          <p:spTgt spid="22"/>
                                        </p:tgtEl>
                                        <p:attrNameLst>
                                          <p:attrName>ppt_x</p:attrName>
                                        </p:attrNameLst>
                                      </p:cBhvr>
                                      <p:tavLst>
                                        <p:tav tm="0">
                                          <p:val>
                                            <p:strVal val="#ppt_x"/>
                                          </p:val>
                                        </p:tav>
                                        <p:tav tm="100000">
                                          <p:val>
                                            <p:strVal val="#ppt_x"/>
                                          </p:val>
                                        </p:tav>
                                      </p:tavLst>
                                    </p:anim>
                                    <p:anim calcmode="lin" valueType="num">
                                      <p:cBhvr>
                                        <p:cTn id="1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autoUpdateAnimBg="0"/>
      <p:bldP spid="9" grpId="0" bldLvl="0" animBg="1" autoUpdateAnimBg="0"/>
      <p:bldP spid="10" grpId="0" bldLvl="0" animBg="1" autoUpdateAnimBg="0"/>
      <p:bldP spid="11" grpId="0" bldLvl="0" animBg="1" autoUpdateAnimBg="0"/>
      <p:bldP spid="12" grpId="0" bldLvl="0" animBg="1"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6"/>
          <p:cNvSpPr txBox="1"/>
          <p:nvPr/>
        </p:nvSpPr>
        <p:spPr>
          <a:xfrm>
            <a:off x="482684" y="1535113"/>
            <a:ext cx="4393376" cy="471956"/>
          </a:xfrm>
          <a:prstGeom prst="rect">
            <a:avLst/>
          </a:prstGeom>
          <a:noFill/>
        </p:spPr>
        <p:txBody>
          <a:bodyPr lIns="86393" tIns="43196" rIns="86393" bIns="43196">
            <a:spAutoFit/>
          </a:bodyPr>
          <a:lstStyle/>
          <a:p>
            <a:pPr fontAlgn="auto">
              <a:lnSpc>
                <a:spcPct val="125000"/>
              </a:lnSpc>
              <a:spcBef>
                <a:spcPts val="0"/>
              </a:spcBef>
              <a:spcAft>
                <a:spcPts val="0"/>
              </a:spcAft>
              <a:defRPr/>
            </a:pPr>
            <a:r>
              <a:rPr lang="zh-CN" altLang="en-US" sz="1000" dirty="0">
                <a:solidFill>
                  <a:schemeClr val="tx1">
                    <a:lumMod val="65000"/>
                    <a:lumOff val="35000"/>
                  </a:schemeClr>
                </a:solidFill>
                <a:latin typeface="Calibri"/>
                <a:ea typeface="微软雅黑"/>
              </a:rPr>
              <a:t>添加文本说明内容添加文本说明内容添加文本说明内容添加文本说明内容添加文本说明内容添加文本说明内容添加文本说明内容添加内容</a:t>
            </a:r>
          </a:p>
        </p:txBody>
      </p:sp>
      <p:sp>
        <p:nvSpPr>
          <p:cNvPr id="29" name="TextBox 6"/>
          <p:cNvSpPr txBox="1"/>
          <p:nvPr/>
        </p:nvSpPr>
        <p:spPr>
          <a:xfrm>
            <a:off x="482684" y="2714625"/>
            <a:ext cx="4104401" cy="318068"/>
          </a:xfrm>
          <a:prstGeom prst="rect">
            <a:avLst/>
          </a:prstGeom>
          <a:noFill/>
        </p:spPr>
        <p:txBody>
          <a:bodyPr lIns="86393" tIns="43196" rIns="86393" bIns="43196">
            <a:spAutoFit/>
          </a:bodyPr>
          <a:lstStyle/>
          <a:p>
            <a:pPr fontAlgn="auto">
              <a:lnSpc>
                <a:spcPct val="150000"/>
              </a:lnSpc>
              <a:spcBef>
                <a:spcPts val="0"/>
              </a:spcBef>
              <a:spcAft>
                <a:spcPts val="0"/>
              </a:spcAft>
              <a:defRPr/>
            </a:pPr>
            <a:r>
              <a:rPr lang="zh-CN" altLang="en-US" sz="1000" dirty="0">
                <a:solidFill>
                  <a:schemeClr val="tx1">
                    <a:lumMod val="65000"/>
                    <a:lumOff val="35000"/>
                  </a:schemeClr>
                </a:solidFill>
                <a:latin typeface="Calibri"/>
                <a:ea typeface="微软雅黑"/>
              </a:rPr>
              <a:t>添加文本说明内容添加文本说明内容添加文本</a:t>
            </a:r>
          </a:p>
        </p:txBody>
      </p:sp>
      <p:sp>
        <p:nvSpPr>
          <p:cNvPr id="30" name="对角圆角矩形 29"/>
          <p:cNvSpPr/>
          <p:nvPr/>
        </p:nvSpPr>
        <p:spPr>
          <a:xfrm>
            <a:off x="554135" y="1209675"/>
            <a:ext cx="1425823" cy="344488"/>
          </a:xfrm>
          <a:prstGeom prst="round2DiagRect">
            <a:avLst>
              <a:gd name="adj1" fmla="val 30205"/>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6393" tIns="43196" rIns="86393" bIns="43196" anchor="ctr"/>
          <a:lstStyle/>
          <a:p>
            <a:pPr algn="ctr" fontAlgn="auto">
              <a:spcBef>
                <a:spcPts val="0"/>
              </a:spcBef>
              <a:spcAft>
                <a:spcPts val="0"/>
              </a:spcAft>
              <a:defRPr/>
            </a:pPr>
            <a:r>
              <a:rPr lang="zh-CN" altLang="en-US" b="1" dirty="0">
                <a:solidFill>
                  <a:schemeClr val="bg1"/>
                </a:solidFill>
                <a:latin typeface="微软雅黑" pitchFamily="34" charset="-122"/>
                <a:ea typeface="微软雅黑" pitchFamily="34" charset="-122"/>
              </a:rPr>
              <a:t>标题一</a:t>
            </a:r>
          </a:p>
        </p:txBody>
      </p:sp>
      <p:sp>
        <p:nvSpPr>
          <p:cNvPr id="31" name="对角圆角矩形 30"/>
          <p:cNvSpPr/>
          <p:nvPr/>
        </p:nvSpPr>
        <p:spPr>
          <a:xfrm>
            <a:off x="554135" y="2411413"/>
            <a:ext cx="1425823" cy="342900"/>
          </a:xfrm>
          <a:prstGeom prst="round2DiagRect">
            <a:avLst>
              <a:gd name="adj1" fmla="val 30205"/>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393" tIns="43196" rIns="86393" bIns="43196" anchor="ctr"/>
          <a:lstStyle/>
          <a:p>
            <a:pPr algn="ctr" fontAlgn="auto">
              <a:spcBef>
                <a:spcPts val="0"/>
              </a:spcBef>
              <a:spcAft>
                <a:spcPts val="0"/>
              </a:spcAft>
              <a:defRPr/>
            </a:pPr>
            <a:r>
              <a:rPr lang="zh-CN" altLang="en-US" b="1" dirty="0">
                <a:solidFill>
                  <a:schemeClr val="bg1"/>
                </a:solidFill>
                <a:latin typeface="微软雅黑" pitchFamily="34" charset="-122"/>
                <a:ea typeface="微软雅黑" pitchFamily="34" charset="-122"/>
              </a:rPr>
              <a:t>标题二</a:t>
            </a:r>
          </a:p>
        </p:txBody>
      </p:sp>
      <p:sp>
        <p:nvSpPr>
          <p:cNvPr id="32" name="对角圆角矩形 31"/>
          <p:cNvSpPr/>
          <p:nvPr/>
        </p:nvSpPr>
        <p:spPr>
          <a:xfrm>
            <a:off x="554135" y="3152775"/>
            <a:ext cx="1425823" cy="342900"/>
          </a:xfrm>
          <a:prstGeom prst="round2DiagRect">
            <a:avLst>
              <a:gd name="adj1" fmla="val 30205"/>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6393" tIns="43196" rIns="86393" bIns="43196" anchor="ctr"/>
          <a:lstStyle/>
          <a:p>
            <a:pPr algn="ctr" fontAlgn="auto">
              <a:spcBef>
                <a:spcPts val="0"/>
              </a:spcBef>
              <a:spcAft>
                <a:spcPts val="0"/>
              </a:spcAft>
              <a:defRPr/>
            </a:pPr>
            <a:r>
              <a:rPr lang="zh-CN" altLang="en-US" b="1" dirty="0">
                <a:solidFill>
                  <a:schemeClr val="bg1"/>
                </a:solidFill>
                <a:latin typeface="微软雅黑" pitchFamily="34" charset="-122"/>
                <a:ea typeface="微软雅黑" pitchFamily="34" charset="-122"/>
              </a:rPr>
              <a:t>标题三</a:t>
            </a:r>
          </a:p>
        </p:txBody>
      </p:sp>
      <p:sp>
        <p:nvSpPr>
          <p:cNvPr id="33" name="TextBox 6"/>
          <p:cNvSpPr txBox="1"/>
          <p:nvPr/>
        </p:nvSpPr>
        <p:spPr>
          <a:xfrm>
            <a:off x="482684" y="3486150"/>
            <a:ext cx="4393376" cy="471956"/>
          </a:xfrm>
          <a:prstGeom prst="rect">
            <a:avLst/>
          </a:prstGeom>
          <a:noFill/>
        </p:spPr>
        <p:txBody>
          <a:bodyPr lIns="86393" tIns="43196" rIns="86393" bIns="43196">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defRPr/>
            </a:pPr>
            <a:r>
              <a:rPr lang="zh-CN" altLang="en-US" sz="1000" dirty="0">
                <a:solidFill>
                  <a:schemeClr val="tx1">
                    <a:lumMod val="65000"/>
                    <a:lumOff val="35000"/>
                  </a:schemeClr>
                </a:solidFill>
              </a:rPr>
              <a:t>添加文本说明内容添加文本说明内容添加文本说明内容添加文本说明内容添加内容</a:t>
            </a:r>
          </a:p>
        </p:txBody>
      </p:sp>
      <p:pic>
        <p:nvPicPr>
          <p:cNvPr id="34" name="Picture 2"/>
          <p:cNvPicPr>
            <a:picLocks noChangeAspect="1" noChangeArrowheads="1"/>
          </p:cNvPicPr>
          <p:nvPr/>
        </p:nvPicPr>
        <p:blipFill>
          <a:blip r:embed="rId3" cstate="print">
            <a:extLst/>
          </a:blip>
          <a:stretch>
            <a:fillRect/>
          </a:stretch>
        </p:blipFill>
        <p:spPr bwMode="auto">
          <a:xfrm>
            <a:off x="5248982" y="1655046"/>
            <a:ext cx="2760863" cy="155233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5" name="Picture 4"/>
          <p:cNvPicPr>
            <a:picLocks noChangeAspect="1" noChangeArrowheads="1"/>
          </p:cNvPicPr>
          <p:nvPr/>
        </p:nvPicPr>
        <p:blipFill>
          <a:blip r:embed="rId4" cstate="print">
            <a:extLst/>
          </a:blip>
          <a:stretch>
            <a:fillRect/>
          </a:stretch>
        </p:blipFill>
        <p:spPr bwMode="auto">
          <a:xfrm rot="422593">
            <a:off x="5778830" y="1887178"/>
            <a:ext cx="2889446" cy="198171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6" name="Picture 6"/>
          <p:cNvPicPr>
            <a:picLocks noChangeAspect="1" noChangeArrowheads="1"/>
          </p:cNvPicPr>
          <p:nvPr/>
        </p:nvPicPr>
        <p:blipFill>
          <a:blip r:embed="rId5" cstate="print">
            <a:extLst/>
          </a:blip>
          <a:stretch>
            <a:fillRect/>
          </a:stretch>
        </p:blipFill>
        <p:spPr bwMode="auto">
          <a:xfrm rot="854817">
            <a:off x="5235167" y="2689655"/>
            <a:ext cx="2563057" cy="16405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5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9" presetClass="entr" presetSubtype="0" decel="10000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 calcmode="lin" valueType="num">
                                      <p:cBhvr>
                                        <p:cTn id="21" dur="500" fill="hold"/>
                                        <p:tgtEl>
                                          <p:spTgt spid="34"/>
                                        </p:tgtEl>
                                        <p:attrNameLst>
                                          <p:attrName>style.rotation</p:attrName>
                                        </p:attrNameLst>
                                      </p:cBhvr>
                                      <p:tavLst>
                                        <p:tav tm="0">
                                          <p:val>
                                            <p:fltVal val="360"/>
                                          </p:val>
                                        </p:tav>
                                        <p:tav tm="100000">
                                          <p:val>
                                            <p:fltVal val="0"/>
                                          </p:val>
                                        </p:tav>
                                      </p:tavLst>
                                    </p:anim>
                                    <p:animEffect transition="in" filter="fade">
                                      <p:cBhvr>
                                        <p:cTn id="22" dur="500"/>
                                        <p:tgtEl>
                                          <p:spTgt spid="34"/>
                                        </p:tgtEl>
                                      </p:cBhvr>
                                    </p:animEffect>
                                  </p:childTnLst>
                                </p:cTn>
                              </p:par>
                            </p:childTnLst>
                          </p:cTn>
                        </p:par>
                        <p:par>
                          <p:cTn id="23" fill="hold">
                            <p:stCondLst>
                              <p:cond delay="2750"/>
                            </p:stCondLst>
                            <p:childTnLst>
                              <p:par>
                                <p:cTn id="24" presetID="6" presetClass="emph" presetSubtype="0" fill="hold" nodeType="afterEffect">
                                  <p:stCondLst>
                                    <p:cond delay="0"/>
                                  </p:stCondLst>
                                  <p:childTnLst>
                                    <p:animScale>
                                      <p:cBhvr>
                                        <p:cTn id="25" dur="2000" fill="hold"/>
                                        <p:tgtEl>
                                          <p:spTgt spid="34"/>
                                        </p:tgtEl>
                                      </p:cBhvr>
                                      <p:by x="75000" y="75000"/>
                                    </p:animScale>
                                  </p:childTnLst>
                                </p:cTn>
                              </p:par>
                              <p:par>
                                <p:cTn id="26" presetID="56" presetClass="path" presetSubtype="0" accel="50000" decel="50000" fill="hold" nodeType="withEffect">
                                  <p:stCondLst>
                                    <p:cond delay="250"/>
                                  </p:stCondLst>
                                  <p:childTnLst>
                                    <p:animMotion origin="layout" path="M 3.88889E-6 -2.22222E-6 L -0.07848 -0.26611 " pathEditMode="relative" rAng="0" ptsTypes="AA">
                                      <p:cBhvr>
                                        <p:cTn id="27" dur="750" fill="hold"/>
                                        <p:tgtEl>
                                          <p:spTgt spid="34"/>
                                        </p:tgtEl>
                                        <p:attrNameLst>
                                          <p:attrName>ppt_x</p:attrName>
                                          <p:attrName>ppt_y</p:attrName>
                                        </p:attrNameLst>
                                      </p:cBhvr>
                                      <p:rCtr x="-3924" y="-13306"/>
                                    </p:animMotion>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childTnLst>
                          </p:cTn>
                        </p:par>
                        <p:par>
                          <p:cTn id="39" fill="hold">
                            <p:stCondLst>
                              <p:cond delay="6000"/>
                            </p:stCondLst>
                            <p:childTnLst>
                              <p:par>
                                <p:cTn id="40" presetID="49" presetClass="entr" presetSubtype="0" decel="100000"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 calcmode="lin" valueType="num">
                                      <p:cBhvr>
                                        <p:cTn id="44" dur="500" fill="hold"/>
                                        <p:tgtEl>
                                          <p:spTgt spid="35"/>
                                        </p:tgtEl>
                                        <p:attrNameLst>
                                          <p:attrName>style.rotation</p:attrName>
                                        </p:attrNameLst>
                                      </p:cBhvr>
                                      <p:tavLst>
                                        <p:tav tm="0">
                                          <p:val>
                                            <p:fltVal val="360"/>
                                          </p:val>
                                        </p:tav>
                                        <p:tav tm="100000">
                                          <p:val>
                                            <p:fltVal val="0"/>
                                          </p:val>
                                        </p:tav>
                                      </p:tavLst>
                                    </p:anim>
                                    <p:animEffect transition="in" filter="fade">
                                      <p:cBhvr>
                                        <p:cTn id="45" dur="500"/>
                                        <p:tgtEl>
                                          <p:spTgt spid="35"/>
                                        </p:tgtEl>
                                      </p:cBhvr>
                                    </p:animEffect>
                                  </p:childTnLst>
                                </p:cTn>
                              </p:par>
                            </p:childTnLst>
                          </p:cTn>
                        </p:par>
                        <p:par>
                          <p:cTn id="46" fill="hold">
                            <p:stCondLst>
                              <p:cond delay="6500"/>
                            </p:stCondLst>
                            <p:childTnLst>
                              <p:par>
                                <p:cTn id="47" presetID="6" presetClass="emph" presetSubtype="0" fill="hold" nodeType="afterEffect">
                                  <p:stCondLst>
                                    <p:cond delay="0"/>
                                  </p:stCondLst>
                                  <p:childTnLst>
                                    <p:animScale>
                                      <p:cBhvr>
                                        <p:cTn id="48" dur="2000" fill="hold"/>
                                        <p:tgtEl>
                                          <p:spTgt spid="35"/>
                                        </p:tgtEl>
                                      </p:cBhvr>
                                      <p:by x="75000" y="75000"/>
                                    </p:animScale>
                                  </p:childTnLst>
                                </p:cTn>
                              </p:par>
                              <p:par>
                                <p:cTn id="49" presetID="56" presetClass="path" presetSubtype="0" accel="50000" decel="50000" fill="hold" nodeType="withEffect">
                                  <p:stCondLst>
                                    <p:cond delay="250"/>
                                  </p:stCondLst>
                                  <p:childTnLst>
                                    <p:animMotion origin="layout" path="M 3.05556E-6 0 L -0.00625 -0.16028 " pathEditMode="relative" rAng="0" ptsTypes="AA">
                                      <p:cBhvr>
                                        <p:cTn id="50" dur="750" fill="hold"/>
                                        <p:tgtEl>
                                          <p:spTgt spid="35"/>
                                        </p:tgtEl>
                                        <p:attrNameLst>
                                          <p:attrName>ppt_x</p:attrName>
                                          <p:attrName>ppt_y</p:attrName>
                                        </p:attrNameLst>
                                      </p:cBhvr>
                                      <p:rCtr x="-313" y="-8028"/>
                                    </p:animMotion>
                                  </p:childTnLst>
                                </p:cTn>
                              </p:par>
                            </p:childTnLst>
                          </p:cTn>
                        </p:par>
                        <p:par>
                          <p:cTn id="51" fill="hold">
                            <p:stCondLst>
                              <p:cond delay="8500"/>
                            </p:stCondLst>
                            <p:childTnLst>
                              <p:par>
                                <p:cTn id="52" presetID="42" presetClass="entr" presetSubtype="0" fill="hold" grpId="0"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1000"/>
                                        <p:tgtEl>
                                          <p:spTgt spid="33"/>
                                        </p:tgtEl>
                                      </p:cBhvr>
                                    </p:animEffect>
                                    <p:anim calcmode="lin" valueType="num">
                                      <p:cBhvr>
                                        <p:cTn id="60" dur="1000" fill="hold"/>
                                        <p:tgtEl>
                                          <p:spTgt spid="33"/>
                                        </p:tgtEl>
                                        <p:attrNameLst>
                                          <p:attrName>ppt_x</p:attrName>
                                        </p:attrNameLst>
                                      </p:cBhvr>
                                      <p:tavLst>
                                        <p:tav tm="0">
                                          <p:val>
                                            <p:strVal val="#ppt_x"/>
                                          </p:val>
                                        </p:tav>
                                        <p:tav tm="100000">
                                          <p:val>
                                            <p:strVal val="#ppt_x"/>
                                          </p:val>
                                        </p:tav>
                                      </p:tavLst>
                                    </p:anim>
                                    <p:anim calcmode="lin" valueType="num">
                                      <p:cBhvr>
                                        <p:cTn id="61" dur="1000" fill="hold"/>
                                        <p:tgtEl>
                                          <p:spTgt spid="33"/>
                                        </p:tgtEl>
                                        <p:attrNameLst>
                                          <p:attrName>ppt_y</p:attrName>
                                        </p:attrNameLst>
                                      </p:cBhvr>
                                      <p:tavLst>
                                        <p:tav tm="0">
                                          <p:val>
                                            <p:strVal val="#ppt_y+.1"/>
                                          </p:val>
                                        </p:tav>
                                        <p:tav tm="100000">
                                          <p:val>
                                            <p:strVal val="#ppt_y"/>
                                          </p:val>
                                        </p:tav>
                                      </p:tavLst>
                                    </p:anim>
                                  </p:childTnLst>
                                </p:cTn>
                              </p:par>
                            </p:childTnLst>
                          </p:cTn>
                        </p:par>
                        <p:par>
                          <p:cTn id="62" fill="hold">
                            <p:stCondLst>
                              <p:cond delay="9750"/>
                            </p:stCondLst>
                            <p:childTnLst>
                              <p:par>
                                <p:cTn id="63" presetID="49" presetClass="entr" presetSubtype="0" decel="100000"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 calcmode="lin" valueType="num">
                                      <p:cBhvr>
                                        <p:cTn id="67" dur="500" fill="hold"/>
                                        <p:tgtEl>
                                          <p:spTgt spid="36"/>
                                        </p:tgtEl>
                                        <p:attrNameLst>
                                          <p:attrName>style.rotation</p:attrName>
                                        </p:attrNameLst>
                                      </p:cBhvr>
                                      <p:tavLst>
                                        <p:tav tm="0">
                                          <p:val>
                                            <p:fltVal val="360"/>
                                          </p:val>
                                        </p:tav>
                                        <p:tav tm="100000">
                                          <p:val>
                                            <p:fltVal val="0"/>
                                          </p:val>
                                        </p:tav>
                                      </p:tavLst>
                                    </p:anim>
                                    <p:animEffect transition="in" filter="fade">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animBg="1"/>
      <p:bldP spid="31" grpId="0" animBg="1"/>
      <p:bldP spid="32" grpId="0" animBg="1"/>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新建文件夹\g.jpg"/>
          <p:cNvPicPr>
            <a:picLocks noChangeAspect="1" noChangeArrowheads="1"/>
          </p:cNvPicPr>
          <p:nvPr/>
        </p:nvPicPr>
        <p:blipFill>
          <a:blip r:embed="rId3" cstate="print"/>
          <a:srcRect/>
          <a:stretch>
            <a:fillRect/>
          </a:stretch>
        </p:blipFill>
        <p:spPr bwMode="auto">
          <a:xfrm>
            <a:off x="1588" y="0"/>
            <a:ext cx="9144000" cy="5148262"/>
          </a:xfrm>
          <a:prstGeom prst="rect">
            <a:avLst/>
          </a:prstGeom>
          <a:noFill/>
        </p:spPr>
      </p:pic>
      <p:sp>
        <p:nvSpPr>
          <p:cNvPr id="40" name="TextBox 7"/>
          <p:cNvSpPr>
            <a:spLocks noChangeArrowheads="1"/>
          </p:cNvSpPr>
          <p:nvPr/>
        </p:nvSpPr>
        <p:spPr bwMode="auto">
          <a:xfrm>
            <a:off x="3446073" y="2866659"/>
            <a:ext cx="518547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fontAlgn="auto">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框架</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完整</a:t>
            </a:r>
            <a:r>
              <a:rPr lang="en-US" altLang="zh-CN" sz="1400" dirty="0" smtClean="0">
                <a:solidFill>
                  <a:schemeClr val="tx1">
                    <a:lumMod val="65000"/>
                    <a:lumOff val="35000"/>
                  </a:schemeClr>
                </a:solidFill>
                <a:latin typeface="微软雅黑" pitchFamily="34" charset="-122"/>
                <a:ea typeface="微软雅黑" pitchFamily="34" charset="-122"/>
                <a:sym typeface="微软雅黑" pitchFamily="34" charset="-122"/>
              </a:rPr>
              <a:t>PPT</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模板，适用于工作总结、工作总结、数据分析等</a:t>
            </a:r>
            <a:endPar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41" name="矩形 40"/>
          <p:cNvSpPr/>
          <p:nvPr/>
        </p:nvSpPr>
        <p:spPr>
          <a:xfrm>
            <a:off x="4250811" y="4105985"/>
            <a:ext cx="4572794" cy="507839"/>
          </a:xfrm>
          <a:prstGeom prst="rect">
            <a:avLst/>
          </a:prstGeom>
        </p:spPr>
        <p:txBody>
          <a:bodyPr lIns="91448" tIns="45724" rIns="91448" bIns="45724">
            <a:spAutoFit/>
          </a:bodyPr>
          <a:lstStyle/>
          <a:p>
            <a:pPr algn="r"/>
            <a:r>
              <a:rPr lang="en-US" altLang="zh-CN" sz="900" dirty="0">
                <a:solidFill>
                  <a:schemeClr val="tx1">
                    <a:lumMod val="50000"/>
                    <a:lumOff val="50000"/>
                  </a:schemeClr>
                </a:solidFill>
              </a:rPr>
              <a:t>Chinese  companies  will no longer remain in the hard stage and they are also promoting a culture Chinese  companies  will no longer remain </a:t>
            </a:r>
          </a:p>
          <a:p>
            <a:pPr algn="r"/>
            <a:r>
              <a:rPr lang="en-US" altLang="zh-CN" sz="900" dirty="0">
                <a:solidFill>
                  <a:schemeClr val="tx1">
                    <a:lumMod val="50000"/>
                    <a:lumOff val="50000"/>
                  </a:schemeClr>
                </a:solidFill>
              </a:rPr>
              <a:t>in the hard stage and they are also promoting a culture</a:t>
            </a:r>
          </a:p>
        </p:txBody>
      </p:sp>
      <p:sp>
        <p:nvSpPr>
          <p:cNvPr id="43" name="矩形 42"/>
          <p:cNvSpPr/>
          <p:nvPr/>
        </p:nvSpPr>
        <p:spPr>
          <a:xfrm>
            <a:off x="3518195" y="2290417"/>
            <a:ext cx="5303071" cy="584784"/>
          </a:xfrm>
          <a:prstGeom prst="rect">
            <a:avLst/>
          </a:prstGeom>
        </p:spPr>
        <p:txBody>
          <a:bodyPr wrap="none" lIns="91448" tIns="45724" rIns="91448" bIns="45724">
            <a:spAutoFit/>
          </a:bodyPr>
          <a:lstStyle/>
          <a:p>
            <a:pPr fontAlgn="auto">
              <a:spcBef>
                <a:spcPts val="0"/>
              </a:spcBef>
              <a:spcAft>
                <a:spcPts val="0"/>
              </a:spcAft>
              <a:defRPr/>
            </a:pPr>
            <a:r>
              <a:rPr lang="zh-CN" altLang="en-US" sz="3200" b="1" spc="300" dirty="0" smtClean="0">
                <a:solidFill>
                  <a:schemeClr val="tx1">
                    <a:lumMod val="65000"/>
                    <a:lumOff val="35000"/>
                  </a:schemeClr>
                </a:solidFill>
                <a:latin typeface="微软雅黑" pitchFamily="34" charset="-122"/>
                <a:ea typeface="微软雅黑" pitchFamily="34" charset="-122"/>
                <a:sym typeface="微软雅黑" pitchFamily="34" charset="-122"/>
              </a:rPr>
              <a:t>演讲完毕，谢谢您的观看</a:t>
            </a:r>
            <a:r>
              <a:rPr lang="en-US" altLang="zh-CN" sz="3200" b="1" spc="300" dirty="0" smtClean="0">
                <a:solidFill>
                  <a:schemeClr val="tx1">
                    <a:lumMod val="65000"/>
                    <a:lumOff val="35000"/>
                  </a:schemeClr>
                </a:solidFill>
                <a:latin typeface="微软雅黑" pitchFamily="34" charset="-122"/>
                <a:ea typeface="微软雅黑" pitchFamily="34" charset="-122"/>
                <a:sym typeface="微软雅黑" pitchFamily="34" charset="-122"/>
              </a:rPr>
              <a:t>!</a:t>
            </a:r>
            <a:endParaRPr lang="zh-CN" altLang="en-US" sz="3200" b="1" spc="3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44" name="TextBox 7"/>
          <p:cNvSpPr>
            <a:spLocks noChangeArrowheads="1"/>
          </p:cNvSpPr>
          <p:nvPr/>
        </p:nvSpPr>
        <p:spPr bwMode="auto">
          <a:xfrm>
            <a:off x="6707867" y="3226809"/>
            <a:ext cx="1962094" cy="23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1500" dirty="0" smtClean="0">
                <a:solidFill>
                  <a:schemeClr val="tx1">
                    <a:lumMod val="65000"/>
                    <a:lumOff val="35000"/>
                  </a:schemeClr>
                </a:solidFill>
                <a:latin typeface="微软雅黑" pitchFamily="34" charset="-122"/>
                <a:ea typeface="微软雅黑" pitchFamily="34" charset="-122"/>
                <a:sym typeface="微软雅黑" pitchFamily="34" charset="-122"/>
              </a:rPr>
              <a:t>THE BUSINESS  PLAN</a:t>
            </a:r>
            <a:endParaRPr lang="zh-CN" altLang="en-US" sz="15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37" name="矩形 36"/>
          <p:cNvSpPr/>
          <p:nvPr/>
        </p:nvSpPr>
        <p:spPr>
          <a:xfrm>
            <a:off x="5449842" y="772344"/>
            <a:ext cx="3515440" cy="1607165"/>
          </a:xfrm>
          <a:prstGeom prst="rect">
            <a:avLst/>
          </a:prstGeom>
        </p:spPr>
        <p:txBody>
          <a:bodyPr wrap="none" lIns="128583" tIns="64291" rIns="128583" bIns="64291">
            <a:spAutoFit/>
          </a:bodyPr>
          <a:lstStyle/>
          <a:p>
            <a:pPr fontAlgn="auto">
              <a:spcBef>
                <a:spcPts val="0"/>
              </a:spcBef>
              <a:spcAft>
                <a:spcPts val="0"/>
              </a:spcAft>
              <a:defRPr/>
            </a:pPr>
            <a:r>
              <a:rPr lang="en-US" altLang="zh-CN" sz="9600" b="1" spc="422" dirty="0" smtClean="0">
                <a:solidFill>
                  <a:srgbClr val="AE1233"/>
                </a:solidFill>
                <a:latin typeface="微软雅黑" pitchFamily="34" charset="-122"/>
                <a:ea typeface="微软雅黑" pitchFamily="34" charset="-122"/>
                <a:sym typeface="微软雅黑" pitchFamily="34" charset="-122"/>
              </a:rPr>
              <a:t>2018</a:t>
            </a:r>
            <a:endParaRPr lang="zh-CN" altLang="en-US" sz="9600" b="1" spc="422" dirty="0">
              <a:solidFill>
                <a:srgbClr val="AE1233"/>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485609393"/>
      </p:ext>
    </p:extLst>
  </p:cSld>
  <p:clrMapOvr>
    <a:masterClrMapping/>
  </p:clrMapOvr>
  <p:transition spd="med" advClick="0" advTm="9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1000" fill="hold"/>
                                        <p:tgtEl>
                                          <p:spTgt spid="1027"/>
                                        </p:tgtEl>
                                        <p:attrNameLst>
                                          <p:attrName>ppt_x</p:attrName>
                                        </p:attrNameLst>
                                      </p:cBhvr>
                                      <p:tavLst>
                                        <p:tav tm="0">
                                          <p:val>
                                            <p:strVal val="0-#ppt_w/2"/>
                                          </p:val>
                                        </p:tav>
                                        <p:tav tm="100000">
                                          <p:val>
                                            <p:strVal val="#ppt_x"/>
                                          </p:val>
                                        </p:tav>
                                      </p:tavLst>
                                    </p:anim>
                                    <p:anim calcmode="lin" valueType="num">
                                      <p:cBhvr additive="base">
                                        <p:cTn id="8" dur="1000" fill="hold"/>
                                        <p:tgtEl>
                                          <p:spTgt spid="102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1000"/>
                                        <p:tgtEl>
                                          <p:spTgt spid="37"/>
                                        </p:tgtEl>
                                      </p:cBhvr>
                                    </p:animEffect>
                                  </p:childTnLst>
                                </p:cTn>
                              </p:par>
                              <p:par>
                                <p:cTn id="13" presetID="56" presetClass="entr" presetSubtype="0" fill="hold" grpId="0" nodeType="withEffect">
                                  <p:stCondLst>
                                    <p:cond delay="2500"/>
                                  </p:stCondLst>
                                  <p:iterate type="lt">
                                    <p:tmPct val="10000"/>
                                  </p:iterate>
                                  <p:childTnLst>
                                    <p:set>
                                      <p:cBhvr>
                                        <p:cTn id="14" dur="1" fill="hold">
                                          <p:stCondLst>
                                            <p:cond delay="0"/>
                                          </p:stCondLst>
                                        </p:cTn>
                                        <p:tgtEl>
                                          <p:spTgt spid="43"/>
                                        </p:tgtEl>
                                        <p:attrNameLst>
                                          <p:attrName>style.visibility</p:attrName>
                                        </p:attrNameLst>
                                      </p:cBhvr>
                                      <p:to>
                                        <p:strVal val="visible"/>
                                      </p:to>
                                    </p:set>
                                    <p:anim by="(-#ppt_w*2)" calcmode="lin" valueType="num">
                                      <p:cBhvr rctx="PPT">
                                        <p:cTn id="15" dur="500" autoRev="1" fill="hold">
                                          <p:stCondLst>
                                            <p:cond delay="0"/>
                                          </p:stCondLst>
                                        </p:cTn>
                                        <p:tgtEl>
                                          <p:spTgt spid="43"/>
                                        </p:tgtEl>
                                        <p:attrNameLst>
                                          <p:attrName>ppt_w</p:attrName>
                                        </p:attrNameLst>
                                      </p:cBhvr>
                                    </p:anim>
                                    <p:anim by="(#ppt_w*0.50)" calcmode="lin" valueType="num">
                                      <p:cBhvr>
                                        <p:cTn id="16" dur="500" decel="50000" autoRev="1" fill="hold">
                                          <p:stCondLst>
                                            <p:cond delay="0"/>
                                          </p:stCondLst>
                                        </p:cTn>
                                        <p:tgtEl>
                                          <p:spTgt spid="43"/>
                                        </p:tgtEl>
                                        <p:attrNameLst>
                                          <p:attrName>ppt_x</p:attrName>
                                        </p:attrNameLst>
                                      </p:cBhvr>
                                    </p:anim>
                                    <p:anim from="(-#ppt_h/2)" to="(#ppt_y)" calcmode="lin" valueType="num">
                                      <p:cBhvr>
                                        <p:cTn id="17" dur="1000" fill="hold">
                                          <p:stCondLst>
                                            <p:cond delay="0"/>
                                          </p:stCondLst>
                                        </p:cTn>
                                        <p:tgtEl>
                                          <p:spTgt spid="43"/>
                                        </p:tgtEl>
                                        <p:attrNameLst>
                                          <p:attrName>ppt_y</p:attrName>
                                        </p:attrNameLst>
                                      </p:cBhvr>
                                    </p:anim>
                                    <p:animRot by="21600000">
                                      <p:cBhvr>
                                        <p:cTn id="18" dur="1000" fill="hold">
                                          <p:stCondLst>
                                            <p:cond delay="0"/>
                                          </p:stCondLst>
                                        </p:cTn>
                                        <p:tgtEl>
                                          <p:spTgt spid="43"/>
                                        </p:tgtEl>
                                        <p:attrNameLst>
                                          <p:attrName>r</p:attrName>
                                        </p:attrNameLst>
                                      </p:cBhvr>
                                    </p:animRot>
                                  </p:childTnLst>
                                </p:cTn>
                              </p:par>
                              <p:par>
                                <p:cTn id="19" presetID="52" presetClass="entr" presetSubtype="0" fill="hold" grpId="0" nodeType="withEffect">
                                  <p:stCondLst>
                                    <p:cond delay="4800"/>
                                  </p:stCondLst>
                                  <p:iterate type="lt">
                                    <p:tmPct val="10000"/>
                                  </p:iterate>
                                  <p:childTnLst>
                                    <p:set>
                                      <p:cBhvr>
                                        <p:cTn id="20" dur="1" fill="hold">
                                          <p:stCondLst>
                                            <p:cond delay="0"/>
                                          </p:stCondLst>
                                        </p:cTn>
                                        <p:tgtEl>
                                          <p:spTgt spid="40"/>
                                        </p:tgtEl>
                                        <p:attrNameLst>
                                          <p:attrName>style.visibility</p:attrName>
                                        </p:attrNameLst>
                                      </p:cBhvr>
                                      <p:to>
                                        <p:strVal val="visible"/>
                                      </p:to>
                                    </p:set>
                                    <p:animScale>
                                      <p:cBhvr>
                                        <p:cTn id="21" dur="5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500" decel="50000" fill="hold">
                                          <p:stCondLst>
                                            <p:cond delay="0"/>
                                          </p:stCondLst>
                                        </p:cTn>
                                        <p:tgtEl>
                                          <p:spTgt spid="40"/>
                                        </p:tgtEl>
                                        <p:attrNameLst>
                                          <p:attrName>ppt_x</p:attrName>
                                          <p:attrName>ppt_y</p:attrName>
                                        </p:attrNameLst>
                                      </p:cBhvr>
                                    </p:animMotion>
                                    <p:animEffect transition="in" filter="fade">
                                      <p:cBhvr>
                                        <p:cTn id="23" dur="500"/>
                                        <p:tgtEl>
                                          <p:spTgt spid="40"/>
                                        </p:tgtEl>
                                      </p:cBhvr>
                                    </p:animEffect>
                                  </p:childTnLst>
                                </p:cTn>
                              </p:par>
                              <p:par>
                                <p:cTn id="24" presetID="52" presetClass="entr" presetSubtype="0" fill="hold" grpId="0" nodeType="withEffect">
                                  <p:stCondLst>
                                    <p:cond delay="6700"/>
                                  </p:stCondLst>
                                  <p:iterate type="lt">
                                    <p:tmPct val="10000"/>
                                  </p:iterate>
                                  <p:childTnLst>
                                    <p:set>
                                      <p:cBhvr>
                                        <p:cTn id="25" dur="1" fill="hold">
                                          <p:stCondLst>
                                            <p:cond delay="0"/>
                                          </p:stCondLst>
                                        </p:cTn>
                                        <p:tgtEl>
                                          <p:spTgt spid="44"/>
                                        </p:tgtEl>
                                        <p:attrNameLst>
                                          <p:attrName>style.visibility</p:attrName>
                                        </p:attrNameLst>
                                      </p:cBhvr>
                                      <p:to>
                                        <p:strVal val="visible"/>
                                      </p:to>
                                    </p:set>
                                    <p:animScale>
                                      <p:cBhvr>
                                        <p:cTn id="26" dur="5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500" decel="50000" fill="hold">
                                          <p:stCondLst>
                                            <p:cond delay="0"/>
                                          </p:stCondLst>
                                        </p:cTn>
                                        <p:tgtEl>
                                          <p:spTgt spid="44"/>
                                        </p:tgtEl>
                                        <p:attrNameLst>
                                          <p:attrName>ppt_x</p:attrName>
                                          <p:attrName>ppt_y</p:attrName>
                                        </p:attrNameLst>
                                      </p:cBhvr>
                                    </p:animMotion>
                                    <p:animEffect transition="in" filter="fade">
                                      <p:cBhvr>
                                        <p:cTn id="28" dur="500"/>
                                        <p:tgtEl>
                                          <p:spTgt spid="44"/>
                                        </p:tgtEl>
                                      </p:cBhvr>
                                    </p:animEffect>
                                  </p:childTnLst>
                                </p:cTn>
                              </p:par>
                              <p:par>
                                <p:cTn id="29" presetID="10" presetClass="entr" presetSubtype="0" fill="hold" grpId="0" nodeType="withEffect">
                                  <p:stCondLst>
                                    <p:cond delay="790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3" grpId="0"/>
      <p:bldP spid="44" grpId="0"/>
      <p:bldP spid="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4" name="文本框 2"/>
          <p:cNvSpPr txBox="1">
            <a:spLocks noChangeArrowheads="1"/>
          </p:cNvSpPr>
          <p:nvPr/>
        </p:nvSpPr>
        <p:spPr bwMode="auto">
          <a:xfrm>
            <a:off x="541067" y="896633"/>
            <a:ext cx="4463775" cy="3188079"/>
          </a:xfrm>
          <a:prstGeom prst="rect">
            <a:avLst/>
          </a:prstGeom>
          <a:noFill/>
          <a:ln w="9525">
            <a:noFill/>
            <a:miter lim="800000"/>
            <a:headEnd/>
            <a:tailEnd/>
          </a:ln>
        </p:spPr>
        <p:txBody>
          <a:bodyPr lIns="64810" tIns="32405" rIns="64810" bIns="32405">
            <a:spAutoFit/>
          </a:bodyPr>
          <a:lstStyle/>
          <a:p>
            <a:pPr algn="ctr" defTabSz="648012"/>
            <a:r>
              <a:rPr lang="en-US" altLang="zh-CN" sz="20300" b="1" dirty="0">
                <a:solidFill>
                  <a:schemeClr val="accent1"/>
                </a:solidFill>
                <a:latin typeface="微软雅黑" pitchFamily="34" charset="-122"/>
                <a:ea typeface="微软雅黑" pitchFamily="34" charset="-122"/>
              </a:rPr>
              <a:t>1</a:t>
            </a:r>
            <a:endParaRPr lang="zh-CN" altLang="en-US" sz="20300" b="1" dirty="0">
              <a:solidFill>
                <a:schemeClr val="accent1"/>
              </a:solidFill>
              <a:latin typeface="微软雅黑" pitchFamily="34" charset="-122"/>
              <a:ea typeface="微软雅黑" pitchFamily="34" charset="-122"/>
            </a:endParaRPr>
          </a:p>
        </p:txBody>
      </p:sp>
      <p:sp>
        <p:nvSpPr>
          <p:cNvPr id="31755" name="文本框 3"/>
          <p:cNvSpPr txBox="1">
            <a:spLocks noChangeArrowheads="1"/>
          </p:cNvSpPr>
          <p:nvPr/>
        </p:nvSpPr>
        <p:spPr bwMode="auto">
          <a:xfrm>
            <a:off x="3763894" y="2566291"/>
            <a:ext cx="3306390" cy="342442"/>
          </a:xfrm>
          <a:prstGeom prst="rect">
            <a:avLst/>
          </a:prstGeom>
          <a:noFill/>
          <a:ln w="9525">
            <a:noFill/>
            <a:miter lim="800000"/>
            <a:headEnd/>
            <a:tailEnd/>
          </a:ln>
        </p:spPr>
        <p:txBody>
          <a:bodyPr lIns="64810" tIns="32405" rIns="64810" bIns="32405">
            <a:spAutoFit/>
          </a:bodyPr>
          <a:lstStyle/>
          <a:p>
            <a:pPr defTabSz="648012"/>
            <a:r>
              <a:rPr lang="en-US" altLang="zh-CN" b="1" dirty="0">
                <a:solidFill>
                  <a:schemeClr val="accent1"/>
                </a:solidFill>
                <a:latin typeface="微软雅黑" pitchFamily="34" charset="-122"/>
                <a:ea typeface="微软雅黑" pitchFamily="34" charset="-122"/>
              </a:rPr>
              <a:t>MOMODA POWERPOINT</a:t>
            </a:r>
            <a:endParaRPr lang="zh-CN" altLang="en-US" b="1" dirty="0">
              <a:solidFill>
                <a:schemeClr val="accent1"/>
              </a:solidFill>
              <a:latin typeface="微软雅黑" pitchFamily="34" charset="-122"/>
              <a:ea typeface="微软雅黑" pitchFamily="34" charset="-122"/>
            </a:endParaRPr>
          </a:p>
        </p:txBody>
      </p:sp>
      <p:sp>
        <p:nvSpPr>
          <p:cNvPr id="5" name="Content Placeholder 2"/>
          <p:cNvSpPr txBox="1">
            <a:spLocks/>
          </p:cNvSpPr>
          <p:nvPr/>
        </p:nvSpPr>
        <p:spPr bwMode="auto">
          <a:xfrm>
            <a:off x="3763894" y="2895988"/>
            <a:ext cx="3905244" cy="582263"/>
          </a:xfrm>
          <a:prstGeom prst="rect">
            <a:avLst/>
          </a:prstGeom>
          <a:noFill/>
          <a:ln w="9525">
            <a:noFill/>
            <a:miter lim="800000"/>
            <a:headEnd/>
            <a:tailEnd/>
          </a:ln>
        </p:spPr>
        <p:txBody>
          <a:bodyPr lIns="64810" tIns="32405" rIns="64810" bIns="32405"/>
          <a:lstStyle/>
          <a:p>
            <a:pPr fontAlgn="auto">
              <a:lnSpc>
                <a:spcPct val="130000"/>
              </a:lnSpc>
              <a:spcBef>
                <a:spcPts val="0"/>
              </a:spcBef>
              <a:spcAft>
                <a:spcPts val="0"/>
              </a:spcAft>
              <a:defRPr/>
            </a:pPr>
            <a:r>
              <a:rPr lang="zh-CN" altLang="en-US" sz="900" kern="0" dirty="0" smtClean="0">
                <a:solidFill>
                  <a:schemeClr val="tx1">
                    <a:lumMod val="65000"/>
                    <a:lumOff val="35000"/>
                  </a:schemeClr>
                </a:solidFill>
                <a:latin typeface="微软雅黑" pitchFamily="34" charset="-122"/>
                <a:ea typeface="微软雅黑" pitchFamily="34" charset="-122"/>
              </a:rPr>
              <a:t>您的内容打在这里，或通过复制您的文本后在此框中选择粘贴并选择只保留文字您的内容打在这里您的内容打在这里，或通过复制您的文本后在此框中选择粘贴并选择只保留文字您的内容打在这里</a:t>
            </a:r>
            <a:endParaRPr lang="en-US" altLang="zh-CN" sz="900" kern="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endParaRPr lang="en-US" altLang="zh-CN" sz="900" kern="0" dirty="0">
              <a:solidFill>
                <a:schemeClr val="tx1">
                  <a:lumMod val="95000"/>
                  <a:lumOff val="5000"/>
                </a:schemeClr>
              </a:solidFill>
              <a:latin typeface="微软雅黑" pitchFamily="34" charset="-122"/>
              <a:ea typeface="微软雅黑" pitchFamily="34" charset="-122"/>
            </a:endParaRPr>
          </a:p>
        </p:txBody>
      </p:sp>
      <p:sp>
        <p:nvSpPr>
          <p:cNvPr id="8" name="任意多边形 7"/>
          <p:cNvSpPr/>
          <p:nvPr/>
        </p:nvSpPr>
        <p:spPr>
          <a:xfrm>
            <a:off x="3971477"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9" name="任意多边形 8"/>
          <p:cNvSpPr/>
          <p:nvPr/>
        </p:nvSpPr>
        <p:spPr>
          <a:xfrm>
            <a:off x="4350801"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0" name="任意多边形 9"/>
          <p:cNvSpPr/>
          <p:nvPr/>
        </p:nvSpPr>
        <p:spPr>
          <a:xfrm>
            <a:off x="4730125"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1" name="任意多边形 10"/>
          <p:cNvSpPr/>
          <p:nvPr/>
        </p:nvSpPr>
        <p:spPr>
          <a:xfrm>
            <a:off x="5109449"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2" name="任意多边形 11"/>
          <p:cNvSpPr/>
          <p:nvPr/>
        </p:nvSpPr>
        <p:spPr>
          <a:xfrm>
            <a:off x="5487279" y="1554514"/>
            <a:ext cx="470422"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1754"/>
                                        </p:tgtEl>
                                        <p:attrNameLst>
                                          <p:attrName>style.visibility</p:attrName>
                                        </p:attrNameLst>
                                      </p:cBhvr>
                                      <p:to>
                                        <p:strVal val="visible"/>
                                      </p:to>
                                    </p:set>
                                    <p:anim calcmode="lin" valueType="num">
                                      <p:cBhvr>
                                        <p:cTn id="7" dur="500" fill="hold"/>
                                        <p:tgtEl>
                                          <p:spTgt spid="31754"/>
                                        </p:tgtEl>
                                        <p:attrNameLst>
                                          <p:attrName>ppt_w</p:attrName>
                                        </p:attrNameLst>
                                      </p:cBhvr>
                                      <p:tavLst>
                                        <p:tav tm="0">
                                          <p:val>
                                            <p:fltVal val="0"/>
                                          </p:val>
                                        </p:tav>
                                        <p:tav tm="100000">
                                          <p:val>
                                            <p:strVal val="#ppt_w"/>
                                          </p:val>
                                        </p:tav>
                                      </p:tavLst>
                                    </p:anim>
                                    <p:anim calcmode="lin" valueType="num">
                                      <p:cBhvr>
                                        <p:cTn id="8" dur="500" fill="hold"/>
                                        <p:tgtEl>
                                          <p:spTgt spid="317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
                                        <p:tgtEl>
                                          <p:spTgt spid="8"/>
                                        </p:tgtEl>
                                      </p:cBhvr>
                                    </p:animEffect>
                                  </p:childTnLst>
                                </p:cTn>
                              </p:par>
                            </p:childTnLst>
                          </p:cTn>
                        </p:par>
                        <p:par>
                          <p:cTn id="13" fill="hold">
                            <p:stCondLst>
                              <p:cond delay="6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100"/>
                                        <p:tgtEl>
                                          <p:spTgt spid="9"/>
                                        </p:tgtEl>
                                      </p:cBhvr>
                                    </p:animEffect>
                                  </p:childTnLst>
                                </p:cTn>
                              </p:par>
                            </p:childTnLst>
                          </p:cTn>
                        </p:par>
                        <p:par>
                          <p:cTn id="17" fill="hold">
                            <p:stCondLst>
                              <p:cond delay="7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100"/>
                                        <p:tgtEl>
                                          <p:spTgt spid="10"/>
                                        </p:tgtEl>
                                      </p:cBhvr>
                                    </p:animEffect>
                                  </p:childTnLst>
                                </p:cTn>
                              </p:par>
                            </p:childTnLst>
                          </p:cTn>
                        </p:par>
                        <p:par>
                          <p:cTn id="21" fill="hold">
                            <p:stCondLst>
                              <p:cond delay="8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0"/>
                                        <p:tgtEl>
                                          <p:spTgt spid="11"/>
                                        </p:tgtEl>
                                      </p:cBhvr>
                                    </p:animEffect>
                                  </p:childTnLst>
                                </p:cTn>
                              </p:par>
                            </p:childTnLst>
                          </p:cTn>
                        </p:par>
                        <p:par>
                          <p:cTn id="25" fill="hold">
                            <p:stCondLst>
                              <p:cond delay="900"/>
                            </p:stCondLst>
                            <p:childTnLst>
                              <p:par>
                                <p:cTn id="26" presetID="22" presetClass="entr" presetSubtype="8"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100"/>
                                        <p:tgtEl>
                                          <p:spTgt spid="12"/>
                                        </p:tgtEl>
                                      </p:cBhvr>
                                    </p:animEffect>
                                  </p:childTnLst>
                                </p:cTn>
                              </p:par>
                            </p:childTnLst>
                          </p:cTn>
                        </p:par>
                        <p:par>
                          <p:cTn id="29" fill="hold">
                            <p:stCondLst>
                              <p:cond delay="1000"/>
                            </p:stCondLst>
                            <p:childTnLst>
                              <p:par>
                                <p:cTn id="30" presetID="47" presetClass="entr" presetSubtype="0" fill="hold" grpId="0" nodeType="afterEffect">
                                  <p:stCondLst>
                                    <p:cond delay="0"/>
                                  </p:stCondLst>
                                  <p:childTnLst>
                                    <p:set>
                                      <p:cBhvr>
                                        <p:cTn id="31" dur="1" fill="hold">
                                          <p:stCondLst>
                                            <p:cond delay="0"/>
                                          </p:stCondLst>
                                        </p:cTn>
                                        <p:tgtEl>
                                          <p:spTgt spid="31755"/>
                                        </p:tgtEl>
                                        <p:attrNameLst>
                                          <p:attrName>style.visibility</p:attrName>
                                        </p:attrNameLst>
                                      </p:cBhvr>
                                      <p:to>
                                        <p:strVal val="visible"/>
                                      </p:to>
                                    </p:set>
                                    <p:animEffect transition="in" filter="fade">
                                      <p:cBhvr>
                                        <p:cTn id="32" dur="1000"/>
                                        <p:tgtEl>
                                          <p:spTgt spid="31755"/>
                                        </p:tgtEl>
                                      </p:cBhvr>
                                    </p:animEffect>
                                    <p:anim calcmode="lin" valueType="num">
                                      <p:cBhvr>
                                        <p:cTn id="33" dur="1000" fill="hold"/>
                                        <p:tgtEl>
                                          <p:spTgt spid="31755"/>
                                        </p:tgtEl>
                                        <p:attrNameLst>
                                          <p:attrName>ppt_x</p:attrName>
                                        </p:attrNameLst>
                                      </p:cBhvr>
                                      <p:tavLst>
                                        <p:tav tm="0">
                                          <p:val>
                                            <p:strVal val="#ppt_x"/>
                                          </p:val>
                                        </p:tav>
                                        <p:tav tm="100000">
                                          <p:val>
                                            <p:strVal val="#ppt_x"/>
                                          </p:val>
                                        </p:tav>
                                      </p:tavLst>
                                    </p:anim>
                                    <p:anim calcmode="lin" valueType="num">
                                      <p:cBhvr>
                                        <p:cTn id="34" dur="1000" fill="hold"/>
                                        <p:tgtEl>
                                          <p:spTgt spid="31755"/>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9"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1000" fill="hold"/>
                                        <p:tgtEl>
                                          <p:spTgt spid="5"/>
                                        </p:tgtEl>
                                        <p:attrNameLst>
                                          <p:attrName>ppt_x</p:attrName>
                                        </p:attrNameLst>
                                      </p:cBhvr>
                                      <p:tavLst>
                                        <p:tav tm="0">
                                          <p:val>
                                            <p:strVal val="#ppt_x-.2"/>
                                          </p:val>
                                        </p:tav>
                                        <p:tav tm="100000">
                                          <p:val>
                                            <p:strVal val="#ppt_x"/>
                                          </p:val>
                                        </p:tav>
                                      </p:tavLst>
                                    </p:anim>
                                    <p:anim calcmode="lin" valueType="num">
                                      <p:cBhvr>
                                        <p:cTn id="3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4" grpId="0"/>
      <p:bldP spid="31755"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直接连接符 54"/>
          <p:cNvCxnSpPr/>
          <p:nvPr/>
        </p:nvCxnSpPr>
        <p:spPr>
          <a:xfrm rot="5400000">
            <a:off x="1199864" y="2086290"/>
            <a:ext cx="900278"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56" name="直接连接符 55"/>
          <p:cNvCxnSpPr/>
          <p:nvPr/>
        </p:nvCxnSpPr>
        <p:spPr>
          <a:xfrm rot="5400000">
            <a:off x="5123344" y="2086290"/>
            <a:ext cx="900278"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57" name="直接连接符 56"/>
          <p:cNvCxnSpPr/>
          <p:nvPr/>
        </p:nvCxnSpPr>
        <p:spPr>
          <a:xfrm rot="5400000">
            <a:off x="3174717" y="2086290"/>
            <a:ext cx="900278"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58" name="直接连接符 57"/>
          <p:cNvCxnSpPr/>
          <p:nvPr/>
        </p:nvCxnSpPr>
        <p:spPr>
          <a:xfrm rot="5400000">
            <a:off x="7087165" y="2086290"/>
            <a:ext cx="900278"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733552" y="1636151"/>
            <a:ext cx="7905225"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5" name="椭圆 14"/>
          <p:cNvSpPr/>
          <p:nvPr/>
        </p:nvSpPr>
        <p:spPr>
          <a:xfrm>
            <a:off x="1547931" y="1534065"/>
            <a:ext cx="204145" cy="20417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16" name="文本框 15"/>
          <p:cNvSpPr txBox="1"/>
          <p:nvPr/>
        </p:nvSpPr>
        <p:spPr>
          <a:xfrm>
            <a:off x="1198522" y="1131940"/>
            <a:ext cx="902968" cy="307777"/>
          </a:xfrm>
          <a:prstGeom prst="rect">
            <a:avLst/>
          </a:prstGeom>
          <a:noFill/>
        </p:spPr>
        <p:txBody>
          <a:bodyPr wrap="none" rtlCol="0">
            <a:spAutoFit/>
          </a:bodyPr>
          <a:lstStyle/>
          <a:p>
            <a:pPr algn="ctr"/>
            <a:r>
              <a:rPr lang="zh-CN" altLang="en-US" sz="1400" b="1"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第一季度</a:t>
            </a:r>
            <a:endParaRPr lang="zh-CN" altLang="en-US" sz="1400" b="1"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7" name="椭圆 16"/>
          <p:cNvSpPr/>
          <p:nvPr/>
        </p:nvSpPr>
        <p:spPr>
          <a:xfrm>
            <a:off x="1144497" y="2271811"/>
            <a:ext cx="1011017" cy="101115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8" name="椭圆 27"/>
          <p:cNvSpPr/>
          <p:nvPr/>
        </p:nvSpPr>
        <p:spPr>
          <a:xfrm>
            <a:off x="5471410" y="1534065"/>
            <a:ext cx="204145" cy="20417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29" name="文本框 28"/>
          <p:cNvSpPr txBox="1"/>
          <p:nvPr/>
        </p:nvSpPr>
        <p:spPr>
          <a:xfrm>
            <a:off x="5122004" y="1131940"/>
            <a:ext cx="902968" cy="307777"/>
          </a:xfrm>
          <a:prstGeom prst="rect">
            <a:avLst/>
          </a:prstGeom>
          <a:noFill/>
        </p:spPr>
        <p:txBody>
          <a:bodyPr wrap="none" rtlCol="0">
            <a:spAutoFit/>
          </a:bodyPr>
          <a:lstStyle/>
          <a:p>
            <a:pPr algn="ctr"/>
            <a:r>
              <a:rPr lang="zh-CN" altLang="en-US" sz="1400" b="1"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第三季度</a:t>
            </a:r>
            <a:endParaRPr lang="zh-CN" altLang="en-US" sz="1400" b="1"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30" name="椭圆 29"/>
          <p:cNvSpPr/>
          <p:nvPr/>
        </p:nvSpPr>
        <p:spPr>
          <a:xfrm>
            <a:off x="5067976" y="2271811"/>
            <a:ext cx="1011017" cy="101115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0" name="椭圆 39"/>
          <p:cNvSpPr/>
          <p:nvPr/>
        </p:nvSpPr>
        <p:spPr>
          <a:xfrm>
            <a:off x="3522784" y="1534065"/>
            <a:ext cx="204145" cy="20417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41" name="文本框 40"/>
          <p:cNvSpPr txBox="1"/>
          <p:nvPr/>
        </p:nvSpPr>
        <p:spPr>
          <a:xfrm>
            <a:off x="3173376" y="1131940"/>
            <a:ext cx="902968" cy="307777"/>
          </a:xfrm>
          <a:prstGeom prst="rect">
            <a:avLst/>
          </a:prstGeom>
          <a:noFill/>
        </p:spPr>
        <p:txBody>
          <a:bodyPr wrap="none" rtlCol="0">
            <a:spAutoFit/>
          </a:bodyPr>
          <a:lstStyle/>
          <a:p>
            <a:pPr algn="ctr"/>
            <a:r>
              <a:rPr lang="zh-CN" altLang="en-US" sz="1400" b="1"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第二季度</a:t>
            </a:r>
            <a:endParaRPr lang="zh-CN" altLang="en-US" sz="1400" b="1"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42" name="椭圆 41"/>
          <p:cNvSpPr/>
          <p:nvPr/>
        </p:nvSpPr>
        <p:spPr>
          <a:xfrm>
            <a:off x="2988343" y="2428485"/>
            <a:ext cx="1273029" cy="1273201"/>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5" name="椭圆 44"/>
          <p:cNvSpPr/>
          <p:nvPr/>
        </p:nvSpPr>
        <p:spPr>
          <a:xfrm>
            <a:off x="7435231" y="1534065"/>
            <a:ext cx="204145" cy="20417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46" name="文本框 45"/>
          <p:cNvSpPr txBox="1"/>
          <p:nvPr/>
        </p:nvSpPr>
        <p:spPr>
          <a:xfrm>
            <a:off x="7085824" y="1131940"/>
            <a:ext cx="902968" cy="307777"/>
          </a:xfrm>
          <a:prstGeom prst="rect">
            <a:avLst/>
          </a:prstGeom>
          <a:noFill/>
        </p:spPr>
        <p:txBody>
          <a:bodyPr wrap="none" rtlCol="0">
            <a:spAutoFit/>
          </a:bodyPr>
          <a:lstStyle/>
          <a:p>
            <a:pPr algn="ctr"/>
            <a:r>
              <a:rPr lang="zh-CN" altLang="en-US" sz="1400" b="1"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第四季度</a:t>
            </a:r>
            <a:endParaRPr lang="zh-CN" altLang="en-US" sz="1400" b="1"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47" name="椭圆 46"/>
          <p:cNvSpPr/>
          <p:nvPr/>
        </p:nvSpPr>
        <p:spPr>
          <a:xfrm>
            <a:off x="6900790" y="2284424"/>
            <a:ext cx="1273029" cy="1273201"/>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9" name="矩形 48"/>
          <p:cNvSpPr/>
          <p:nvPr/>
        </p:nvSpPr>
        <p:spPr>
          <a:xfrm>
            <a:off x="843112" y="3568144"/>
            <a:ext cx="1613789" cy="461665"/>
          </a:xfrm>
          <a:prstGeom prst="rect">
            <a:avLst/>
          </a:prstGeom>
        </p:spPr>
        <p:txBody>
          <a:bodyPr wrap="square" anchor="ctr">
            <a:spAutoFit/>
          </a:bodyPr>
          <a:lstStyle/>
          <a:p>
            <a:pPr algn="just">
              <a:lnSpc>
                <a:spcPct val="120000"/>
              </a:lnSpc>
            </a:pPr>
            <a:r>
              <a:rPr lang="zh-CN" altLang="en-US" sz="1000" dirty="0">
                <a:solidFill>
                  <a:schemeClr val="tx1">
                    <a:lumMod val="65000"/>
                    <a:lumOff val="35000"/>
                  </a:schemeClr>
                </a:solidFill>
                <a:latin typeface="微软雅黑" pitchFamily="34" charset="-122"/>
                <a:ea typeface="微软雅黑" pitchFamily="34" charset="-122"/>
              </a:rPr>
              <a:t>在这里填写第一季度的具体</a:t>
            </a:r>
            <a:r>
              <a:rPr lang="zh-CN" altLang="en-US" sz="1000" dirty="0" smtClean="0">
                <a:solidFill>
                  <a:schemeClr val="tx1">
                    <a:lumMod val="65000"/>
                    <a:lumOff val="35000"/>
                  </a:schemeClr>
                </a:solidFill>
                <a:latin typeface="微软雅黑" pitchFamily="34" charset="-122"/>
                <a:ea typeface="微软雅黑" pitchFamily="34" charset="-122"/>
              </a:rPr>
              <a:t>情况只</a:t>
            </a:r>
            <a:r>
              <a:rPr lang="zh-CN" altLang="en-US" sz="1000" dirty="0">
                <a:solidFill>
                  <a:schemeClr val="tx1">
                    <a:lumMod val="65000"/>
                    <a:lumOff val="35000"/>
                  </a:schemeClr>
                </a:solidFill>
                <a:latin typeface="微软雅黑" pitchFamily="34" charset="-122"/>
                <a:ea typeface="微软雅黑" pitchFamily="34" charset="-122"/>
              </a:rPr>
              <a:t>写完任务说明</a:t>
            </a:r>
          </a:p>
        </p:txBody>
      </p:sp>
      <p:sp>
        <p:nvSpPr>
          <p:cNvPr id="50" name="矩形 49"/>
          <p:cNvSpPr/>
          <p:nvPr/>
        </p:nvSpPr>
        <p:spPr>
          <a:xfrm>
            <a:off x="2817966" y="3996490"/>
            <a:ext cx="1613789" cy="461665"/>
          </a:xfrm>
          <a:prstGeom prst="rect">
            <a:avLst/>
          </a:prstGeom>
        </p:spPr>
        <p:txBody>
          <a:bodyPr wrap="square" anchor="ctr">
            <a:spAutoFit/>
          </a:bodyPr>
          <a:lstStyle/>
          <a:p>
            <a:pPr algn="just">
              <a:lnSpc>
                <a:spcPct val="120000"/>
              </a:lnSpc>
            </a:pPr>
            <a:r>
              <a:rPr lang="zh-CN" altLang="en-US" sz="1000" dirty="0">
                <a:solidFill>
                  <a:schemeClr val="tx1">
                    <a:lumMod val="65000"/>
                    <a:lumOff val="35000"/>
                  </a:schemeClr>
                </a:solidFill>
                <a:latin typeface="微软雅黑" pitchFamily="34" charset="-122"/>
                <a:ea typeface="微软雅黑" pitchFamily="34" charset="-122"/>
              </a:rPr>
              <a:t>在这里填写</a:t>
            </a:r>
            <a:r>
              <a:rPr lang="zh-CN" altLang="en-US" sz="1000" dirty="0" smtClean="0">
                <a:solidFill>
                  <a:schemeClr val="tx1">
                    <a:lumMod val="65000"/>
                    <a:lumOff val="35000"/>
                  </a:schemeClr>
                </a:solidFill>
                <a:latin typeface="微软雅黑" pitchFamily="34" charset="-122"/>
                <a:ea typeface="微软雅黑" pitchFamily="34" charset="-122"/>
              </a:rPr>
              <a:t>第二季度</a:t>
            </a:r>
            <a:r>
              <a:rPr lang="zh-CN" altLang="en-US" sz="1000" dirty="0">
                <a:solidFill>
                  <a:schemeClr val="tx1">
                    <a:lumMod val="65000"/>
                    <a:lumOff val="35000"/>
                  </a:schemeClr>
                </a:solidFill>
                <a:latin typeface="微软雅黑" pitchFamily="34" charset="-122"/>
                <a:ea typeface="微软雅黑" pitchFamily="34" charset="-122"/>
              </a:rPr>
              <a:t>的具体</a:t>
            </a:r>
            <a:r>
              <a:rPr lang="zh-CN" altLang="en-US" sz="1000" dirty="0" smtClean="0">
                <a:solidFill>
                  <a:schemeClr val="tx1">
                    <a:lumMod val="65000"/>
                    <a:lumOff val="35000"/>
                  </a:schemeClr>
                </a:solidFill>
                <a:latin typeface="微软雅黑" pitchFamily="34" charset="-122"/>
                <a:ea typeface="微软雅黑" pitchFamily="34" charset="-122"/>
              </a:rPr>
              <a:t>情况只</a:t>
            </a:r>
            <a:r>
              <a:rPr lang="zh-CN" altLang="en-US" sz="1000" dirty="0">
                <a:solidFill>
                  <a:schemeClr val="tx1">
                    <a:lumMod val="65000"/>
                    <a:lumOff val="35000"/>
                  </a:schemeClr>
                </a:solidFill>
                <a:latin typeface="微软雅黑" pitchFamily="34" charset="-122"/>
                <a:ea typeface="微软雅黑" pitchFamily="34" charset="-122"/>
              </a:rPr>
              <a:t>写完任务说明</a:t>
            </a:r>
          </a:p>
        </p:txBody>
      </p:sp>
      <p:sp>
        <p:nvSpPr>
          <p:cNvPr id="52" name="矩形 51"/>
          <p:cNvSpPr/>
          <p:nvPr/>
        </p:nvSpPr>
        <p:spPr>
          <a:xfrm>
            <a:off x="6730410" y="3852429"/>
            <a:ext cx="1613789" cy="461665"/>
          </a:xfrm>
          <a:prstGeom prst="rect">
            <a:avLst/>
          </a:prstGeom>
        </p:spPr>
        <p:txBody>
          <a:bodyPr wrap="square" anchor="ctr">
            <a:spAutoFit/>
          </a:bodyPr>
          <a:lstStyle/>
          <a:p>
            <a:pPr algn="just">
              <a:lnSpc>
                <a:spcPct val="120000"/>
              </a:lnSpc>
            </a:pPr>
            <a:r>
              <a:rPr lang="zh-CN" altLang="en-US" sz="1000" dirty="0">
                <a:solidFill>
                  <a:schemeClr val="tx1">
                    <a:lumMod val="65000"/>
                    <a:lumOff val="35000"/>
                  </a:schemeClr>
                </a:solidFill>
                <a:latin typeface="微软雅黑" pitchFamily="34" charset="-122"/>
                <a:ea typeface="微软雅黑" pitchFamily="34" charset="-122"/>
              </a:rPr>
              <a:t>在这里填写</a:t>
            </a:r>
            <a:r>
              <a:rPr lang="zh-CN" altLang="en-US" sz="1000" dirty="0" smtClean="0">
                <a:solidFill>
                  <a:schemeClr val="tx1">
                    <a:lumMod val="65000"/>
                    <a:lumOff val="35000"/>
                  </a:schemeClr>
                </a:solidFill>
                <a:latin typeface="微软雅黑" pitchFamily="34" charset="-122"/>
                <a:ea typeface="微软雅黑" pitchFamily="34" charset="-122"/>
              </a:rPr>
              <a:t>第四季度</a:t>
            </a:r>
            <a:r>
              <a:rPr lang="zh-CN" altLang="en-US" sz="1000" dirty="0">
                <a:solidFill>
                  <a:schemeClr val="tx1">
                    <a:lumMod val="65000"/>
                    <a:lumOff val="35000"/>
                  </a:schemeClr>
                </a:solidFill>
                <a:latin typeface="微软雅黑" pitchFamily="34" charset="-122"/>
                <a:ea typeface="微软雅黑" pitchFamily="34" charset="-122"/>
              </a:rPr>
              <a:t>的具体</a:t>
            </a:r>
            <a:r>
              <a:rPr lang="zh-CN" altLang="en-US" sz="1000" dirty="0" smtClean="0">
                <a:solidFill>
                  <a:schemeClr val="tx1">
                    <a:lumMod val="65000"/>
                    <a:lumOff val="35000"/>
                  </a:schemeClr>
                </a:solidFill>
                <a:latin typeface="微软雅黑" pitchFamily="34" charset="-122"/>
                <a:ea typeface="微软雅黑" pitchFamily="34" charset="-122"/>
              </a:rPr>
              <a:t>情况只</a:t>
            </a:r>
            <a:r>
              <a:rPr lang="zh-CN" altLang="en-US" sz="1000" dirty="0">
                <a:solidFill>
                  <a:schemeClr val="tx1">
                    <a:lumMod val="65000"/>
                    <a:lumOff val="35000"/>
                  </a:schemeClr>
                </a:solidFill>
                <a:latin typeface="微软雅黑" pitchFamily="34" charset="-122"/>
                <a:ea typeface="微软雅黑" pitchFamily="34" charset="-122"/>
              </a:rPr>
              <a:t>写完任务说明</a:t>
            </a:r>
          </a:p>
        </p:txBody>
      </p:sp>
      <p:sp>
        <p:nvSpPr>
          <p:cNvPr id="53" name="矩形 52"/>
          <p:cNvSpPr/>
          <p:nvPr/>
        </p:nvSpPr>
        <p:spPr>
          <a:xfrm>
            <a:off x="4766592" y="3568144"/>
            <a:ext cx="1613789" cy="461665"/>
          </a:xfrm>
          <a:prstGeom prst="rect">
            <a:avLst/>
          </a:prstGeom>
        </p:spPr>
        <p:txBody>
          <a:bodyPr wrap="square" anchor="ctr">
            <a:spAutoFit/>
          </a:bodyPr>
          <a:lstStyle/>
          <a:p>
            <a:pPr algn="just">
              <a:lnSpc>
                <a:spcPct val="120000"/>
              </a:lnSpc>
            </a:pPr>
            <a:r>
              <a:rPr lang="zh-CN" altLang="en-US" sz="1000" dirty="0">
                <a:solidFill>
                  <a:schemeClr val="tx1">
                    <a:lumMod val="65000"/>
                    <a:lumOff val="35000"/>
                  </a:schemeClr>
                </a:solidFill>
                <a:latin typeface="微软雅黑" pitchFamily="34" charset="-122"/>
                <a:ea typeface="微软雅黑" pitchFamily="34" charset="-122"/>
              </a:rPr>
              <a:t>在这里填写</a:t>
            </a:r>
            <a:r>
              <a:rPr lang="zh-CN" altLang="en-US" sz="1000" dirty="0" smtClean="0">
                <a:solidFill>
                  <a:schemeClr val="tx1">
                    <a:lumMod val="65000"/>
                    <a:lumOff val="35000"/>
                  </a:schemeClr>
                </a:solidFill>
                <a:latin typeface="微软雅黑" pitchFamily="34" charset="-122"/>
                <a:ea typeface="微软雅黑" pitchFamily="34" charset="-122"/>
              </a:rPr>
              <a:t>第三季度</a:t>
            </a:r>
            <a:r>
              <a:rPr lang="zh-CN" altLang="en-US" sz="1000" dirty="0">
                <a:solidFill>
                  <a:schemeClr val="tx1">
                    <a:lumMod val="65000"/>
                    <a:lumOff val="35000"/>
                  </a:schemeClr>
                </a:solidFill>
                <a:latin typeface="微软雅黑" pitchFamily="34" charset="-122"/>
                <a:ea typeface="微软雅黑" pitchFamily="34" charset="-122"/>
              </a:rPr>
              <a:t>的具体</a:t>
            </a:r>
            <a:r>
              <a:rPr lang="zh-CN" altLang="en-US" sz="1000" dirty="0" smtClean="0">
                <a:solidFill>
                  <a:schemeClr val="tx1">
                    <a:lumMod val="65000"/>
                    <a:lumOff val="35000"/>
                  </a:schemeClr>
                </a:solidFill>
                <a:latin typeface="微软雅黑" pitchFamily="34" charset="-122"/>
                <a:ea typeface="微软雅黑" pitchFamily="34" charset="-122"/>
              </a:rPr>
              <a:t>情况只</a:t>
            </a:r>
            <a:r>
              <a:rPr lang="zh-CN" altLang="en-US" sz="1000" dirty="0">
                <a:solidFill>
                  <a:schemeClr val="tx1">
                    <a:lumMod val="65000"/>
                    <a:lumOff val="35000"/>
                  </a:schemeClr>
                </a:solidFill>
                <a:latin typeface="微软雅黑" pitchFamily="34" charset="-122"/>
                <a:ea typeface="微软雅黑" pitchFamily="34" charset="-122"/>
              </a:rPr>
              <a:t>写完任务说明</a:t>
            </a:r>
          </a:p>
        </p:txBody>
      </p:sp>
      <p:sp>
        <p:nvSpPr>
          <p:cNvPr id="9" name="椭圆 8"/>
          <p:cNvSpPr/>
          <p:nvPr/>
        </p:nvSpPr>
        <p:spPr>
          <a:xfrm>
            <a:off x="1195521" y="2323903"/>
            <a:ext cx="908970" cy="909093"/>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352439" y="2500514"/>
            <a:ext cx="595138" cy="584956"/>
          </a:xfrm>
          <a:prstGeom prst="rect">
            <a:avLst/>
          </a:prstGeom>
          <a:noFill/>
        </p:spPr>
        <p:txBody>
          <a:bodyPr wrap="non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zh-CN" altLang="en-US"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标题</a:t>
            </a:r>
            <a:endPar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椭圆 36"/>
          <p:cNvSpPr/>
          <p:nvPr/>
        </p:nvSpPr>
        <p:spPr>
          <a:xfrm>
            <a:off x="5119003" y="2325189"/>
            <a:ext cx="908970" cy="909093"/>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5275917" y="2500514"/>
            <a:ext cx="595138" cy="584956"/>
          </a:xfrm>
          <a:prstGeom prst="rect">
            <a:avLst/>
          </a:prstGeom>
          <a:noFill/>
        </p:spPr>
        <p:txBody>
          <a:bodyPr wrap="non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zh-CN" altLang="en-US"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标题</a:t>
            </a:r>
            <a:endPar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椭圆 37"/>
          <p:cNvSpPr/>
          <p:nvPr/>
        </p:nvSpPr>
        <p:spPr>
          <a:xfrm>
            <a:off x="3060393" y="2509295"/>
            <a:ext cx="1125687" cy="1125839"/>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3275986" y="2690088"/>
            <a:ext cx="697748" cy="708105"/>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标题</a:t>
            </a:r>
            <a:endPar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椭圆 43"/>
          <p:cNvSpPr/>
          <p:nvPr/>
        </p:nvSpPr>
        <p:spPr>
          <a:xfrm>
            <a:off x="6973993" y="2358105"/>
            <a:ext cx="1125687" cy="1125839"/>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7188434" y="2546028"/>
            <a:ext cx="697748" cy="708105"/>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标题</a:t>
            </a:r>
            <a:endPar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616173658"/>
      </p:ext>
    </p:extLst>
  </p:cSld>
  <p:clrMapOvr>
    <a:masterClrMapping/>
  </p:clrMapOvr>
  <p:transition advClick="0" advTm="11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400"/>
                                        <p:tgtEl>
                                          <p:spTgt spid="14"/>
                                        </p:tgtEl>
                                      </p:cBhvr>
                                    </p:animEffect>
                                  </p:childTnLst>
                                </p:cTn>
                              </p:par>
                            </p:childTnLst>
                          </p:cTn>
                        </p:par>
                        <p:par>
                          <p:cTn id="8" fill="hold">
                            <p:stCondLst>
                              <p:cond delay="400"/>
                            </p:stCondLst>
                            <p:childTnLst>
                              <p:par>
                                <p:cTn id="9" presetID="42"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750"/>
                                        <p:tgtEl>
                                          <p:spTgt spid="15"/>
                                        </p:tgtEl>
                                      </p:cBhvr>
                                    </p:animEffect>
                                    <p:anim calcmode="lin" valueType="num">
                                      <p:cBhvr>
                                        <p:cTn id="12" dur="750" fill="hold"/>
                                        <p:tgtEl>
                                          <p:spTgt spid="15"/>
                                        </p:tgtEl>
                                        <p:attrNameLst>
                                          <p:attrName>ppt_x</p:attrName>
                                        </p:attrNameLst>
                                      </p:cBhvr>
                                      <p:tavLst>
                                        <p:tav tm="0">
                                          <p:val>
                                            <p:strVal val="#ppt_x"/>
                                          </p:val>
                                        </p:tav>
                                        <p:tav tm="100000">
                                          <p:val>
                                            <p:strVal val="#ppt_x"/>
                                          </p:val>
                                        </p:tav>
                                      </p:tavLst>
                                    </p:anim>
                                    <p:anim calcmode="lin" valueType="num">
                                      <p:cBhvr>
                                        <p:cTn id="13" dur="750" fill="hold"/>
                                        <p:tgtEl>
                                          <p:spTgt spid="15"/>
                                        </p:tgtEl>
                                        <p:attrNameLst>
                                          <p:attrName>ppt_y</p:attrName>
                                        </p:attrNameLst>
                                      </p:cBhvr>
                                      <p:tavLst>
                                        <p:tav tm="0">
                                          <p:val>
                                            <p:strVal val="#ppt_y+.1"/>
                                          </p:val>
                                        </p:tav>
                                        <p:tav tm="100000">
                                          <p:val>
                                            <p:strVal val="#ppt_y"/>
                                          </p:val>
                                        </p:tav>
                                      </p:tavLst>
                                    </p:anim>
                                  </p:childTnLst>
                                </p:cTn>
                              </p:par>
                              <p:par>
                                <p:cTn id="14" presetID="12" presetClass="entr" presetSubtype="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400"/>
                                        <p:tgtEl>
                                          <p:spTgt spid="16"/>
                                        </p:tgtEl>
                                        <p:attrNameLst>
                                          <p:attrName>ppt_y</p:attrName>
                                        </p:attrNameLst>
                                      </p:cBhvr>
                                      <p:tavLst>
                                        <p:tav tm="0">
                                          <p:val>
                                            <p:strVal val="#ppt_y-#ppt_h*1.125000"/>
                                          </p:val>
                                        </p:tav>
                                        <p:tav tm="100000">
                                          <p:val>
                                            <p:strVal val="#ppt_y"/>
                                          </p:val>
                                        </p:tav>
                                      </p:tavLst>
                                    </p:anim>
                                    <p:animEffect transition="in" filter="wipe(down)">
                                      <p:cBhvr>
                                        <p:cTn id="17" dur="400"/>
                                        <p:tgtEl>
                                          <p:spTgt spid="16"/>
                                        </p:tgtEl>
                                      </p:cBhvr>
                                    </p:animEffect>
                                  </p:childTnLst>
                                </p:cTn>
                              </p:par>
                            </p:childTnLst>
                          </p:cTn>
                        </p:par>
                        <p:par>
                          <p:cTn id="18" fill="hold">
                            <p:stCondLst>
                              <p:cond delay="1150"/>
                            </p:stCondLst>
                            <p:childTnLst>
                              <p:par>
                                <p:cTn id="19" presetID="22" presetClass="entr" presetSubtype="1" fill="hold"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wipe(up)">
                                      <p:cBhvr>
                                        <p:cTn id="21" dur="400"/>
                                        <p:tgtEl>
                                          <p:spTgt spid="55"/>
                                        </p:tgtEl>
                                      </p:cBhvr>
                                    </p:animEffect>
                                  </p:childTnLst>
                                </p:cTn>
                              </p:par>
                            </p:childTnLst>
                          </p:cTn>
                        </p:par>
                        <p:par>
                          <p:cTn id="22" fill="hold">
                            <p:stCondLst>
                              <p:cond delay="1550"/>
                            </p:stCondLst>
                            <p:childTnLst>
                              <p:par>
                                <p:cTn id="23" presetID="42"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750"/>
                                        <p:tgtEl>
                                          <p:spTgt spid="17"/>
                                        </p:tgtEl>
                                      </p:cBhvr>
                                    </p:animEffect>
                                    <p:anim calcmode="lin" valueType="num">
                                      <p:cBhvr>
                                        <p:cTn id="26" dur="750" fill="hold"/>
                                        <p:tgtEl>
                                          <p:spTgt spid="17"/>
                                        </p:tgtEl>
                                        <p:attrNameLst>
                                          <p:attrName>ppt_x</p:attrName>
                                        </p:attrNameLst>
                                      </p:cBhvr>
                                      <p:tavLst>
                                        <p:tav tm="0">
                                          <p:val>
                                            <p:strVal val="#ppt_x"/>
                                          </p:val>
                                        </p:tav>
                                        <p:tav tm="100000">
                                          <p:val>
                                            <p:strVal val="#ppt_x"/>
                                          </p:val>
                                        </p:tav>
                                      </p:tavLst>
                                    </p:anim>
                                    <p:anim calcmode="lin" valueType="num">
                                      <p:cBhvr>
                                        <p:cTn id="27" dur="75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750"/>
                                        <p:tgtEl>
                                          <p:spTgt spid="9"/>
                                        </p:tgtEl>
                                      </p:cBhvr>
                                    </p:animEffect>
                                    <p:anim calcmode="lin" valueType="num">
                                      <p:cBhvr>
                                        <p:cTn id="31" dur="750" fill="hold"/>
                                        <p:tgtEl>
                                          <p:spTgt spid="9"/>
                                        </p:tgtEl>
                                        <p:attrNameLst>
                                          <p:attrName>ppt_x</p:attrName>
                                        </p:attrNameLst>
                                      </p:cBhvr>
                                      <p:tavLst>
                                        <p:tav tm="0">
                                          <p:val>
                                            <p:strVal val="#ppt_x"/>
                                          </p:val>
                                        </p:tav>
                                        <p:tav tm="100000">
                                          <p:val>
                                            <p:strVal val="#ppt_x"/>
                                          </p:val>
                                        </p:tav>
                                      </p:tavLst>
                                    </p:anim>
                                    <p:anim calcmode="lin" valueType="num">
                                      <p:cBhvr>
                                        <p:cTn id="32" dur="75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23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400"/>
                                        <p:tgtEl>
                                          <p:spTgt spid="19"/>
                                        </p:tgtEl>
                                      </p:cBhvr>
                                    </p:animEffect>
                                  </p:childTnLst>
                                </p:cTn>
                              </p:par>
                            </p:childTnLst>
                          </p:cTn>
                        </p:par>
                        <p:par>
                          <p:cTn id="37" fill="hold">
                            <p:stCondLst>
                              <p:cond delay="2700"/>
                            </p:stCondLst>
                            <p:childTnLst>
                              <p:par>
                                <p:cTn id="38" presetID="42" presetClass="entr" presetSubtype="0"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750"/>
                                        <p:tgtEl>
                                          <p:spTgt spid="40"/>
                                        </p:tgtEl>
                                      </p:cBhvr>
                                    </p:animEffect>
                                    <p:anim calcmode="lin" valueType="num">
                                      <p:cBhvr>
                                        <p:cTn id="41" dur="750" fill="hold"/>
                                        <p:tgtEl>
                                          <p:spTgt spid="40"/>
                                        </p:tgtEl>
                                        <p:attrNameLst>
                                          <p:attrName>ppt_x</p:attrName>
                                        </p:attrNameLst>
                                      </p:cBhvr>
                                      <p:tavLst>
                                        <p:tav tm="0">
                                          <p:val>
                                            <p:strVal val="#ppt_x"/>
                                          </p:val>
                                        </p:tav>
                                        <p:tav tm="100000">
                                          <p:val>
                                            <p:strVal val="#ppt_x"/>
                                          </p:val>
                                        </p:tav>
                                      </p:tavLst>
                                    </p:anim>
                                    <p:anim calcmode="lin" valueType="num">
                                      <p:cBhvr>
                                        <p:cTn id="42" dur="750" fill="hold"/>
                                        <p:tgtEl>
                                          <p:spTgt spid="40"/>
                                        </p:tgtEl>
                                        <p:attrNameLst>
                                          <p:attrName>ppt_y</p:attrName>
                                        </p:attrNameLst>
                                      </p:cBhvr>
                                      <p:tavLst>
                                        <p:tav tm="0">
                                          <p:val>
                                            <p:strVal val="#ppt_y+.1"/>
                                          </p:val>
                                        </p:tav>
                                        <p:tav tm="100000">
                                          <p:val>
                                            <p:strVal val="#ppt_y"/>
                                          </p:val>
                                        </p:tav>
                                      </p:tavLst>
                                    </p:anim>
                                  </p:childTnLst>
                                </p:cTn>
                              </p:par>
                            </p:childTnLst>
                          </p:cTn>
                        </p:par>
                        <p:par>
                          <p:cTn id="43" fill="hold">
                            <p:stCondLst>
                              <p:cond delay="3450"/>
                            </p:stCondLst>
                            <p:childTnLst>
                              <p:par>
                                <p:cTn id="44" presetID="12" presetClass="entr" presetSubtype="1"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400"/>
                                        <p:tgtEl>
                                          <p:spTgt spid="41"/>
                                        </p:tgtEl>
                                        <p:attrNameLst>
                                          <p:attrName>ppt_y</p:attrName>
                                        </p:attrNameLst>
                                      </p:cBhvr>
                                      <p:tavLst>
                                        <p:tav tm="0">
                                          <p:val>
                                            <p:strVal val="#ppt_y-#ppt_h*1.125000"/>
                                          </p:val>
                                        </p:tav>
                                        <p:tav tm="100000">
                                          <p:val>
                                            <p:strVal val="#ppt_y"/>
                                          </p:val>
                                        </p:tav>
                                      </p:tavLst>
                                    </p:anim>
                                    <p:animEffect transition="in" filter="wipe(down)">
                                      <p:cBhvr>
                                        <p:cTn id="47" dur="400"/>
                                        <p:tgtEl>
                                          <p:spTgt spid="41"/>
                                        </p:tgtEl>
                                      </p:cBhvr>
                                    </p:animEffect>
                                  </p:childTnLst>
                                </p:cTn>
                              </p:par>
                            </p:childTnLst>
                          </p:cTn>
                        </p:par>
                        <p:par>
                          <p:cTn id="48" fill="hold">
                            <p:stCondLst>
                              <p:cond delay="3850"/>
                            </p:stCondLst>
                            <p:childTnLst>
                              <p:par>
                                <p:cTn id="49" presetID="22" presetClass="entr" presetSubtype="1"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wipe(up)">
                                      <p:cBhvr>
                                        <p:cTn id="51" dur="400"/>
                                        <p:tgtEl>
                                          <p:spTgt spid="57"/>
                                        </p:tgtEl>
                                      </p:cBhvr>
                                    </p:animEffect>
                                  </p:childTnLst>
                                </p:cTn>
                              </p:par>
                            </p:childTnLst>
                          </p:cTn>
                        </p:par>
                        <p:par>
                          <p:cTn id="52" fill="hold">
                            <p:stCondLst>
                              <p:cond delay="4250"/>
                            </p:stCondLst>
                            <p:childTnLst>
                              <p:par>
                                <p:cTn id="53" presetID="42" presetClass="entr" presetSubtype="0"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750"/>
                                        <p:tgtEl>
                                          <p:spTgt spid="42"/>
                                        </p:tgtEl>
                                      </p:cBhvr>
                                    </p:animEffect>
                                    <p:anim calcmode="lin" valueType="num">
                                      <p:cBhvr>
                                        <p:cTn id="56" dur="750" fill="hold"/>
                                        <p:tgtEl>
                                          <p:spTgt spid="42"/>
                                        </p:tgtEl>
                                        <p:attrNameLst>
                                          <p:attrName>ppt_x</p:attrName>
                                        </p:attrNameLst>
                                      </p:cBhvr>
                                      <p:tavLst>
                                        <p:tav tm="0">
                                          <p:val>
                                            <p:strVal val="#ppt_x"/>
                                          </p:val>
                                        </p:tav>
                                        <p:tav tm="100000">
                                          <p:val>
                                            <p:strVal val="#ppt_x"/>
                                          </p:val>
                                        </p:tav>
                                      </p:tavLst>
                                    </p:anim>
                                    <p:anim calcmode="lin" valueType="num">
                                      <p:cBhvr>
                                        <p:cTn id="57" dur="750" fill="hold"/>
                                        <p:tgtEl>
                                          <p:spTgt spid="4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750"/>
                                        <p:tgtEl>
                                          <p:spTgt spid="38"/>
                                        </p:tgtEl>
                                      </p:cBhvr>
                                    </p:animEffect>
                                    <p:anim calcmode="lin" valueType="num">
                                      <p:cBhvr>
                                        <p:cTn id="61" dur="750" fill="hold"/>
                                        <p:tgtEl>
                                          <p:spTgt spid="38"/>
                                        </p:tgtEl>
                                        <p:attrNameLst>
                                          <p:attrName>ppt_x</p:attrName>
                                        </p:attrNameLst>
                                      </p:cBhvr>
                                      <p:tavLst>
                                        <p:tav tm="0">
                                          <p:val>
                                            <p:strVal val="#ppt_x"/>
                                          </p:val>
                                        </p:tav>
                                        <p:tav tm="100000">
                                          <p:val>
                                            <p:strVal val="#ppt_x"/>
                                          </p:val>
                                        </p:tav>
                                      </p:tavLst>
                                    </p:anim>
                                    <p:anim calcmode="lin" valueType="num">
                                      <p:cBhvr>
                                        <p:cTn id="62" dur="750" fill="hold"/>
                                        <p:tgtEl>
                                          <p:spTgt spid="38"/>
                                        </p:tgtEl>
                                        <p:attrNameLst>
                                          <p:attrName>ppt_y</p:attrName>
                                        </p:attrNameLst>
                                      </p:cBhvr>
                                      <p:tavLst>
                                        <p:tav tm="0">
                                          <p:val>
                                            <p:strVal val="#ppt_y+.1"/>
                                          </p:val>
                                        </p:tav>
                                        <p:tav tm="100000">
                                          <p:val>
                                            <p:strVal val="#ppt_y"/>
                                          </p:val>
                                        </p:tav>
                                      </p:tavLst>
                                    </p:anim>
                                  </p:childTnLst>
                                </p:cTn>
                              </p:par>
                            </p:childTnLst>
                          </p:cTn>
                        </p:par>
                        <p:par>
                          <p:cTn id="63" fill="hold">
                            <p:stCondLst>
                              <p:cond delay="5000"/>
                            </p:stCondLst>
                            <p:childTnLst>
                              <p:par>
                                <p:cTn id="64" presetID="10" presetClass="entr" presetSubtype="0"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400"/>
                                        <p:tgtEl>
                                          <p:spTgt spid="43"/>
                                        </p:tgtEl>
                                      </p:cBhvr>
                                    </p:animEffect>
                                  </p:childTnLst>
                                </p:cTn>
                              </p:par>
                            </p:childTnLst>
                          </p:cTn>
                        </p:par>
                        <p:par>
                          <p:cTn id="67" fill="hold">
                            <p:stCondLst>
                              <p:cond delay="5400"/>
                            </p:stCondLst>
                            <p:childTnLst>
                              <p:par>
                                <p:cTn id="68" presetID="42" presetClass="entr" presetSubtype="0"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750"/>
                                        <p:tgtEl>
                                          <p:spTgt spid="28"/>
                                        </p:tgtEl>
                                      </p:cBhvr>
                                    </p:animEffect>
                                    <p:anim calcmode="lin" valueType="num">
                                      <p:cBhvr>
                                        <p:cTn id="71" dur="750" fill="hold"/>
                                        <p:tgtEl>
                                          <p:spTgt spid="28"/>
                                        </p:tgtEl>
                                        <p:attrNameLst>
                                          <p:attrName>ppt_x</p:attrName>
                                        </p:attrNameLst>
                                      </p:cBhvr>
                                      <p:tavLst>
                                        <p:tav tm="0">
                                          <p:val>
                                            <p:strVal val="#ppt_x"/>
                                          </p:val>
                                        </p:tav>
                                        <p:tav tm="100000">
                                          <p:val>
                                            <p:strVal val="#ppt_x"/>
                                          </p:val>
                                        </p:tav>
                                      </p:tavLst>
                                    </p:anim>
                                    <p:anim calcmode="lin" valueType="num">
                                      <p:cBhvr>
                                        <p:cTn id="72" dur="750" fill="hold"/>
                                        <p:tgtEl>
                                          <p:spTgt spid="28"/>
                                        </p:tgtEl>
                                        <p:attrNameLst>
                                          <p:attrName>ppt_y</p:attrName>
                                        </p:attrNameLst>
                                      </p:cBhvr>
                                      <p:tavLst>
                                        <p:tav tm="0">
                                          <p:val>
                                            <p:strVal val="#ppt_y+.1"/>
                                          </p:val>
                                        </p:tav>
                                        <p:tav tm="100000">
                                          <p:val>
                                            <p:strVal val="#ppt_y"/>
                                          </p:val>
                                        </p:tav>
                                      </p:tavLst>
                                    </p:anim>
                                  </p:childTnLst>
                                </p:cTn>
                              </p:par>
                            </p:childTnLst>
                          </p:cTn>
                        </p:par>
                        <p:par>
                          <p:cTn id="73" fill="hold">
                            <p:stCondLst>
                              <p:cond delay="6150"/>
                            </p:stCondLst>
                            <p:childTnLst>
                              <p:par>
                                <p:cTn id="74" presetID="12" presetClass="entr" presetSubtype="1"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400"/>
                                        <p:tgtEl>
                                          <p:spTgt spid="29"/>
                                        </p:tgtEl>
                                        <p:attrNameLst>
                                          <p:attrName>ppt_y</p:attrName>
                                        </p:attrNameLst>
                                      </p:cBhvr>
                                      <p:tavLst>
                                        <p:tav tm="0">
                                          <p:val>
                                            <p:strVal val="#ppt_y-#ppt_h*1.125000"/>
                                          </p:val>
                                        </p:tav>
                                        <p:tav tm="100000">
                                          <p:val>
                                            <p:strVal val="#ppt_y"/>
                                          </p:val>
                                        </p:tav>
                                      </p:tavLst>
                                    </p:anim>
                                    <p:animEffect transition="in" filter="wipe(down)">
                                      <p:cBhvr>
                                        <p:cTn id="77" dur="400"/>
                                        <p:tgtEl>
                                          <p:spTgt spid="29"/>
                                        </p:tgtEl>
                                      </p:cBhvr>
                                    </p:animEffect>
                                  </p:childTnLst>
                                </p:cTn>
                              </p:par>
                            </p:childTnLst>
                          </p:cTn>
                        </p:par>
                        <p:par>
                          <p:cTn id="78" fill="hold">
                            <p:stCondLst>
                              <p:cond delay="6550"/>
                            </p:stCondLst>
                            <p:childTnLst>
                              <p:par>
                                <p:cTn id="79" presetID="22" presetClass="entr" presetSubtype="1" fill="hold" nodeType="after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wipe(up)">
                                      <p:cBhvr>
                                        <p:cTn id="81" dur="400"/>
                                        <p:tgtEl>
                                          <p:spTgt spid="56"/>
                                        </p:tgtEl>
                                      </p:cBhvr>
                                    </p:animEffect>
                                  </p:childTnLst>
                                </p:cTn>
                              </p:par>
                            </p:childTnLst>
                          </p:cTn>
                        </p:par>
                        <p:par>
                          <p:cTn id="82" fill="hold">
                            <p:stCondLst>
                              <p:cond delay="6950"/>
                            </p:stCondLst>
                            <p:childTnLst>
                              <p:par>
                                <p:cTn id="83" presetID="42" presetClass="entr" presetSubtype="0"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750"/>
                                        <p:tgtEl>
                                          <p:spTgt spid="30"/>
                                        </p:tgtEl>
                                      </p:cBhvr>
                                    </p:animEffect>
                                    <p:anim calcmode="lin" valueType="num">
                                      <p:cBhvr>
                                        <p:cTn id="86" dur="750" fill="hold"/>
                                        <p:tgtEl>
                                          <p:spTgt spid="30"/>
                                        </p:tgtEl>
                                        <p:attrNameLst>
                                          <p:attrName>ppt_x</p:attrName>
                                        </p:attrNameLst>
                                      </p:cBhvr>
                                      <p:tavLst>
                                        <p:tav tm="0">
                                          <p:val>
                                            <p:strVal val="#ppt_x"/>
                                          </p:val>
                                        </p:tav>
                                        <p:tav tm="100000">
                                          <p:val>
                                            <p:strVal val="#ppt_x"/>
                                          </p:val>
                                        </p:tav>
                                      </p:tavLst>
                                    </p:anim>
                                    <p:anim calcmode="lin" valueType="num">
                                      <p:cBhvr>
                                        <p:cTn id="87" dur="750" fill="hold"/>
                                        <p:tgtEl>
                                          <p:spTgt spid="3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750"/>
                                        <p:tgtEl>
                                          <p:spTgt spid="37"/>
                                        </p:tgtEl>
                                      </p:cBhvr>
                                    </p:animEffect>
                                    <p:anim calcmode="lin" valueType="num">
                                      <p:cBhvr>
                                        <p:cTn id="91" dur="750" fill="hold"/>
                                        <p:tgtEl>
                                          <p:spTgt spid="37"/>
                                        </p:tgtEl>
                                        <p:attrNameLst>
                                          <p:attrName>ppt_x</p:attrName>
                                        </p:attrNameLst>
                                      </p:cBhvr>
                                      <p:tavLst>
                                        <p:tav tm="0">
                                          <p:val>
                                            <p:strVal val="#ppt_x"/>
                                          </p:val>
                                        </p:tav>
                                        <p:tav tm="100000">
                                          <p:val>
                                            <p:strVal val="#ppt_x"/>
                                          </p:val>
                                        </p:tav>
                                      </p:tavLst>
                                    </p:anim>
                                    <p:anim calcmode="lin" valueType="num">
                                      <p:cBhvr>
                                        <p:cTn id="92" dur="750" fill="hold"/>
                                        <p:tgtEl>
                                          <p:spTgt spid="37"/>
                                        </p:tgtEl>
                                        <p:attrNameLst>
                                          <p:attrName>ppt_y</p:attrName>
                                        </p:attrNameLst>
                                      </p:cBhvr>
                                      <p:tavLst>
                                        <p:tav tm="0">
                                          <p:val>
                                            <p:strVal val="#ppt_y+.1"/>
                                          </p:val>
                                        </p:tav>
                                        <p:tav tm="100000">
                                          <p:val>
                                            <p:strVal val="#ppt_y"/>
                                          </p:val>
                                        </p:tav>
                                      </p:tavLst>
                                    </p:anim>
                                  </p:childTnLst>
                                </p:cTn>
                              </p:par>
                            </p:childTnLst>
                          </p:cTn>
                        </p:par>
                        <p:par>
                          <p:cTn id="93" fill="hold">
                            <p:stCondLst>
                              <p:cond delay="7700"/>
                            </p:stCondLst>
                            <p:childTnLst>
                              <p:par>
                                <p:cTn id="94" presetID="10" presetClass="entr" presetSubtype="0"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fade">
                                      <p:cBhvr>
                                        <p:cTn id="96" dur="400"/>
                                        <p:tgtEl>
                                          <p:spTgt spid="31"/>
                                        </p:tgtEl>
                                      </p:cBhvr>
                                    </p:animEffect>
                                  </p:childTnLst>
                                </p:cTn>
                              </p:par>
                            </p:childTnLst>
                          </p:cTn>
                        </p:par>
                        <p:par>
                          <p:cTn id="97" fill="hold">
                            <p:stCondLst>
                              <p:cond delay="8100"/>
                            </p:stCondLst>
                            <p:childTnLst>
                              <p:par>
                                <p:cTn id="98" presetID="42" presetClass="entr" presetSubtype="0" fill="hold" grpId="0" nodeType="afterEffect">
                                  <p:stCondLst>
                                    <p:cond delay="0"/>
                                  </p:stCondLst>
                                  <p:childTnLst>
                                    <p:set>
                                      <p:cBhvr>
                                        <p:cTn id="99" dur="1" fill="hold">
                                          <p:stCondLst>
                                            <p:cond delay="0"/>
                                          </p:stCondLst>
                                        </p:cTn>
                                        <p:tgtEl>
                                          <p:spTgt spid="45"/>
                                        </p:tgtEl>
                                        <p:attrNameLst>
                                          <p:attrName>style.visibility</p:attrName>
                                        </p:attrNameLst>
                                      </p:cBhvr>
                                      <p:to>
                                        <p:strVal val="visible"/>
                                      </p:to>
                                    </p:set>
                                    <p:animEffect transition="in" filter="fade">
                                      <p:cBhvr>
                                        <p:cTn id="100" dur="750"/>
                                        <p:tgtEl>
                                          <p:spTgt spid="45"/>
                                        </p:tgtEl>
                                      </p:cBhvr>
                                    </p:animEffect>
                                    <p:anim calcmode="lin" valueType="num">
                                      <p:cBhvr>
                                        <p:cTn id="101" dur="750" fill="hold"/>
                                        <p:tgtEl>
                                          <p:spTgt spid="45"/>
                                        </p:tgtEl>
                                        <p:attrNameLst>
                                          <p:attrName>ppt_x</p:attrName>
                                        </p:attrNameLst>
                                      </p:cBhvr>
                                      <p:tavLst>
                                        <p:tav tm="0">
                                          <p:val>
                                            <p:strVal val="#ppt_x"/>
                                          </p:val>
                                        </p:tav>
                                        <p:tav tm="100000">
                                          <p:val>
                                            <p:strVal val="#ppt_x"/>
                                          </p:val>
                                        </p:tav>
                                      </p:tavLst>
                                    </p:anim>
                                    <p:anim calcmode="lin" valueType="num">
                                      <p:cBhvr>
                                        <p:cTn id="102" dur="750" fill="hold"/>
                                        <p:tgtEl>
                                          <p:spTgt spid="45"/>
                                        </p:tgtEl>
                                        <p:attrNameLst>
                                          <p:attrName>ppt_y</p:attrName>
                                        </p:attrNameLst>
                                      </p:cBhvr>
                                      <p:tavLst>
                                        <p:tav tm="0">
                                          <p:val>
                                            <p:strVal val="#ppt_y+.1"/>
                                          </p:val>
                                        </p:tav>
                                        <p:tav tm="100000">
                                          <p:val>
                                            <p:strVal val="#ppt_y"/>
                                          </p:val>
                                        </p:tav>
                                      </p:tavLst>
                                    </p:anim>
                                  </p:childTnLst>
                                </p:cTn>
                              </p:par>
                            </p:childTnLst>
                          </p:cTn>
                        </p:par>
                        <p:par>
                          <p:cTn id="103" fill="hold">
                            <p:stCondLst>
                              <p:cond delay="8850"/>
                            </p:stCondLst>
                            <p:childTnLst>
                              <p:par>
                                <p:cTn id="104" presetID="12" presetClass="entr" presetSubtype="1" fill="hold" grpId="0" nodeType="afterEffect">
                                  <p:stCondLst>
                                    <p:cond delay="0"/>
                                  </p:stCondLst>
                                  <p:childTnLst>
                                    <p:set>
                                      <p:cBhvr>
                                        <p:cTn id="105" dur="1" fill="hold">
                                          <p:stCondLst>
                                            <p:cond delay="0"/>
                                          </p:stCondLst>
                                        </p:cTn>
                                        <p:tgtEl>
                                          <p:spTgt spid="46"/>
                                        </p:tgtEl>
                                        <p:attrNameLst>
                                          <p:attrName>style.visibility</p:attrName>
                                        </p:attrNameLst>
                                      </p:cBhvr>
                                      <p:to>
                                        <p:strVal val="visible"/>
                                      </p:to>
                                    </p:set>
                                    <p:anim calcmode="lin" valueType="num">
                                      <p:cBhvr additive="base">
                                        <p:cTn id="106" dur="400"/>
                                        <p:tgtEl>
                                          <p:spTgt spid="46"/>
                                        </p:tgtEl>
                                        <p:attrNameLst>
                                          <p:attrName>ppt_y</p:attrName>
                                        </p:attrNameLst>
                                      </p:cBhvr>
                                      <p:tavLst>
                                        <p:tav tm="0">
                                          <p:val>
                                            <p:strVal val="#ppt_y-#ppt_h*1.125000"/>
                                          </p:val>
                                        </p:tav>
                                        <p:tav tm="100000">
                                          <p:val>
                                            <p:strVal val="#ppt_y"/>
                                          </p:val>
                                        </p:tav>
                                      </p:tavLst>
                                    </p:anim>
                                    <p:animEffect transition="in" filter="wipe(down)">
                                      <p:cBhvr>
                                        <p:cTn id="107" dur="400"/>
                                        <p:tgtEl>
                                          <p:spTgt spid="46"/>
                                        </p:tgtEl>
                                      </p:cBhvr>
                                    </p:animEffect>
                                  </p:childTnLst>
                                </p:cTn>
                              </p:par>
                            </p:childTnLst>
                          </p:cTn>
                        </p:par>
                        <p:par>
                          <p:cTn id="108" fill="hold">
                            <p:stCondLst>
                              <p:cond delay="9250"/>
                            </p:stCondLst>
                            <p:childTnLst>
                              <p:par>
                                <p:cTn id="109" presetID="22" presetClass="entr" presetSubtype="1" fill="hold" nodeType="afterEffect">
                                  <p:stCondLst>
                                    <p:cond delay="0"/>
                                  </p:stCondLst>
                                  <p:childTnLst>
                                    <p:set>
                                      <p:cBhvr>
                                        <p:cTn id="110" dur="1" fill="hold">
                                          <p:stCondLst>
                                            <p:cond delay="0"/>
                                          </p:stCondLst>
                                        </p:cTn>
                                        <p:tgtEl>
                                          <p:spTgt spid="58"/>
                                        </p:tgtEl>
                                        <p:attrNameLst>
                                          <p:attrName>style.visibility</p:attrName>
                                        </p:attrNameLst>
                                      </p:cBhvr>
                                      <p:to>
                                        <p:strVal val="visible"/>
                                      </p:to>
                                    </p:set>
                                    <p:animEffect transition="in" filter="wipe(up)">
                                      <p:cBhvr>
                                        <p:cTn id="111" dur="400"/>
                                        <p:tgtEl>
                                          <p:spTgt spid="58"/>
                                        </p:tgtEl>
                                      </p:cBhvr>
                                    </p:animEffect>
                                  </p:childTnLst>
                                </p:cTn>
                              </p:par>
                            </p:childTnLst>
                          </p:cTn>
                        </p:par>
                        <p:par>
                          <p:cTn id="112" fill="hold">
                            <p:stCondLst>
                              <p:cond delay="9650"/>
                            </p:stCondLst>
                            <p:childTnLst>
                              <p:par>
                                <p:cTn id="113" presetID="42" presetClass="entr" presetSubtype="0" fill="hold" grpId="0" nodeType="afterEffect">
                                  <p:stCondLst>
                                    <p:cond delay="0"/>
                                  </p:stCondLst>
                                  <p:childTnLst>
                                    <p:set>
                                      <p:cBhvr>
                                        <p:cTn id="114" dur="1" fill="hold">
                                          <p:stCondLst>
                                            <p:cond delay="0"/>
                                          </p:stCondLst>
                                        </p:cTn>
                                        <p:tgtEl>
                                          <p:spTgt spid="47"/>
                                        </p:tgtEl>
                                        <p:attrNameLst>
                                          <p:attrName>style.visibility</p:attrName>
                                        </p:attrNameLst>
                                      </p:cBhvr>
                                      <p:to>
                                        <p:strVal val="visible"/>
                                      </p:to>
                                    </p:set>
                                    <p:animEffect transition="in" filter="fade">
                                      <p:cBhvr>
                                        <p:cTn id="115" dur="750"/>
                                        <p:tgtEl>
                                          <p:spTgt spid="47"/>
                                        </p:tgtEl>
                                      </p:cBhvr>
                                    </p:animEffect>
                                    <p:anim calcmode="lin" valueType="num">
                                      <p:cBhvr>
                                        <p:cTn id="116" dur="750" fill="hold"/>
                                        <p:tgtEl>
                                          <p:spTgt spid="47"/>
                                        </p:tgtEl>
                                        <p:attrNameLst>
                                          <p:attrName>ppt_x</p:attrName>
                                        </p:attrNameLst>
                                      </p:cBhvr>
                                      <p:tavLst>
                                        <p:tav tm="0">
                                          <p:val>
                                            <p:strVal val="#ppt_x"/>
                                          </p:val>
                                        </p:tav>
                                        <p:tav tm="100000">
                                          <p:val>
                                            <p:strVal val="#ppt_x"/>
                                          </p:val>
                                        </p:tav>
                                      </p:tavLst>
                                    </p:anim>
                                    <p:anim calcmode="lin" valueType="num">
                                      <p:cBhvr>
                                        <p:cTn id="117" dur="750" fill="hold"/>
                                        <p:tgtEl>
                                          <p:spTgt spid="47"/>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44"/>
                                        </p:tgtEl>
                                        <p:attrNameLst>
                                          <p:attrName>style.visibility</p:attrName>
                                        </p:attrNameLst>
                                      </p:cBhvr>
                                      <p:to>
                                        <p:strVal val="visible"/>
                                      </p:to>
                                    </p:set>
                                    <p:animEffect transition="in" filter="fade">
                                      <p:cBhvr>
                                        <p:cTn id="120" dur="750"/>
                                        <p:tgtEl>
                                          <p:spTgt spid="44"/>
                                        </p:tgtEl>
                                      </p:cBhvr>
                                    </p:animEffect>
                                    <p:anim calcmode="lin" valueType="num">
                                      <p:cBhvr>
                                        <p:cTn id="121" dur="750" fill="hold"/>
                                        <p:tgtEl>
                                          <p:spTgt spid="44"/>
                                        </p:tgtEl>
                                        <p:attrNameLst>
                                          <p:attrName>ppt_x</p:attrName>
                                        </p:attrNameLst>
                                      </p:cBhvr>
                                      <p:tavLst>
                                        <p:tav tm="0">
                                          <p:val>
                                            <p:strVal val="#ppt_x"/>
                                          </p:val>
                                        </p:tav>
                                        <p:tav tm="100000">
                                          <p:val>
                                            <p:strVal val="#ppt_x"/>
                                          </p:val>
                                        </p:tav>
                                      </p:tavLst>
                                    </p:anim>
                                    <p:anim calcmode="lin" valueType="num">
                                      <p:cBhvr>
                                        <p:cTn id="122" dur="750" fill="hold"/>
                                        <p:tgtEl>
                                          <p:spTgt spid="44"/>
                                        </p:tgtEl>
                                        <p:attrNameLst>
                                          <p:attrName>ppt_y</p:attrName>
                                        </p:attrNameLst>
                                      </p:cBhvr>
                                      <p:tavLst>
                                        <p:tav tm="0">
                                          <p:val>
                                            <p:strVal val="#ppt_y+.1"/>
                                          </p:val>
                                        </p:tav>
                                        <p:tav tm="100000">
                                          <p:val>
                                            <p:strVal val="#ppt_y"/>
                                          </p:val>
                                        </p:tav>
                                      </p:tavLst>
                                    </p:anim>
                                  </p:childTnLst>
                                </p:cTn>
                              </p:par>
                            </p:childTnLst>
                          </p:cTn>
                        </p:par>
                        <p:par>
                          <p:cTn id="123" fill="hold">
                            <p:stCondLst>
                              <p:cond delay="10400"/>
                            </p:stCondLst>
                            <p:childTnLst>
                              <p:par>
                                <p:cTn id="124" presetID="10" presetClass="entr" presetSubtype="0" fill="hold" grpId="0" nodeType="after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400"/>
                                        <p:tgtEl>
                                          <p:spTgt spid="48"/>
                                        </p:tgtEl>
                                      </p:cBhvr>
                                    </p:animEffect>
                                  </p:childTnLst>
                                </p:cTn>
                              </p:par>
                            </p:childTnLst>
                          </p:cTn>
                        </p:par>
                        <p:par>
                          <p:cTn id="127" fill="hold">
                            <p:stCondLst>
                              <p:cond delay="10800"/>
                            </p:stCondLst>
                            <p:childTnLst>
                              <p:par>
                                <p:cTn id="128" presetID="22" presetClass="entr" presetSubtype="1" fill="hold" grpId="0" nodeType="afterEffect">
                                  <p:stCondLst>
                                    <p:cond delay="0"/>
                                  </p:stCondLst>
                                  <p:childTnLst>
                                    <p:set>
                                      <p:cBhvr>
                                        <p:cTn id="129" dur="1" fill="hold">
                                          <p:stCondLst>
                                            <p:cond delay="0"/>
                                          </p:stCondLst>
                                        </p:cTn>
                                        <p:tgtEl>
                                          <p:spTgt spid="49"/>
                                        </p:tgtEl>
                                        <p:attrNameLst>
                                          <p:attrName>style.visibility</p:attrName>
                                        </p:attrNameLst>
                                      </p:cBhvr>
                                      <p:to>
                                        <p:strVal val="visible"/>
                                      </p:to>
                                    </p:set>
                                    <p:animEffect transition="in" filter="wipe(up)">
                                      <p:cBhvr>
                                        <p:cTn id="130" dur="400"/>
                                        <p:tgtEl>
                                          <p:spTgt spid="49"/>
                                        </p:tgtEl>
                                      </p:cBhvr>
                                    </p:animEffect>
                                  </p:childTnLst>
                                </p:cTn>
                              </p:par>
                              <p:par>
                                <p:cTn id="131" presetID="22" presetClass="entr" presetSubtype="1" fill="hold" grpId="0" nodeType="withEffect">
                                  <p:stCondLst>
                                    <p:cond delay="0"/>
                                  </p:stCondLst>
                                  <p:childTnLst>
                                    <p:set>
                                      <p:cBhvr>
                                        <p:cTn id="132" dur="1" fill="hold">
                                          <p:stCondLst>
                                            <p:cond delay="0"/>
                                          </p:stCondLst>
                                        </p:cTn>
                                        <p:tgtEl>
                                          <p:spTgt spid="50"/>
                                        </p:tgtEl>
                                        <p:attrNameLst>
                                          <p:attrName>style.visibility</p:attrName>
                                        </p:attrNameLst>
                                      </p:cBhvr>
                                      <p:to>
                                        <p:strVal val="visible"/>
                                      </p:to>
                                    </p:set>
                                    <p:animEffect transition="in" filter="wipe(up)">
                                      <p:cBhvr>
                                        <p:cTn id="133" dur="400"/>
                                        <p:tgtEl>
                                          <p:spTgt spid="50"/>
                                        </p:tgtEl>
                                      </p:cBhvr>
                                    </p:animEffect>
                                  </p:childTnLst>
                                </p:cTn>
                              </p:par>
                              <p:par>
                                <p:cTn id="134" presetID="22" presetClass="entr" presetSubtype="1" fill="hold" grpId="0" nodeType="withEffect">
                                  <p:stCondLst>
                                    <p:cond delay="0"/>
                                  </p:stCondLst>
                                  <p:childTnLst>
                                    <p:set>
                                      <p:cBhvr>
                                        <p:cTn id="135" dur="1" fill="hold">
                                          <p:stCondLst>
                                            <p:cond delay="0"/>
                                          </p:stCondLst>
                                        </p:cTn>
                                        <p:tgtEl>
                                          <p:spTgt spid="53"/>
                                        </p:tgtEl>
                                        <p:attrNameLst>
                                          <p:attrName>style.visibility</p:attrName>
                                        </p:attrNameLst>
                                      </p:cBhvr>
                                      <p:to>
                                        <p:strVal val="visible"/>
                                      </p:to>
                                    </p:set>
                                    <p:animEffect transition="in" filter="wipe(up)">
                                      <p:cBhvr>
                                        <p:cTn id="136" dur="400"/>
                                        <p:tgtEl>
                                          <p:spTgt spid="53"/>
                                        </p:tgtEl>
                                      </p:cBhvr>
                                    </p:animEffect>
                                  </p:childTnLst>
                                </p:cTn>
                              </p:par>
                              <p:par>
                                <p:cTn id="137" presetID="22" presetClass="entr" presetSubtype="1" fill="hold" grpId="0" nodeType="withEffect">
                                  <p:stCondLst>
                                    <p:cond delay="0"/>
                                  </p:stCondLst>
                                  <p:childTnLst>
                                    <p:set>
                                      <p:cBhvr>
                                        <p:cTn id="138" dur="1" fill="hold">
                                          <p:stCondLst>
                                            <p:cond delay="0"/>
                                          </p:stCondLst>
                                        </p:cTn>
                                        <p:tgtEl>
                                          <p:spTgt spid="52"/>
                                        </p:tgtEl>
                                        <p:attrNameLst>
                                          <p:attrName>style.visibility</p:attrName>
                                        </p:attrNameLst>
                                      </p:cBhvr>
                                      <p:to>
                                        <p:strVal val="visible"/>
                                      </p:to>
                                    </p:set>
                                    <p:animEffect transition="in" filter="wipe(up)">
                                      <p:cBhvr>
                                        <p:cTn id="139" dur="4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28" grpId="0" animBg="1"/>
      <p:bldP spid="29" grpId="0"/>
      <p:bldP spid="30" grpId="0" animBg="1"/>
      <p:bldP spid="40" grpId="0" animBg="1"/>
      <p:bldP spid="41" grpId="0"/>
      <p:bldP spid="42" grpId="0" animBg="1"/>
      <p:bldP spid="45" grpId="0" animBg="1"/>
      <p:bldP spid="46" grpId="0"/>
      <p:bldP spid="47" grpId="0" animBg="1"/>
      <p:bldP spid="49" grpId="0"/>
      <p:bldP spid="50" grpId="0"/>
      <p:bldP spid="52" grpId="0"/>
      <p:bldP spid="53" grpId="0"/>
      <p:bldP spid="9" grpId="0" animBg="1"/>
      <p:bldP spid="19" grpId="0"/>
      <p:bldP spid="37" grpId="0" animBg="1"/>
      <p:bldP spid="31" grpId="0"/>
      <p:bldP spid="38" grpId="0" animBg="1"/>
      <p:bldP spid="43" grpId="0"/>
      <p:bldP spid="44" grpId="0" animBg="1"/>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35"/>
          <p:cNvSpPr>
            <a:spLocks noChangeArrowheads="1"/>
          </p:cNvSpPr>
          <p:nvPr/>
        </p:nvSpPr>
        <p:spPr bwMode="auto">
          <a:xfrm>
            <a:off x="1796967" y="2510612"/>
            <a:ext cx="1014589" cy="1310092"/>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chemeClr val="accent3"/>
          </a:solidFill>
          <a:ln>
            <a:noFill/>
          </a:ln>
        </p:spPr>
        <p:txBody>
          <a:bodyPr lIns="162000" tIns="0" rIns="0" bIns="0" anchor="ctr"/>
          <a:lstStyle/>
          <a:p>
            <a:pPr>
              <a:defRPr/>
            </a:pPr>
            <a:r>
              <a:rPr lang="zh-CN" altLang="en-US" sz="1500" b="1" kern="0">
                <a:solidFill>
                  <a:schemeClr val="bg1"/>
                </a:solidFill>
                <a:latin typeface="微软雅黑" pitchFamily="34" charset="-122"/>
                <a:ea typeface="微软雅黑" pitchFamily="34" charset="-122"/>
              </a:rPr>
              <a:t>标题</a:t>
            </a:r>
          </a:p>
        </p:txBody>
      </p:sp>
      <p:sp>
        <p:nvSpPr>
          <p:cNvPr id="9" name="任意多边形 36"/>
          <p:cNvSpPr>
            <a:spLocks noChangeArrowheads="1"/>
          </p:cNvSpPr>
          <p:nvPr/>
        </p:nvSpPr>
        <p:spPr bwMode="auto">
          <a:xfrm>
            <a:off x="1820783" y="1790063"/>
            <a:ext cx="1312297" cy="1008770"/>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chemeClr val="accent4"/>
          </a:solidFill>
          <a:ln>
            <a:noFill/>
          </a:ln>
          <a:extLst/>
        </p:spPr>
        <p:txBody>
          <a:bodyPr lIns="0" tIns="0" rIns="0" bIns="162000" anchor="ctr"/>
          <a:lstStyle/>
          <a:p>
            <a:pPr algn="ctr">
              <a:defRPr/>
            </a:pPr>
            <a:r>
              <a:rPr lang="zh-CN" altLang="en-US" sz="1500" b="1" kern="0" dirty="0">
                <a:solidFill>
                  <a:schemeClr val="bg1"/>
                </a:solidFill>
                <a:latin typeface="微软雅黑" pitchFamily="34" charset="-122"/>
                <a:ea typeface="微软雅黑" pitchFamily="34" charset="-122"/>
              </a:rPr>
              <a:t>标题</a:t>
            </a:r>
          </a:p>
        </p:txBody>
      </p:sp>
      <p:sp>
        <p:nvSpPr>
          <p:cNvPr id="10" name="任意多边形 37"/>
          <p:cNvSpPr>
            <a:spLocks noChangeArrowheads="1"/>
          </p:cNvSpPr>
          <p:nvPr/>
        </p:nvSpPr>
        <p:spPr bwMode="auto">
          <a:xfrm>
            <a:off x="2844899" y="1813884"/>
            <a:ext cx="1014589" cy="1311283"/>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chemeClr val="accent1"/>
          </a:solidFill>
          <a:ln>
            <a:noFill/>
          </a:ln>
        </p:spPr>
        <p:txBody>
          <a:bodyPr lIns="0" tIns="0" rIns="162000" bIns="0" anchor="ctr"/>
          <a:lstStyle/>
          <a:p>
            <a:pPr algn="r">
              <a:defRPr/>
            </a:pPr>
            <a:r>
              <a:rPr lang="zh-CN" altLang="en-US" sz="1500" b="1" kern="0">
                <a:solidFill>
                  <a:schemeClr val="bg1"/>
                </a:solidFill>
                <a:latin typeface="微软雅黑" pitchFamily="34" charset="-122"/>
                <a:ea typeface="微软雅黑" pitchFamily="34" charset="-122"/>
              </a:rPr>
              <a:t>标题</a:t>
            </a:r>
          </a:p>
        </p:txBody>
      </p:sp>
      <p:sp>
        <p:nvSpPr>
          <p:cNvPr id="11" name="任意多边形 38"/>
          <p:cNvSpPr>
            <a:spLocks noChangeArrowheads="1"/>
          </p:cNvSpPr>
          <p:nvPr/>
        </p:nvSpPr>
        <p:spPr bwMode="auto">
          <a:xfrm>
            <a:off x="2518611" y="2839327"/>
            <a:ext cx="1312297" cy="1014726"/>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chemeClr val="accent2"/>
          </a:solidFill>
          <a:ln>
            <a:noFill/>
          </a:ln>
          <a:extLst/>
        </p:spPr>
        <p:txBody>
          <a:bodyPr lIns="0" tIns="162000" rIns="0" bIns="0" anchor="ctr"/>
          <a:lstStyle/>
          <a:p>
            <a:pPr algn="ctr">
              <a:defRPr/>
            </a:pPr>
            <a:r>
              <a:rPr lang="zh-CN" altLang="en-US" sz="1500" b="1" kern="0">
                <a:solidFill>
                  <a:schemeClr val="bg1"/>
                </a:solidFill>
                <a:latin typeface="微软雅黑" pitchFamily="34" charset="-122"/>
                <a:ea typeface="微软雅黑" pitchFamily="34" charset="-122"/>
              </a:rPr>
              <a:t>标题</a:t>
            </a:r>
          </a:p>
        </p:txBody>
      </p:sp>
      <p:sp>
        <p:nvSpPr>
          <p:cNvPr id="12" name="矩形 39"/>
          <p:cNvSpPr>
            <a:spLocks noChangeArrowheads="1"/>
          </p:cNvSpPr>
          <p:nvPr/>
        </p:nvSpPr>
        <p:spPr bwMode="auto">
          <a:xfrm>
            <a:off x="3890449" y="2242640"/>
            <a:ext cx="1357549" cy="45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此处输入文本</a:t>
            </a:r>
            <a:endParaRPr lang="en-US" sz="1000" kern="0" dirty="0">
              <a:solidFill>
                <a:schemeClr val="tx1">
                  <a:lumMod val="65000"/>
                  <a:lumOff val="35000"/>
                </a:schemeClr>
              </a:solidFill>
              <a:latin typeface="微软雅黑" pitchFamily="34" charset="-122"/>
              <a:ea typeface="微软雅黑" pitchFamily="34" charset="-122"/>
            </a:endParaRPr>
          </a:p>
          <a:p>
            <a:pPr>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此处输入文本</a:t>
            </a:r>
            <a:endParaRPr lang="en-US" sz="1000" kern="0" dirty="0">
              <a:solidFill>
                <a:schemeClr val="tx1">
                  <a:lumMod val="65000"/>
                  <a:lumOff val="35000"/>
                </a:schemeClr>
              </a:solidFill>
              <a:latin typeface="微软雅黑" pitchFamily="34" charset="-122"/>
              <a:ea typeface="微软雅黑" pitchFamily="34" charset="-122"/>
            </a:endParaRPr>
          </a:p>
        </p:txBody>
      </p:sp>
      <p:sp>
        <p:nvSpPr>
          <p:cNvPr id="13" name="矩形 40"/>
          <p:cNvSpPr>
            <a:spLocks noChangeArrowheads="1"/>
          </p:cNvSpPr>
          <p:nvPr/>
        </p:nvSpPr>
        <p:spPr bwMode="auto">
          <a:xfrm>
            <a:off x="2490031" y="3923131"/>
            <a:ext cx="1357549" cy="453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此处输入文本</a:t>
            </a:r>
            <a:endParaRPr lang="en-US" sz="1000" kern="0" dirty="0">
              <a:solidFill>
                <a:schemeClr val="tx1">
                  <a:lumMod val="65000"/>
                  <a:lumOff val="35000"/>
                </a:schemeClr>
              </a:solidFill>
              <a:latin typeface="微软雅黑" pitchFamily="34" charset="-122"/>
              <a:ea typeface="微软雅黑" pitchFamily="34" charset="-122"/>
            </a:endParaRPr>
          </a:p>
          <a:p>
            <a:pPr algn="ctr">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此处输入文本</a:t>
            </a:r>
            <a:endParaRPr lang="en-US" sz="1000" kern="0" dirty="0">
              <a:solidFill>
                <a:schemeClr val="tx1">
                  <a:lumMod val="65000"/>
                  <a:lumOff val="35000"/>
                </a:schemeClr>
              </a:solidFill>
              <a:latin typeface="微软雅黑" pitchFamily="34" charset="-122"/>
              <a:ea typeface="微软雅黑" pitchFamily="34" charset="-122"/>
            </a:endParaRPr>
          </a:p>
        </p:txBody>
      </p:sp>
      <p:sp>
        <p:nvSpPr>
          <p:cNvPr id="14" name="矩形 41"/>
          <p:cNvSpPr>
            <a:spLocks noChangeArrowheads="1"/>
          </p:cNvSpPr>
          <p:nvPr/>
        </p:nvSpPr>
        <p:spPr bwMode="auto">
          <a:xfrm>
            <a:off x="1785058" y="1292228"/>
            <a:ext cx="1357549" cy="45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此处输入文本</a:t>
            </a:r>
            <a:endParaRPr lang="en-US" sz="1000" kern="0" dirty="0">
              <a:solidFill>
                <a:schemeClr val="tx1">
                  <a:lumMod val="65000"/>
                  <a:lumOff val="35000"/>
                </a:schemeClr>
              </a:solidFill>
              <a:latin typeface="微软雅黑" pitchFamily="34" charset="-122"/>
              <a:ea typeface="微软雅黑" pitchFamily="34" charset="-122"/>
            </a:endParaRPr>
          </a:p>
          <a:p>
            <a:pPr algn="ctr">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此处输入文本</a:t>
            </a:r>
            <a:endParaRPr lang="en-US" sz="1000" kern="0" dirty="0">
              <a:solidFill>
                <a:schemeClr val="tx1">
                  <a:lumMod val="65000"/>
                  <a:lumOff val="35000"/>
                </a:schemeClr>
              </a:solidFill>
              <a:latin typeface="微软雅黑" pitchFamily="34" charset="-122"/>
              <a:ea typeface="微软雅黑" pitchFamily="34" charset="-122"/>
            </a:endParaRPr>
          </a:p>
        </p:txBody>
      </p:sp>
      <p:sp>
        <p:nvSpPr>
          <p:cNvPr id="15" name="矩形 42"/>
          <p:cNvSpPr>
            <a:spLocks noChangeArrowheads="1"/>
          </p:cNvSpPr>
          <p:nvPr/>
        </p:nvSpPr>
        <p:spPr bwMode="auto">
          <a:xfrm>
            <a:off x="394168" y="2935798"/>
            <a:ext cx="1355166" cy="454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r">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此处输入文本</a:t>
            </a:r>
            <a:endParaRPr lang="en-US" sz="1000" kern="0" dirty="0">
              <a:solidFill>
                <a:schemeClr val="tx1">
                  <a:lumMod val="65000"/>
                  <a:lumOff val="35000"/>
                </a:schemeClr>
              </a:solidFill>
              <a:latin typeface="微软雅黑" pitchFamily="34" charset="-122"/>
              <a:ea typeface="微软雅黑" pitchFamily="34" charset="-122"/>
            </a:endParaRPr>
          </a:p>
          <a:p>
            <a:pPr algn="r">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此处输入文本</a:t>
            </a:r>
            <a:endParaRPr lang="en-US" sz="1000" kern="0" dirty="0">
              <a:solidFill>
                <a:schemeClr val="tx1">
                  <a:lumMod val="65000"/>
                  <a:lumOff val="35000"/>
                </a:schemeClr>
              </a:solidFill>
              <a:latin typeface="微软雅黑" pitchFamily="34" charset="-122"/>
              <a:ea typeface="微软雅黑" pitchFamily="34" charset="-122"/>
            </a:endParaRPr>
          </a:p>
        </p:txBody>
      </p:sp>
      <p:grpSp>
        <p:nvGrpSpPr>
          <p:cNvPr id="2" name="Group 18"/>
          <p:cNvGrpSpPr>
            <a:grpSpLocks/>
          </p:cNvGrpSpPr>
          <p:nvPr/>
        </p:nvGrpSpPr>
        <p:grpSpPr bwMode="auto">
          <a:xfrm>
            <a:off x="5523078" y="1394654"/>
            <a:ext cx="2887767" cy="664711"/>
            <a:chOff x="0" y="0"/>
            <a:chExt cx="3850501" cy="887283"/>
          </a:xfrm>
        </p:grpSpPr>
        <p:sp>
          <p:nvSpPr>
            <p:cNvPr id="17" name="文本框 44"/>
            <p:cNvSpPr txBox="1">
              <a:spLocks noChangeArrowheads="1"/>
            </p:cNvSpPr>
            <p:nvPr/>
          </p:nvSpPr>
          <p:spPr bwMode="auto">
            <a:xfrm>
              <a:off x="0" y="0"/>
              <a:ext cx="2674843" cy="41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400" b="1" kern="0" dirty="0" smtClean="0">
                  <a:solidFill>
                    <a:schemeClr val="tx1">
                      <a:lumMod val="65000"/>
                      <a:lumOff val="35000"/>
                    </a:schemeClr>
                  </a:solidFill>
                  <a:latin typeface="微软雅黑" pitchFamily="34" charset="-122"/>
                  <a:ea typeface="微软雅黑" pitchFamily="34" charset="-122"/>
                </a:rPr>
                <a:t>添加标题</a:t>
              </a:r>
              <a:endParaRPr lang="zh-CN" altLang="en-US" sz="1400" b="1" kern="0" dirty="0">
                <a:solidFill>
                  <a:schemeClr val="tx1">
                    <a:lumMod val="65000"/>
                    <a:lumOff val="35000"/>
                  </a:schemeClr>
                </a:solidFill>
                <a:latin typeface="微软雅黑" pitchFamily="34" charset="-122"/>
                <a:ea typeface="微软雅黑" pitchFamily="34" charset="-122"/>
              </a:endParaRPr>
            </a:p>
          </p:txBody>
        </p:sp>
        <p:sp>
          <p:nvSpPr>
            <p:cNvPr id="18" name="文本框 17"/>
            <p:cNvSpPr txBox="1">
              <a:spLocks noChangeArrowheads="1"/>
            </p:cNvSpPr>
            <p:nvPr/>
          </p:nvSpPr>
          <p:spPr bwMode="auto">
            <a:xfrm>
              <a:off x="0" y="353200"/>
              <a:ext cx="3850501" cy="534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3" name="Group 21"/>
          <p:cNvGrpSpPr>
            <a:grpSpLocks/>
          </p:cNvGrpSpPr>
          <p:nvPr/>
        </p:nvGrpSpPr>
        <p:grpSpPr bwMode="auto">
          <a:xfrm>
            <a:off x="5523078" y="2465356"/>
            <a:ext cx="2887767" cy="665159"/>
            <a:chOff x="0" y="0"/>
            <a:chExt cx="3850501" cy="886378"/>
          </a:xfrm>
        </p:grpSpPr>
        <p:sp>
          <p:nvSpPr>
            <p:cNvPr id="20" name="文本框 47"/>
            <p:cNvSpPr txBox="1">
              <a:spLocks noChangeArrowheads="1"/>
            </p:cNvSpPr>
            <p:nvPr/>
          </p:nvSpPr>
          <p:spPr bwMode="auto">
            <a:xfrm>
              <a:off x="0" y="0"/>
              <a:ext cx="2674843" cy="4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400" b="1" kern="0" dirty="0">
                  <a:solidFill>
                    <a:schemeClr val="tx1">
                      <a:lumMod val="65000"/>
                      <a:lumOff val="35000"/>
                    </a:schemeClr>
                  </a:solidFill>
                  <a:latin typeface="微软雅黑" pitchFamily="34" charset="-122"/>
                  <a:ea typeface="微软雅黑" pitchFamily="34" charset="-122"/>
                </a:rPr>
                <a:t>添加标题</a:t>
              </a:r>
            </a:p>
          </p:txBody>
        </p:sp>
        <p:sp>
          <p:nvSpPr>
            <p:cNvPr id="21" name="文本框 14"/>
            <p:cNvSpPr txBox="1">
              <a:spLocks noChangeArrowheads="1"/>
            </p:cNvSpPr>
            <p:nvPr/>
          </p:nvSpPr>
          <p:spPr bwMode="auto">
            <a:xfrm>
              <a:off x="0" y="353199"/>
              <a:ext cx="3850501" cy="533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4" name="Group 24"/>
          <p:cNvGrpSpPr>
            <a:grpSpLocks/>
          </p:cNvGrpSpPr>
          <p:nvPr/>
        </p:nvGrpSpPr>
        <p:grpSpPr bwMode="auto">
          <a:xfrm>
            <a:off x="5523078" y="3537250"/>
            <a:ext cx="2887767" cy="665159"/>
            <a:chOff x="0" y="0"/>
            <a:chExt cx="3850501" cy="886378"/>
          </a:xfrm>
        </p:grpSpPr>
        <p:sp>
          <p:nvSpPr>
            <p:cNvPr id="23" name="文本框 50"/>
            <p:cNvSpPr txBox="1">
              <a:spLocks noChangeArrowheads="1"/>
            </p:cNvSpPr>
            <p:nvPr/>
          </p:nvSpPr>
          <p:spPr bwMode="auto">
            <a:xfrm>
              <a:off x="0" y="0"/>
              <a:ext cx="2674843" cy="4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400" b="1" kern="0" dirty="0">
                  <a:solidFill>
                    <a:schemeClr val="tx1">
                      <a:lumMod val="65000"/>
                      <a:lumOff val="35000"/>
                    </a:schemeClr>
                  </a:solidFill>
                  <a:latin typeface="微软雅黑" pitchFamily="34" charset="-122"/>
                  <a:ea typeface="微软雅黑" pitchFamily="34" charset="-122"/>
                </a:rPr>
                <a:t>添加标题</a:t>
              </a:r>
            </a:p>
          </p:txBody>
        </p:sp>
        <p:sp>
          <p:nvSpPr>
            <p:cNvPr id="24" name="文本框 14"/>
            <p:cNvSpPr txBox="1">
              <a:spLocks noChangeArrowheads="1"/>
            </p:cNvSpPr>
            <p:nvPr/>
          </p:nvSpPr>
          <p:spPr bwMode="auto">
            <a:xfrm>
              <a:off x="0" y="353199"/>
              <a:ext cx="3850501" cy="533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167467022"/>
      </p:ext>
    </p:extLst>
  </p:cSld>
  <p:clrMapOvr>
    <a:masterClrMapping/>
  </p:clrMapOvr>
  <p:transition spd="slow" advClick="0" advTm="4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par>
                          <p:cTn id="25" fill="hold">
                            <p:stCondLst>
                              <p:cond delay="500"/>
                            </p:stCondLst>
                            <p:childTnLst>
                              <p:par>
                                <p:cTn id="26" presetID="12" presetClass="entr" presetSubtype="4"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p:tgtEl>
                                          <p:spTgt spid="14"/>
                                        </p:tgtEl>
                                        <p:attrNameLst>
                                          <p:attrName>ppt_y</p:attrName>
                                        </p:attrNameLst>
                                      </p:cBhvr>
                                      <p:tavLst>
                                        <p:tav tm="0">
                                          <p:val>
                                            <p:strVal val="#ppt_y+#ppt_h*1.125000"/>
                                          </p:val>
                                        </p:tav>
                                        <p:tav tm="100000">
                                          <p:val>
                                            <p:strVal val="#ppt_y"/>
                                          </p:val>
                                        </p:tav>
                                      </p:tavLst>
                                    </p:anim>
                                    <p:animEffect transition="in" filter="wipe(up)">
                                      <p:cBhvr>
                                        <p:cTn id="29" dur="500"/>
                                        <p:tgtEl>
                                          <p:spTgt spid="14"/>
                                        </p:tgtEl>
                                      </p:cBhvr>
                                    </p:animEffect>
                                  </p:childTnLst>
                                </p:cTn>
                              </p:par>
                              <p:par>
                                <p:cTn id="30" presetID="12" presetClass="entr" presetSubtype="2"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p:tgtEl>
                                          <p:spTgt spid="15"/>
                                        </p:tgtEl>
                                        <p:attrNameLst>
                                          <p:attrName>ppt_x</p:attrName>
                                        </p:attrNameLst>
                                      </p:cBhvr>
                                      <p:tavLst>
                                        <p:tav tm="0">
                                          <p:val>
                                            <p:strVal val="#ppt_x+#ppt_w*1.125000"/>
                                          </p:val>
                                        </p:tav>
                                        <p:tav tm="100000">
                                          <p:val>
                                            <p:strVal val="#ppt_x"/>
                                          </p:val>
                                        </p:tav>
                                      </p:tavLst>
                                    </p:anim>
                                    <p:animEffect transition="in" filter="wipe(left)">
                                      <p:cBhvr>
                                        <p:cTn id="33" dur="500"/>
                                        <p:tgtEl>
                                          <p:spTgt spid="15"/>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p:tgtEl>
                                          <p:spTgt spid="13"/>
                                        </p:tgtEl>
                                        <p:attrNameLst>
                                          <p:attrName>ppt_y</p:attrName>
                                        </p:attrNameLst>
                                      </p:cBhvr>
                                      <p:tavLst>
                                        <p:tav tm="0">
                                          <p:val>
                                            <p:strVal val="#ppt_y-#ppt_h*1.125000"/>
                                          </p:val>
                                        </p:tav>
                                        <p:tav tm="100000">
                                          <p:val>
                                            <p:strVal val="#ppt_y"/>
                                          </p:val>
                                        </p:tav>
                                      </p:tavLst>
                                    </p:anim>
                                    <p:animEffect transition="in" filter="wipe(down)">
                                      <p:cBhvr>
                                        <p:cTn id="37" dur="500"/>
                                        <p:tgtEl>
                                          <p:spTgt spid="13"/>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p:tgtEl>
                                          <p:spTgt spid="12"/>
                                        </p:tgtEl>
                                        <p:attrNameLst>
                                          <p:attrName>ppt_x</p:attrName>
                                        </p:attrNameLst>
                                      </p:cBhvr>
                                      <p:tavLst>
                                        <p:tav tm="0">
                                          <p:val>
                                            <p:strVal val="#ppt_x-#ppt_w*1.125000"/>
                                          </p:val>
                                        </p:tav>
                                        <p:tav tm="100000">
                                          <p:val>
                                            <p:strVal val="#ppt_x"/>
                                          </p:val>
                                        </p:tav>
                                      </p:tavLst>
                                    </p:anim>
                                    <p:animEffect transition="in" filter="wipe(right)">
                                      <p:cBhvr>
                                        <p:cTn id="41" dur="500"/>
                                        <p:tgtEl>
                                          <p:spTgt spid="12"/>
                                        </p:tgtEl>
                                      </p:cBhvr>
                                    </p:animEffect>
                                  </p:childTnLst>
                                </p:cTn>
                              </p:par>
                            </p:childTnLst>
                          </p:cTn>
                        </p:par>
                        <p:par>
                          <p:cTn id="42" fill="hold">
                            <p:stCondLst>
                              <p:cond delay="1000"/>
                            </p:stCondLst>
                            <p:childTnLst>
                              <p:par>
                                <p:cTn id="43" presetID="22" presetClass="entr" presetSubtype="8"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500"/>
                                        <p:tgtEl>
                                          <p:spTgt spid="2"/>
                                        </p:tgtEl>
                                      </p:cBhvr>
                                    </p:animEffect>
                                  </p:childTnLst>
                                </p:cTn>
                              </p:par>
                            </p:childTnLst>
                          </p:cTn>
                        </p:par>
                        <p:par>
                          <p:cTn id="46" fill="hold">
                            <p:stCondLst>
                              <p:cond delay="1500"/>
                            </p:stCondLst>
                            <p:childTnLst>
                              <p:par>
                                <p:cTn id="47" presetID="22" presetClass="entr" presetSubtype="8"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2000"/>
                            </p:stCondLst>
                            <p:childTnLst>
                              <p:par>
                                <p:cTn id="51" presetID="22" presetClass="entr" presetSubtype="8"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wipe(left)">
                                      <p:cBhvr>
                                        <p:cTn id="5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3" name="Freeform 239"/>
          <p:cNvSpPr>
            <a:spLocks noEditPoints="1"/>
          </p:cNvSpPr>
          <p:nvPr/>
        </p:nvSpPr>
        <p:spPr bwMode="auto">
          <a:xfrm>
            <a:off x="3430787" y="1816264"/>
            <a:ext cx="2000597" cy="2000868"/>
          </a:xfrm>
          <a:custGeom>
            <a:avLst/>
            <a:gdLst>
              <a:gd name="T0" fmla="*/ 2147483647 w 2116"/>
              <a:gd name="T1" fmla="*/ 2147483647 h 2116"/>
              <a:gd name="T2" fmla="*/ 2147483647 w 2116"/>
              <a:gd name="T3" fmla="*/ 2147483647 h 2116"/>
              <a:gd name="T4" fmla="*/ 2147483647 w 2116"/>
              <a:gd name="T5" fmla="*/ 2147483647 h 2116"/>
              <a:gd name="T6" fmla="*/ 2147483647 w 2116"/>
              <a:gd name="T7" fmla="*/ 2147483647 h 2116"/>
              <a:gd name="T8" fmla="*/ 2147483647 w 2116"/>
              <a:gd name="T9" fmla="*/ 2147483647 h 2116"/>
              <a:gd name="T10" fmla="*/ 2147483647 w 2116"/>
              <a:gd name="T11" fmla="*/ 2147483647 h 2116"/>
              <a:gd name="T12" fmla="*/ 2147483647 w 2116"/>
              <a:gd name="T13" fmla="*/ 2147483647 h 2116"/>
              <a:gd name="T14" fmla="*/ 2147483647 w 2116"/>
              <a:gd name="T15" fmla="*/ 2147483647 h 2116"/>
              <a:gd name="T16" fmla="*/ 2147483647 w 2116"/>
              <a:gd name="T17" fmla="*/ 0 h 2116"/>
              <a:gd name="T18" fmla="*/ 2147483647 w 2116"/>
              <a:gd name="T19" fmla="*/ 2147483647 h 2116"/>
              <a:gd name="T20" fmla="*/ 2147483647 w 2116"/>
              <a:gd name="T21" fmla="*/ 2147483647 h 2116"/>
              <a:gd name="T22" fmla="*/ 2147483647 w 2116"/>
              <a:gd name="T23" fmla="*/ 2147483647 h 2116"/>
              <a:gd name="T24" fmla="*/ 2147483647 w 2116"/>
              <a:gd name="T25" fmla="*/ 2147483647 h 2116"/>
              <a:gd name="T26" fmla="*/ 2147483647 w 2116"/>
              <a:gd name="T27" fmla="*/ 2147483647 h 2116"/>
              <a:gd name="T28" fmla="*/ 2147483647 w 2116"/>
              <a:gd name="T29" fmla="*/ 2147483647 h 2116"/>
              <a:gd name="T30" fmla="*/ 2147483647 w 2116"/>
              <a:gd name="T31" fmla="*/ 2147483647 h 2116"/>
              <a:gd name="T32" fmla="*/ 0 w 2116"/>
              <a:gd name="T33" fmla="*/ 2147483647 h 2116"/>
              <a:gd name="T34" fmla="*/ 2147483647 w 2116"/>
              <a:gd name="T35" fmla="*/ 2147483647 h 2116"/>
              <a:gd name="T36" fmla="*/ 2147483647 w 2116"/>
              <a:gd name="T37" fmla="*/ 2147483647 h 2116"/>
              <a:gd name="T38" fmla="*/ 2147483647 w 2116"/>
              <a:gd name="T39" fmla="*/ 2147483647 h 2116"/>
              <a:gd name="T40" fmla="*/ 2147483647 w 2116"/>
              <a:gd name="T41" fmla="*/ 2147483647 h 2116"/>
              <a:gd name="T42" fmla="*/ 2147483647 w 2116"/>
              <a:gd name="T43" fmla="*/ 2147483647 h 2116"/>
              <a:gd name="T44" fmla="*/ 2147483647 w 2116"/>
              <a:gd name="T45" fmla="*/ 2147483647 h 2116"/>
              <a:gd name="T46" fmla="*/ 2147483647 w 2116"/>
              <a:gd name="T47" fmla="*/ 2147483647 h 2116"/>
              <a:gd name="T48" fmla="*/ 2147483647 w 2116"/>
              <a:gd name="T49" fmla="*/ 2147483647 h 2116"/>
              <a:gd name="T50" fmla="*/ 2147483647 w 2116"/>
              <a:gd name="T51" fmla="*/ 2147483647 h 2116"/>
              <a:gd name="T52" fmla="*/ 2147483647 w 2116"/>
              <a:gd name="T53" fmla="*/ 2147483647 h 2116"/>
              <a:gd name="T54" fmla="*/ 2147483647 w 2116"/>
              <a:gd name="T55" fmla="*/ 2147483647 h 2116"/>
              <a:gd name="T56" fmla="*/ 2147483647 w 2116"/>
              <a:gd name="T57" fmla="*/ 2147483647 h 2116"/>
              <a:gd name="T58" fmla="*/ 2147483647 w 2116"/>
              <a:gd name="T59" fmla="*/ 2147483647 h 2116"/>
              <a:gd name="T60" fmla="*/ 2147483647 w 2116"/>
              <a:gd name="T61" fmla="*/ 2147483647 h 2116"/>
              <a:gd name="T62" fmla="*/ 2147483647 w 2116"/>
              <a:gd name="T63" fmla="*/ 2147483647 h 2116"/>
              <a:gd name="T64" fmla="*/ 2147483647 w 2116"/>
              <a:gd name="T65" fmla="*/ 2147483647 h 2116"/>
              <a:gd name="T66" fmla="*/ 2147483647 w 2116"/>
              <a:gd name="T67" fmla="*/ 2147483647 h 2116"/>
              <a:gd name="T68" fmla="*/ 2147483647 w 2116"/>
              <a:gd name="T69" fmla="*/ 214748364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accent3"/>
          </a:solidFill>
          <a:ln w="25400">
            <a:solidFill>
              <a:schemeClr val="bg1"/>
            </a:solidFill>
            <a:round/>
            <a:headEnd/>
            <a:tailEnd/>
          </a:ln>
        </p:spPr>
        <p:txBody>
          <a:bodyPr lIns="68580" tIns="34290" rIns="68580" bIns="34290"/>
          <a:lstStyle/>
          <a:p>
            <a:endParaRPr lang="zh-CN" altLang="en-US"/>
          </a:p>
        </p:txBody>
      </p:sp>
      <p:sp>
        <p:nvSpPr>
          <p:cNvPr id="52234" name="Freeform 240"/>
          <p:cNvSpPr>
            <a:spLocks noEditPoints="1"/>
          </p:cNvSpPr>
          <p:nvPr/>
        </p:nvSpPr>
        <p:spPr bwMode="auto">
          <a:xfrm>
            <a:off x="1963684" y="2751194"/>
            <a:ext cx="1739805" cy="1740041"/>
          </a:xfrm>
          <a:custGeom>
            <a:avLst/>
            <a:gdLst>
              <a:gd name="T0" fmla="*/ 2147483647 w 1840"/>
              <a:gd name="T1" fmla="*/ 2147483647 h 1840"/>
              <a:gd name="T2" fmla="*/ 2147483647 w 1840"/>
              <a:gd name="T3" fmla="*/ 2147483647 h 1840"/>
              <a:gd name="T4" fmla="*/ 2147483647 w 1840"/>
              <a:gd name="T5" fmla="*/ 2147483647 h 1840"/>
              <a:gd name="T6" fmla="*/ 2147483647 w 1840"/>
              <a:gd name="T7" fmla="*/ 2147483647 h 1840"/>
              <a:gd name="T8" fmla="*/ 2147483647 w 1840"/>
              <a:gd name="T9" fmla="*/ 2147483647 h 1840"/>
              <a:gd name="T10" fmla="*/ 2147483647 w 1840"/>
              <a:gd name="T11" fmla="*/ 2147483647 h 1840"/>
              <a:gd name="T12" fmla="*/ 2147483647 w 1840"/>
              <a:gd name="T13" fmla="*/ 2147483647 h 1840"/>
              <a:gd name="T14" fmla="*/ 2147483647 w 1840"/>
              <a:gd name="T15" fmla="*/ 2147483647 h 1840"/>
              <a:gd name="T16" fmla="*/ 2147483647 w 1840"/>
              <a:gd name="T17" fmla="*/ 0 h 1840"/>
              <a:gd name="T18" fmla="*/ 2147483647 w 1840"/>
              <a:gd name="T19" fmla="*/ 2147483647 h 1840"/>
              <a:gd name="T20" fmla="*/ 2147483647 w 1840"/>
              <a:gd name="T21" fmla="*/ 2147483647 h 1840"/>
              <a:gd name="T22" fmla="*/ 2147483647 w 1840"/>
              <a:gd name="T23" fmla="*/ 2147483647 h 1840"/>
              <a:gd name="T24" fmla="*/ 2147483647 w 1840"/>
              <a:gd name="T25" fmla="*/ 2147483647 h 1840"/>
              <a:gd name="T26" fmla="*/ 2147483647 w 1840"/>
              <a:gd name="T27" fmla="*/ 2147483647 h 1840"/>
              <a:gd name="T28" fmla="*/ 2147483647 w 1840"/>
              <a:gd name="T29" fmla="*/ 2147483647 h 1840"/>
              <a:gd name="T30" fmla="*/ 2147483647 w 1840"/>
              <a:gd name="T31" fmla="*/ 2147483647 h 1840"/>
              <a:gd name="T32" fmla="*/ 0 w 1840"/>
              <a:gd name="T33" fmla="*/ 2147483647 h 1840"/>
              <a:gd name="T34" fmla="*/ 2147483647 w 1840"/>
              <a:gd name="T35" fmla="*/ 2147483647 h 1840"/>
              <a:gd name="T36" fmla="*/ 2147483647 w 1840"/>
              <a:gd name="T37" fmla="*/ 2147483647 h 1840"/>
              <a:gd name="T38" fmla="*/ 2147483647 w 1840"/>
              <a:gd name="T39" fmla="*/ 2147483647 h 1840"/>
              <a:gd name="T40" fmla="*/ 2147483647 w 1840"/>
              <a:gd name="T41" fmla="*/ 2147483647 h 1840"/>
              <a:gd name="T42" fmla="*/ 2147483647 w 1840"/>
              <a:gd name="T43" fmla="*/ 2147483647 h 1840"/>
              <a:gd name="T44" fmla="*/ 2147483647 w 1840"/>
              <a:gd name="T45" fmla="*/ 2147483647 h 1840"/>
              <a:gd name="T46" fmla="*/ 2147483647 w 1840"/>
              <a:gd name="T47" fmla="*/ 2147483647 h 1840"/>
              <a:gd name="T48" fmla="*/ 2147483647 w 1840"/>
              <a:gd name="T49" fmla="*/ 2147483647 h 1840"/>
              <a:gd name="T50" fmla="*/ 2147483647 w 1840"/>
              <a:gd name="T51" fmla="*/ 2147483647 h 1840"/>
              <a:gd name="T52" fmla="*/ 2147483647 w 1840"/>
              <a:gd name="T53" fmla="*/ 2147483647 h 1840"/>
              <a:gd name="T54" fmla="*/ 2147483647 w 1840"/>
              <a:gd name="T55" fmla="*/ 2147483647 h 1840"/>
              <a:gd name="T56" fmla="*/ 2147483647 w 1840"/>
              <a:gd name="T57" fmla="*/ 2147483647 h 1840"/>
              <a:gd name="T58" fmla="*/ 2147483647 w 1840"/>
              <a:gd name="T59" fmla="*/ 2147483647 h 1840"/>
              <a:gd name="T60" fmla="*/ 2147483647 w 1840"/>
              <a:gd name="T61" fmla="*/ 2147483647 h 1840"/>
              <a:gd name="T62" fmla="*/ 2147483647 w 1840"/>
              <a:gd name="T63" fmla="*/ 2147483647 h 1840"/>
              <a:gd name="T64" fmla="*/ 2147483647 w 1840"/>
              <a:gd name="T65" fmla="*/ 2147483647 h 1840"/>
              <a:gd name="T66" fmla="*/ 2147483647 w 1840"/>
              <a:gd name="T67" fmla="*/ 2147483647 h 1840"/>
              <a:gd name="T68" fmla="*/ 2147483647 w 1840"/>
              <a:gd name="T69" fmla="*/ 2147483647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2"/>
          </a:solidFill>
          <a:ln w="25400">
            <a:solidFill>
              <a:schemeClr val="bg1"/>
            </a:solidFill>
            <a:round/>
            <a:headEnd/>
            <a:tailEnd/>
          </a:ln>
        </p:spPr>
        <p:txBody>
          <a:bodyPr lIns="68580" tIns="34290" rIns="68580" bIns="34290"/>
          <a:lstStyle/>
          <a:p>
            <a:endParaRPr lang="zh-CN" altLang="en-US"/>
          </a:p>
        </p:txBody>
      </p:sp>
      <p:sp>
        <p:nvSpPr>
          <p:cNvPr id="154638" name="Freeform 241"/>
          <p:cNvSpPr>
            <a:spLocks noEditPoints="1"/>
          </p:cNvSpPr>
          <p:nvPr/>
        </p:nvSpPr>
        <p:spPr bwMode="auto">
          <a:xfrm>
            <a:off x="864545" y="2384368"/>
            <a:ext cx="1262282" cy="1262453"/>
          </a:xfrm>
          <a:custGeom>
            <a:avLst/>
            <a:gdLst>
              <a:gd name="T0" fmla="*/ 2147483647 w 1335"/>
              <a:gd name="T1" fmla="*/ 2147483647 h 1335"/>
              <a:gd name="T2" fmla="*/ 2147483647 w 1335"/>
              <a:gd name="T3" fmla="*/ 2147483647 h 1335"/>
              <a:gd name="T4" fmla="*/ 2147483647 w 1335"/>
              <a:gd name="T5" fmla="*/ 2147483647 h 1335"/>
              <a:gd name="T6" fmla="*/ 2147483647 w 1335"/>
              <a:gd name="T7" fmla="*/ 2147483647 h 1335"/>
              <a:gd name="T8" fmla="*/ 2147483647 w 1335"/>
              <a:gd name="T9" fmla="*/ 2147483647 h 1335"/>
              <a:gd name="T10" fmla="*/ 2147483647 w 1335"/>
              <a:gd name="T11" fmla="*/ 2147483647 h 1335"/>
              <a:gd name="T12" fmla="*/ 2147483647 w 1335"/>
              <a:gd name="T13" fmla="*/ 2147483647 h 1335"/>
              <a:gd name="T14" fmla="*/ 2147483647 w 1335"/>
              <a:gd name="T15" fmla="*/ 2147483647 h 1335"/>
              <a:gd name="T16" fmla="*/ 2147483647 w 1335"/>
              <a:gd name="T17" fmla="*/ 0 h 1335"/>
              <a:gd name="T18" fmla="*/ 2147483647 w 1335"/>
              <a:gd name="T19" fmla="*/ 2147483647 h 1335"/>
              <a:gd name="T20" fmla="*/ 2147483647 w 1335"/>
              <a:gd name="T21" fmla="*/ 2147483647 h 1335"/>
              <a:gd name="T22" fmla="*/ 2147483647 w 1335"/>
              <a:gd name="T23" fmla="*/ 2147483647 h 1335"/>
              <a:gd name="T24" fmla="*/ 2147483647 w 1335"/>
              <a:gd name="T25" fmla="*/ 2147483647 h 1335"/>
              <a:gd name="T26" fmla="*/ 2147483647 w 1335"/>
              <a:gd name="T27" fmla="*/ 2147483647 h 1335"/>
              <a:gd name="T28" fmla="*/ 2147483647 w 1335"/>
              <a:gd name="T29" fmla="*/ 2147483647 h 1335"/>
              <a:gd name="T30" fmla="*/ 2147483647 w 1335"/>
              <a:gd name="T31" fmla="*/ 2147483647 h 1335"/>
              <a:gd name="T32" fmla="*/ 0 w 1335"/>
              <a:gd name="T33" fmla="*/ 2147483647 h 1335"/>
              <a:gd name="T34" fmla="*/ 2147483647 w 1335"/>
              <a:gd name="T35" fmla="*/ 2147483647 h 1335"/>
              <a:gd name="T36" fmla="*/ 2147483647 w 1335"/>
              <a:gd name="T37" fmla="*/ 2147483647 h 1335"/>
              <a:gd name="T38" fmla="*/ 2147483647 w 1335"/>
              <a:gd name="T39" fmla="*/ 2147483647 h 1335"/>
              <a:gd name="T40" fmla="*/ 2147483647 w 1335"/>
              <a:gd name="T41" fmla="*/ 2147483647 h 1335"/>
              <a:gd name="T42" fmla="*/ 2147483647 w 1335"/>
              <a:gd name="T43" fmla="*/ 2147483647 h 1335"/>
              <a:gd name="T44" fmla="*/ 2147483647 w 1335"/>
              <a:gd name="T45" fmla="*/ 2147483647 h 1335"/>
              <a:gd name="T46" fmla="*/ 2147483647 w 1335"/>
              <a:gd name="T47" fmla="*/ 2147483647 h 1335"/>
              <a:gd name="T48" fmla="*/ 2147483647 w 1335"/>
              <a:gd name="T49" fmla="*/ 2147483647 h 1335"/>
              <a:gd name="T50" fmla="*/ 2147483647 w 1335"/>
              <a:gd name="T51" fmla="*/ 2147483647 h 1335"/>
              <a:gd name="T52" fmla="*/ 2147483647 w 1335"/>
              <a:gd name="T53" fmla="*/ 2147483647 h 1335"/>
              <a:gd name="T54" fmla="*/ 2147483647 w 1335"/>
              <a:gd name="T55" fmla="*/ 2147483647 h 1335"/>
              <a:gd name="T56" fmla="*/ 2147483647 w 1335"/>
              <a:gd name="T57" fmla="*/ 2147483647 h 1335"/>
              <a:gd name="T58" fmla="*/ 2147483647 w 1335"/>
              <a:gd name="T59" fmla="*/ 2147483647 h 1335"/>
              <a:gd name="T60" fmla="*/ 2147483647 w 1335"/>
              <a:gd name="T61" fmla="*/ 2147483647 h 1335"/>
              <a:gd name="T62" fmla="*/ 2147483647 w 1335"/>
              <a:gd name="T63" fmla="*/ 2147483647 h 1335"/>
              <a:gd name="T64" fmla="*/ 2147483647 w 1335"/>
              <a:gd name="T65" fmla="*/ 2147483647 h 1335"/>
              <a:gd name="T66" fmla="*/ 2147483647 w 1335"/>
              <a:gd name="T67" fmla="*/ 2147483647 h 1335"/>
              <a:gd name="T68" fmla="*/ 2147483647 w 1335"/>
              <a:gd name="T69" fmla="*/ 2147483647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w="25400">
            <a:solidFill>
              <a:schemeClr val="bg1"/>
            </a:solidFill>
            <a:round/>
            <a:headEnd/>
            <a:tailEnd/>
          </a:ln>
        </p:spPr>
        <p:txBody>
          <a:bodyPr lIns="68580" tIns="34290" rIns="68580" bIns="34290"/>
          <a:lstStyle/>
          <a:p>
            <a:endParaRPr lang="zh-CN" altLang="en-US"/>
          </a:p>
        </p:txBody>
      </p:sp>
      <p:sp>
        <p:nvSpPr>
          <p:cNvPr id="52236" name="Freeform 247"/>
          <p:cNvSpPr>
            <a:spLocks noEditPoints="1"/>
          </p:cNvSpPr>
          <p:nvPr/>
        </p:nvSpPr>
        <p:spPr bwMode="auto">
          <a:xfrm>
            <a:off x="2597205" y="3385992"/>
            <a:ext cx="472760" cy="471634"/>
          </a:xfrm>
          <a:custGeom>
            <a:avLst/>
            <a:gdLst>
              <a:gd name="T0" fmla="*/ 2147483647 w 500"/>
              <a:gd name="T1" fmla="*/ 2147483647 h 499"/>
              <a:gd name="T2" fmla="*/ 0 w 500"/>
              <a:gd name="T3" fmla="*/ 2147483647 h 499"/>
              <a:gd name="T4" fmla="*/ 2147483647 w 500"/>
              <a:gd name="T5" fmla="*/ 0 h 499"/>
              <a:gd name="T6" fmla="*/ 2147483647 w 500"/>
              <a:gd name="T7" fmla="*/ 2147483647 h 499"/>
              <a:gd name="T8" fmla="*/ 2147483647 w 500"/>
              <a:gd name="T9" fmla="*/ 2147483647 h 499"/>
              <a:gd name="T10" fmla="*/ 2147483647 w 500"/>
              <a:gd name="T11" fmla="*/ 2147483647 h 499"/>
              <a:gd name="T12" fmla="*/ 2147483647 w 500"/>
              <a:gd name="T13" fmla="*/ 2147483647 h 499"/>
              <a:gd name="T14" fmla="*/ 2147483647 w 500"/>
              <a:gd name="T15" fmla="*/ 2147483647 h 499"/>
              <a:gd name="T16" fmla="*/ 2147483647 w 500"/>
              <a:gd name="T17" fmla="*/ 2147483647 h 499"/>
              <a:gd name="T18" fmla="*/ 2147483647 w 500"/>
              <a:gd name="T19" fmla="*/ 2147483647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0"/>
              <a:gd name="T31" fmla="*/ 0 h 499"/>
              <a:gd name="T32" fmla="*/ 500 w 500"/>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2"/>
          </a:solidFill>
          <a:ln w="25400">
            <a:solidFill>
              <a:schemeClr val="bg1"/>
            </a:solidFill>
            <a:round/>
            <a:headEnd/>
            <a:tailEnd/>
          </a:ln>
        </p:spPr>
        <p:txBody>
          <a:bodyPr lIns="68580" tIns="34290" rIns="68580" bIns="34290"/>
          <a:lstStyle/>
          <a:p>
            <a:endParaRPr lang="zh-CN" altLang="en-US"/>
          </a:p>
        </p:txBody>
      </p:sp>
      <p:sp>
        <p:nvSpPr>
          <p:cNvPr id="52237" name="Freeform 248"/>
          <p:cNvSpPr>
            <a:spLocks noEditPoints="1"/>
          </p:cNvSpPr>
          <p:nvPr/>
        </p:nvSpPr>
        <p:spPr bwMode="auto">
          <a:xfrm>
            <a:off x="4170294" y="2545154"/>
            <a:ext cx="541829" cy="544283"/>
          </a:xfrm>
          <a:custGeom>
            <a:avLst/>
            <a:gdLst>
              <a:gd name="T0" fmla="*/ 2147483647 w 574"/>
              <a:gd name="T1" fmla="*/ 2147483647 h 575"/>
              <a:gd name="T2" fmla="*/ 0 w 574"/>
              <a:gd name="T3" fmla="*/ 2147483647 h 575"/>
              <a:gd name="T4" fmla="*/ 2147483647 w 574"/>
              <a:gd name="T5" fmla="*/ 0 h 575"/>
              <a:gd name="T6" fmla="*/ 2147483647 w 574"/>
              <a:gd name="T7" fmla="*/ 2147483647 h 575"/>
              <a:gd name="T8" fmla="*/ 2147483647 w 574"/>
              <a:gd name="T9" fmla="*/ 2147483647 h 575"/>
              <a:gd name="T10" fmla="*/ 2147483647 w 574"/>
              <a:gd name="T11" fmla="*/ 2147483647 h 575"/>
              <a:gd name="T12" fmla="*/ 2147483647 w 574"/>
              <a:gd name="T13" fmla="*/ 2147483647 h 575"/>
              <a:gd name="T14" fmla="*/ 2147483647 w 574"/>
              <a:gd name="T15" fmla="*/ 2147483647 h 575"/>
              <a:gd name="T16" fmla="*/ 2147483647 w 574"/>
              <a:gd name="T17" fmla="*/ 2147483647 h 575"/>
              <a:gd name="T18" fmla="*/ 2147483647 w 574"/>
              <a:gd name="T19" fmla="*/ 2147483647 h 5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4"/>
              <a:gd name="T31" fmla="*/ 0 h 575"/>
              <a:gd name="T32" fmla="*/ 574 w 574"/>
              <a:gd name="T33" fmla="*/ 575 h 5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accent3"/>
          </a:solidFill>
          <a:ln w="25400">
            <a:solidFill>
              <a:schemeClr val="bg1"/>
            </a:solidFill>
            <a:round/>
            <a:headEnd/>
            <a:tailEnd/>
          </a:ln>
        </p:spPr>
        <p:txBody>
          <a:bodyPr lIns="68580" tIns="34290" rIns="68580" bIns="34290"/>
          <a:lstStyle/>
          <a:p>
            <a:endParaRPr lang="zh-CN" altLang="en-US"/>
          </a:p>
        </p:txBody>
      </p:sp>
      <p:sp>
        <p:nvSpPr>
          <p:cNvPr id="154641" name="Freeform 249"/>
          <p:cNvSpPr>
            <a:spLocks noEditPoints="1"/>
          </p:cNvSpPr>
          <p:nvPr/>
        </p:nvSpPr>
        <p:spPr bwMode="auto">
          <a:xfrm>
            <a:off x="1325396" y="2846472"/>
            <a:ext cx="342960" cy="343006"/>
          </a:xfrm>
          <a:custGeom>
            <a:avLst/>
            <a:gdLst>
              <a:gd name="T0" fmla="*/ 2147483647 w 363"/>
              <a:gd name="T1" fmla="*/ 2147483647 h 363"/>
              <a:gd name="T2" fmla="*/ 0 w 363"/>
              <a:gd name="T3" fmla="*/ 2147483647 h 363"/>
              <a:gd name="T4" fmla="*/ 2147483647 w 363"/>
              <a:gd name="T5" fmla="*/ 0 h 363"/>
              <a:gd name="T6" fmla="*/ 2147483647 w 363"/>
              <a:gd name="T7" fmla="*/ 2147483647 h 363"/>
              <a:gd name="T8" fmla="*/ 2147483647 w 363"/>
              <a:gd name="T9" fmla="*/ 2147483647 h 363"/>
              <a:gd name="T10" fmla="*/ 2147483647 w 363"/>
              <a:gd name="T11" fmla="*/ 2147483647 h 363"/>
              <a:gd name="T12" fmla="*/ 2147483647 w 363"/>
              <a:gd name="T13" fmla="*/ 2147483647 h 363"/>
              <a:gd name="T14" fmla="*/ 2147483647 w 363"/>
              <a:gd name="T15" fmla="*/ 2147483647 h 363"/>
              <a:gd name="T16" fmla="*/ 2147483647 w 363"/>
              <a:gd name="T17" fmla="*/ 2147483647 h 363"/>
              <a:gd name="T18" fmla="*/ 2147483647 w 363"/>
              <a:gd name="T19" fmla="*/ 2147483647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3"/>
              <a:gd name="T31" fmla="*/ 0 h 363"/>
              <a:gd name="T32" fmla="*/ 363 w 363"/>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w="25400">
            <a:solidFill>
              <a:schemeClr val="bg1"/>
            </a:solidFill>
            <a:round/>
            <a:headEnd/>
            <a:tailEnd/>
          </a:ln>
        </p:spPr>
        <p:txBody>
          <a:bodyPr lIns="68580" tIns="34290" rIns="68580" bIns="34290"/>
          <a:lstStyle/>
          <a:p>
            <a:endParaRPr lang="zh-CN" altLang="en-US"/>
          </a:p>
        </p:txBody>
      </p:sp>
      <p:sp>
        <p:nvSpPr>
          <p:cNvPr id="74" name="TextBox 73"/>
          <p:cNvSpPr txBox="1">
            <a:spLocks noChangeArrowheads="1"/>
          </p:cNvSpPr>
          <p:nvPr/>
        </p:nvSpPr>
        <p:spPr bwMode="auto">
          <a:xfrm>
            <a:off x="953858" y="1094524"/>
            <a:ext cx="856794" cy="284693"/>
          </a:xfrm>
          <a:prstGeom prst="rect">
            <a:avLst/>
          </a:prstGeom>
          <a:noFill/>
          <a:ln w="9525">
            <a:noFill/>
            <a:miter lim="800000"/>
            <a:headEnd/>
            <a:tailEnd/>
          </a:ln>
        </p:spPr>
        <p:txBody>
          <a:bodyPr wrap="none" lIns="68580" tIns="34290" rIns="68580" bIns="34290">
            <a:spAutoFit/>
          </a:bodyPr>
          <a:lstStyle/>
          <a:p>
            <a:r>
              <a:rPr lang="zh-CN" altLang="en-US" sz="1400" b="1" dirty="0">
                <a:solidFill>
                  <a:schemeClr val="tx1">
                    <a:lumMod val="65000"/>
                    <a:lumOff val="35000"/>
                  </a:schemeClr>
                </a:solidFill>
                <a:ea typeface="微软雅黑" pitchFamily="34" charset="-122"/>
              </a:rPr>
              <a:t>添加标题</a:t>
            </a:r>
            <a:endParaRPr lang="zh-CN" altLang="id-ID" sz="1400" b="1" dirty="0">
              <a:solidFill>
                <a:schemeClr val="tx1">
                  <a:lumMod val="65000"/>
                  <a:lumOff val="35000"/>
                </a:schemeClr>
              </a:solidFill>
              <a:ea typeface="微软雅黑" pitchFamily="34" charset="-122"/>
            </a:endParaRPr>
          </a:p>
        </p:txBody>
      </p:sp>
      <p:sp>
        <p:nvSpPr>
          <p:cNvPr id="75" name="TextBox 74"/>
          <p:cNvSpPr txBox="1">
            <a:spLocks noChangeArrowheads="1"/>
          </p:cNvSpPr>
          <p:nvPr/>
        </p:nvSpPr>
        <p:spPr bwMode="auto">
          <a:xfrm>
            <a:off x="953858" y="1383934"/>
            <a:ext cx="2020841" cy="577081"/>
          </a:xfrm>
          <a:prstGeom prst="rect">
            <a:avLst/>
          </a:prstGeom>
          <a:noFill/>
          <a:ln w="9525">
            <a:noFill/>
            <a:miter lim="800000"/>
            <a:headEnd/>
            <a:tailEnd/>
          </a:ln>
        </p:spPr>
        <p:txBody>
          <a:bodyPr lIns="68580" tIns="34290" rIns="68580" bIns="34290">
            <a:spAutoFit/>
          </a:bodyPr>
          <a:lstStyle/>
          <a:p>
            <a:pPr>
              <a:lnSpc>
                <a:spcPct val="110000"/>
              </a:lnSpc>
              <a:buFont typeface="Arial" charset="0"/>
              <a:buNone/>
            </a:pPr>
            <a:r>
              <a:rPr lang="zh-CN" altLang="en-US" sz="1000" dirty="0">
                <a:solidFill>
                  <a:schemeClr val="tx1">
                    <a:lumMod val="65000"/>
                    <a:lumOff val="35000"/>
                  </a:schemeClr>
                </a:solidFill>
                <a:ea typeface="微软雅黑" pitchFamily="34" charset="-122"/>
                <a:sym typeface="微软雅黑" pitchFamily="34" charset="-122"/>
              </a:rPr>
              <a:t>在此录入图表的描述说明，在此录入图表的描述说明，在此录入上述图表的描述说明。</a:t>
            </a:r>
          </a:p>
        </p:txBody>
      </p:sp>
      <p:cxnSp>
        <p:nvCxnSpPr>
          <p:cNvPr id="154645" name="Straight Connector 82"/>
          <p:cNvCxnSpPr>
            <a:cxnSpLocks noChangeShapeType="1"/>
          </p:cNvCxnSpPr>
          <p:nvPr/>
        </p:nvCxnSpPr>
        <p:spPr bwMode="auto">
          <a:xfrm>
            <a:off x="3763031" y="4193485"/>
            <a:ext cx="2070857" cy="0"/>
          </a:xfrm>
          <a:prstGeom prst="line">
            <a:avLst/>
          </a:prstGeom>
          <a:noFill/>
          <a:ln w="25400" algn="ctr">
            <a:solidFill>
              <a:schemeClr val="tx1">
                <a:lumMod val="65000"/>
                <a:lumOff val="35000"/>
              </a:schemeClr>
            </a:solidFill>
            <a:prstDash val="sysDot"/>
            <a:miter lim="800000"/>
            <a:headEnd/>
            <a:tailEnd type="oval" w="med" len="med"/>
          </a:ln>
        </p:spPr>
      </p:cxnSp>
      <p:grpSp>
        <p:nvGrpSpPr>
          <p:cNvPr id="2" name="Group 83"/>
          <p:cNvGrpSpPr>
            <a:grpSpLocks/>
          </p:cNvGrpSpPr>
          <p:nvPr/>
        </p:nvGrpSpPr>
        <p:grpSpPr bwMode="auto">
          <a:xfrm>
            <a:off x="6297119" y="1255307"/>
            <a:ext cx="2020842" cy="1414334"/>
            <a:chOff x="8198838" y="2976912"/>
            <a:chExt cx="2694701" cy="1883146"/>
          </a:xfrm>
        </p:grpSpPr>
        <p:sp>
          <p:nvSpPr>
            <p:cNvPr id="52248" name="TextBox 84"/>
            <p:cNvSpPr txBox="1">
              <a:spLocks noChangeArrowheads="1"/>
            </p:cNvSpPr>
            <p:nvPr/>
          </p:nvSpPr>
          <p:spPr bwMode="auto">
            <a:xfrm>
              <a:off x="8198838" y="2976912"/>
              <a:ext cx="1204067" cy="409796"/>
            </a:xfrm>
            <a:prstGeom prst="rect">
              <a:avLst/>
            </a:prstGeom>
            <a:noFill/>
            <a:ln w="9525">
              <a:noFill/>
              <a:miter lim="800000"/>
              <a:headEnd/>
              <a:tailEnd/>
            </a:ln>
          </p:spPr>
          <p:txBody>
            <a:bodyPr wrap="none">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添加标题</a:t>
              </a:r>
              <a:endParaRPr lang="zh-CN" altLang="id-ID" sz="1400" b="1" dirty="0">
                <a:solidFill>
                  <a:schemeClr val="tx1">
                    <a:lumMod val="65000"/>
                    <a:lumOff val="35000"/>
                  </a:schemeClr>
                </a:solidFill>
                <a:latin typeface="微软雅黑" pitchFamily="34" charset="-122"/>
                <a:ea typeface="微软雅黑" pitchFamily="34" charset="-122"/>
              </a:endParaRPr>
            </a:p>
          </p:txBody>
        </p:sp>
        <p:sp>
          <p:nvSpPr>
            <p:cNvPr id="52249" name="TextBox 85"/>
            <p:cNvSpPr txBox="1">
              <a:spLocks noChangeArrowheads="1"/>
            </p:cNvSpPr>
            <p:nvPr/>
          </p:nvSpPr>
          <p:spPr bwMode="auto">
            <a:xfrm>
              <a:off x="8198838" y="3362255"/>
              <a:ext cx="2694701" cy="1497803"/>
            </a:xfrm>
            <a:prstGeom prst="rect">
              <a:avLst/>
            </a:prstGeom>
            <a:noFill/>
            <a:ln w="9525">
              <a:noFill/>
              <a:miter lim="800000"/>
              <a:headEnd/>
              <a:tailEnd/>
            </a:ln>
          </p:spPr>
          <p:txBody>
            <a:bodyPr>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a:p>
              <a:pPr>
                <a:lnSpc>
                  <a:spcPct val="110000"/>
                </a:lnSpc>
                <a:buFont typeface="Arial" charset="0"/>
                <a:buNone/>
              </a:pPr>
              <a:endParaRPr lang="en-US" altLang="zh-CN" sz="1100" dirty="0">
                <a:latin typeface="微软雅黑" pitchFamily="34" charset="-122"/>
                <a:ea typeface="微软雅黑" pitchFamily="34" charset="-122"/>
              </a:endParaRPr>
            </a:p>
            <a:p>
              <a:endParaRPr lang="en-US" altLang="zh-CN" sz="1100" dirty="0">
                <a:latin typeface="微软雅黑" pitchFamily="34" charset="-122"/>
                <a:ea typeface="微软雅黑" pitchFamily="34" charset="-122"/>
              </a:endParaRPr>
            </a:p>
            <a:p>
              <a:endParaRPr lang="zh-CN" altLang="en-US" sz="1100" dirty="0">
                <a:latin typeface="微软雅黑" pitchFamily="34" charset="-122"/>
                <a:ea typeface="微软雅黑" pitchFamily="34" charset="-122"/>
              </a:endParaRPr>
            </a:p>
          </p:txBody>
        </p:sp>
      </p:grpSp>
      <p:grpSp>
        <p:nvGrpSpPr>
          <p:cNvPr id="3" name="Group 86"/>
          <p:cNvGrpSpPr>
            <a:grpSpLocks/>
          </p:cNvGrpSpPr>
          <p:nvPr/>
        </p:nvGrpSpPr>
        <p:grpSpPr bwMode="auto">
          <a:xfrm>
            <a:off x="6301882" y="3490804"/>
            <a:ext cx="2020842" cy="889575"/>
            <a:chOff x="8198838" y="3752829"/>
            <a:chExt cx="2694701" cy="1186458"/>
          </a:xfrm>
        </p:grpSpPr>
        <p:sp>
          <p:nvSpPr>
            <p:cNvPr id="52246" name="TextBox 87"/>
            <p:cNvSpPr txBox="1">
              <a:spLocks noChangeArrowheads="1"/>
            </p:cNvSpPr>
            <p:nvPr/>
          </p:nvSpPr>
          <p:spPr bwMode="auto">
            <a:xfrm>
              <a:off x="8198838" y="3752829"/>
              <a:ext cx="1204067" cy="410493"/>
            </a:xfrm>
            <a:prstGeom prst="rect">
              <a:avLst/>
            </a:prstGeom>
            <a:noFill/>
            <a:ln w="9525">
              <a:noFill/>
              <a:miter lim="800000"/>
              <a:headEnd/>
              <a:tailEnd/>
            </a:ln>
          </p:spPr>
          <p:txBody>
            <a:bodyPr wrap="none">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添加标题</a:t>
              </a:r>
              <a:endParaRPr lang="zh-CN" altLang="id-ID" sz="1400" b="1" dirty="0">
                <a:solidFill>
                  <a:schemeClr val="tx1">
                    <a:lumMod val="65000"/>
                    <a:lumOff val="35000"/>
                  </a:schemeClr>
                </a:solidFill>
                <a:latin typeface="微软雅黑" pitchFamily="34" charset="-122"/>
                <a:ea typeface="微软雅黑" pitchFamily="34" charset="-122"/>
              </a:endParaRPr>
            </a:p>
          </p:txBody>
        </p:sp>
        <p:sp>
          <p:nvSpPr>
            <p:cNvPr id="52247" name="TextBox 88"/>
            <p:cNvSpPr txBox="1">
              <a:spLocks noChangeArrowheads="1"/>
            </p:cNvSpPr>
            <p:nvPr/>
          </p:nvSpPr>
          <p:spPr bwMode="auto">
            <a:xfrm>
              <a:off x="8198838" y="4138827"/>
              <a:ext cx="2694701" cy="800460"/>
            </a:xfrm>
            <a:prstGeom prst="rect">
              <a:avLst/>
            </a:prstGeom>
            <a:noFill/>
            <a:ln w="9525">
              <a:noFill/>
              <a:miter lim="800000"/>
              <a:headEnd/>
              <a:tailEnd/>
            </a:ln>
          </p:spPr>
          <p:txBody>
            <a:bodyPr>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sp>
        <p:nvSpPr>
          <p:cNvPr id="117778" name="TextBox 89"/>
          <p:cNvSpPr txBox="1">
            <a:spLocks noChangeArrowheads="1"/>
          </p:cNvSpPr>
          <p:nvPr/>
        </p:nvSpPr>
        <p:spPr bwMode="auto">
          <a:xfrm>
            <a:off x="6304265" y="2360548"/>
            <a:ext cx="2656746" cy="915635"/>
          </a:xfrm>
          <a:prstGeom prst="rect">
            <a:avLst/>
          </a:prstGeom>
          <a:noFill/>
          <a:ln w="9525">
            <a:noFill/>
            <a:miter lim="800000"/>
            <a:headEnd/>
            <a:tailEnd/>
          </a:ln>
        </p:spPr>
        <p:txBody>
          <a:bodyPr lIns="68580" tIns="34290" rIns="68580" bIns="34290">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r>
              <a:rPr lang="zh-CN" altLang="en-US" sz="1000" dirty="0">
                <a:solidFill>
                  <a:schemeClr val="tx1">
                    <a:lumMod val="65000"/>
                    <a:lumOff val="35000"/>
                  </a:schemeClr>
                </a:solidFill>
                <a:ea typeface="微软雅黑" pitchFamily="34" charset="-122"/>
                <a:sym typeface="微软雅黑" pitchFamily="34" charset="-122"/>
              </a:rPr>
              <a:t>在此录入图表的描述说明，在此录入图表的描述说明，在此录入上述图表的描述说明。</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a:p>
            <a:endParaRPr lang="id-ID" altLang="zh-CN" sz="1100" dirty="0">
              <a:solidFill>
                <a:schemeClr val="tx1">
                  <a:lumMod val="75000"/>
                  <a:lumOff val="25000"/>
                </a:schemeClr>
              </a:solidFill>
              <a:latin typeface="微软雅黑" pitchFamily="34" charset="-122"/>
              <a:ea typeface="微软雅黑" pitchFamily="34" charset="-122"/>
            </a:endParaRPr>
          </a:p>
        </p:txBody>
      </p:sp>
    </p:spTree>
  </p:cSld>
  <p:clrMapOvr>
    <a:masterClrMapping/>
  </p:clrMapOvr>
  <p:transition spd="med" advClick="0" advTm="7956">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2234"/>
                                        </p:tgtEl>
                                        <p:attrNameLst>
                                          <p:attrName>style.visibility</p:attrName>
                                        </p:attrNameLst>
                                      </p:cBhvr>
                                      <p:to>
                                        <p:strVal val="visible"/>
                                      </p:to>
                                    </p:set>
                                    <p:anim calcmode="lin" valueType="num">
                                      <p:cBhvr>
                                        <p:cTn id="7" dur="500" fill="hold"/>
                                        <p:tgtEl>
                                          <p:spTgt spid="52234"/>
                                        </p:tgtEl>
                                        <p:attrNameLst>
                                          <p:attrName>ppt_w</p:attrName>
                                        </p:attrNameLst>
                                      </p:cBhvr>
                                      <p:tavLst>
                                        <p:tav tm="0">
                                          <p:val>
                                            <p:fltVal val="0"/>
                                          </p:val>
                                        </p:tav>
                                        <p:tav tm="100000">
                                          <p:val>
                                            <p:strVal val="#ppt_w"/>
                                          </p:val>
                                        </p:tav>
                                      </p:tavLst>
                                    </p:anim>
                                    <p:anim calcmode="lin" valueType="num">
                                      <p:cBhvr>
                                        <p:cTn id="8" dur="500" fill="hold"/>
                                        <p:tgtEl>
                                          <p:spTgt spid="52234"/>
                                        </p:tgtEl>
                                        <p:attrNameLst>
                                          <p:attrName>ppt_h</p:attrName>
                                        </p:attrNameLst>
                                      </p:cBhvr>
                                      <p:tavLst>
                                        <p:tav tm="0">
                                          <p:val>
                                            <p:fltVal val="0"/>
                                          </p:val>
                                        </p:tav>
                                        <p:tav tm="100000">
                                          <p:val>
                                            <p:strVal val="#ppt_h"/>
                                          </p:val>
                                        </p:tav>
                                      </p:tavLst>
                                    </p:anim>
                                    <p:animEffect transition="in" filter="fade">
                                      <p:cBhvr>
                                        <p:cTn id="9" dur="500"/>
                                        <p:tgtEl>
                                          <p:spTgt spid="522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4638"/>
                                        </p:tgtEl>
                                        <p:attrNameLst>
                                          <p:attrName>style.visibility</p:attrName>
                                        </p:attrNameLst>
                                      </p:cBhvr>
                                      <p:to>
                                        <p:strVal val="visible"/>
                                      </p:to>
                                    </p:set>
                                    <p:anim calcmode="lin" valueType="num">
                                      <p:cBhvr>
                                        <p:cTn id="12" dur="500" fill="hold"/>
                                        <p:tgtEl>
                                          <p:spTgt spid="154638"/>
                                        </p:tgtEl>
                                        <p:attrNameLst>
                                          <p:attrName>ppt_w</p:attrName>
                                        </p:attrNameLst>
                                      </p:cBhvr>
                                      <p:tavLst>
                                        <p:tav tm="0">
                                          <p:val>
                                            <p:fltVal val="0"/>
                                          </p:val>
                                        </p:tav>
                                        <p:tav tm="100000">
                                          <p:val>
                                            <p:strVal val="#ppt_w"/>
                                          </p:val>
                                        </p:tav>
                                      </p:tavLst>
                                    </p:anim>
                                    <p:anim calcmode="lin" valueType="num">
                                      <p:cBhvr>
                                        <p:cTn id="13" dur="500" fill="hold"/>
                                        <p:tgtEl>
                                          <p:spTgt spid="154638"/>
                                        </p:tgtEl>
                                        <p:attrNameLst>
                                          <p:attrName>ppt_h</p:attrName>
                                        </p:attrNameLst>
                                      </p:cBhvr>
                                      <p:tavLst>
                                        <p:tav tm="0">
                                          <p:val>
                                            <p:fltVal val="0"/>
                                          </p:val>
                                        </p:tav>
                                        <p:tav tm="100000">
                                          <p:val>
                                            <p:strVal val="#ppt_h"/>
                                          </p:val>
                                        </p:tav>
                                      </p:tavLst>
                                    </p:anim>
                                    <p:animEffect transition="in" filter="fade">
                                      <p:cBhvr>
                                        <p:cTn id="14" dur="500"/>
                                        <p:tgtEl>
                                          <p:spTgt spid="15463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2233"/>
                                        </p:tgtEl>
                                        <p:attrNameLst>
                                          <p:attrName>style.visibility</p:attrName>
                                        </p:attrNameLst>
                                      </p:cBhvr>
                                      <p:to>
                                        <p:strVal val="visible"/>
                                      </p:to>
                                    </p:set>
                                    <p:anim calcmode="lin" valueType="num">
                                      <p:cBhvr>
                                        <p:cTn id="17" dur="500" fill="hold"/>
                                        <p:tgtEl>
                                          <p:spTgt spid="52233"/>
                                        </p:tgtEl>
                                        <p:attrNameLst>
                                          <p:attrName>ppt_w</p:attrName>
                                        </p:attrNameLst>
                                      </p:cBhvr>
                                      <p:tavLst>
                                        <p:tav tm="0">
                                          <p:val>
                                            <p:fltVal val="0"/>
                                          </p:val>
                                        </p:tav>
                                        <p:tav tm="100000">
                                          <p:val>
                                            <p:strVal val="#ppt_w"/>
                                          </p:val>
                                        </p:tav>
                                      </p:tavLst>
                                    </p:anim>
                                    <p:anim calcmode="lin" valueType="num">
                                      <p:cBhvr>
                                        <p:cTn id="18" dur="500" fill="hold"/>
                                        <p:tgtEl>
                                          <p:spTgt spid="52233"/>
                                        </p:tgtEl>
                                        <p:attrNameLst>
                                          <p:attrName>ppt_h</p:attrName>
                                        </p:attrNameLst>
                                      </p:cBhvr>
                                      <p:tavLst>
                                        <p:tav tm="0">
                                          <p:val>
                                            <p:fltVal val="0"/>
                                          </p:val>
                                        </p:tav>
                                        <p:tav tm="100000">
                                          <p:val>
                                            <p:strVal val="#ppt_h"/>
                                          </p:val>
                                        </p:tav>
                                      </p:tavLst>
                                    </p:anim>
                                    <p:animEffect transition="in" filter="fade">
                                      <p:cBhvr>
                                        <p:cTn id="19" dur="500"/>
                                        <p:tgtEl>
                                          <p:spTgt spid="522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2236"/>
                                        </p:tgtEl>
                                        <p:attrNameLst>
                                          <p:attrName>style.visibility</p:attrName>
                                        </p:attrNameLst>
                                      </p:cBhvr>
                                      <p:to>
                                        <p:strVal val="visible"/>
                                      </p:to>
                                    </p:set>
                                    <p:anim calcmode="lin" valueType="num">
                                      <p:cBhvr>
                                        <p:cTn id="22" dur="500" fill="hold"/>
                                        <p:tgtEl>
                                          <p:spTgt spid="52236"/>
                                        </p:tgtEl>
                                        <p:attrNameLst>
                                          <p:attrName>ppt_w</p:attrName>
                                        </p:attrNameLst>
                                      </p:cBhvr>
                                      <p:tavLst>
                                        <p:tav tm="0">
                                          <p:val>
                                            <p:fltVal val="0"/>
                                          </p:val>
                                        </p:tav>
                                        <p:tav tm="100000">
                                          <p:val>
                                            <p:strVal val="#ppt_w"/>
                                          </p:val>
                                        </p:tav>
                                      </p:tavLst>
                                    </p:anim>
                                    <p:anim calcmode="lin" valueType="num">
                                      <p:cBhvr>
                                        <p:cTn id="23" dur="500" fill="hold"/>
                                        <p:tgtEl>
                                          <p:spTgt spid="52236"/>
                                        </p:tgtEl>
                                        <p:attrNameLst>
                                          <p:attrName>ppt_h</p:attrName>
                                        </p:attrNameLst>
                                      </p:cBhvr>
                                      <p:tavLst>
                                        <p:tav tm="0">
                                          <p:val>
                                            <p:fltVal val="0"/>
                                          </p:val>
                                        </p:tav>
                                        <p:tav tm="100000">
                                          <p:val>
                                            <p:strVal val="#ppt_h"/>
                                          </p:val>
                                        </p:tav>
                                      </p:tavLst>
                                    </p:anim>
                                    <p:animEffect transition="in" filter="fade">
                                      <p:cBhvr>
                                        <p:cTn id="24" dur="500"/>
                                        <p:tgtEl>
                                          <p:spTgt spid="522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4641"/>
                                        </p:tgtEl>
                                        <p:attrNameLst>
                                          <p:attrName>style.visibility</p:attrName>
                                        </p:attrNameLst>
                                      </p:cBhvr>
                                      <p:to>
                                        <p:strVal val="visible"/>
                                      </p:to>
                                    </p:set>
                                    <p:anim calcmode="lin" valueType="num">
                                      <p:cBhvr>
                                        <p:cTn id="27" dur="500" fill="hold"/>
                                        <p:tgtEl>
                                          <p:spTgt spid="154641"/>
                                        </p:tgtEl>
                                        <p:attrNameLst>
                                          <p:attrName>ppt_w</p:attrName>
                                        </p:attrNameLst>
                                      </p:cBhvr>
                                      <p:tavLst>
                                        <p:tav tm="0">
                                          <p:val>
                                            <p:fltVal val="0"/>
                                          </p:val>
                                        </p:tav>
                                        <p:tav tm="100000">
                                          <p:val>
                                            <p:strVal val="#ppt_w"/>
                                          </p:val>
                                        </p:tav>
                                      </p:tavLst>
                                    </p:anim>
                                    <p:anim calcmode="lin" valueType="num">
                                      <p:cBhvr>
                                        <p:cTn id="28" dur="500" fill="hold"/>
                                        <p:tgtEl>
                                          <p:spTgt spid="154641"/>
                                        </p:tgtEl>
                                        <p:attrNameLst>
                                          <p:attrName>ppt_h</p:attrName>
                                        </p:attrNameLst>
                                      </p:cBhvr>
                                      <p:tavLst>
                                        <p:tav tm="0">
                                          <p:val>
                                            <p:fltVal val="0"/>
                                          </p:val>
                                        </p:tav>
                                        <p:tav tm="100000">
                                          <p:val>
                                            <p:strVal val="#ppt_h"/>
                                          </p:val>
                                        </p:tav>
                                      </p:tavLst>
                                    </p:anim>
                                    <p:animEffect transition="in" filter="fade">
                                      <p:cBhvr>
                                        <p:cTn id="29" dur="500"/>
                                        <p:tgtEl>
                                          <p:spTgt spid="15464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2237"/>
                                        </p:tgtEl>
                                        <p:attrNameLst>
                                          <p:attrName>style.visibility</p:attrName>
                                        </p:attrNameLst>
                                      </p:cBhvr>
                                      <p:to>
                                        <p:strVal val="visible"/>
                                      </p:to>
                                    </p:set>
                                    <p:anim calcmode="lin" valueType="num">
                                      <p:cBhvr>
                                        <p:cTn id="32" dur="500" fill="hold"/>
                                        <p:tgtEl>
                                          <p:spTgt spid="52237"/>
                                        </p:tgtEl>
                                        <p:attrNameLst>
                                          <p:attrName>ppt_w</p:attrName>
                                        </p:attrNameLst>
                                      </p:cBhvr>
                                      <p:tavLst>
                                        <p:tav tm="0">
                                          <p:val>
                                            <p:fltVal val="0"/>
                                          </p:val>
                                        </p:tav>
                                        <p:tav tm="100000">
                                          <p:val>
                                            <p:strVal val="#ppt_w"/>
                                          </p:val>
                                        </p:tav>
                                      </p:tavLst>
                                    </p:anim>
                                    <p:anim calcmode="lin" valueType="num">
                                      <p:cBhvr>
                                        <p:cTn id="33" dur="500" fill="hold"/>
                                        <p:tgtEl>
                                          <p:spTgt spid="52237"/>
                                        </p:tgtEl>
                                        <p:attrNameLst>
                                          <p:attrName>ppt_h</p:attrName>
                                        </p:attrNameLst>
                                      </p:cBhvr>
                                      <p:tavLst>
                                        <p:tav tm="0">
                                          <p:val>
                                            <p:fltVal val="0"/>
                                          </p:val>
                                        </p:tav>
                                        <p:tav tm="100000">
                                          <p:val>
                                            <p:strVal val="#ppt_h"/>
                                          </p:val>
                                        </p:tav>
                                      </p:tavLst>
                                    </p:anim>
                                    <p:animEffect transition="in" filter="fade">
                                      <p:cBhvr>
                                        <p:cTn id="34" dur="500"/>
                                        <p:tgtEl>
                                          <p:spTgt spid="52237"/>
                                        </p:tgtEl>
                                      </p:cBhvr>
                                    </p:animEffect>
                                  </p:childTnLst>
                                </p:cTn>
                              </p:par>
                              <p:par>
                                <p:cTn id="35" presetID="8" presetClass="emph" presetSubtype="0" fill="hold" grpId="1" nodeType="withEffect">
                                  <p:stCondLst>
                                    <p:cond delay="0"/>
                                  </p:stCondLst>
                                  <p:childTnLst>
                                    <p:animRot by="21600000">
                                      <p:cBhvr>
                                        <p:cTn id="36" dur="4000" fill="hold"/>
                                        <p:tgtEl>
                                          <p:spTgt spid="52234"/>
                                        </p:tgtEl>
                                        <p:attrNameLst>
                                          <p:attrName>r</p:attrName>
                                        </p:attrNameLst>
                                      </p:cBhvr>
                                    </p:animRot>
                                  </p:childTnLst>
                                </p:cTn>
                              </p:par>
                              <p:par>
                                <p:cTn id="37" presetID="8" presetClass="emph" presetSubtype="0" fill="hold" grpId="1" nodeType="withEffect">
                                  <p:stCondLst>
                                    <p:cond delay="0"/>
                                  </p:stCondLst>
                                  <p:childTnLst>
                                    <p:animRot by="-21600000">
                                      <p:cBhvr>
                                        <p:cTn id="38" dur="4000" fill="hold"/>
                                        <p:tgtEl>
                                          <p:spTgt spid="154638"/>
                                        </p:tgtEl>
                                        <p:attrNameLst>
                                          <p:attrName>r</p:attrName>
                                        </p:attrNameLst>
                                      </p:cBhvr>
                                    </p:animRot>
                                  </p:childTnLst>
                                </p:cTn>
                              </p:par>
                              <p:par>
                                <p:cTn id="39" presetID="8" presetClass="emph" presetSubtype="0" fill="hold" grpId="1" nodeType="withEffect">
                                  <p:stCondLst>
                                    <p:cond delay="0"/>
                                  </p:stCondLst>
                                  <p:childTnLst>
                                    <p:animRot by="-21600000">
                                      <p:cBhvr>
                                        <p:cTn id="40" dur="4000" fill="hold"/>
                                        <p:tgtEl>
                                          <p:spTgt spid="52233"/>
                                        </p:tgtEl>
                                        <p:attrNameLst>
                                          <p:attrName>r</p:attrName>
                                        </p:attrNameLst>
                                      </p:cBhvr>
                                    </p:animRo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500"/>
                                        <p:tgtEl>
                                          <p:spTgt spid="74"/>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fade">
                                      <p:cBhvr>
                                        <p:cTn id="48" dur="500"/>
                                        <p:tgtEl>
                                          <p:spTgt spid="75"/>
                                        </p:tgtEl>
                                      </p:cBhvr>
                                    </p:animEffect>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154645"/>
                                        </p:tgtEl>
                                        <p:attrNameLst>
                                          <p:attrName>style.visibility</p:attrName>
                                        </p:attrNameLst>
                                      </p:cBhvr>
                                      <p:to>
                                        <p:strVal val="visible"/>
                                      </p:to>
                                    </p:set>
                                    <p:animEffect transition="in" filter="wipe(left)">
                                      <p:cBhvr>
                                        <p:cTn id="52" dur="500"/>
                                        <p:tgtEl>
                                          <p:spTgt spid="154645"/>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117778"/>
                                        </p:tgtEl>
                                        <p:attrNameLst>
                                          <p:attrName>style.visibility</p:attrName>
                                        </p:attrNameLst>
                                      </p:cBhvr>
                                      <p:to>
                                        <p:strVal val="visible"/>
                                      </p:to>
                                    </p:set>
                                    <p:animEffect transition="in" filter="fade">
                                      <p:cBhvr>
                                        <p:cTn id="60" dur="500"/>
                                        <p:tgtEl>
                                          <p:spTgt spid="117778"/>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3" grpId="0" animBg="1"/>
      <p:bldP spid="52233" grpId="1" animBg="1"/>
      <p:bldP spid="52234" grpId="0" animBg="1"/>
      <p:bldP spid="52234" grpId="1" animBg="1"/>
      <p:bldP spid="154638" grpId="0" animBg="1"/>
      <p:bldP spid="154638" grpId="1" animBg="1"/>
      <p:bldP spid="52236" grpId="0" animBg="1"/>
      <p:bldP spid="52237" grpId="0" animBg="1"/>
      <p:bldP spid="154641" grpId="0" animBg="1"/>
      <p:bldP spid="74" grpId="0"/>
      <p:bldP spid="75" grpId="0"/>
      <p:bldP spid="11777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316" y="1248548"/>
            <a:ext cx="7346956" cy="1396027"/>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196833" y="1492092"/>
            <a:ext cx="6751922" cy="553998"/>
          </a:xfrm>
          <a:prstGeom prst="rect">
            <a:avLst/>
          </a:prstGeom>
          <a:noFill/>
        </p:spPr>
        <p:txBody>
          <a:bodyPr wrap="square" lIns="0" tIns="0" rIns="0" bIns="0" rtlCol="0">
            <a:spAutoFit/>
          </a:bodyPr>
          <a:lstStyle/>
          <a:p>
            <a:pPr algn="just">
              <a:lnSpc>
                <a:spcPct val="120000"/>
              </a:lnSpc>
            </a:pPr>
            <a:r>
              <a:rPr lang="zh-CN" altLang="en-US" sz="1000" b="0" dirty="0">
                <a:solidFill>
                  <a:schemeClr val="tx1">
                    <a:lumMod val="65000"/>
                    <a:lumOff val="35000"/>
                  </a:schemeClr>
                </a:solidFill>
                <a:latin typeface="微软雅黑" pitchFamily="34" charset="-122"/>
                <a:ea typeface="微软雅黑" pitchFamily="34" charset="-122"/>
              </a:rPr>
              <a:t>写内容</a:t>
            </a:r>
            <a:r>
              <a:rPr lang="en-US" altLang="zh-CN" sz="1000" b="0" dirty="0">
                <a:solidFill>
                  <a:schemeClr val="tx1">
                    <a:lumMod val="65000"/>
                    <a:lumOff val="35000"/>
                  </a:schemeClr>
                </a:solidFill>
                <a:latin typeface="微软雅黑" pitchFamily="34" charset="-122"/>
                <a:ea typeface="微软雅黑" pitchFamily="34" charset="-122"/>
              </a:rPr>
              <a:t>……</a:t>
            </a:r>
            <a:r>
              <a:rPr lang="zh-CN" altLang="en-US" sz="1000" b="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b="0" dirty="0" smtClean="0">
                <a:solidFill>
                  <a:schemeClr val="tx1">
                    <a:lumMod val="65000"/>
                    <a:lumOff val="35000"/>
                  </a:schemeClr>
                </a:solidFill>
                <a:latin typeface="微软雅黑" pitchFamily="34" charset="-122"/>
                <a:ea typeface="微软雅黑" pitchFamily="34" charset="-122"/>
              </a:rPr>
              <a:t>。</a:t>
            </a:r>
            <a:r>
              <a:rPr lang="zh-CN" altLang="en-US" sz="1000" b="0" dirty="0">
                <a:solidFill>
                  <a:schemeClr val="tx1">
                    <a:lumMod val="65000"/>
                    <a:lumOff val="35000"/>
                  </a:schemeClr>
                </a:solidFill>
                <a:latin typeface="微软雅黑" pitchFamily="34" charset="-122"/>
                <a:ea typeface="微软雅黑" pitchFamily="34" charset="-122"/>
              </a:rPr>
              <a:t>写内容</a:t>
            </a:r>
            <a:r>
              <a:rPr lang="en-US" altLang="zh-CN" sz="1000" b="0" dirty="0">
                <a:solidFill>
                  <a:schemeClr val="tx1">
                    <a:lumMod val="65000"/>
                    <a:lumOff val="35000"/>
                  </a:schemeClr>
                </a:solidFill>
                <a:latin typeface="微软雅黑" pitchFamily="34" charset="-122"/>
                <a:ea typeface="微软雅黑" pitchFamily="34" charset="-122"/>
              </a:rPr>
              <a:t>……</a:t>
            </a:r>
            <a:r>
              <a:rPr lang="zh-CN" altLang="en-US" sz="1000" b="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b="0" dirty="0" smtClean="0">
                <a:solidFill>
                  <a:schemeClr val="tx1">
                    <a:lumMod val="65000"/>
                    <a:lumOff val="35000"/>
                  </a:schemeClr>
                </a:solidFill>
                <a:latin typeface="微软雅黑" pitchFamily="34" charset="-122"/>
                <a:ea typeface="微软雅黑" pitchFamily="34" charset="-122"/>
              </a:rPr>
              <a:t>。</a:t>
            </a:r>
            <a:r>
              <a:rPr lang="zh-CN" altLang="en-US" sz="1000" b="0" dirty="0">
                <a:solidFill>
                  <a:schemeClr val="tx1">
                    <a:lumMod val="65000"/>
                    <a:lumOff val="35000"/>
                  </a:schemeClr>
                </a:solidFill>
                <a:latin typeface="微软雅黑" pitchFamily="34" charset="-122"/>
                <a:ea typeface="微软雅黑" pitchFamily="34" charset="-122"/>
              </a:rPr>
              <a:t>写内容</a:t>
            </a:r>
            <a:r>
              <a:rPr lang="en-US" altLang="zh-CN" sz="1000" b="0" dirty="0">
                <a:solidFill>
                  <a:schemeClr val="tx1">
                    <a:lumMod val="65000"/>
                    <a:lumOff val="35000"/>
                  </a:schemeClr>
                </a:solidFill>
                <a:latin typeface="微软雅黑" pitchFamily="34" charset="-122"/>
                <a:ea typeface="微软雅黑" pitchFamily="34" charset="-122"/>
              </a:rPr>
              <a:t>……</a:t>
            </a:r>
            <a:r>
              <a:rPr lang="zh-CN" altLang="en-US" sz="1000" b="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b="0" dirty="0" smtClean="0">
                <a:solidFill>
                  <a:schemeClr val="tx1">
                    <a:lumMod val="65000"/>
                    <a:lumOff val="35000"/>
                  </a:schemeClr>
                </a:solidFill>
                <a:latin typeface="微软雅黑" pitchFamily="34" charset="-122"/>
                <a:ea typeface="微软雅黑" pitchFamily="34" charset="-122"/>
              </a:rPr>
              <a:t>。</a:t>
            </a:r>
            <a:endParaRPr lang="en-US" altLang="zh-CN" sz="1000" b="0" dirty="0">
              <a:solidFill>
                <a:schemeClr val="tx1">
                  <a:lumMod val="65000"/>
                  <a:lumOff val="35000"/>
                </a:schemeClr>
              </a:solidFill>
              <a:latin typeface="微软雅黑" pitchFamily="34" charset="-122"/>
              <a:ea typeface="微软雅黑" pitchFamily="34" charset="-122"/>
            </a:endParaRPr>
          </a:p>
        </p:txBody>
      </p:sp>
      <p:sp>
        <p:nvSpPr>
          <p:cNvPr id="5" name="矩形 93"/>
          <p:cNvSpPr/>
          <p:nvPr/>
        </p:nvSpPr>
        <p:spPr>
          <a:xfrm>
            <a:off x="861642" y="1203971"/>
            <a:ext cx="288082" cy="28812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93"/>
          <p:cNvSpPr/>
          <p:nvPr/>
        </p:nvSpPr>
        <p:spPr>
          <a:xfrm rot="10800000">
            <a:off x="7997860" y="2400844"/>
            <a:ext cx="288082" cy="28812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a:spLocks/>
          </p:cNvSpPr>
          <p:nvPr/>
        </p:nvSpPr>
        <p:spPr bwMode="auto">
          <a:xfrm>
            <a:off x="1259851" y="2860665"/>
            <a:ext cx="1468243" cy="132396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1492851" y="3242890"/>
            <a:ext cx="969204" cy="55416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
        <p:nvSpPr>
          <p:cNvPr id="10" name="Freeform 5"/>
          <p:cNvSpPr>
            <a:spLocks/>
          </p:cNvSpPr>
          <p:nvPr/>
        </p:nvSpPr>
        <p:spPr bwMode="auto">
          <a:xfrm>
            <a:off x="3924609" y="2860665"/>
            <a:ext cx="1468243" cy="132396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517348" y="2860665"/>
            <a:ext cx="1468243" cy="132396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TextBox 12"/>
          <p:cNvSpPr txBox="1"/>
          <p:nvPr/>
        </p:nvSpPr>
        <p:spPr>
          <a:xfrm>
            <a:off x="4174129" y="3242890"/>
            <a:ext cx="969204" cy="55416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
        <p:nvSpPr>
          <p:cNvPr id="14" name="TextBox 13"/>
          <p:cNvSpPr txBox="1"/>
          <p:nvPr/>
        </p:nvSpPr>
        <p:spPr>
          <a:xfrm>
            <a:off x="6766867" y="3242890"/>
            <a:ext cx="969204" cy="55416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Tree>
    <p:extLst>
      <p:ext uri="{BB962C8B-B14F-4D97-AF65-F5344CB8AC3E}">
        <p14:creationId xmlns:p14="http://schemas.microsoft.com/office/powerpoint/2010/main" val="2727308543"/>
      </p:ext>
    </p:extLst>
  </p:cSld>
  <p:clrMapOvr>
    <a:masterClrMapping/>
  </p:clrMapOvr>
  <p:transition spd="med" advClick="0" advTm="4041">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10" grpId="0" animBg="1"/>
      <p:bldP spid="11" grpId="0" animBg="1"/>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4" name="文本框 2"/>
          <p:cNvSpPr txBox="1">
            <a:spLocks noChangeArrowheads="1"/>
          </p:cNvSpPr>
          <p:nvPr/>
        </p:nvSpPr>
        <p:spPr bwMode="auto">
          <a:xfrm>
            <a:off x="541067" y="896633"/>
            <a:ext cx="4463775" cy="3188079"/>
          </a:xfrm>
          <a:prstGeom prst="rect">
            <a:avLst/>
          </a:prstGeom>
          <a:noFill/>
          <a:ln w="9525">
            <a:noFill/>
            <a:miter lim="800000"/>
            <a:headEnd/>
            <a:tailEnd/>
          </a:ln>
        </p:spPr>
        <p:txBody>
          <a:bodyPr lIns="64810" tIns="32405" rIns="64810" bIns="32405">
            <a:spAutoFit/>
          </a:bodyPr>
          <a:lstStyle/>
          <a:p>
            <a:pPr algn="ctr" defTabSz="648012"/>
            <a:r>
              <a:rPr lang="en-US" altLang="zh-CN" sz="20300" b="1" dirty="0" smtClean="0">
                <a:solidFill>
                  <a:schemeClr val="accent1"/>
                </a:solidFill>
                <a:latin typeface="微软雅黑" pitchFamily="34" charset="-122"/>
                <a:ea typeface="微软雅黑" pitchFamily="34" charset="-122"/>
              </a:rPr>
              <a:t>2</a:t>
            </a:r>
            <a:endParaRPr lang="zh-CN" altLang="en-US" sz="20300" b="1" dirty="0">
              <a:solidFill>
                <a:schemeClr val="accent1"/>
              </a:solidFill>
              <a:latin typeface="微软雅黑" pitchFamily="34" charset="-122"/>
              <a:ea typeface="微软雅黑" pitchFamily="34" charset="-122"/>
            </a:endParaRPr>
          </a:p>
        </p:txBody>
      </p:sp>
      <p:sp>
        <p:nvSpPr>
          <p:cNvPr id="31755" name="文本框 3"/>
          <p:cNvSpPr txBox="1">
            <a:spLocks noChangeArrowheads="1"/>
          </p:cNvSpPr>
          <p:nvPr/>
        </p:nvSpPr>
        <p:spPr bwMode="auto">
          <a:xfrm>
            <a:off x="3763894" y="2566291"/>
            <a:ext cx="3306390" cy="342442"/>
          </a:xfrm>
          <a:prstGeom prst="rect">
            <a:avLst/>
          </a:prstGeom>
          <a:noFill/>
          <a:ln w="9525">
            <a:noFill/>
            <a:miter lim="800000"/>
            <a:headEnd/>
            <a:tailEnd/>
          </a:ln>
        </p:spPr>
        <p:txBody>
          <a:bodyPr lIns="64810" tIns="32405" rIns="64810" bIns="32405">
            <a:spAutoFit/>
          </a:bodyPr>
          <a:lstStyle/>
          <a:p>
            <a:pPr defTabSz="648012"/>
            <a:r>
              <a:rPr lang="en-US" altLang="zh-CN" b="1" dirty="0">
                <a:solidFill>
                  <a:schemeClr val="accent1"/>
                </a:solidFill>
                <a:latin typeface="微软雅黑" pitchFamily="34" charset="-122"/>
                <a:ea typeface="微软雅黑" pitchFamily="34" charset="-122"/>
              </a:rPr>
              <a:t>MOMODA POWERPOINT</a:t>
            </a:r>
            <a:endParaRPr lang="zh-CN" altLang="en-US" b="1" dirty="0">
              <a:solidFill>
                <a:schemeClr val="accent1"/>
              </a:solidFill>
              <a:latin typeface="微软雅黑" pitchFamily="34" charset="-122"/>
              <a:ea typeface="微软雅黑" pitchFamily="34" charset="-122"/>
            </a:endParaRPr>
          </a:p>
        </p:txBody>
      </p:sp>
      <p:sp>
        <p:nvSpPr>
          <p:cNvPr id="5" name="Content Placeholder 2"/>
          <p:cNvSpPr txBox="1">
            <a:spLocks/>
          </p:cNvSpPr>
          <p:nvPr/>
        </p:nvSpPr>
        <p:spPr bwMode="auto">
          <a:xfrm>
            <a:off x="3763894" y="2895988"/>
            <a:ext cx="3905244" cy="582263"/>
          </a:xfrm>
          <a:prstGeom prst="rect">
            <a:avLst/>
          </a:prstGeom>
          <a:noFill/>
          <a:ln w="9525">
            <a:noFill/>
            <a:miter lim="800000"/>
            <a:headEnd/>
            <a:tailEnd/>
          </a:ln>
        </p:spPr>
        <p:txBody>
          <a:bodyPr lIns="64810" tIns="32405" rIns="64810" bIns="32405"/>
          <a:lstStyle/>
          <a:p>
            <a:pPr fontAlgn="auto">
              <a:lnSpc>
                <a:spcPct val="130000"/>
              </a:lnSpc>
              <a:spcBef>
                <a:spcPts val="0"/>
              </a:spcBef>
              <a:spcAft>
                <a:spcPts val="0"/>
              </a:spcAft>
              <a:defRPr/>
            </a:pPr>
            <a:r>
              <a:rPr lang="zh-CN" altLang="en-US" sz="900" kern="0" dirty="0" smtClean="0">
                <a:solidFill>
                  <a:schemeClr val="tx1">
                    <a:lumMod val="65000"/>
                    <a:lumOff val="35000"/>
                  </a:schemeClr>
                </a:solidFill>
                <a:latin typeface="微软雅黑" pitchFamily="34" charset="-122"/>
                <a:ea typeface="微软雅黑" pitchFamily="34" charset="-122"/>
              </a:rPr>
              <a:t>您的内容打在这里，或通过复制您的文本后在此框中选择粘贴并选择只保留文字您的内容打在这里您的内容打在这里，或通过复制您的文本后在此框中选择粘贴并选择只保留文字您的内容打在这里</a:t>
            </a:r>
            <a:endParaRPr lang="en-US" altLang="zh-CN" sz="900" kern="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endParaRPr lang="en-US" altLang="zh-CN" sz="900" kern="0" dirty="0">
              <a:solidFill>
                <a:schemeClr val="tx1">
                  <a:lumMod val="95000"/>
                  <a:lumOff val="5000"/>
                </a:schemeClr>
              </a:solidFill>
              <a:latin typeface="微软雅黑" pitchFamily="34" charset="-122"/>
              <a:ea typeface="微软雅黑" pitchFamily="34" charset="-122"/>
            </a:endParaRPr>
          </a:p>
        </p:txBody>
      </p:sp>
      <p:sp>
        <p:nvSpPr>
          <p:cNvPr id="8" name="任意多边形 7"/>
          <p:cNvSpPr/>
          <p:nvPr/>
        </p:nvSpPr>
        <p:spPr>
          <a:xfrm>
            <a:off x="3971477"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9" name="任意多边形 8"/>
          <p:cNvSpPr/>
          <p:nvPr/>
        </p:nvSpPr>
        <p:spPr>
          <a:xfrm>
            <a:off x="4350801"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0" name="任意多边形 9"/>
          <p:cNvSpPr/>
          <p:nvPr/>
        </p:nvSpPr>
        <p:spPr>
          <a:xfrm>
            <a:off x="4730125"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1" name="任意多边形 10"/>
          <p:cNvSpPr/>
          <p:nvPr/>
        </p:nvSpPr>
        <p:spPr>
          <a:xfrm>
            <a:off x="5109449" y="1554514"/>
            <a:ext cx="470421"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
        <p:nvSpPr>
          <p:cNvPr id="12" name="任意多边形 11"/>
          <p:cNvSpPr/>
          <p:nvPr/>
        </p:nvSpPr>
        <p:spPr>
          <a:xfrm>
            <a:off x="5487279" y="1554514"/>
            <a:ext cx="470422" cy="954307"/>
          </a:xfrm>
          <a:custGeom>
            <a:avLst/>
            <a:gdLst>
              <a:gd name="connsiteX0" fmla="*/ 0 w 1200150"/>
              <a:gd name="connsiteY0" fmla="*/ 0 h 2400300"/>
              <a:gd name="connsiteX1" fmla="*/ 1200150 w 1200150"/>
              <a:gd name="connsiteY1" fmla="*/ 1200150 h 2400300"/>
              <a:gd name="connsiteX2" fmla="*/ 0 w 1200150"/>
              <a:gd name="connsiteY2" fmla="*/ 2400300 h 2400300"/>
              <a:gd name="connsiteX3" fmla="*/ 0 w 1200150"/>
              <a:gd name="connsiteY3" fmla="*/ 1918119 h 2400300"/>
              <a:gd name="connsiteX4" fmla="*/ 717969 w 1200150"/>
              <a:gd name="connsiteY4" fmla="*/ 1200150 h 2400300"/>
              <a:gd name="connsiteX5" fmla="*/ 0 w 1200150"/>
              <a:gd name="connsiteY5" fmla="*/ 482181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150" h="2400300">
                <a:moveTo>
                  <a:pt x="0" y="0"/>
                </a:moveTo>
                <a:lnTo>
                  <a:pt x="1200150" y="1200150"/>
                </a:lnTo>
                <a:lnTo>
                  <a:pt x="0" y="2400300"/>
                </a:lnTo>
                <a:lnTo>
                  <a:pt x="0" y="1918119"/>
                </a:lnTo>
                <a:lnTo>
                  <a:pt x="717969" y="1200150"/>
                </a:lnTo>
                <a:lnTo>
                  <a:pt x="0" y="48218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algn="ctr" fontAlgn="auto">
              <a:spcBef>
                <a:spcPts val="0"/>
              </a:spcBef>
              <a:spcAft>
                <a:spcPts val="0"/>
              </a:spcAft>
              <a:defRPr/>
            </a:pPr>
            <a:endParaRPr lang="zh-CN" altLang="en-US" dirty="0"/>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1754"/>
                                        </p:tgtEl>
                                        <p:attrNameLst>
                                          <p:attrName>style.visibility</p:attrName>
                                        </p:attrNameLst>
                                      </p:cBhvr>
                                      <p:to>
                                        <p:strVal val="visible"/>
                                      </p:to>
                                    </p:set>
                                    <p:anim calcmode="lin" valueType="num">
                                      <p:cBhvr>
                                        <p:cTn id="7" dur="500" fill="hold"/>
                                        <p:tgtEl>
                                          <p:spTgt spid="31754"/>
                                        </p:tgtEl>
                                        <p:attrNameLst>
                                          <p:attrName>ppt_w</p:attrName>
                                        </p:attrNameLst>
                                      </p:cBhvr>
                                      <p:tavLst>
                                        <p:tav tm="0">
                                          <p:val>
                                            <p:fltVal val="0"/>
                                          </p:val>
                                        </p:tav>
                                        <p:tav tm="100000">
                                          <p:val>
                                            <p:strVal val="#ppt_w"/>
                                          </p:val>
                                        </p:tav>
                                      </p:tavLst>
                                    </p:anim>
                                    <p:anim calcmode="lin" valueType="num">
                                      <p:cBhvr>
                                        <p:cTn id="8" dur="500" fill="hold"/>
                                        <p:tgtEl>
                                          <p:spTgt spid="317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
                                        <p:tgtEl>
                                          <p:spTgt spid="8"/>
                                        </p:tgtEl>
                                      </p:cBhvr>
                                    </p:animEffect>
                                  </p:childTnLst>
                                </p:cTn>
                              </p:par>
                            </p:childTnLst>
                          </p:cTn>
                        </p:par>
                        <p:par>
                          <p:cTn id="13" fill="hold">
                            <p:stCondLst>
                              <p:cond delay="6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100"/>
                                        <p:tgtEl>
                                          <p:spTgt spid="9"/>
                                        </p:tgtEl>
                                      </p:cBhvr>
                                    </p:animEffect>
                                  </p:childTnLst>
                                </p:cTn>
                              </p:par>
                            </p:childTnLst>
                          </p:cTn>
                        </p:par>
                        <p:par>
                          <p:cTn id="17" fill="hold">
                            <p:stCondLst>
                              <p:cond delay="7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100"/>
                                        <p:tgtEl>
                                          <p:spTgt spid="10"/>
                                        </p:tgtEl>
                                      </p:cBhvr>
                                    </p:animEffect>
                                  </p:childTnLst>
                                </p:cTn>
                              </p:par>
                            </p:childTnLst>
                          </p:cTn>
                        </p:par>
                        <p:par>
                          <p:cTn id="21" fill="hold">
                            <p:stCondLst>
                              <p:cond delay="8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0"/>
                                        <p:tgtEl>
                                          <p:spTgt spid="11"/>
                                        </p:tgtEl>
                                      </p:cBhvr>
                                    </p:animEffect>
                                  </p:childTnLst>
                                </p:cTn>
                              </p:par>
                            </p:childTnLst>
                          </p:cTn>
                        </p:par>
                        <p:par>
                          <p:cTn id="25" fill="hold">
                            <p:stCondLst>
                              <p:cond delay="900"/>
                            </p:stCondLst>
                            <p:childTnLst>
                              <p:par>
                                <p:cTn id="26" presetID="22" presetClass="entr" presetSubtype="8"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100"/>
                                        <p:tgtEl>
                                          <p:spTgt spid="12"/>
                                        </p:tgtEl>
                                      </p:cBhvr>
                                    </p:animEffect>
                                  </p:childTnLst>
                                </p:cTn>
                              </p:par>
                            </p:childTnLst>
                          </p:cTn>
                        </p:par>
                        <p:par>
                          <p:cTn id="29" fill="hold">
                            <p:stCondLst>
                              <p:cond delay="1000"/>
                            </p:stCondLst>
                            <p:childTnLst>
                              <p:par>
                                <p:cTn id="30" presetID="47" presetClass="entr" presetSubtype="0" fill="hold" grpId="0" nodeType="afterEffect">
                                  <p:stCondLst>
                                    <p:cond delay="0"/>
                                  </p:stCondLst>
                                  <p:childTnLst>
                                    <p:set>
                                      <p:cBhvr>
                                        <p:cTn id="31" dur="1" fill="hold">
                                          <p:stCondLst>
                                            <p:cond delay="0"/>
                                          </p:stCondLst>
                                        </p:cTn>
                                        <p:tgtEl>
                                          <p:spTgt spid="31755"/>
                                        </p:tgtEl>
                                        <p:attrNameLst>
                                          <p:attrName>style.visibility</p:attrName>
                                        </p:attrNameLst>
                                      </p:cBhvr>
                                      <p:to>
                                        <p:strVal val="visible"/>
                                      </p:to>
                                    </p:set>
                                    <p:animEffect transition="in" filter="fade">
                                      <p:cBhvr>
                                        <p:cTn id="32" dur="1000"/>
                                        <p:tgtEl>
                                          <p:spTgt spid="31755"/>
                                        </p:tgtEl>
                                      </p:cBhvr>
                                    </p:animEffect>
                                    <p:anim calcmode="lin" valueType="num">
                                      <p:cBhvr>
                                        <p:cTn id="33" dur="1000" fill="hold"/>
                                        <p:tgtEl>
                                          <p:spTgt spid="31755"/>
                                        </p:tgtEl>
                                        <p:attrNameLst>
                                          <p:attrName>ppt_x</p:attrName>
                                        </p:attrNameLst>
                                      </p:cBhvr>
                                      <p:tavLst>
                                        <p:tav tm="0">
                                          <p:val>
                                            <p:strVal val="#ppt_x"/>
                                          </p:val>
                                        </p:tav>
                                        <p:tav tm="100000">
                                          <p:val>
                                            <p:strVal val="#ppt_x"/>
                                          </p:val>
                                        </p:tav>
                                      </p:tavLst>
                                    </p:anim>
                                    <p:anim calcmode="lin" valueType="num">
                                      <p:cBhvr>
                                        <p:cTn id="34" dur="1000" fill="hold"/>
                                        <p:tgtEl>
                                          <p:spTgt spid="31755"/>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9"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1000" fill="hold"/>
                                        <p:tgtEl>
                                          <p:spTgt spid="5"/>
                                        </p:tgtEl>
                                        <p:attrNameLst>
                                          <p:attrName>ppt_x</p:attrName>
                                        </p:attrNameLst>
                                      </p:cBhvr>
                                      <p:tavLst>
                                        <p:tav tm="0">
                                          <p:val>
                                            <p:strVal val="#ppt_x-.2"/>
                                          </p:val>
                                        </p:tav>
                                        <p:tav tm="100000">
                                          <p:val>
                                            <p:strVal val="#ppt_x"/>
                                          </p:val>
                                        </p:tav>
                                      </p:tavLst>
                                    </p:anim>
                                    <p:anim calcmode="lin" valueType="num">
                                      <p:cBhvr>
                                        <p:cTn id="3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4" grpId="0"/>
      <p:bldP spid="31755"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5539775" y="1536920"/>
            <a:ext cx="2796562" cy="2836381"/>
            <a:chOff x="1331640" y="1707654"/>
            <a:chExt cx="2796076" cy="2835506"/>
          </a:xfrm>
        </p:grpSpPr>
        <p:sp>
          <p:nvSpPr>
            <p:cNvPr id="9"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5" name="矩形 1"/>
          <p:cNvSpPr>
            <a:spLocks noChangeArrowheads="1"/>
          </p:cNvSpPr>
          <p:nvPr/>
        </p:nvSpPr>
        <p:spPr bwMode="auto">
          <a:xfrm>
            <a:off x="1043789" y="1682841"/>
            <a:ext cx="3529005" cy="400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矩形 1"/>
          <p:cNvSpPr>
            <a:spLocks noChangeArrowheads="1"/>
          </p:cNvSpPr>
          <p:nvPr/>
        </p:nvSpPr>
        <p:spPr bwMode="auto">
          <a:xfrm>
            <a:off x="1043789" y="2415162"/>
            <a:ext cx="3529005" cy="400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17" name="矩形 1"/>
          <p:cNvSpPr>
            <a:spLocks noChangeArrowheads="1"/>
          </p:cNvSpPr>
          <p:nvPr/>
        </p:nvSpPr>
        <p:spPr bwMode="auto">
          <a:xfrm>
            <a:off x="1043789" y="3147483"/>
            <a:ext cx="3529005" cy="400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18" name="矩形 1"/>
          <p:cNvSpPr>
            <a:spLocks noChangeArrowheads="1"/>
          </p:cNvSpPr>
          <p:nvPr/>
        </p:nvSpPr>
        <p:spPr bwMode="auto">
          <a:xfrm>
            <a:off x="1043789" y="3879805"/>
            <a:ext cx="3529005" cy="400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cxnSp>
        <p:nvCxnSpPr>
          <p:cNvPr id="19" name="直接连接符 18"/>
          <p:cNvCxnSpPr/>
          <p:nvPr/>
        </p:nvCxnSpPr>
        <p:spPr>
          <a:xfrm flipH="1">
            <a:off x="4663293" y="1898212"/>
            <a:ext cx="792225" cy="0"/>
          </a:xfrm>
          <a:prstGeom prst="line">
            <a:avLst/>
          </a:prstGeom>
          <a:ln w="635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663293" y="2625448"/>
            <a:ext cx="792225" cy="0"/>
          </a:xfrm>
          <a:prstGeom prst="line">
            <a:avLst/>
          </a:prstGeom>
          <a:ln w="635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4663293" y="3352685"/>
            <a:ext cx="792225" cy="0"/>
          </a:xfrm>
          <a:prstGeom prst="line">
            <a:avLst/>
          </a:prstGeom>
          <a:ln w="635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663293" y="4079922"/>
            <a:ext cx="792225" cy="0"/>
          </a:xfrm>
          <a:prstGeom prst="line">
            <a:avLst/>
          </a:prstGeom>
          <a:ln w="635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1798140"/>
      </p:ext>
    </p:extLst>
  </p:cSld>
  <p:clrMapOvr>
    <a:masterClrMapping/>
  </p:clrMapOvr>
  <p:transition spd="slow" advClick="0" advTm="4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right)">
                                      <p:cBhvr>
                                        <p:cTn id="12" dur="500"/>
                                        <p:tgtEl>
                                          <p:spTgt spid="19"/>
                                        </p:tgtEl>
                                      </p:cBhvr>
                                    </p:animEffect>
                                  </p:childTnLst>
                                </p:cTn>
                              </p:par>
                              <p:par>
                                <p:cTn id="13" presetID="2" presetClass="entr" presetSubtype="8" fill="hold" grpId="0" nodeType="withEffect">
                                  <p:stCondLst>
                                    <p:cond delay="3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300" fill="hold"/>
                                        <p:tgtEl>
                                          <p:spTgt spid="15"/>
                                        </p:tgtEl>
                                        <p:attrNameLst>
                                          <p:attrName>ppt_x</p:attrName>
                                        </p:attrNameLst>
                                      </p:cBhvr>
                                      <p:tavLst>
                                        <p:tav tm="0">
                                          <p:val>
                                            <p:strVal val="0-#ppt_w/2"/>
                                          </p:val>
                                        </p:tav>
                                        <p:tav tm="100000">
                                          <p:val>
                                            <p:strVal val="#ppt_x"/>
                                          </p:val>
                                        </p:tav>
                                      </p:tavLst>
                                    </p:anim>
                                    <p:anim calcmode="lin" valueType="num">
                                      <p:cBhvr additive="base">
                                        <p:cTn id="16" dur="3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22" presetClass="entr" presetSubtype="2"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right)">
                                      <p:cBhvr>
                                        <p:cTn id="20" dur="500"/>
                                        <p:tgtEl>
                                          <p:spTgt spid="20"/>
                                        </p:tgtEl>
                                      </p:cBhvr>
                                    </p:animEffect>
                                  </p:childTnLst>
                                </p:cTn>
                              </p:par>
                              <p:par>
                                <p:cTn id="21" presetID="2" presetClass="entr" presetSubtype="8" fill="hold" grpId="0" nodeType="withEffect">
                                  <p:stCondLst>
                                    <p:cond delay="3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300" fill="hold"/>
                                        <p:tgtEl>
                                          <p:spTgt spid="16"/>
                                        </p:tgtEl>
                                        <p:attrNameLst>
                                          <p:attrName>ppt_x</p:attrName>
                                        </p:attrNameLst>
                                      </p:cBhvr>
                                      <p:tavLst>
                                        <p:tav tm="0">
                                          <p:val>
                                            <p:strVal val="0-#ppt_w/2"/>
                                          </p:val>
                                        </p:tav>
                                        <p:tav tm="100000">
                                          <p:val>
                                            <p:strVal val="#ppt_x"/>
                                          </p:val>
                                        </p:tav>
                                      </p:tavLst>
                                    </p:anim>
                                    <p:anim calcmode="lin" valueType="num">
                                      <p:cBhvr additive="base">
                                        <p:cTn id="24" dur="300" fill="hold"/>
                                        <p:tgtEl>
                                          <p:spTgt spid="16"/>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22" presetClass="entr" presetSubtype="2"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right)">
                                      <p:cBhvr>
                                        <p:cTn id="28" dur="500"/>
                                        <p:tgtEl>
                                          <p:spTgt spid="21"/>
                                        </p:tgtEl>
                                      </p:cBhvr>
                                    </p:animEffect>
                                  </p:childTnLst>
                                </p:cTn>
                              </p:par>
                              <p:par>
                                <p:cTn id="29" presetID="2" presetClass="entr" presetSubtype="8" fill="hold" grpId="0" nodeType="withEffect">
                                  <p:stCondLst>
                                    <p:cond delay="30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300" fill="hold"/>
                                        <p:tgtEl>
                                          <p:spTgt spid="17"/>
                                        </p:tgtEl>
                                        <p:attrNameLst>
                                          <p:attrName>ppt_x</p:attrName>
                                        </p:attrNameLst>
                                      </p:cBhvr>
                                      <p:tavLst>
                                        <p:tav tm="0">
                                          <p:val>
                                            <p:strVal val="0-#ppt_w/2"/>
                                          </p:val>
                                        </p:tav>
                                        <p:tav tm="100000">
                                          <p:val>
                                            <p:strVal val="#ppt_x"/>
                                          </p:val>
                                        </p:tav>
                                      </p:tavLst>
                                    </p:anim>
                                    <p:anim calcmode="lin" valueType="num">
                                      <p:cBhvr additive="base">
                                        <p:cTn id="32" dur="3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2300"/>
                            </p:stCondLst>
                            <p:childTnLst>
                              <p:par>
                                <p:cTn id="34" presetID="22" presetClass="entr" presetSubtype="2"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right)">
                                      <p:cBhvr>
                                        <p:cTn id="36" dur="500"/>
                                        <p:tgtEl>
                                          <p:spTgt spid="22"/>
                                        </p:tgtEl>
                                      </p:cBhvr>
                                    </p:animEffect>
                                  </p:childTnLst>
                                </p:cTn>
                              </p:par>
                              <p:par>
                                <p:cTn id="37" presetID="2" presetClass="entr" presetSubtype="8" fill="hold" grpId="0" nodeType="withEffect">
                                  <p:stCondLst>
                                    <p:cond delay="3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300" fill="hold"/>
                                        <p:tgtEl>
                                          <p:spTgt spid="18"/>
                                        </p:tgtEl>
                                        <p:attrNameLst>
                                          <p:attrName>ppt_x</p:attrName>
                                        </p:attrNameLst>
                                      </p:cBhvr>
                                      <p:tavLst>
                                        <p:tav tm="0">
                                          <p:val>
                                            <p:strVal val="0-#ppt_w/2"/>
                                          </p:val>
                                        </p:tav>
                                        <p:tav tm="100000">
                                          <p:val>
                                            <p:strVal val="#ppt_x"/>
                                          </p:val>
                                        </p:tav>
                                      </p:tavLst>
                                    </p:anim>
                                    <p:anim calcmode="lin" valueType="num">
                                      <p:cBhvr additive="base">
                                        <p:cTn id="40" dur="3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Lst>
</file>

<file path=ppt/theme/theme1.xml><?xml version="1.0" encoding="utf-8"?>
<a:theme xmlns:a="http://schemas.openxmlformats.org/drawingml/2006/main" name="1_自定义设计方案">
  <a:themeElements>
    <a:clrScheme name="自定义 102">
      <a:dk1>
        <a:sysClr val="windowText" lastClr="000000"/>
      </a:dk1>
      <a:lt1>
        <a:sysClr val="window" lastClr="FFFFFF"/>
      </a:lt1>
      <a:dk2>
        <a:srgbClr val="9F7B63"/>
      </a:dk2>
      <a:lt2>
        <a:srgbClr val="E7E6E6"/>
      </a:lt2>
      <a:accent1>
        <a:srgbClr val="D3174D"/>
      </a:accent1>
      <a:accent2>
        <a:srgbClr val="7F7F7F"/>
      </a:accent2>
      <a:accent3>
        <a:srgbClr val="D3174D"/>
      </a:accent3>
      <a:accent4>
        <a:srgbClr val="7F7F7F"/>
      </a:accent4>
      <a:accent5>
        <a:srgbClr val="D3174D"/>
      </a:accent5>
      <a:accent6>
        <a:srgbClr val="7F7F7F"/>
      </a:accent6>
      <a:hlink>
        <a:srgbClr val="F48E77"/>
      </a:hlink>
      <a:folHlink>
        <a:srgbClr val="A1BD7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1852</Words>
  <Application>Microsoft Office PowerPoint</Application>
  <PresentationFormat>自定义</PresentationFormat>
  <Paragraphs>232</Paragraphs>
  <Slides>23</Slides>
  <Notes>15</Notes>
  <HiddenSlides>0</HiddenSlides>
  <MMClips>1</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23</vt:i4>
      </vt:variant>
    </vt:vector>
  </HeadingPairs>
  <TitlesOfParts>
    <vt:vector size="35" baseType="lpstr">
      <vt:lpstr>Arial Unicode MS</vt:lpstr>
      <vt:lpstr>Swiss911 UCm BT</vt:lpstr>
      <vt:lpstr>方正姚体</vt:lpstr>
      <vt:lpstr>方正正中黑简体</vt:lpstr>
      <vt:lpstr>宋体</vt:lpstr>
      <vt:lpstr>微软雅黑</vt:lpstr>
      <vt:lpstr>Arial</vt:lpstr>
      <vt:lpstr>Arial Black</vt:lpstr>
      <vt:lpstr>Calibri</vt:lpstr>
      <vt:lpstr>Calibri Light</vt:lpstr>
      <vt:lpstr>Helvetica</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bt641.pptx</dc:title>
  <dc:creator/>
  <cp:lastModifiedBy/>
  <cp:revision>1</cp:revision>
  <dcterms:created xsi:type="dcterms:W3CDTF">2016-10-17T14:00:15Z</dcterms:created>
  <dcterms:modified xsi:type="dcterms:W3CDTF">2017-06-15T16:52:43Z</dcterms:modified>
</cp:coreProperties>
</file>