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60" r:id="rId5"/>
    <p:sldId id="282" r:id="rId6"/>
    <p:sldId id="280" r:id="rId7"/>
    <p:sldId id="288" r:id="rId8"/>
    <p:sldId id="289" r:id="rId9"/>
    <p:sldId id="290" r:id="rId10"/>
    <p:sldId id="281" r:id="rId11"/>
    <p:sldId id="294" r:id="rId12"/>
    <p:sldId id="295" r:id="rId13"/>
    <p:sldId id="296" r:id="rId14"/>
    <p:sldId id="297" r:id="rId15"/>
    <p:sldId id="283" r:id="rId16"/>
    <p:sldId id="298" r:id="rId17"/>
    <p:sldId id="299" r:id="rId18"/>
    <p:sldId id="300" r:id="rId19"/>
    <p:sldId id="301" r:id="rId20"/>
    <p:sldId id="261" r:id="rId21"/>
    <p:sldId id="285" r:id="rId22"/>
    <p:sldId id="291" r:id="rId23"/>
    <p:sldId id="292" r:id="rId24"/>
    <p:sldId id="293" r:id="rId25"/>
    <p:sldId id="302" r:id="rId26"/>
    <p:sldId id="28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5A41"/>
    <a:srgbClr val="C53137"/>
    <a:srgbClr val="0453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642" y="9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F342B-F27D-4540-AA66-F84D7F9CF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8531D-9C40-44A9-8E4D-1B6D58AD9D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F340B-DD0B-433E-BC10-266275DA76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EC537-BD3B-42A0-A573-49AC345F569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0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1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4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5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6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7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8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9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0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1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2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3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4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5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6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9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55506" y="2438400"/>
            <a:ext cx="54809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rgbClr val="C53137"/>
                </a:solidFill>
                <a:cs typeface="+mn-ea"/>
                <a:sym typeface="+mn-lt"/>
              </a:rPr>
              <a:t>圣</a:t>
            </a:r>
            <a:r>
              <a:rPr lang="zh-CN" altLang="en-US" sz="4400" b="1" smtClean="0">
                <a:solidFill>
                  <a:srgbClr val="C53137"/>
                </a:solidFill>
                <a:cs typeface="+mn-ea"/>
                <a:sym typeface="+mn-lt"/>
              </a:rPr>
              <a:t>诞节活动策划</a:t>
            </a:r>
            <a:r>
              <a:rPr lang="en-US" altLang="zh-CN" sz="4400" b="1" smtClean="0">
                <a:solidFill>
                  <a:srgbClr val="C53137"/>
                </a:solidFill>
                <a:cs typeface="+mn-ea"/>
                <a:sym typeface="+mn-lt"/>
              </a:rPr>
              <a:t>/</a:t>
            </a:r>
            <a:r>
              <a:rPr lang="zh-CN" altLang="en-US" sz="4400" b="1" smtClean="0">
                <a:solidFill>
                  <a:srgbClr val="C53137"/>
                </a:solidFill>
                <a:cs typeface="+mn-ea"/>
                <a:sym typeface="+mn-lt"/>
              </a:rPr>
              <a:t>宣传</a:t>
            </a:r>
            <a:endParaRPr lang="zh-CN" altLang="en-US" sz="4400" b="1">
              <a:solidFill>
                <a:srgbClr val="C53137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467100" y="3207841"/>
            <a:ext cx="5118100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467100" y="3792041"/>
            <a:ext cx="5118100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Detektivbyrån - Hemv？g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7240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 flipH="1">
            <a:off x="8247005" y="-1270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1264900" y="661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2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1454" y="241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活动执行保障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7cbe64c9-6c8c-4268-8e12-6940726a48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8520" y="1389063"/>
            <a:ext cx="10474960" cy="4079875"/>
            <a:chOff x="858520" y="1389063"/>
            <a:chExt cx="10474960" cy="4079875"/>
          </a:xfrm>
        </p:grpSpPr>
        <p:grpSp>
          <p:nvGrpSpPr>
            <p:cNvPr id="6" name="isļidé"/>
            <p:cNvGrpSpPr/>
            <p:nvPr/>
          </p:nvGrpSpPr>
          <p:grpSpPr>
            <a:xfrm>
              <a:off x="4094580" y="1389063"/>
              <a:ext cx="4002841" cy="4079875"/>
              <a:chOff x="4094580" y="1787525"/>
              <a:chExt cx="4002841" cy="4079875"/>
            </a:xfrm>
          </p:grpSpPr>
          <p:sp>
            <p:nvSpPr>
              <p:cNvPr id="41" name="íṧļiḑê"/>
              <p:cNvSpPr/>
              <p:nvPr/>
            </p:nvSpPr>
            <p:spPr bwMode="auto">
              <a:xfrm>
                <a:off x="4094580" y="4135692"/>
                <a:ext cx="4002841" cy="1731708"/>
              </a:xfrm>
              <a:custGeom>
                <a:avLst/>
                <a:gdLst>
                  <a:gd name="T0" fmla="*/ 3035 w 3035"/>
                  <a:gd name="T1" fmla="*/ 1069 h 1313"/>
                  <a:gd name="T2" fmla="*/ 1130 w 3035"/>
                  <a:gd name="T3" fmla="*/ 1069 h 1313"/>
                  <a:gd name="T4" fmla="*/ 1130 w 3035"/>
                  <a:gd name="T5" fmla="*/ 1313 h 1313"/>
                  <a:gd name="T6" fmla="*/ 708 w 3035"/>
                  <a:gd name="T7" fmla="*/ 1069 h 1313"/>
                  <a:gd name="T8" fmla="*/ 0 w 3035"/>
                  <a:gd name="T9" fmla="*/ 661 h 1313"/>
                  <a:gd name="T10" fmla="*/ 7 w 3035"/>
                  <a:gd name="T11" fmla="*/ 647 h 1313"/>
                  <a:gd name="T12" fmla="*/ 1130 w 3035"/>
                  <a:gd name="T13" fmla="*/ 0 h 1313"/>
                  <a:gd name="T14" fmla="*/ 1130 w 3035"/>
                  <a:gd name="T15" fmla="*/ 270 h 1313"/>
                  <a:gd name="T16" fmla="*/ 1130 w 3035"/>
                  <a:gd name="T17" fmla="*/ 270 h 1313"/>
                  <a:gd name="T18" fmla="*/ 2145 w 3035"/>
                  <a:gd name="T19" fmla="*/ 270 h 1313"/>
                  <a:gd name="T20" fmla="*/ 1899 w 3035"/>
                  <a:gd name="T21" fmla="*/ 413 h 1313"/>
                  <a:gd name="T22" fmla="*/ 3035 w 3035"/>
                  <a:gd name="T23" fmla="*/ 1069 h 13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035" h="1313">
                    <a:moveTo>
                      <a:pt x="3035" y="1069"/>
                    </a:moveTo>
                    <a:lnTo>
                      <a:pt x="1130" y="1069"/>
                    </a:lnTo>
                    <a:lnTo>
                      <a:pt x="1130" y="1313"/>
                    </a:lnTo>
                    <a:lnTo>
                      <a:pt x="708" y="1069"/>
                    </a:lnTo>
                    <a:lnTo>
                      <a:pt x="0" y="661"/>
                    </a:lnTo>
                    <a:lnTo>
                      <a:pt x="7" y="647"/>
                    </a:lnTo>
                    <a:lnTo>
                      <a:pt x="1130" y="0"/>
                    </a:lnTo>
                    <a:lnTo>
                      <a:pt x="1130" y="270"/>
                    </a:lnTo>
                    <a:lnTo>
                      <a:pt x="2145" y="270"/>
                    </a:lnTo>
                    <a:lnTo>
                      <a:pt x="1899" y="413"/>
                    </a:lnTo>
                    <a:lnTo>
                      <a:pt x="3035" y="1069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iṡļîḋê"/>
              <p:cNvSpPr/>
              <p:nvPr/>
            </p:nvSpPr>
            <p:spPr bwMode="auto">
              <a:xfrm>
                <a:off x="4094580" y="4135692"/>
                <a:ext cx="3066427" cy="871789"/>
              </a:xfrm>
              <a:custGeom>
                <a:avLst/>
                <a:gdLst/>
                <a:ahLst/>
                <a:cxnLst>
                  <a:cxn ang="0">
                    <a:pos x="2325" y="661"/>
                  </a:cxn>
                  <a:cxn ang="0">
                    <a:pos x="0" y="661"/>
                  </a:cxn>
                  <a:cxn ang="0">
                    <a:pos x="7" y="647"/>
                  </a:cxn>
                  <a:cxn ang="0">
                    <a:pos x="1130" y="0"/>
                  </a:cxn>
                  <a:cxn ang="0">
                    <a:pos x="1130" y="270"/>
                  </a:cxn>
                  <a:cxn ang="0">
                    <a:pos x="1130" y="270"/>
                  </a:cxn>
                  <a:cxn ang="0">
                    <a:pos x="2145" y="270"/>
                  </a:cxn>
                  <a:cxn ang="0">
                    <a:pos x="1899" y="413"/>
                  </a:cxn>
                  <a:cxn ang="0">
                    <a:pos x="2325" y="661"/>
                  </a:cxn>
                </a:cxnLst>
                <a:rect l="0" t="0" r="r" b="b"/>
                <a:pathLst>
                  <a:path w="2325" h="661">
                    <a:moveTo>
                      <a:pt x="2325" y="661"/>
                    </a:moveTo>
                    <a:lnTo>
                      <a:pt x="0" y="661"/>
                    </a:lnTo>
                    <a:lnTo>
                      <a:pt x="7" y="647"/>
                    </a:lnTo>
                    <a:lnTo>
                      <a:pt x="1130" y="0"/>
                    </a:lnTo>
                    <a:lnTo>
                      <a:pt x="1130" y="270"/>
                    </a:lnTo>
                    <a:lnTo>
                      <a:pt x="1130" y="270"/>
                    </a:lnTo>
                    <a:lnTo>
                      <a:pt x="2145" y="270"/>
                    </a:lnTo>
                    <a:lnTo>
                      <a:pt x="1899" y="413"/>
                    </a:lnTo>
                    <a:lnTo>
                      <a:pt x="2325" y="661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íŝḷîḋe"/>
              <p:cNvSpPr/>
              <p:nvPr/>
            </p:nvSpPr>
            <p:spPr bwMode="auto">
              <a:xfrm>
                <a:off x="4103811" y="1791023"/>
                <a:ext cx="2486114" cy="3197994"/>
              </a:xfrm>
              <a:custGeom>
                <a:avLst/>
                <a:gdLst>
                  <a:gd name="T0" fmla="*/ 1885 w 1885"/>
                  <a:gd name="T1" fmla="*/ 0 h 2425"/>
                  <a:gd name="T2" fmla="*/ 1885 w 1885"/>
                  <a:gd name="T3" fmla="*/ 31 h 2425"/>
                  <a:gd name="T4" fmla="*/ 1885 w 1885"/>
                  <a:gd name="T5" fmla="*/ 1314 h 2425"/>
                  <a:gd name="T6" fmla="*/ 1638 w 1885"/>
                  <a:gd name="T7" fmla="*/ 1171 h 2425"/>
                  <a:gd name="T8" fmla="*/ 1634 w 1885"/>
                  <a:gd name="T9" fmla="*/ 1161 h 2425"/>
                  <a:gd name="T10" fmla="*/ 1631 w 1885"/>
                  <a:gd name="T11" fmla="*/ 1166 h 2425"/>
                  <a:gd name="T12" fmla="*/ 1123 w 1885"/>
                  <a:gd name="T13" fmla="*/ 2048 h 2425"/>
                  <a:gd name="T14" fmla="*/ 1123 w 1885"/>
                  <a:gd name="T15" fmla="*/ 1778 h 2425"/>
                  <a:gd name="T16" fmla="*/ 0 w 1885"/>
                  <a:gd name="T17" fmla="*/ 2425 h 2425"/>
                  <a:gd name="T18" fmla="*/ 952 w 1885"/>
                  <a:gd name="T19" fmla="*/ 774 h 2425"/>
                  <a:gd name="T20" fmla="*/ 748 w 1885"/>
                  <a:gd name="T21" fmla="*/ 657 h 2425"/>
                  <a:gd name="T22" fmla="*/ 1158 w 1885"/>
                  <a:gd name="T23" fmla="*/ 420 h 2425"/>
                  <a:gd name="T24" fmla="*/ 1870 w 1885"/>
                  <a:gd name="T25" fmla="*/ 7 h 2425"/>
                  <a:gd name="T26" fmla="*/ 1885 w 1885"/>
                  <a:gd name="T27" fmla="*/ 0 h 24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85" h="2425">
                    <a:moveTo>
                      <a:pt x="1885" y="0"/>
                    </a:moveTo>
                    <a:lnTo>
                      <a:pt x="1885" y="31"/>
                    </a:lnTo>
                    <a:lnTo>
                      <a:pt x="1885" y="1314"/>
                    </a:lnTo>
                    <a:lnTo>
                      <a:pt x="1638" y="1171"/>
                    </a:lnTo>
                    <a:lnTo>
                      <a:pt x="1634" y="1161"/>
                    </a:lnTo>
                    <a:lnTo>
                      <a:pt x="1631" y="1166"/>
                    </a:lnTo>
                    <a:lnTo>
                      <a:pt x="1123" y="2048"/>
                    </a:lnTo>
                    <a:lnTo>
                      <a:pt x="1123" y="1778"/>
                    </a:lnTo>
                    <a:lnTo>
                      <a:pt x="0" y="2425"/>
                    </a:lnTo>
                    <a:lnTo>
                      <a:pt x="952" y="774"/>
                    </a:lnTo>
                    <a:lnTo>
                      <a:pt x="748" y="657"/>
                    </a:lnTo>
                    <a:lnTo>
                      <a:pt x="1158" y="420"/>
                    </a:lnTo>
                    <a:lnTo>
                      <a:pt x="1870" y="7"/>
                    </a:lnTo>
                    <a:lnTo>
                      <a:pt x="18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išliḓè"/>
              <p:cNvSpPr/>
              <p:nvPr/>
            </p:nvSpPr>
            <p:spPr bwMode="auto">
              <a:xfrm>
                <a:off x="5067922" y="1790700"/>
                <a:ext cx="1522003" cy="2696865"/>
              </a:xfrm>
              <a:custGeom>
                <a:avLst/>
                <a:gdLst>
                  <a:gd name="T0" fmla="*/ 1154 w 1154"/>
                  <a:gd name="T1" fmla="*/ 0 h 2045"/>
                  <a:gd name="T2" fmla="*/ 1154 w 1154"/>
                  <a:gd name="T3" fmla="*/ 28 h 2045"/>
                  <a:gd name="T4" fmla="*/ 1154 w 1154"/>
                  <a:gd name="T5" fmla="*/ 1311 h 2045"/>
                  <a:gd name="T6" fmla="*/ 907 w 1154"/>
                  <a:gd name="T7" fmla="*/ 1168 h 2045"/>
                  <a:gd name="T8" fmla="*/ 903 w 1154"/>
                  <a:gd name="T9" fmla="*/ 1158 h 2045"/>
                  <a:gd name="T10" fmla="*/ 900 w 1154"/>
                  <a:gd name="T11" fmla="*/ 1163 h 2045"/>
                  <a:gd name="T12" fmla="*/ 392 w 1154"/>
                  <a:gd name="T13" fmla="*/ 2045 h 2045"/>
                  <a:gd name="T14" fmla="*/ 392 w 1154"/>
                  <a:gd name="T15" fmla="*/ 1775 h 2045"/>
                  <a:gd name="T16" fmla="*/ 0 w 1154"/>
                  <a:gd name="T17" fmla="*/ 2000 h 2045"/>
                  <a:gd name="T18" fmla="*/ 1154 w 1154"/>
                  <a:gd name="T19" fmla="*/ 0 h 20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54" h="2045">
                    <a:moveTo>
                      <a:pt x="1154" y="0"/>
                    </a:moveTo>
                    <a:lnTo>
                      <a:pt x="1154" y="28"/>
                    </a:lnTo>
                    <a:lnTo>
                      <a:pt x="1154" y="1311"/>
                    </a:lnTo>
                    <a:lnTo>
                      <a:pt x="907" y="1168"/>
                    </a:lnTo>
                    <a:lnTo>
                      <a:pt x="903" y="1158"/>
                    </a:lnTo>
                    <a:lnTo>
                      <a:pt x="900" y="1163"/>
                    </a:lnTo>
                    <a:lnTo>
                      <a:pt x="392" y="2045"/>
                    </a:lnTo>
                    <a:lnTo>
                      <a:pt x="392" y="1775"/>
                    </a:lnTo>
                    <a:lnTo>
                      <a:pt x="0" y="2000"/>
                    </a:lnTo>
                    <a:lnTo>
                      <a:pt x="1154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iṡlïḑe"/>
              <p:cNvSpPr/>
              <p:nvPr/>
            </p:nvSpPr>
            <p:spPr bwMode="auto">
              <a:xfrm>
                <a:off x="6264159" y="1831586"/>
                <a:ext cx="1833262" cy="3714004"/>
              </a:xfrm>
              <a:custGeom>
                <a:avLst/>
                <a:gdLst>
                  <a:gd name="T0" fmla="*/ 1390 w 1390"/>
                  <a:gd name="T1" fmla="*/ 1503 h 2816"/>
                  <a:gd name="T2" fmla="*/ 1390 w 1390"/>
                  <a:gd name="T3" fmla="*/ 1981 h 2816"/>
                  <a:gd name="T4" fmla="*/ 1390 w 1390"/>
                  <a:gd name="T5" fmla="*/ 2816 h 2816"/>
                  <a:gd name="T6" fmla="*/ 254 w 1390"/>
                  <a:gd name="T7" fmla="*/ 2160 h 2816"/>
                  <a:gd name="T8" fmla="*/ 500 w 1390"/>
                  <a:gd name="T9" fmla="*/ 2017 h 2816"/>
                  <a:gd name="T10" fmla="*/ 507 w 1390"/>
                  <a:gd name="T11" fmla="*/ 2017 h 2816"/>
                  <a:gd name="T12" fmla="*/ 504 w 1390"/>
                  <a:gd name="T13" fmla="*/ 2014 h 2816"/>
                  <a:gd name="T14" fmla="*/ 0 w 1390"/>
                  <a:gd name="T15" fmla="*/ 1140 h 2816"/>
                  <a:gd name="T16" fmla="*/ 247 w 1390"/>
                  <a:gd name="T17" fmla="*/ 1283 h 2816"/>
                  <a:gd name="T18" fmla="*/ 247 w 1390"/>
                  <a:gd name="T19" fmla="*/ 0 h 2816"/>
                  <a:gd name="T20" fmla="*/ 1184 w 1390"/>
                  <a:gd name="T21" fmla="*/ 1623 h 2816"/>
                  <a:gd name="T22" fmla="*/ 1390 w 1390"/>
                  <a:gd name="T23" fmla="*/ 1503 h 28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90" h="2816">
                    <a:moveTo>
                      <a:pt x="1390" y="1503"/>
                    </a:moveTo>
                    <a:lnTo>
                      <a:pt x="1390" y="1981"/>
                    </a:lnTo>
                    <a:lnTo>
                      <a:pt x="1390" y="2816"/>
                    </a:lnTo>
                    <a:lnTo>
                      <a:pt x="254" y="2160"/>
                    </a:lnTo>
                    <a:lnTo>
                      <a:pt x="500" y="2017"/>
                    </a:lnTo>
                    <a:lnTo>
                      <a:pt x="507" y="2017"/>
                    </a:lnTo>
                    <a:lnTo>
                      <a:pt x="504" y="2014"/>
                    </a:lnTo>
                    <a:lnTo>
                      <a:pt x="0" y="1140"/>
                    </a:lnTo>
                    <a:lnTo>
                      <a:pt x="247" y="1283"/>
                    </a:lnTo>
                    <a:lnTo>
                      <a:pt x="247" y="0"/>
                    </a:lnTo>
                    <a:lnTo>
                      <a:pt x="1184" y="1623"/>
                    </a:lnTo>
                    <a:lnTo>
                      <a:pt x="1390" y="1503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iṡḷiḑê"/>
              <p:cNvSpPr/>
              <p:nvPr/>
            </p:nvSpPr>
            <p:spPr bwMode="auto">
              <a:xfrm>
                <a:off x="6264159" y="2935499"/>
                <a:ext cx="1833262" cy="2610090"/>
              </a:xfrm>
              <a:custGeom>
                <a:avLst/>
                <a:gdLst>
                  <a:gd name="T0" fmla="*/ 1390 w 1390"/>
                  <a:gd name="T1" fmla="*/ 1979 h 1979"/>
                  <a:gd name="T2" fmla="*/ 1390 w 1390"/>
                  <a:gd name="T3" fmla="*/ 1979 h 1979"/>
                  <a:gd name="T4" fmla="*/ 254 w 1390"/>
                  <a:gd name="T5" fmla="*/ 1323 h 1979"/>
                  <a:gd name="T6" fmla="*/ 500 w 1390"/>
                  <a:gd name="T7" fmla="*/ 1180 h 1979"/>
                  <a:gd name="T8" fmla="*/ 507 w 1390"/>
                  <a:gd name="T9" fmla="*/ 1180 h 1979"/>
                  <a:gd name="T10" fmla="*/ 504 w 1390"/>
                  <a:gd name="T11" fmla="*/ 1177 h 1979"/>
                  <a:gd name="T12" fmla="*/ 0 w 1390"/>
                  <a:gd name="T13" fmla="*/ 303 h 1979"/>
                  <a:gd name="T14" fmla="*/ 247 w 1390"/>
                  <a:gd name="T15" fmla="*/ 446 h 1979"/>
                  <a:gd name="T16" fmla="*/ 247 w 1390"/>
                  <a:gd name="T17" fmla="*/ 0 h 1979"/>
                  <a:gd name="T18" fmla="*/ 1390 w 1390"/>
                  <a:gd name="T19" fmla="*/ 1979 h 19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90" h="1979">
                    <a:moveTo>
                      <a:pt x="1390" y="1979"/>
                    </a:moveTo>
                    <a:lnTo>
                      <a:pt x="1390" y="1979"/>
                    </a:lnTo>
                    <a:lnTo>
                      <a:pt x="254" y="1323"/>
                    </a:lnTo>
                    <a:lnTo>
                      <a:pt x="500" y="1180"/>
                    </a:lnTo>
                    <a:lnTo>
                      <a:pt x="507" y="1180"/>
                    </a:lnTo>
                    <a:lnTo>
                      <a:pt x="504" y="1177"/>
                    </a:lnTo>
                    <a:lnTo>
                      <a:pt x="0" y="303"/>
                    </a:lnTo>
                    <a:lnTo>
                      <a:pt x="247" y="446"/>
                    </a:lnTo>
                    <a:lnTo>
                      <a:pt x="247" y="0"/>
                    </a:lnTo>
                    <a:lnTo>
                      <a:pt x="1390" y="1979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îṥļîḍe"/>
              <p:cNvSpPr/>
              <p:nvPr/>
            </p:nvSpPr>
            <p:spPr>
              <a:xfrm>
                <a:off x="6595509" y="4677219"/>
                <a:ext cx="1495868" cy="862344"/>
              </a:xfrm>
              <a:custGeom>
                <a:avLst/>
                <a:gdLst>
                  <a:gd name="connsiteX0" fmla="*/ 1488558 w 1488558"/>
                  <a:gd name="connsiteY0" fmla="*/ 871869 h 871869"/>
                  <a:gd name="connsiteX1" fmla="*/ 0 w 1488558"/>
                  <a:gd name="connsiteY1" fmla="*/ 148855 h 871869"/>
                  <a:gd name="connsiteX2" fmla="*/ 21265 w 1488558"/>
                  <a:gd name="connsiteY2" fmla="*/ 0 h 871869"/>
                  <a:gd name="connsiteX3" fmla="*/ 1488558 w 1488558"/>
                  <a:gd name="connsiteY3" fmla="*/ 871869 h 871869"/>
                  <a:gd name="connsiteX0-1" fmla="*/ 1491105 w 1491105"/>
                  <a:gd name="connsiteY0-2" fmla="*/ 871869 h 871869"/>
                  <a:gd name="connsiteX1-3" fmla="*/ 2547 w 1491105"/>
                  <a:gd name="connsiteY1-4" fmla="*/ 148855 h 871869"/>
                  <a:gd name="connsiteX2-5" fmla="*/ 0 w 1491105"/>
                  <a:gd name="connsiteY2-6" fmla="*/ 0 h 871869"/>
                  <a:gd name="connsiteX3-7" fmla="*/ 1491105 w 1491105"/>
                  <a:gd name="connsiteY3-8" fmla="*/ 871869 h 871869"/>
                  <a:gd name="connsiteX0-9" fmla="*/ 1510155 w 1510155"/>
                  <a:gd name="connsiteY0-10" fmla="*/ 862344 h 862344"/>
                  <a:gd name="connsiteX1-11" fmla="*/ 21597 w 1510155"/>
                  <a:gd name="connsiteY1-12" fmla="*/ 139330 h 862344"/>
                  <a:gd name="connsiteX2-13" fmla="*/ 0 w 1510155"/>
                  <a:gd name="connsiteY2-14" fmla="*/ 0 h 862344"/>
                  <a:gd name="connsiteX3-15" fmla="*/ 1510155 w 1510155"/>
                  <a:gd name="connsiteY3-16" fmla="*/ 862344 h 862344"/>
                  <a:gd name="connsiteX0-17" fmla="*/ 1495868 w 1495868"/>
                  <a:gd name="connsiteY0-18" fmla="*/ 862344 h 862344"/>
                  <a:gd name="connsiteX1-19" fmla="*/ 7310 w 1495868"/>
                  <a:gd name="connsiteY1-20" fmla="*/ 139330 h 862344"/>
                  <a:gd name="connsiteX2-21" fmla="*/ 0 w 1495868"/>
                  <a:gd name="connsiteY2-22" fmla="*/ 0 h 862344"/>
                  <a:gd name="connsiteX3-23" fmla="*/ 1495868 w 1495868"/>
                  <a:gd name="connsiteY3-24" fmla="*/ 862344 h 8623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95868" h="862344">
                    <a:moveTo>
                      <a:pt x="1495868" y="862344"/>
                    </a:moveTo>
                    <a:lnTo>
                      <a:pt x="7310" y="139330"/>
                    </a:lnTo>
                    <a:lnTo>
                      <a:pt x="0" y="0"/>
                    </a:lnTo>
                    <a:lnTo>
                      <a:pt x="1495868" y="862344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î$ļîḋè"/>
              <p:cNvSpPr/>
              <p:nvPr/>
            </p:nvSpPr>
            <p:spPr>
              <a:xfrm>
                <a:off x="4101786" y="4080521"/>
                <a:ext cx="1483795" cy="915508"/>
              </a:xfrm>
              <a:custGeom>
                <a:avLst/>
                <a:gdLst>
                  <a:gd name="connsiteX0" fmla="*/ 0 w 1488558"/>
                  <a:gd name="connsiteY0" fmla="*/ 925033 h 925033"/>
                  <a:gd name="connsiteX1" fmla="*/ 1371600 w 1488558"/>
                  <a:gd name="connsiteY1" fmla="*/ 0 h 925033"/>
                  <a:gd name="connsiteX2" fmla="*/ 1488558 w 1488558"/>
                  <a:gd name="connsiteY2" fmla="*/ 53163 h 925033"/>
                  <a:gd name="connsiteX3" fmla="*/ 0 w 1488558"/>
                  <a:gd name="connsiteY3" fmla="*/ 925033 h 925033"/>
                  <a:gd name="connsiteX0-1" fmla="*/ 0 w 1488558"/>
                  <a:gd name="connsiteY0-2" fmla="*/ 925033 h 925033"/>
                  <a:gd name="connsiteX1-3" fmla="*/ 1371600 w 1488558"/>
                  <a:gd name="connsiteY1-4" fmla="*/ 0 h 925033"/>
                  <a:gd name="connsiteX2-5" fmla="*/ 1488558 w 1488558"/>
                  <a:gd name="connsiteY2-6" fmla="*/ 53163 h 925033"/>
                  <a:gd name="connsiteX3-7" fmla="*/ 0 w 1488558"/>
                  <a:gd name="connsiteY3-8" fmla="*/ 925033 h 925033"/>
                  <a:gd name="connsiteX0-9" fmla="*/ 0 w 1481414"/>
                  <a:gd name="connsiteY0-10" fmla="*/ 925033 h 925033"/>
                  <a:gd name="connsiteX1-11" fmla="*/ 1371600 w 1481414"/>
                  <a:gd name="connsiteY1-12" fmla="*/ 0 h 925033"/>
                  <a:gd name="connsiteX2-13" fmla="*/ 1481414 w 1481414"/>
                  <a:gd name="connsiteY2-14" fmla="*/ 57926 h 925033"/>
                  <a:gd name="connsiteX3-15" fmla="*/ 0 w 1481414"/>
                  <a:gd name="connsiteY3-16" fmla="*/ 925033 h 925033"/>
                  <a:gd name="connsiteX0-17" fmla="*/ 0 w 1476652"/>
                  <a:gd name="connsiteY0-18" fmla="*/ 925033 h 925033"/>
                  <a:gd name="connsiteX1-19" fmla="*/ 1371600 w 1476652"/>
                  <a:gd name="connsiteY1-20" fmla="*/ 0 h 925033"/>
                  <a:gd name="connsiteX2-21" fmla="*/ 1476652 w 1476652"/>
                  <a:gd name="connsiteY2-22" fmla="*/ 60307 h 925033"/>
                  <a:gd name="connsiteX3-23" fmla="*/ 0 w 1476652"/>
                  <a:gd name="connsiteY3-24" fmla="*/ 925033 h 925033"/>
                  <a:gd name="connsiteX0-25" fmla="*/ 0 w 1481414"/>
                  <a:gd name="connsiteY0-26" fmla="*/ 925033 h 925033"/>
                  <a:gd name="connsiteX1-27" fmla="*/ 1371600 w 1481414"/>
                  <a:gd name="connsiteY1-28" fmla="*/ 0 h 925033"/>
                  <a:gd name="connsiteX2-29" fmla="*/ 1481414 w 1481414"/>
                  <a:gd name="connsiteY2-30" fmla="*/ 55545 h 925033"/>
                  <a:gd name="connsiteX3-31" fmla="*/ 0 w 1481414"/>
                  <a:gd name="connsiteY3-32" fmla="*/ 925033 h 925033"/>
                  <a:gd name="connsiteX0-33" fmla="*/ 0 w 1476652"/>
                  <a:gd name="connsiteY0-34" fmla="*/ 910746 h 910746"/>
                  <a:gd name="connsiteX1-35" fmla="*/ 1366838 w 1476652"/>
                  <a:gd name="connsiteY1-36" fmla="*/ 0 h 910746"/>
                  <a:gd name="connsiteX2-37" fmla="*/ 1476652 w 1476652"/>
                  <a:gd name="connsiteY2-38" fmla="*/ 55545 h 910746"/>
                  <a:gd name="connsiteX3-39" fmla="*/ 0 w 1476652"/>
                  <a:gd name="connsiteY3-40" fmla="*/ 910746 h 910746"/>
                  <a:gd name="connsiteX0-41" fmla="*/ 0 w 1486177"/>
                  <a:gd name="connsiteY0-42" fmla="*/ 922652 h 922652"/>
                  <a:gd name="connsiteX1-43" fmla="*/ 1376363 w 1486177"/>
                  <a:gd name="connsiteY1-44" fmla="*/ 0 h 922652"/>
                  <a:gd name="connsiteX2-45" fmla="*/ 1486177 w 1486177"/>
                  <a:gd name="connsiteY2-46" fmla="*/ 55545 h 922652"/>
                  <a:gd name="connsiteX3-47" fmla="*/ 0 w 1486177"/>
                  <a:gd name="connsiteY3-48" fmla="*/ 922652 h 922652"/>
                  <a:gd name="connsiteX0-49" fmla="*/ 0 w 1490939"/>
                  <a:gd name="connsiteY0-50" fmla="*/ 913127 h 913127"/>
                  <a:gd name="connsiteX1-51" fmla="*/ 1381125 w 1490939"/>
                  <a:gd name="connsiteY1-52" fmla="*/ 0 h 913127"/>
                  <a:gd name="connsiteX2-53" fmla="*/ 1490939 w 1490939"/>
                  <a:gd name="connsiteY2-54" fmla="*/ 55545 h 913127"/>
                  <a:gd name="connsiteX3-55" fmla="*/ 0 w 1490939"/>
                  <a:gd name="connsiteY3-56" fmla="*/ 913127 h 913127"/>
                  <a:gd name="connsiteX0-57" fmla="*/ 0 w 1483795"/>
                  <a:gd name="connsiteY0-58" fmla="*/ 915508 h 915508"/>
                  <a:gd name="connsiteX1-59" fmla="*/ 1373981 w 1483795"/>
                  <a:gd name="connsiteY1-60" fmla="*/ 0 h 915508"/>
                  <a:gd name="connsiteX2-61" fmla="*/ 1483795 w 1483795"/>
                  <a:gd name="connsiteY2-62" fmla="*/ 55545 h 915508"/>
                  <a:gd name="connsiteX3-63" fmla="*/ 0 w 1483795"/>
                  <a:gd name="connsiteY3-64" fmla="*/ 915508 h 9155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483795" h="915508">
                    <a:moveTo>
                      <a:pt x="0" y="915508"/>
                    </a:moveTo>
                    <a:lnTo>
                      <a:pt x="1373981" y="0"/>
                    </a:lnTo>
                    <a:lnTo>
                      <a:pt x="1483795" y="55545"/>
                    </a:lnTo>
                    <a:lnTo>
                      <a:pt x="0" y="915508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iṧľíďê"/>
              <p:cNvSpPr/>
              <p:nvPr/>
            </p:nvSpPr>
            <p:spPr>
              <a:xfrm>
                <a:off x="6581775" y="1787525"/>
                <a:ext cx="130175" cy="1730375"/>
              </a:xfrm>
              <a:custGeom>
                <a:avLst/>
                <a:gdLst>
                  <a:gd name="connsiteX0" fmla="*/ 9525 w 130175"/>
                  <a:gd name="connsiteY0" fmla="*/ 0 h 1730375"/>
                  <a:gd name="connsiteX1" fmla="*/ 130175 w 130175"/>
                  <a:gd name="connsiteY1" fmla="*/ 1689100 h 1730375"/>
                  <a:gd name="connsiteX2" fmla="*/ 0 w 130175"/>
                  <a:gd name="connsiteY2" fmla="*/ 1730375 h 1730375"/>
                  <a:gd name="connsiteX3" fmla="*/ 9525 w 130175"/>
                  <a:gd name="connsiteY3" fmla="*/ 0 h 1730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175" h="1730375">
                    <a:moveTo>
                      <a:pt x="9525" y="0"/>
                    </a:moveTo>
                    <a:lnTo>
                      <a:pt x="130175" y="1689100"/>
                    </a:lnTo>
                    <a:lnTo>
                      <a:pt x="0" y="1730375"/>
                    </a:lnTo>
                    <a:cubicBezTo>
                      <a:pt x="2117" y="1153583"/>
                      <a:pt x="4233" y="576792"/>
                      <a:pt x="9525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išḷíde"/>
            <p:cNvGrpSpPr/>
            <p:nvPr/>
          </p:nvGrpSpPr>
          <p:grpSpPr>
            <a:xfrm>
              <a:off x="858520" y="2443620"/>
              <a:ext cx="10474960" cy="2570769"/>
              <a:chOff x="858520" y="2443620"/>
              <a:chExt cx="10474960" cy="2570769"/>
            </a:xfrm>
          </p:grpSpPr>
          <p:grpSp>
            <p:nvGrpSpPr>
              <p:cNvPr id="8" name="iṥ1ïḍé"/>
              <p:cNvGrpSpPr/>
              <p:nvPr/>
            </p:nvGrpSpPr>
            <p:grpSpPr>
              <a:xfrm>
                <a:off x="3562788" y="2466418"/>
                <a:ext cx="489858" cy="489858"/>
                <a:chOff x="1427243" y="1987229"/>
                <a:chExt cx="1016000" cy="1016000"/>
              </a:xfrm>
              <a:effectLst/>
            </p:grpSpPr>
            <p:sp>
              <p:nvSpPr>
                <p:cNvPr id="39" name="iSḻíde"/>
                <p:cNvSpPr/>
                <p:nvPr/>
              </p:nvSpPr>
              <p:spPr>
                <a:xfrm>
                  <a:off x="1427243" y="1987229"/>
                  <a:ext cx="1016000" cy="1016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í$ḷîḓê"/>
                <p:cNvSpPr/>
                <p:nvPr/>
              </p:nvSpPr>
              <p:spPr bwMode="auto">
                <a:xfrm>
                  <a:off x="1748604" y="2300569"/>
                  <a:ext cx="373276" cy="373276"/>
                </a:xfrm>
                <a:custGeom>
                  <a:avLst/>
                  <a:gdLst>
                    <a:gd name="T0" fmla="*/ 177354294 w 21600"/>
                    <a:gd name="T1" fmla="*/ 119619947 h 21600"/>
                    <a:gd name="T2" fmla="*/ 181994773 w 21600"/>
                    <a:gd name="T3" fmla="*/ 90970153 h 21600"/>
                    <a:gd name="T4" fmla="*/ 90997440 w 21600"/>
                    <a:gd name="T5" fmla="*/ 0 h 21600"/>
                    <a:gd name="T6" fmla="*/ 0 w 21600"/>
                    <a:gd name="T7" fmla="*/ 90970153 h 21600"/>
                    <a:gd name="T8" fmla="*/ 90997440 w 21600"/>
                    <a:gd name="T9" fmla="*/ 181941690 h 21600"/>
                    <a:gd name="T10" fmla="*/ 119632265 w 21600"/>
                    <a:gd name="T11" fmla="*/ 177314796 h 21600"/>
                    <a:gd name="T12" fmla="*/ 140353873 w 21600"/>
                    <a:gd name="T13" fmla="*/ 198036404 h 21600"/>
                    <a:gd name="T14" fmla="*/ 184433669 w 21600"/>
                    <a:gd name="T15" fmla="*/ 198036404 h 21600"/>
                    <a:gd name="T16" fmla="*/ 184433669 w 21600"/>
                    <a:gd name="T17" fmla="*/ 242088912 h 21600"/>
                    <a:gd name="T18" fmla="*/ 184513921 w 21600"/>
                    <a:gd name="T19" fmla="*/ 242169283 h 21600"/>
                    <a:gd name="T20" fmla="*/ 228567695 w 21600"/>
                    <a:gd name="T21" fmla="*/ 242169283 h 21600"/>
                    <a:gd name="T22" fmla="*/ 228567695 w 21600"/>
                    <a:gd name="T23" fmla="*/ 286223057 h 21600"/>
                    <a:gd name="T24" fmla="*/ 228660384 w 21600"/>
                    <a:gd name="T25" fmla="*/ 286302043 h 21600"/>
                    <a:gd name="T26" fmla="*/ 286355233 w 21600"/>
                    <a:gd name="T27" fmla="*/ 286302043 h 21600"/>
                    <a:gd name="T28" fmla="*/ 286355233 w 21600"/>
                    <a:gd name="T29" fmla="*/ 286355233 h 21600"/>
                    <a:gd name="T30" fmla="*/ 286355233 w 21600"/>
                    <a:gd name="T31" fmla="*/ 228580132 h 21600"/>
                    <a:gd name="T32" fmla="*/ 177354294 w 21600"/>
                    <a:gd name="T33" fmla="*/ 119619947 h 21600"/>
                    <a:gd name="T34" fmla="*/ 72066037 w 21600"/>
                    <a:gd name="T35" fmla="*/ 102106942 h 21600"/>
                    <a:gd name="T36" fmla="*/ 41349250 w 21600"/>
                    <a:gd name="T37" fmla="*/ 71416187 h 21600"/>
                    <a:gd name="T38" fmla="*/ 72066037 w 21600"/>
                    <a:gd name="T39" fmla="*/ 40712996 h 21600"/>
                    <a:gd name="T40" fmla="*/ 102769110 w 21600"/>
                    <a:gd name="T41" fmla="*/ 71416187 h 21600"/>
                    <a:gd name="T42" fmla="*/ 72066037 w 21600"/>
                    <a:gd name="T43" fmla="*/ 102106942 h 21600"/>
                    <a:gd name="T44" fmla="*/ 72066037 w 21600"/>
                    <a:gd name="T45" fmla="*/ 102106942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600" h="21600">
                      <a:moveTo>
                        <a:pt x="13378" y="9023"/>
                      </a:moveTo>
                      <a:cubicBezTo>
                        <a:pt x="13604" y="8343"/>
                        <a:pt x="13728" y="7617"/>
                        <a:pt x="13728" y="6862"/>
                      </a:cubicBezTo>
                      <a:cubicBezTo>
                        <a:pt x="13728" y="3072"/>
                        <a:pt x="10655" y="0"/>
                        <a:pt x="6864" y="0"/>
                      </a:cubicBezTo>
                      <a:cubicBezTo>
                        <a:pt x="3073" y="0"/>
                        <a:pt x="0" y="3072"/>
                        <a:pt x="0" y="6862"/>
                      </a:cubicBezTo>
                      <a:cubicBezTo>
                        <a:pt x="0" y="10652"/>
                        <a:pt x="3073" y="13724"/>
                        <a:pt x="6864" y="13724"/>
                      </a:cubicBezTo>
                      <a:cubicBezTo>
                        <a:pt x="7619" y="13724"/>
                        <a:pt x="8345" y="13600"/>
                        <a:pt x="9024" y="13375"/>
                      </a:cubicBezTo>
                      <a:lnTo>
                        <a:pt x="10587" y="14938"/>
                      </a:lnTo>
                      <a:lnTo>
                        <a:pt x="13912" y="14938"/>
                      </a:lnTo>
                      <a:lnTo>
                        <a:pt x="13912" y="18261"/>
                      </a:lnTo>
                      <a:lnTo>
                        <a:pt x="13918" y="18267"/>
                      </a:lnTo>
                      <a:lnTo>
                        <a:pt x="17241" y="18267"/>
                      </a:lnTo>
                      <a:lnTo>
                        <a:pt x="17241" y="21590"/>
                      </a:lnTo>
                      <a:lnTo>
                        <a:pt x="17248" y="21596"/>
                      </a:lnTo>
                      <a:lnTo>
                        <a:pt x="21600" y="21596"/>
                      </a:lnTo>
                      <a:lnTo>
                        <a:pt x="21600" y="21600"/>
                      </a:lnTo>
                      <a:lnTo>
                        <a:pt x="21600" y="17242"/>
                      </a:lnTo>
                      <a:lnTo>
                        <a:pt x="13378" y="9023"/>
                      </a:lnTo>
                      <a:close/>
                      <a:moveTo>
                        <a:pt x="5436" y="7702"/>
                      </a:moveTo>
                      <a:cubicBezTo>
                        <a:pt x="4157" y="7702"/>
                        <a:pt x="3119" y="6665"/>
                        <a:pt x="3119" y="5387"/>
                      </a:cubicBezTo>
                      <a:cubicBezTo>
                        <a:pt x="3119" y="4108"/>
                        <a:pt x="4157" y="3071"/>
                        <a:pt x="5436" y="3071"/>
                      </a:cubicBezTo>
                      <a:cubicBezTo>
                        <a:pt x="6715" y="3071"/>
                        <a:pt x="7752" y="4108"/>
                        <a:pt x="7752" y="5387"/>
                      </a:cubicBezTo>
                      <a:cubicBezTo>
                        <a:pt x="7751" y="6665"/>
                        <a:pt x="6715" y="7702"/>
                        <a:pt x="5436" y="7702"/>
                      </a:cubicBezTo>
                      <a:close/>
                      <a:moveTo>
                        <a:pt x="5436" y="7702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ïsļiḓê"/>
              <p:cNvGrpSpPr/>
              <p:nvPr/>
            </p:nvGrpSpPr>
            <p:grpSpPr>
              <a:xfrm>
                <a:off x="3562788" y="4205435"/>
                <a:ext cx="489858" cy="489858"/>
                <a:chOff x="1427243" y="3314803"/>
                <a:chExt cx="1016000" cy="1016000"/>
              </a:xfrm>
              <a:effectLst/>
            </p:grpSpPr>
            <p:sp>
              <p:nvSpPr>
                <p:cNvPr id="37" name="iṩ1ïdé"/>
                <p:cNvSpPr/>
                <p:nvPr/>
              </p:nvSpPr>
              <p:spPr>
                <a:xfrm>
                  <a:off x="1427243" y="3314803"/>
                  <a:ext cx="1016000" cy="1016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íṥļiḑé"/>
                <p:cNvSpPr/>
                <p:nvPr/>
              </p:nvSpPr>
              <p:spPr bwMode="auto">
                <a:xfrm>
                  <a:off x="1754561" y="3643499"/>
                  <a:ext cx="327256" cy="373276"/>
                </a:xfrm>
                <a:custGeom>
                  <a:avLst/>
                  <a:gdLst>
                    <a:gd name="T0" fmla="*/ 145512959 w 21600"/>
                    <a:gd name="T1" fmla="*/ 203073433 h 21600"/>
                    <a:gd name="T2" fmla="*/ 145802623 w 21600"/>
                    <a:gd name="T3" fmla="*/ 194761133 h 21600"/>
                    <a:gd name="T4" fmla="*/ 145802623 w 21600"/>
                    <a:gd name="T5" fmla="*/ 125373600 h 21600"/>
                    <a:gd name="T6" fmla="*/ 104926995 w 21600"/>
                    <a:gd name="T7" fmla="*/ 39943277 h 21600"/>
                    <a:gd name="T8" fmla="*/ 105749513 w 21600"/>
                    <a:gd name="T9" fmla="*/ 31392540 h 21600"/>
                    <a:gd name="T10" fmla="*/ 84532065 w 21600"/>
                    <a:gd name="T11" fmla="*/ 0 h 21600"/>
                    <a:gd name="T12" fmla="*/ 63314533 w 21600"/>
                    <a:gd name="T13" fmla="*/ 31392540 h 21600"/>
                    <a:gd name="T14" fmla="*/ 64145452 w 21600"/>
                    <a:gd name="T15" fmla="*/ 39996478 h 21600"/>
                    <a:gd name="T16" fmla="*/ 23363023 w 21600"/>
                    <a:gd name="T17" fmla="*/ 125385918 h 21600"/>
                    <a:gd name="T18" fmla="*/ 23363023 w 21600"/>
                    <a:gd name="T19" fmla="*/ 194761133 h 21600"/>
                    <a:gd name="T20" fmla="*/ 23645246 w 21600"/>
                    <a:gd name="T21" fmla="*/ 203100602 h 21600"/>
                    <a:gd name="T22" fmla="*/ 0 w 21600"/>
                    <a:gd name="T23" fmla="*/ 236998693 h 21600"/>
                    <a:gd name="T24" fmla="*/ 9272957 w 21600"/>
                    <a:gd name="T25" fmla="*/ 250706436 h 21600"/>
                    <a:gd name="T26" fmla="*/ 63534281 w 21600"/>
                    <a:gd name="T27" fmla="*/ 250706436 h 21600"/>
                    <a:gd name="T28" fmla="*/ 63314533 w 21600"/>
                    <a:gd name="T29" fmla="*/ 254962705 h 21600"/>
                    <a:gd name="T30" fmla="*/ 84532065 w 21600"/>
                    <a:gd name="T31" fmla="*/ 286355233 h 21600"/>
                    <a:gd name="T32" fmla="*/ 105749513 w 21600"/>
                    <a:gd name="T33" fmla="*/ 254962705 h 21600"/>
                    <a:gd name="T34" fmla="*/ 105529766 w 21600"/>
                    <a:gd name="T35" fmla="*/ 250706436 h 21600"/>
                    <a:gd name="T36" fmla="*/ 159908522 w 21600"/>
                    <a:gd name="T37" fmla="*/ 250706436 h 21600"/>
                    <a:gd name="T38" fmla="*/ 169173962 w 21600"/>
                    <a:gd name="T39" fmla="*/ 236998693 h 21600"/>
                    <a:gd name="T40" fmla="*/ 145512959 w 21600"/>
                    <a:gd name="T41" fmla="*/ 203073433 h 21600"/>
                    <a:gd name="T42" fmla="*/ 72721479 w 21600"/>
                    <a:gd name="T43" fmla="*/ 31392540 h 21600"/>
                    <a:gd name="T44" fmla="*/ 84532065 w 21600"/>
                    <a:gd name="T45" fmla="*/ 13920288 h 21600"/>
                    <a:gd name="T46" fmla="*/ 96343451 w 21600"/>
                    <a:gd name="T47" fmla="*/ 31392540 h 21600"/>
                    <a:gd name="T48" fmla="*/ 95802281 w 21600"/>
                    <a:gd name="T49" fmla="*/ 36338135 h 21600"/>
                    <a:gd name="T50" fmla="*/ 84587024 w 21600"/>
                    <a:gd name="T51" fmla="*/ 34799986 h 21600"/>
                    <a:gd name="T52" fmla="*/ 73269292 w 21600"/>
                    <a:gd name="T53" fmla="*/ 36364156 h 21600"/>
                    <a:gd name="T54" fmla="*/ 72721479 w 21600"/>
                    <a:gd name="T55" fmla="*/ 31392540 h 21600"/>
                    <a:gd name="T56" fmla="*/ 72721479 w 21600"/>
                    <a:gd name="T57" fmla="*/ 31392540 h 2160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1600" h="21600">
                      <a:moveTo>
                        <a:pt x="18579" y="15318"/>
                      </a:moveTo>
                      <a:cubicBezTo>
                        <a:pt x="18603" y="15119"/>
                        <a:pt x="18616" y="14912"/>
                        <a:pt x="18616" y="14691"/>
                      </a:cubicBezTo>
                      <a:lnTo>
                        <a:pt x="18616" y="9457"/>
                      </a:lnTo>
                      <a:cubicBezTo>
                        <a:pt x="18616" y="6480"/>
                        <a:pt x="16437" y="3949"/>
                        <a:pt x="13397" y="3013"/>
                      </a:cubicBezTo>
                      <a:cubicBezTo>
                        <a:pt x="13464" y="2807"/>
                        <a:pt x="13502" y="2592"/>
                        <a:pt x="13502" y="2368"/>
                      </a:cubicBezTo>
                      <a:cubicBezTo>
                        <a:pt x="13502" y="1061"/>
                        <a:pt x="12289" y="0"/>
                        <a:pt x="10793" y="0"/>
                      </a:cubicBezTo>
                      <a:cubicBezTo>
                        <a:pt x="9297" y="0"/>
                        <a:pt x="8084" y="1060"/>
                        <a:pt x="8084" y="2368"/>
                      </a:cubicBezTo>
                      <a:cubicBezTo>
                        <a:pt x="8084" y="2593"/>
                        <a:pt x="8122" y="2810"/>
                        <a:pt x="8190" y="3017"/>
                      </a:cubicBezTo>
                      <a:cubicBezTo>
                        <a:pt x="5156" y="3956"/>
                        <a:pt x="2983" y="6484"/>
                        <a:pt x="2983" y="9458"/>
                      </a:cubicBezTo>
                      <a:lnTo>
                        <a:pt x="2983" y="14691"/>
                      </a:lnTo>
                      <a:cubicBezTo>
                        <a:pt x="2983" y="14912"/>
                        <a:pt x="2996" y="15121"/>
                        <a:pt x="3019" y="15320"/>
                      </a:cubicBezTo>
                      <a:lnTo>
                        <a:pt x="0" y="17877"/>
                      </a:lnTo>
                      <a:cubicBezTo>
                        <a:pt x="0" y="18448"/>
                        <a:pt x="530" y="18911"/>
                        <a:pt x="1184" y="18911"/>
                      </a:cubicBezTo>
                      <a:lnTo>
                        <a:pt x="8112" y="18911"/>
                      </a:lnTo>
                      <a:cubicBezTo>
                        <a:pt x="8096" y="19017"/>
                        <a:pt x="8084" y="19123"/>
                        <a:pt x="8084" y="19232"/>
                      </a:cubicBezTo>
                      <a:cubicBezTo>
                        <a:pt x="8084" y="20540"/>
                        <a:pt x="9297" y="21600"/>
                        <a:pt x="10793" y="21600"/>
                      </a:cubicBezTo>
                      <a:cubicBezTo>
                        <a:pt x="12289" y="21600"/>
                        <a:pt x="13502" y="20540"/>
                        <a:pt x="13502" y="19232"/>
                      </a:cubicBezTo>
                      <a:cubicBezTo>
                        <a:pt x="13502" y="19123"/>
                        <a:pt x="13490" y="19016"/>
                        <a:pt x="13474" y="18911"/>
                      </a:cubicBezTo>
                      <a:lnTo>
                        <a:pt x="20417" y="18911"/>
                      </a:lnTo>
                      <a:cubicBezTo>
                        <a:pt x="21070" y="18911"/>
                        <a:pt x="21600" y="18448"/>
                        <a:pt x="21600" y="17877"/>
                      </a:cubicBezTo>
                      <a:lnTo>
                        <a:pt x="18579" y="15318"/>
                      </a:lnTo>
                      <a:close/>
                      <a:moveTo>
                        <a:pt x="9285" y="2368"/>
                      </a:moveTo>
                      <a:cubicBezTo>
                        <a:pt x="9285" y="1641"/>
                        <a:pt x="9962" y="1050"/>
                        <a:pt x="10793" y="1050"/>
                      </a:cubicBezTo>
                      <a:cubicBezTo>
                        <a:pt x="11624" y="1050"/>
                        <a:pt x="12301" y="1641"/>
                        <a:pt x="12301" y="2368"/>
                      </a:cubicBezTo>
                      <a:cubicBezTo>
                        <a:pt x="12301" y="2498"/>
                        <a:pt x="12272" y="2622"/>
                        <a:pt x="12232" y="2741"/>
                      </a:cubicBezTo>
                      <a:cubicBezTo>
                        <a:pt x="11767" y="2666"/>
                        <a:pt x="11289" y="2625"/>
                        <a:pt x="10800" y="2625"/>
                      </a:cubicBezTo>
                      <a:cubicBezTo>
                        <a:pt x="10306" y="2625"/>
                        <a:pt x="9824" y="2666"/>
                        <a:pt x="9355" y="2743"/>
                      </a:cubicBezTo>
                      <a:cubicBezTo>
                        <a:pt x="9314" y="2623"/>
                        <a:pt x="9285" y="2499"/>
                        <a:pt x="9285" y="2368"/>
                      </a:cubicBezTo>
                      <a:close/>
                      <a:moveTo>
                        <a:pt x="9285" y="236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îṡ1iḓê"/>
              <p:cNvSpPr/>
              <p:nvPr/>
            </p:nvSpPr>
            <p:spPr>
              <a:xfrm>
                <a:off x="858520" y="2443620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îṣľïďé"/>
              <p:cNvSpPr/>
              <p:nvPr/>
            </p:nvSpPr>
            <p:spPr>
              <a:xfrm>
                <a:off x="858520" y="268984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ïṡľíde"/>
              <p:cNvSpPr/>
              <p:nvPr/>
            </p:nvSpPr>
            <p:spPr>
              <a:xfrm>
                <a:off x="858520" y="4232157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ísľîḍê"/>
              <p:cNvSpPr/>
              <p:nvPr/>
            </p:nvSpPr>
            <p:spPr>
              <a:xfrm>
                <a:off x="858520" y="4478378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" name="iṧļîḓé"/>
              <p:cNvGrpSpPr/>
              <p:nvPr/>
            </p:nvGrpSpPr>
            <p:grpSpPr>
              <a:xfrm>
                <a:off x="8203336" y="4205435"/>
                <a:ext cx="489858" cy="489858"/>
                <a:chOff x="6262908" y="3314803"/>
                <a:chExt cx="1016000" cy="1016000"/>
              </a:xfrm>
              <a:effectLst/>
            </p:grpSpPr>
            <p:sp>
              <p:nvSpPr>
                <p:cNvPr id="30" name="iśḷîďè"/>
                <p:cNvSpPr/>
                <p:nvPr/>
              </p:nvSpPr>
              <p:spPr>
                <a:xfrm>
                  <a:off x="6262908" y="3314803"/>
                  <a:ext cx="1016000" cy="10160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31" name="išḻïḑê"/>
                <p:cNvGrpSpPr/>
                <p:nvPr/>
              </p:nvGrpSpPr>
              <p:grpSpPr bwMode="auto">
                <a:xfrm>
                  <a:off x="6582682" y="3643499"/>
                  <a:ext cx="373277" cy="373278"/>
                  <a:chOff x="0" y="0"/>
                  <a:chExt cx="577" cy="574"/>
                </a:xfrm>
                <a:solidFill>
                  <a:srgbClr val="FFFFFF"/>
                </a:solidFill>
              </p:grpSpPr>
              <p:sp>
                <p:nvSpPr>
                  <p:cNvPr id="32" name="ísļíḓé"/>
                  <p:cNvSpPr/>
                  <p:nvPr/>
                </p:nvSpPr>
                <p:spPr bwMode="auto">
                  <a:xfrm>
                    <a:off x="368" y="368"/>
                    <a:ext cx="205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w 21600"/>
                      <a:gd name="T23" fmla="*/ 0 h 21600"/>
                      <a:gd name="T24" fmla="*/ 0 w 21600"/>
                      <a:gd name="T25" fmla="*/ 0 h 2160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21600" h="21600">
                        <a:moveTo>
                          <a:pt x="18447" y="8564"/>
                        </a:moveTo>
                        <a:lnTo>
                          <a:pt x="6893" y="0"/>
                        </a:lnTo>
                        <a:lnTo>
                          <a:pt x="0" y="6909"/>
                        </a:lnTo>
                        <a:lnTo>
                          <a:pt x="8514" y="18507"/>
                        </a:lnTo>
                        <a:cubicBezTo>
                          <a:pt x="10541" y="16972"/>
                          <a:pt x="14706" y="18290"/>
                          <a:pt x="18327" y="21600"/>
                        </a:cubicBezTo>
                        <a:lnTo>
                          <a:pt x="21600" y="18319"/>
                        </a:lnTo>
                        <a:cubicBezTo>
                          <a:pt x="18344" y="14739"/>
                          <a:pt x="17015" y="10625"/>
                          <a:pt x="18447" y="8564"/>
                        </a:cubicBezTo>
                        <a:close/>
                        <a:moveTo>
                          <a:pt x="14477" y="14461"/>
                        </a:moveTo>
                        <a:cubicBezTo>
                          <a:pt x="13723" y="15214"/>
                          <a:pt x="12501" y="15214"/>
                          <a:pt x="11748" y="14461"/>
                        </a:cubicBezTo>
                        <a:cubicBezTo>
                          <a:pt x="10995" y="13705"/>
                          <a:pt x="10995" y="12479"/>
                          <a:pt x="11749" y="11725"/>
                        </a:cubicBezTo>
                        <a:cubicBezTo>
                          <a:pt x="12502" y="10969"/>
                          <a:pt x="13724" y="10969"/>
                          <a:pt x="14477" y="11725"/>
                        </a:cubicBezTo>
                        <a:cubicBezTo>
                          <a:pt x="15230" y="12479"/>
                          <a:pt x="15230" y="13705"/>
                          <a:pt x="14477" y="14461"/>
                        </a:cubicBezTo>
                        <a:close/>
                        <a:moveTo>
                          <a:pt x="14477" y="14461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iṩľiďe"/>
                  <p:cNvSpPr/>
                  <p:nvPr/>
                </p:nvSpPr>
                <p:spPr bwMode="auto">
                  <a:xfrm>
                    <a:off x="328" y="304"/>
                    <a:ext cx="107" cy="13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600" h="21600">
                        <a:moveTo>
                          <a:pt x="14544" y="0"/>
                        </a:moveTo>
                        <a:lnTo>
                          <a:pt x="13967" y="562"/>
                        </a:lnTo>
                        <a:cubicBezTo>
                          <a:pt x="14018" y="3961"/>
                          <a:pt x="12593" y="7264"/>
                          <a:pt x="9866" y="9922"/>
                        </a:cubicBezTo>
                        <a:lnTo>
                          <a:pt x="24" y="19504"/>
                        </a:lnTo>
                        <a:cubicBezTo>
                          <a:pt x="18" y="19554"/>
                          <a:pt x="6" y="19602"/>
                          <a:pt x="0" y="19652"/>
                        </a:cubicBezTo>
                        <a:lnTo>
                          <a:pt x="2371" y="21600"/>
                        </a:lnTo>
                        <a:lnTo>
                          <a:pt x="21600" y="5798"/>
                        </a:lnTo>
                        <a:lnTo>
                          <a:pt x="14544" y="0"/>
                        </a:lnTo>
                        <a:close/>
                        <a:moveTo>
                          <a:pt x="14544" y="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íṡļîďé"/>
                  <p:cNvSpPr/>
                  <p:nvPr/>
                </p:nvSpPr>
                <p:spPr bwMode="auto">
                  <a:xfrm>
                    <a:off x="0" y="0"/>
                    <a:ext cx="297" cy="289"/>
                  </a:xfrm>
                  <a:custGeom>
                    <a:avLst/>
                    <a:gdLst>
                      <a:gd name="T0" fmla="*/ 0 w 21222"/>
                      <a:gd name="T1" fmla="*/ 0 h 21211"/>
                      <a:gd name="T2" fmla="*/ 0 w 21222"/>
                      <a:gd name="T3" fmla="*/ 0 h 21211"/>
                      <a:gd name="T4" fmla="*/ 0 w 21222"/>
                      <a:gd name="T5" fmla="*/ 0 h 21211"/>
                      <a:gd name="T6" fmla="*/ 0 w 21222"/>
                      <a:gd name="T7" fmla="*/ 0 h 21211"/>
                      <a:gd name="T8" fmla="*/ 0 w 21222"/>
                      <a:gd name="T9" fmla="*/ 0 h 21211"/>
                      <a:gd name="T10" fmla="*/ 0 w 21222"/>
                      <a:gd name="T11" fmla="*/ 0 h 21211"/>
                      <a:gd name="T12" fmla="*/ 0 w 21222"/>
                      <a:gd name="T13" fmla="*/ 0 h 21211"/>
                      <a:gd name="T14" fmla="*/ 0 w 21222"/>
                      <a:gd name="T15" fmla="*/ 0 h 21211"/>
                      <a:gd name="T16" fmla="*/ 0 w 21222"/>
                      <a:gd name="T17" fmla="*/ 0 h 2121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222" h="21211">
                        <a:moveTo>
                          <a:pt x="15153" y="21211"/>
                        </a:moveTo>
                        <a:lnTo>
                          <a:pt x="17409" y="18463"/>
                        </a:lnTo>
                        <a:cubicBezTo>
                          <a:pt x="18368" y="17292"/>
                          <a:pt x="19694" y="16530"/>
                          <a:pt x="21146" y="16293"/>
                        </a:cubicBezTo>
                        <a:lnTo>
                          <a:pt x="21222" y="16201"/>
                        </a:lnTo>
                        <a:lnTo>
                          <a:pt x="6603" y="1165"/>
                        </a:lnTo>
                        <a:cubicBezTo>
                          <a:pt x="5093" y="-389"/>
                          <a:pt x="2643" y="-389"/>
                          <a:pt x="1133" y="1165"/>
                        </a:cubicBezTo>
                        <a:cubicBezTo>
                          <a:pt x="-378" y="2718"/>
                          <a:pt x="-378" y="5237"/>
                          <a:pt x="1133" y="6791"/>
                        </a:cubicBezTo>
                        <a:lnTo>
                          <a:pt x="15153" y="21211"/>
                        </a:lnTo>
                        <a:close/>
                        <a:moveTo>
                          <a:pt x="15153" y="21211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íSľíḑè"/>
                  <p:cNvSpPr/>
                  <p:nvPr/>
                </p:nvSpPr>
                <p:spPr bwMode="auto">
                  <a:xfrm>
                    <a:off x="0" y="328"/>
                    <a:ext cx="298" cy="246"/>
                  </a:xfrm>
                  <a:custGeom>
                    <a:avLst/>
                    <a:gdLst>
                      <a:gd name="T0" fmla="*/ 0 w 21116"/>
                      <a:gd name="T1" fmla="*/ 0 h 21374"/>
                      <a:gd name="T2" fmla="*/ 0 w 21116"/>
                      <a:gd name="T3" fmla="*/ 0 h 21374"/>
                      <a:gd name="T4" fmla="*/ 0 w 21116"/>
                      <a:gd name="T5" fmla="*/ 0 h 21374"/>
                      <a:gd name="T6" fmla="*/ 0 w 21116"/>
                      <a:gd name="T7" fmla="*/ 0 h 21374"/>
                      <a:gd name="T8" fmla="*/ 0 w 21116"/>
                      <a:gd name="T9" fmla="*/ 0 h 21374"/>
                      <a:gd name="T10" fmla="*/ 0 w 21116"/>
                      <a:gd name="T11" fmla="*/ 0 h 21374"/>
                      <a:gd name="T12" fmla="*/ 0 w 21116"/>
                      <a:gd name="T13" fmla="*/ 0 h 21374"/>
                      <a:gd name="T14" fmla="*/ 0 w 21116"/>
                      <a:gd name="T15" fmla="*/ 0 h 21374"/>
                      <a:gd name="T16" fmla="*/ 0 w 21116"/>
                      <a:gd name="T17" fmla="*/ 0 h 2137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116" h="21374">
                        <a:moveTo>
                          <a:pt x="17024" y="721"/>
                        </a:moveTo>
                        <a:cubicBezTo>
                          <a:pt x="16543" y="427"/>
                          <a:pt x="16052" y="191"/>
                          <a:pt x="15571" y="0"/>
                        </a:cubicBezTo>
                        <a:cubicBezTo>
                          <a:pt x="13915" y="235"/>
                          <a:pt x="7378" y="2037"/>
                          <a:pt x="6834" y="8291"/>
                        </a:cubicBezTo>
                        <a:cubicBezTo>
                          <a:pt x="6063" y="17146"/>
                          <a:pt x="1254" y="15657"/>
                          <a:pt x="153" y="15771"/>
                        </a:cubicBezTo>
                        <a:cubicBezTo>
                          <a:pt x="-484" y="15837"/>
                          <a:pt x="743" y="21126"/>
                          <a:pt x="6046" y="21364"/>
                        </a:cubicBezTo>
                        <a:cubicBezTo>
                          <a:pt x="11298" y="21600"/>
                          <a:pt x="20647" y="17485"/>
                          <a:pt x="21032" y="7006"/>
                        </a:cubicBezTo>
                        <a:lnTo>
                          <a:pt x="21116" y="6884"/>
                        </a:lnTo>
                        <a:cubicBezTo>
                          <a:pt x="20449" y="3612"/>
                          <a:pt x="18811" y="1844"/>
                          <a:pt x="17024" y="721"/>
                        </a:cubicBezTo>
                        <a:close/>
                        <a:moveTo>
                          <a:pt x="17024" y="721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işḻíďè"/>
                  <p:cNvSpPr/>
                  <p:nvPr/>
                </p:nvSpPr>
                <p:spPr bwMode="auto">
                  <a:xfrm>
                    <a:off x="240" y="0"/>
                    <a:ext cx="337" cy="385"/>
                  </a:xfrm>
                  <a:custGeom>
                    <a:avLst/>
                    <a:gdLst>
                      <a:gd name="T0" fmla="*/ 0 w 21345"/>
                      <a:gd name="T1" fmla="*/ 0 h 21376"/>
                      <a:gd name="T2" fmla="*/ 0 w 21345"/>
                      <a:gd name="T3" fmla="*/ 0 h 21376"/>
                      <a:gd name="T4" fmla="*/ 0 w 21345"/>
                      <a:gd name="T5" fmla="*/ 0 h 21376"/>
                      <a:gd name="T6" fmla="*/ 0 w 21345"/>
                      <a:gd name="T7" fmla="*/ 0 h 21376"/>
                      <a:gd name="T8" fmla="*/ 0 w 21345"/>
                      <a:gd name="T9" fmla="*/ 0 h 21376"/>
                      <a:gd name="T10" fmla="*/ 0 w 21345"/>
                      <a:gd name="T11" fmla="*/ 0 h 21376"/>
                      <a:gd name="T12" fmla="*/ 0 w 21345"/>
                      <a:gd name="T13" fmla="*/ 0 h 21376"/>
                      <a:gd name="T14" fmla="*/ 0 w 21345"/>
                      <a:gd name="T15" fmla="*/ 0 h 21376"/>
                      <a:gd name="T16" fmla="*/ 0 w 21345"/>
                      <a:gd name="T17" fmla="*/ 0 h 21376"/>
                      <a:gd name="T18" fmla="*/ 0 w 21345"/>
                      <a:gd name="T19" fmla="*/ 0 h 21376"/>
                      <a:gd name="T20" fmla="*/ 0 w 21345"/>
                      <a:gd name="T21" fmla="*/ 0 h 21376"/>
                      <a:gd name="T22" fmla="*/ 0 w 21345"/>
                      <a:gd name="T23" fmla="*/ 0 h 2137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1345" h="21376">
                        <a:moveTo>
                          <a:pt x="7963" y="16438"/>
                        </a:moveTo>
                        <a:lnTo>
                          <a:pt x="20844" y="3060"/>
                        </a:lnTo>
                        <a:cubicBezTo>
                          <a:pt x="21600" y="2274"/>
                          <a:pt x="21488" y="1102"/>
                          <a:pt x="20592" y="438"/>
                        </a:cubicBezTo>
                        <a:cubicBezTo>
                          <a:pt x="19696" y="-224"/>
                          <a:pt x="18359" y="-125"/>
                          <a:pt x="17602" y="661"/>
                        </a:cubicBezTo>
                        <a:lnTo>
                          <a:pt x="4720" y="14039"/>
                        </a:lnTo>
                        <a:cubicBezTo>
                          <a:pt x="3698" y="14005"/>
                          <a:pt x="2666" y="14368"/>
                          <a:pt x="1957" y="15106"/>
                        </a:cubicBezTo>
                        <a:lnTo>
                          <a:pt x="0" y="17139"/>
                        </a:lnTo>
                        <a:cubicBezTo>
                          <a:pt x="266" y="17232"/>
                          <a:pt x="533" y="17334"/>
                          <a:pt x="800" y="17450"/>
                        </a:cubicBezTo>
                        <a:cubicBezTo>
                          <a:pt x="2456" y="18154"/>
                          <a:pt x="4079" y="19406"/>
                          <a:pt x="4942" y="21376"/>
                        </a:cubicBezTo>
                        <a:lnTo>
                          <a:pt x="7225" y="19005"/>
                        </a:lnTo>
                        <a:cubicBezTo>
                          <a:pt x="7936" y="18266"/>
                          <a:pt x="8172" y="17316"/>
                          <a:pt x="7963" y="16438"/>
                        </a:cubicBezTo>
                        <a:close/>
                        <a:moveTo>
                          <a:pt x="7963" y="16438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5" name="îśḻïďe"/>
              <p:cNvGrpSpPr/>
              <p:nvPr/>
            </p:nvGrpSpPr>
            <p:grpSpPr>
              <a:xfrm>
                <a:off x="8203336" y="2466418"/>
                <a:ext cx="489858" cy="489858"/>
                <a:chOff x="6262908" y="1987229"/>
                <a:chExt cx="1016000" cy="1016000"/>
              </a:xfrm>
              <a:effectLst/>
            </p:grpSpPr>
            <p:sp>
              <p:nvSpPr>
                <p:cNvPr id="20" name="iSḷiḍê"/>
                <p:cNvSpPr/>
                <p:nvPr/>
              </p:nvSpPr>
              <p:spPr>
                <a:xfrm>
                  <a:off x="6262908" y="1987229"/>
                  <a:ext cx="1016000" cy="10160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21" name="ïṧḷidé"/>
                <p:cNvGrpSpPr/>
                <p:nvPr/>
              </p:nvGrpSpPr>
              <p:grpSpPr bwMode="auto">
                <a:xfrm>
                  <a:off x="6581713" y="2281761"/>
                  <a:ext cx="378392" cy="370722"/>
                  <a:chOff x="0" y="0"/>
                  <a:chExt cx="581" cy="573"/>
                </a:xfrm>
                <a:solidFill>
                  <a:srgbClr val="FFFFFF"/>
                </a:solidFill>
              </p:grpSpPr>
              <p:sp>
                <p:nvSpPr>
                  <p:cNvPr id="22" name="iṣḷîḋé"/>
                  <p:cNvSpPr/>
                  <p:nvPr/>
                </p:nvSpPr>
                <p:spPr bwMode="auto">
                  <a:xfrm>
                    <a:off x="256" y="0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ïślíḋe"/>
                  <p:cNvSpPr/>
                  <p:nvPr/>
                </p:nvSpPr>
                <p:spPr bwMode="auto">
                  <a:xfrm>
                    <a:off x="256" y="392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íṣľiḍê"/>
                  <p:cNvSpPr/>
                  <p:nvPr/>
                </p:nvSpPr>
                <p:spPr bwMode="auto">
                  <a:xfrm>
                    <a:off x="40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8305" y="0"/>
                        </a:move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5" y="21600"/>
                        </a:lnTo>
                        <a:cubicBezTo>
                          <a:pt x="20124" y="21600"/>
                          <a:pt x="21600" y="16762"/>
                          <a:pt x="21600" y="10798"/>
                        </a:cubicBezTo>
                        <a:cubicBezTo>
                          <a:pt x="21600" y="4834"/>
                          <a:pt x="20124" y="0"/>
                          <a:pt x="18305" y="0"/>
                        </a:cubicBezTo>
                        <a:close/>
                        <a:moveTo>
                          <a:pt x="18305" y="0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ïsľiḋé"/>
                  <p:cNvSpPr/>
                  <p:nvPr/>
                </p:nvSpPr>
                <p:spPr bwMode="auto">
                  <a:xfrm>
                    <a:off x="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798"/>
                        </a:moveTo>
                        <a:cubicBezTo>
                          <a:pt x="21600" y="4834"/>
                          <a:pt x="20124" y="0"/>
                          <a:pt x="18304" y="0"/>
                        </a:cubicBez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4" y="21600"/>
                        </a:lnTo>
                        <a:cubicBezTo>
                          <a:pt x="20124" y="21600"/>
                          <a:pt x="21600" y="16764"/>
                          <a:pt x="21600" y="10798"/>
                        </a:cubicBezTo>
                        <a:close/>
                        <a:moveTo>
                          <a:pt x="21600" y="10798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ïṧļidê"/>
                  <p:cNvSpPr/>
                  <p:nvPr/>
                </p:nvSpPr>
                <p:spPr bwMode="auto">
                  <a:xfrm>
                    <a:off x="352" y="64"/>
                    <a:ext cx="153" cy="153"/>
                  </a:xfrm>
                  <a:custGeom>
                    <a:avLst/>
                    <a:gdLst>
                      <a:gd name="T0" fmla="*/ 0 w 20488"/>
                      <a:gd name="T1" fmla="*/ 0 h 20489"/>
                      <a:gd name="T2" fmla="*/ 0 w 20488"/>
                      <a:gd name="T3" fmla="*/ 0 h 20489"/>
                      <a:gd name="T4" fmla="*/ 0 w 20488"/>
                      <a:gd name="T5" fmla="*/ 0 h 20489"/>
                      <a:gd name="T6" fmla="*/ 0 w 20488"/>
                      <a:gd name="T7" fmla="*/ 0 h 20489"/>
                      <a:gd name="T8" fmla="*/ 0 w 20488"/>
                      <a:gd name="T9" fmla="*/ 0 h 20489"/>
                      <a:gd name="T10" fmla="*/ 0 w 20488"/>
                      <a:gd name="T11" fmla="*/ 0 h 20489"/>
                      <a:gd name="T12" fmla="*/ 0 w 20488"/>
                      <a:gd name="T13" fmla="*/ 0 h 20489"/>
                      <a:gd name="T14" fmla="*/ 0 w 20488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8" h="20489">
                        <a:moveTo>
                          <a:pt x="7697" y="19601"/>
                        </a:moveTo>
                        <a:lnTo>
                          <a:pt x="19601" y="7697"/>
                        </a:lnTo>
                        <a:cubicBezTo>
                          <a:pt x="21044" y="6253"/>
                          <a:pt x="20690" y="3557"/>
                          <a:pt x="18809" y="1678"/>
                        </a:cubicBezTo>
                        <a:cubicBezTo>
                          <a:pt x="16928" y="-203"/>
                          <a:pt x="14234" y="-555"/>
                          <a:pt x="12792" y="887"/>
                        </a:cubicBezTo>
                        <a:lnTo>
                          <a:pt x="888" y="12791"/>
                        </a:lnTo>
                        <a:cubicBezTo>
                          <a:pt x="-556" y="14235"/>
                          <a:pt x="-202" y="16928"/>
                          <a:pt x="1679" y="18809"/>
                        </a:cubicBezTo>
                        <a:cubicBezTo>
                          <a:pt x="3558" y="20690"/>
                          <a:pt x="6252" y="21045"/>
                          <a:pt x="7697" y="19601"/>
                        </a:cubicBezTo>
                        <a:close/>
                        <a:moveTo>
                          <a:pt x="7697" y="19601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íś1îḑè"/>
                  <p:cNvSpPr/>
                  <p:nvPr/>
                </p:nvSpPr>
                <p:spPr bwMode="auto">
                  <a:xfrm>
                    <a:off x="7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8"/>
                      <a:gd name="T2" fmla="*/ 0 w 20489"/>
                      <a:gd name="T3" fmla="*/ 0 h 20488"/>
                      <a:gd name="T4" fmla="*/ 0 w 20489"/>
                      <a:gd name="T5" fmla="*/ 0 h 20488"/>
                      <a:gd name="T6" fmla="*/ 0 w 20489"/>
                      <a:gd name="T7" fmla="*/ 0 h 20488"/>
                      <a:gd name="T8" fmla="*/ 0 w 20489"/>
                      <a:gd name="T9" fmla="*/ 0 h 20488"/>
                      <a:gd name="T10" fmla="*/ 0 w 20489"/>
                      <a:gd name="T11" fmla="*/ 0 h 20488"/>
                      <a:gd name="T12" fmla="*/ 0 w 20489"/>
                      <a:gd name="T13" fmla="*/ 0 h 20488"/>
                      <a:gd name="T14" fmla="*/ 0 w 20489"/>
                      <a:gd name="T15" fmla="*/ 0 h 204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8">
                        <a:moveTo>
                          <a:pt x="12792" y="888"/>
                        </a:moveTo>
                        <a:lnTo>
                          <a:pt x="888" y="12792"/>
                        </a:lnTo>
                        <a:cubicBezTo>
                          <a:pt x="-556" y="14236"/>
                          <a:pt x="-202" y="16929"/>
                          <a:pt x="1679" y="18809"/>
                        </a:cubicBezTo>
                        <a:cubicBezTo>
                          <a:pt x="3558" y="20689"/>
                          <a:pt x="6253" y="21044"/>
                          <a:pt x="7697" y="19601"/>
                        </a:cubicBezTo>
                        <a:lnTo>
                          <a:pt x="19601" y="7697"/>
                        </a:lnTo>
                        <a:cubicBezTo>
                          <a:pt x="21044" y="6254"/>
                          <a:pt x="20690" y="3559"/>
                          <a:pt x="18810" y="1679"/>
                        </a:cubicBezTo>
                        <a:cubicBezTo>
                          <a:pt x="16929" y="-203"/>
                          <a:pt x="14235" y="-556"/>
                          <a:pt x="12792" y="888"/>
                        </a:cubicBezTo>
                        <a:close/>
                        <a:moveTo>
                          <a:pt x="12792" y="888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iṥḷïḑè"/>
                  <p:cNvSpPr/>
                  <p:nvPr/>
                </p:nvSpPr>
                <p:spPr bwMode="auto">
                  <a:xfrm>
                    <a:off x="35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7696" y="888"/>
                        </a:moveTo>
                        <a:cubicBezTo>
                          <a:pt x="6251" y="-556"/>
                          <a:pt x="3559" y="-202"/>
                          <a:pt x="1679" y="1678"/>
                        </a:cubicBezTo>
                        <a:cubicBezTo>
                          <a:pt x="-201" y="3558"/>
                          <a:pt x="-556" y="6251"/>
                          <a:pt x="888" y="7697"/>
                        </a:cubicBezTo>
                        <a:lnTo>
                          <a:pt x="12792" y="19601"/>
                        </a:lnTo>
                        <a:cubicBezTo>
                          <a:pt x="14236" y="21044"/>
                          <a:pt x="16932" y="20690"/>
                          <a:pt x="18811" y="18810"/>
                        </a:cubicBezTo>
                        <a:cubicBezTo>
                          <a:pt x="20691" y="16929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lose/>
                        <a:moveTo>
                          <a:pt x="7696" y="888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iṣļïdè"/>
                  <p:cNvSpPr/>
                  <p:nvPr/>
                </p:nvSpPr>
                <p:spPr bwMode="auto">
                  <a:xfrm>
                    <a:off x="71" y="71"/>
                    <a:ext cx="154" cy="154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12792" y="19602"/>
                        </a:moveTo>
                        <a:cubicBezTo>
                          <a:pt x="14235" y="21045"/>
                          <a:pt x="16930" y="20691"/>
                          <a:pt x="18811" y="18810"/>
                        </a:cubicBezTo>
                        <a:cubicBezTo>
                          <a:pt x="20691" y="16930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ubicBezTo>
                          <a:pt x="6252" y="-555"/>
                          <a:pt x="3560" y="-202"/>
                          <a:pt x="1679" y="1679"/>
                        </a:cubicBezTo>
                        <a:cubicBezTo>
                          <a:pt x="-201" y="3559"/>
                          <a:pt x="-556" y="6254"/>
                          <a:pt x="887" y="7697"/>
                        </a:cubicBezTo>
                        <a:lnTo>
                          <a:pt x="12792" y="19602"/>
                        </a:lnTo>
                        <a:close/>
                        <a:moveTo>
                          <a:pt x="12792" y="19602"/>
                        </a:moveTo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6" name="işļïde"/>
              <p:cNvSpPr/>
              <p:nvPr/>
            </p:nvSpPr>
            <p:spPr>
              <a:xfrm>
                <a:off x="8746260" y="2443620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íšľïďé"/>
              <p:cNvSpPr/>
              <p:nvPr/>
            </p:nvSpPr>
            <p:spPr>
              <a:xfrm>
                <a:off x="8746260" y="2689841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iŝlídê"/>
              <p:cNvSpPr/>
              <p:nvPr/>
            </p:nvSpPr>
            <p:spPr>
              <a:xfrm>
                <a:off x="8746260" y="4232157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iṥ1idê"/>
              <p:cNvSpPr/>
              <p:nvPr/>
            </p:nvSpPr>
            <p:spPr>
              <a:xfrm>
                <a:off x="8746260" y="4478378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 flipH="1">
            <a:off x="8247005" y="-1270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1264900" y="661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2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1454" y="241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活动执行保障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8558853a-960b-4828-aa11-ae40a4c2eb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36142" y="2062562"/>
            <a:ext cx="11429855" cy="3100610"/>
            <a:chOff x="336142" y="2062562"/>
            <a:chExt cx="11429855" cy="3100610"/>
          </a:xfrm>
        </p:grpSpPr>
        <p:grpSp>
          <p:nvGrpSpPr>
            <p:cNvPr id="6" name="išļïḑé"/>
            <p:cNvGrpSpPr/>
            <p:nvPr/>
          </p:nvGrpSpPr>
          <p:grpSpPr>
            <a:xfrm>
              <a:off x="2945086" y="3121236"/>
              <a:ext cx="3152691" cy="1019939"/>
              <a:chOff x="2146301" y="2409710"/>
              <a:chExt cx="2427068" cy="785190"/>
            </a:xfrm>
          </p:grpSpPr>
          <p:sp>
            <p:nvSpPr>
              <p:cNvPr id="103" name="îŝlídè"/>
              <p:cNvSpPr/>
              <p:nvPr/>
            </p:nvSpPr>
            <p:spPr bwMode="auto">
              <a:xfrm rot="16200000">
                <a:off x="3885590" y="2507122"/>
                <a:ext cx="785189" cy="590368"/>
              </a:xfrm>
              <a:prstGeom prst="parallelogram">
                <a:avLst>
                  <a:gd name="adj" fmla="val 33333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iŝ1îḓê"/>
              <p:cNvSpPr/>
              <p:nvPr/>
            </p:nvSpPr>
            <p:spPr bwMode="auto">
              <a:xfrm rot="16200000">
                <a:off x="2770833" y="1785178"/>
                <a:ext cx="587635" cy="183669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îšlíďê"/>
            <p:cNvGrpSpPr/>
            <p:nvPr/>
          </p:nvGrpSpPr>
          <p:grpSpPr>
            <a:xfrm>
              <a:off x="6094226" y="3121236"/>
              <a:ext cx="3152690" cy="1019939"/>
              <a:chOff x="4570634" y="2409710"/>
              <a:chExt cx="2427067" cy="785190"/>
            </a:xfrm>
          </p:grpSpPr>
          <p:sp>
            <p:nvSpPr>
              <p:cNvPr id="101" name="ïş1ídé"/>
              <p:cNvSpPr/>
              <p:nvPr/>
            </p:nvSpPr>
            <p:spPr bwMode="auto">
              <a:xfrm rot="5400000" flipH="1">
                <a:off x="4473223" y="2507122"/>
                <a:ext cx="785189" cy="590368"/>
              </a:xfrm>
              <a:prstGeom prst="parallelogram">
                <a:avLst>
                  <a:gd name="adj" fmla="val 33333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işľîdé"/>
              <p:cNvSpPr/>
              <p:nvPr/>
            </p:nvSpPr>
            <p:spPr bwMode="auto">
              <a:xfrm rot="5400000" flipH="1">
                <a:off x="5785534" y="1785178"/>
                <a:ext cx="587635" cy="183669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íṡḻíḋe"/>
            <p:cNvSpPr/>
            <p:nvPr/>
          </p:nvSpPr>
          <p:spPr bwMode="auto">
            <a:xfrm>
              <a:off x="2954368" y="3139945"/>
              <a:ext cx="723057" cy="72305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ṧ1îḑé"/>
            <p:cNvSpPr/>
            <p:nvPr/>
          </p:nvSpPr>
          <p:spPr bwMode="auto">
            <a:xfrm>
              <a:off x="8516921" y="3139945"/>
              <a:ext cx="723057" cy="72305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4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íslîḓé"/>
            <p:cNvGrpSpPr/>
            <p:nvPr/>
          </p:nvGrpSpPr>
          <p:grpSpPr>
            <a:xfrm>
              <a:off x="8688942" y="3347666"/>
              <a:ext cx="418610" cy="367061"/>
              <a:chOff x="3027363" y="1766889"/>
              <a:chExt cx="322263" cy="282575"/>
            </a:xfrm>
            <a:solidFill>
              <a:schemeClr val="accent4"/>
            </a:solidFill>
          </p:grpSpPr>
          <p:sp>
            <p:nvSpPr>
              <p:cNvPr id="91" name="íş1ïḓè"/>
              <p:cNvSpPr/>
              <p:nvPr/>
            </p:nvSpPr>
            <p:spPr bwMode="auto">
              <a:xfrm>
                <a:off x="3027363" y="1766889"/>
                <a:ext cx="322263" cy="26988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52" y="12"/>
                  </a:cxn>
                  <a:cxn ang="0">
                    <a:pos x="152" y="12"/>
                  </a:cxn>
                  <a:cxn ang="0">
                    <a:pos x="139" y="0"/>
                  </a:cxn>
                </a:cxnLst>
                <a:rect l="0" t="0" r="r" b="b"/>
                <a:pathLst>
                  <a:path w="152" h="12">
                    <a:moveTo>
                      <a:pt x="139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5"/>
                      <a:pt x="146" y="0"/>
                      <a:pt x="13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iṡḷîḋe"/>
              <p:cNvSpPr/>
              <p:nvPr/>
            </p:nvSpPr>
            <p:spPr bwMode="auto">
              <a:xfrm>
                <a:off x="3041651" y="1801814"/>
                <a:ext cx="290513" cy="247650"/>
              </a:xfrm>
              <a:custGeom>
                <a:avLst/>
                <a:gdLst/>
                <a:ahLst/>
                <a:cxnLst>
                  <a:cxn ang="0">
                    <a:pos x="0" y="92"/>
                  </a:cxn>
                  <a:cxn ang="0">
                    <a:pos x="64" y="92"/>
                  </a:cxn>
                  <a:cxn ang="0">
                    <a:pos x="64" y="98"/>
                  </a:cxn>
                  <a:cxn ang="0">
                    <a:pos x="58" y="107"/>
                  </a:cxn>
                  <a:cxn ang="0">
                    <a:pos x="68" y="117"/>
                  </a:cxn>
                  <a:cxn ang="0">
                    <a:pos x="78" y="107"/>
                  </a:cxn>
                  <a:cxn ang="0">
                    <a:pos x="73" y="98"/>
                  </a:cxn>
                  <a:cxn ang="0">
                    <a:pos x="73" y="92"/>
                  </a:cxn>
                  <a:cxn ang="0">
                    <a:pos x="137" y="92"/>
                  </a:cxn>
                  <a:cxn ang="0">
                    <a:pos x="137" y="0"/>
                  </a:cxn>
                  <a:cxn ang="0">
                    <a:pos x="0" y="0"/>
                  </a:cxn>
                  <a:cxn ang="0">
                    <a:pos x="0" y="92"/>
                  </a:cxn>
                  <a:cxn ang="0">
                    <a:pos x="73" y="107"/>
                  </a:cxn>
                  <a:cxn ang="0">
                    <a:pos x="68" y="112"/>
                  </a:cxn>
                  <a:cxn ang="0">
                    <a:pos x="64" y="107"/>
                  </a:cxn>
                  <a:cxn ang="0">
                    <a:pos x="68" y="103"/>
                  </a:cxn>
                  <a:cxn ang="0">
                    <a:pos x="73" y="107"/>
                  </a:cxn>
                  <a:cxn ang="0">
                    <a:pos x="10" y="10"/>
                  </a:cxn>
                  <a:cxn ang="0">
                    <a:pos x="127" y="10"/>
                  </a:cxn>
                  <a:cxn ang="0">
                    <a:pos x="127" y="82"/>
                  </a:cxn>
                  <a:cxn ang="0">
                    <a:pos x="10" y="82"/>
                  </a:cxn>
                  <a:cxn ang="0">
                    <a:pos x="10" y="10"/>
                  </a:cxn>
                </a:cxnLst>
                <a:rect l="0" t="0" r="r" b="b"/>
                <a:pathLst>
                  <a:path w="137" h="117">
                    <a:moveTo>
                      <a:pt x="0" y="92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1" y="100"/>
                      <a:pt x="58" y="103"/>
                      <a:pt x="58" y="107"/>
                    </a:cubicBezTo>
                    <a:cubicBezTo>
                      <a:pt x="58" y="113"/>
                      <a:pt x="63" y="117"/>
                      <a:pt x="68" y="117"/>
                    </a:cubicBezTo>
                    <a:cubicBezTo>
                      <a:pt x="74" y="117"/>
                      <a:pt x="78" y="113"/>
                      <a:pt x="78" y="107"/>
                    </a:cubicBezTo>
                    <a:cubicBezTo>
                      <a:pt x="78" y="103"/>
                      <a:pt x="76" y="100"/>
                      <a:pt x="73" y="98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137" y="92"/>
                      <a:pt x="137" y="92"/>
                      <a:pt x="137" y="92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92"/>
                    </a:lnTo>
                    <a:close/>
                    <a:moveTo>
                      <a:pt x="73" y="107"/>
                    </a:moveTo>
                    <a:cubicBezTo>
                      <a:pt x="73" y="110"/>
                      <a:pt x="71" y="112"/>
                      <a:pt x="68" y="112"/>
                    </a:cubicBezTo>
                    <a:cubicBezTo>
                      <a:pt x="66" y="112"/>
                      <a:pt x="64" y="110"/>
                      <a:pt x="64" y="107"/>
                    </a:cubicBezTo>
                    <a:cubicBezTo>
                      <a:pt x="64" y="105"/>
                      <a:pt x="66" y="103"/>
                      <a:pt x="68" y="103"/>
                    </a:cubicBezTo>
                    <a:cubicBezTo>
                      <a:pt x="71" y="103"/>
                      <a:pt x="73" y="105"/>
                      <a:pt x="73" y="107"/>
                    </a:cubicBezTo>
                    <a:close/>
                    <a:moveTo>
                      <a:pt x="10" y="10"/>
                    </a:moveTo>
                    <a:cubicBezTo>
                      <a:pt x="127" y="10"/>
                      <a:pt x="127" y="10"/>
                      <a:pt x="127" y="10"/>
                    </a:cubicBezTo>
                    <a:cubicBezTo>
                      <a:pt x="127" y="82"/>
                      <a:pt x="127" y="82"/>
                      <a:pt x="127" y="82"/>
                    </a:cubicBezTo>
                    <a:cubicBezTo>
                      <a:pt x="10" y="82"/>
                      <a:pt x="10" y="82"/>
                      <a:pt x="10" y="82"/>
                    </a:cubicBezTo>
                    <a:lnTo>
                      <a:pt x="1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ísļïḍé"/>
              <p:cNvSpPr/>
              <p:nvPr/>
            </p:nvSpPr>
            <p:spPr bwMode="auto">
              <a:xfrm>
                <a:off x="3173413" y="1847851"/>
                <a:ext cx="115888" cy="1111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íSļíďé"/>
              <p:cNvSpPr/>
              <p:nvPr/>
            </p:nvSpPr>
            <p:spPr bwMode="auto">
              <a:xfrm>
                <a:off x="3173413" y="1892301"/>
                <a:ext cx="115888" cy="127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îŝľïḓê"/>
              <p:cNvSpPr/>
              <p:nvPr/>
            </p:nvSpPr>
            <p:spPr bwMode="auto">
              <a:xfrm>
                <a:off x="3173413" y="1939926"/>
                <a:ext cx="115888" cy="1111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îSľîde"/>
              <p:cNvSpPr/>
              <p:nvPr/>
            </p:nvSpPr>
            <p:spPr bwMode="auto">
              <a:xfrm>
                <a:off x="3113088" y="1838326"/>
                <a:ext cx="38100" cy="3810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24" y="24"/>
                  </a:cxn>
                  <a:cxn ang="0">
                    <a:pos x="24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6" y="6"/>
                  </a:cxn>
                  <a:cxn ang="0">
                    <a:pos x="19" y="6"/>
                  </a:cxn>
                  <a:cxn ang="0">
                    <a:pos x="19" y="18"/>
                  </a:cxn>
                  <a:cxn ang="0">
                    <a:pos x="6" y="18"/>
                  </a:cxn>
                  <a:cxn ang="0">
                    <a:pos x="6" y="6"/>
                  </a:cxn>
                </a:cxnLst>
                <a:rect l="0" t="0" r="r" b="b"/>
                <a:pathLst>
                  <a:path w="24" h="24">
                    <a:moveTo>
                      <a:pt x="0" y="24"/>
                    </a:moveTo>
                    <a:lnTo>
                      <a:pt x="24" y="24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24"/>
                    </a:lnTo>
                    <a:close/>
                    <a:moveTo>
                      <a:pt x="6" y="6"/>
                    </a:moveTo>
                    <a:lnTo>
                      <a:pt x="19" y="6"/>
                    </a:lnTo>
                    <a:lnTo>
                      <a:pt x="19" y="18"/>
                    </a:lnTo>
                    <a:lnTo>
                      <a:pt x="6" y="18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îṩ1ïḍé"/>
              <p:cNvSpPr/>
              <p:nvPr/>
            </p:nvSpPr>
            <p:spPr bwMode="auto">
              <a:xfrm>
                <a:off x="3113088" y="1882776"/>
                <a:ext cx="38100" cy="3810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24" y="24"/>
                  </a:cxn>
                  <a:cxn ang="0">
                    <a:pos x="24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6" y="5"/>
                  </a:cxn>
                  <a:cxn ang="0">
                    <a:pos x="19" y="5"/>
                  </a:cxn>
                  <a:cxn ang="0">
                    <a:pos x="19" y="18"/>
                  </a:cxn>
                  <a:cxn ang="0">
                    <a:pos x="6" y="18"/>
                  </a:cxn>
                  <a:cxn ang="0">
                    <a:pos x="6" y="5"/>
                  </a:cxn>
                </a:cxnLst>
                <a:rect l="0" t="0" r="r" b="b"/>
                <a:pathLst>
                  <a:path w="24" h="24">
                    <a:moveTo>
                      <a:pt x="0" y="24"/>
                    </a:moveTo>
                    <a:lnTo>
                      <a:pt x="24" y="24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24"/>
                    </a:lnTo>
                    <a:close/>
                    <a:moveTo>
                      <a:pt x="6" y="5"/>
                    </a:moveTo>
                    <a:lnTo>
                      <a:pt x="19" y="5"/>
                    </a:lnTo>
                    <a:lnTo>
                      <a:pt x="19" y="18"/>
                    </a:lnTo>
                    <a:lnTo>
                      <a:pt x="6" y="18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ïṣ1ïďe"/>
              <p:cNvSpPr/>
              <p:nvPr/>
            </p:nvSpPr>
            <p:spPr bwMode="auto">
              <a:xfrm>
                <a:off x="3113088" y="1928814"/>
                <a:ext cx="38100" cy="36513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24" y="23"/>
                  </a:cxn>
                  <a:cxn ang="0">
                    <a:pos x="24" y="0"/>
                  </a:cxn>
                  <a:cxn ang="0">
                    <a:pos x="0" y="0"/>
                  </a:cxn>
                  <a:cxn ang="0">
                    <a:pos x="0" y="23"/>
                  </a:cxn>
                  <a:cxn ang="0">
                    <a:pos x="6" y="6"/>
                  </a:cxn>
                  <a:cxn ang="0">
                    <a:pos x="19" y="6"/>
                  </a:cxn>
                  <a:cxn ang="0">
                    <a:pos x="19" y="18"/>
                  </a:cxn>
                  <a:cxn ang="0">
                    <a:pos x="6" y="18"/>
                  </a:cxn>
                  <a:cxn ang="0">
                    <a:pos x="6" y="6"/>
                  </a:cxn>
                </a:cxnLst>
                <a:rect l="0" t="0" r="r" b="b"/>
                <a:pathLst>
                  <a:path w="24" h="23">
                    <a:moveTo>
                      <a:pt x="0" y="23"/>
                    </a:moveTo>
                    <a:lnTo>
                      <a:pt x="24" y="23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23"/>
                    </a:lnTo>
                    <a:close/>
                    <a:moveTo>
                      <a:pt x="6" y="6"/>
                    </a:moveTo>
                    <a:lnTo>
                      <a:pt x="19" y="6"/>
                    </a:lnTo>
                    <a:lnTo>
                      <a:pt x="19" y="18"/>
                    </a:lnTo>
                    <a:lnTo>
                      <a:pt x="6" y="18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îSľîḍè"/>
              <p:cNvSpPr/>
              <p:nvPr/>
            </p:nvSpPr>
            <p:spPr bwMode="auto">
              <a:xfrm>
                <a:off x="3173413" y="1865314"/>
                <a:ext cx="115888" cy="127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ïšḻîḋe"/>
              <p:cNvSpPr/>
              <p:nvPr/>
            </p:nvSpPr>
            <p:spPr bwMode="auto">
              <a:xfrm>
                <a:off x="3173413" y="1922464"/>
                <a:ext cx="115888" cy="1111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1" name="iśļïďe"/>
            <p:cNvSpPr/>
            <p:nvPr/>
          </p:nvSpPr>
          <p:spPr bwMode="auto">
            <a:xfrm>
              <a:off x="3185983" y="3298406"/>
              <a:ext cx="259827" cy="406136"/>
            </a:xfrm>
            <a:custGeom>
              <a:avLst/>
              <a:gdLst/>
              <a:ahLst/>
              <a:cxnLst>
                <a:cxn ang="0">
                  <a:pos x="71" y="110"/>
                </a:cxn>
                <a:cxn ang="0">
                  <a:pos x="71" y="98"/>
                </a:cxn>
                <a:cxn ang="0">
                  <a:pos x="51" y="67"/>
                </a:cxn>
                <a:cxn ang="0">
                  <a:pos x="51" y="55"/>
                </a:cxn>
                <a:cxn ang="0">
                  <a:pos x="71" y="25"/>
                </a:cxn>
                <a:cxn ang="0">
                  <a:pos x="71" y="11"/>
                </a:cxn>
                <a:cxn ang="0">
                  <a:pos x="71" y="11"/>
                </a:cxn>
                <a:cxn ang="0">
                  <a:pos x="77" y="6"/>
                </a:cxn>
                <a:cxn ang="0">
                  <a:pos x="71" y="0"/>
                </a:cxn>
                <a:cxn ang="0">
                  <a:pos x="6" y="0"/>
                </a:cxn>
                <a:cxn ang="0">
                  <a:pos x="1" y="6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6" y="25"/>
                </a:cxn>
                <a:cxn ang="0">
                  <a:pos x="27" y="55"/>
                </a:cxn>
                <a:cxn ang="0">
                  <a:pos x="27" y="67"/>
                </a:cxn>
                <a:cxn ang="0">
                  <a:pos x="6" y="98"/>
                </a:cxn>
                <a:cxn ang="0">
                  <a:pos x="6" y="110"/>
                </a:cxn>
                <a:cxn ang="0">
                  <a:pos x="0" y="115"/>
                </a:cxn>
                <a:cxn ang="0">
                  <a:pos x="6" y="121"/>
                </a:cxn>
                <a:cxn ang="0">
                  <a:pos x="71" y="121"/>
                </a:cxn>
                <a:cxn ang="0">
                  <a:pos x="76" y="115"/>
                </a:cxn>
                <a:cxn ang="0">
                  <a:pos x="71" y="110"/>
                </a:cxn>
                <a:cxn ang="0">
                  <a:pos x="65" y="106"/>
                </a:cxn>
                <a:cxn ang="0">
                  <a:pos x="57" y="106"/>
                </a:cxn>
                <a:cxn ang="0">
                  <a:pos x="43" y="82"/>
                </a:cxn>
                <a:cxn ang="0">
                  <a:pos x="42" y="81"/>
                </a:cxn>
                <a:cxn ang="0">
                  <a:pos x="42" y="42"/>
                </a:cxn>
                <a:cxn ang="0">
                  <a:pos x="42" y="42"/>
                </a:cxn>
                <a:cxn ang="0">
                  <a:pos x="56" y="26"/>
                </a:cxn>
                <a:cxn ang="0">
                  <a:pos x="54" y="26"/>
                </a:cxn>
                <a:cxn ang="0">
                  <a:pos x="46" y="29"/>
                </a:cxn>
                <a:cxn ang="0">
                  <a:pos x="22" y="32"/>
                </a:cxn>
                <a:cxn ang="0">
                  <a:pos x="35" y="42"/>
                </a:cxn>
                <a:cxn ang="0">
                  <a:pos x="38" y="43"/>
                </a:cxn>
                <a:cxn ang="0">
                  <a:pos x="38" y="81"/>
                </a:cxn>
                <a:cxn ang="0">
                  <a:pos x="35" y="82"/>
                </a:cxn>
                <a:cxn ang="0">
                  <a:pos x="20" y="106"/>
                </a:cxn>
                <a:cxn ang="0">
                  <a:pos x="12" y="106"/>
                </a:cxn>
                <a:cxn ang="0">
                  <a:pos x="12" y="98"/>
                </a:cxn>
                <a:cxn ang="0">
                  <a:pos x="33" y="71"/>
                </a:cxn>
                <a:cxn ang="0">
                  <a:pos x="33" y="51"/>
                </a:cxn>
                <a:cxn ang="0">
                  <a:pos x="12" y="25"/>
                </a:cxn>
                <a:cxn ang="0">
                  <a:pos x="12" y="17"/>
                </a:cxn>
                <a:cxn ang="0">
                  <a:pos x="65" y="17"/>
                </a:cxn>
                <a:cxn ang="0">
                  <a:pos x="65" y="25"/>
                </a:cxn>
                <a:cxn ang="0">
                  <a:pos x="45" y="51"/>
                </a:cxn>
                <a:cxn ang="0">
                  <a:pos x="45" y="72"/>
                </a:cxn>
                <a:cxn ang="0">
                  <a:pos x="65" y="98"/>
                </a:cxn>
                <a:cxn ang="0">
                  <a:pos x="65" y="106"/>
                </a:cxn>
              </a:cxnLst>
              <a:rect l="0" t="0" r="r" b="b"/>
              <a:pathLst>
                <a:path w="77" h="121">
                  <a:moveTo>
                    <a:pt x="71" y="110"/>
                  </a:moveTo>
                  <a:cubicBezTo>
                    <a:pt x="71" y="98"/>
                    <a:pt x="71" y="98"/>
                    <a:pt x="71" y="98"/>
                  </a:cubicBezTo>
                  <a:cubicBezTo>
                    <a:pt x="71" y="84"/>
                    <a:pt x="62" y="72"/>
                    <a:pt x="51" y="67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62" y="50"/>
                    <a:pt x="71" y="39"/>
                    <a:pt x="71" y="2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4" y="11"/>
                    <a:pt x="77" y="9"/>
                    <a:pt x="77" y="6"/>
                  </a:cubicBezTo>
                  <a:cubicBezTo>
                    <a:pt x="77" y="3"/>
                    <a:pt x="74" y="0"/>
                    <a:pt x="7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3"/>
                    <a:pt x="1" y="6"/>
                  </a:cubicBezTo>
                  <a:cubicBezTo>
                    <a:pt x="1" y="9"/>
                    <a:pt x="3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39"/>
                    <a:pt x="15" y="51"/>
                    <a:pt x="27" y="55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15" y="72"/>
                    <a:pt x="6" y="84"/>
                    <a:pt x="6" y="98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3" y="110"/>
                    <a:pt x="0" y="112"/>
                    <a:pt x="0" y="115"/>
                  </a:cubicBezTo>
                  <a:cubicBezTo>
                    <a:pt x="0" y="118"/>
                    <a:pt x="3" y="121"/>
                    <a:pt x="6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4" y="121"/>
                    <a:pt x="76" y="118"/>
                    <a:pt x="76" y="115"/>
                  </a:cubicBezTo>
                  <a:cubicBezTo>
                    <a:pt x="76" y="112"/>
                    <a:pt x="74" y="110"/>
                    <a:pt x="71" y="110"/>
                  </a:cubicBezTo>
                  <a:close/>
                  <a:moveTo>
                    <a:pt x="65" y="106"/>
                  </a:moveTo>
                  <a:cubicBezTo>
                    <a:pt x="57" y="106"/>
                    <a:pt x="57" y="106"/>
                    <a:pt x="57" y="106"/>
                  </a:cubicBezTo>
                  <a:cubicBezTo>
                    <a:pt x="56" y="94"/>
                    <a:pt x="50" y="85"/>
                    <a:pt x="43" y="82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50" y="40"/>
                    <a:pt x="55" y="34"/>
                    <a:pt x="56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1" y="27"/>
                    <a:pt x="49" y="28"/>
                    <a:pt x="46" y="29"/>
                  </a:cubicBezTo>
                  <a:cubicBezTo>
                    <a:pt x="37" y="33"/>
                    <a:pt x="28" y="33"/>
                    <a:pt x="22" y="32"/>
                  </a:cubicBezTo>
                  <a:cubicBezTo>
                    <a:pt x="24" y="37"/>
                    <a:pt x="29" y="41"/>
                    <a:pt x="35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26" y="84"/>
                    <a:pt x="20" y="94"/>
                    <a:pt x="20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85"/>
                    <a:pt x="21" y="74"/>
                    <a:pt x="33" y="7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21" y="48"/>
                    <a:pt x="12" y="38"/>
                    <a:pt x="12" y="25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37"/>
                    <a:pt x="56" y="48"/>
                    <a:pt x="45" y="51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56" y="75"/>
                    <a:pt x="65" y="85"/>
                    <a:pt x="65" y="98"/>
                  </a:cubicBezTo>
                  <a:lnTo>
                    <a:pt x="65" y="106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îšḷîḍè"/>
            <p:cNvGrpSpPr/>
            <p:nvPr/>
          </p:nvGrpSpPr>
          <p:grpSpPr>
            <a:xfrm>
              <a:off x="3488729" y="2099238"/>
              <a:ext cx="2606827" cy="1019939"/>
              <a:chOff x="2564820" y="1678696"/>
              <a:chExt cx="2006840" cy="785190"/>
            </a:xfrm>
          </p:grpSpPr>
          <p:sp>
            <p:nvSpPr>
              <p:cNvPr id="89" name="îşḻíḋe"/>
              <p:cNvSpPr/>
              <p:nvPr/>
            </p:nvSpPr>
            <p:spPr bwMode="auto">
              <a:xfrm rot="16200000">
                <a:off x="3883881" y="1776108"/>
                <a:ext cx="785189" cy="590368"/>
              </a:xfrm>
              <a:prstGeom prst="parallelogram">
                <a:avLst>
                  <a:gd name="adj" fmla="val 33333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íṩļïḑè"/>
              <p:cNvSpPr/>
              <p:nvPr/>
            </p:nvSpPr>
            <p:spPr bwMode="auto">
              <a:xfrm rot="16200000">
                <a:off x="2979581" y="1263935"/>
                <a:ext cx="587635" cy="141715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ïŝḻïḓe"/>
            <p:cNvGrpSpPr/>
            <p:nvPr/>
          </p:nvGrpSpPr>
          <p:grpSpPr>
            <a:xfrm flipH="1">
              <a:off x="6096450" y="2099238"/>
              <a:ext cx="2606825" cy="1019939"/>
              <a:chOff x="5364957" y="1047750"/>
              <a:chExt cx="2331243" cy="912115"/>
            </a:xfrm>
          </p:grpSpPr>
          <p:sp>
            <p:nvSpPr>
              <p:cNvPr id="87" name="íŝḷíḍé"/>
              <p:cNvSpPr/>
              <p:nvPr/>
            </p:nvSpPr>
            <p:spPr bwMode="auto">
              <a:xfrm rot="16200000">
                <a:off x="6897243" y="1160908"/>
                <a:ext cx="912114" cy="685800"/>
              </a:xfrm>
              <a:prstGeom prst="parallelogram">
                <a:avLst>
                  <a:gd name="adj" fmla="val 33333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î$ḷïḑe"/>
              <p:cNvSpPr/>
              <p:nvPr/>
            </p:nvSpPr>
            <p:spPr bwMode="auto">
              <a:xfrm rot="16200000">
                <a:off x="5846764" y="565943"/>
                <a:ext cx="682625" cy="164624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iSliďe"/>
            <p:cNvSpPr/>
            <p:nvPr/>
          </p:nvSpPr>
          <p:spPr bwMode="auto">
            <a:xfrm>
              <a:off x="3496708" y="2119970"/>
              <a:ext cx="723057" cy="72305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sḷïḋe"/>
            <p:cNvSpPr/>
            <p:nvPr/>
          </p:nvSpPr>
          <p:spPr bwMode="auto">
            <a:xfrm>
              <a:off x="7967362" y="2119970"/>
              <a:ext cx="723057" cy="72305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îṡlîḋe"/>
            <p:cNvGrpSpPr/>
            <p:nvPr/>
          </p:nvGrpSpPr>
          <p:grpSpPr>
            <a:xfrm>
              <a:off x="8077300" y="2298557"/>
              <a:ext cx="503227" cy="365994"/>
              <a:chOff x="6238876" y="2390775"/>
              <a:chExt cx="576262" cy="419101"/>
            </a:xfrm>
            <a:solidFill>
              <a:schemeClr val="accent2"/>
            </a:solidFill>
          </p:grpSpPr>
          <p:sp>
            <p:nvSpPr>
              <p:cNvPr id="70" name="iSḷídê"/>
              <p:cNvSpPr/>
              <p:nvPr/>
            </p:nvSpPr>
            <p:spPr bwMode="auto">
              <a:xfrm>
                <a:off x="6378576" y="2528888"/>
                <a:ext cx="179388" cy="174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ïSľîdé"/>
              <p:cNvSpPr/>
              <p:nvPr/>
            </p:nvSpPr>
            <p:spPr bwMode="auto">
              <a:xfrm>
                <a:off x="6380163" y="2571750"/>
                <a:ext cx="179388" cy="158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íŝḻïḋê"/>
              <p:cNvSpPr/>
              <p:nvPr/>
            </p:nvSpPr>
            <p:spPr bwMode="auto">
              <a:xfrm>
                <a:off x="6342063" y="2484438"/>
                <a:ext cx="254000" cy="30321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5" y="42"/>
                  </a:cxn>
                  <a:cxn ang="0">
                    <a:pos x="15" y="15"/>
                  </a:cxn>
                  <a:cxn ang="0">
                    <a:pos x="146" y="15"/>
                  </a:cxn>
                  <a:cxn ang="0">
                    <a:pos x="146" y="176"/>
                  </a:cxn>
                  <a:cxn ang="0">
                    <a:pos x="44" y="176"/>
                  </a:cxn>
                  <a:cxn ang="0">
                    <a:pos x="44" y="177"/>
                  </a:cxn>
                  <a:cxn ang="0">
                    <a:pos x="43" y="176"/>
                  </a:cxn>
                  <a:cxn ang="0">
                    <a:pos x="15" y="176"/>
                  </a:cxn>
                  <a:cxn ang="0">
                    <a:pos x="15" y="149"/>
                  </a:cxn>
                  <a:cxn ang="0">
                    <a:pos x="3" y="138"/>
                  </a:cxn>
                  <a:cxn ang="0">
                    <a:pos x="2" y="138"/>
                  </a:cxn>
                  <a:cxn ang="0">
                    <a:pos x="2" y="137"/>
                  </a:cxn>
                  <a:cxn ang="0">
                    <a:pos x="0" y="135"/>
                  </a:cxn>
                  <a:cxn ang="0">
                    <a:pos x="0" y="191"/>
                  </a:cxn>
                  <a:cxn ang="0">
                    <a:pos x="160" y="191"/>
                  </a:cxn>
                  <a:cxn ang="0">
                    <a:pos x="160" y="0"/>
                  </a:cxn>
                  <a:cxn ang="0">
                    <a:pos x="0" y="0"/>
                  </a:cxn>
                  <a:cxn ang="0">
                    <a:pos x="0" y="6"/>
                  </a:cxn>
                </a:cxnLst>
                <a:rect l="0" t="0" r="r" b="b"/>
                <a:pathLst>
                  <a:path w="160" h="191">
                    <a:moveTo>
                      <a:pt x="0" y="6"/>
                    </a:moveTo>
                    <a:lnTo>
                      <a:pt x="15" y="42"/>
                    </a:lnTo>
                    <a:lnTo>
                      <a:pt x="15" y="15"/>
                    </a:lnTo>
                    <a:lnTo>
                      <a:pt x="146" y="15"/>
                    </a:lnTo>
                    <a:lnTo>
                      <a:pt x="146" y="176"/>
                    </a:lnTo>
                    <a:lnTo>
                      <a:pt x="44" y="176"/>
                    </a:lnTo>
                    <a:lnTo>
                      <a:pt x="44" y="177"/>
                    </a:lnTo>
                    <a:lnTo>
                      <a:pt x="43" y="176"/>
                    </a:lnTo>
                    <a:lnTo>
                      <a:pt x="15" y="176"/>
                    </a:lnTo>
                    <a:lnTo>
                      <a:pt x="15" y="149"/>
                    </a:lnTo>
                    <a:lnTo>
                      <a:pt x="3" y="138"/>
                    </a:lnTo>
                    <a:lnTo>
                      <a:pt x="2" y="138"/>
                    </a:lnTo>
                    <a:lnTo>
                      <a:pt x="2" y="137"/>
                    </a:lnTo>
                    <a:lnTo>
                      <a:pt x="0" y="135"/>
                    </a:lnTo>
                    <a:lnTo>
                      <a:pt x="0" y="191"/>
                    </a:lnTo>
                    <a:lnTo>
                      <a:pt x="160" y="191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íṣľïḍe"/>
              <p:cNvSpPr/>
              <p:nvPr/>
            </p:nvSpPr>
            <p:spPr bwMode="auto">
              <a:xfrm>
                <a:off x="6389688" y="2608263"/>
                <a:ext cx="168275" cy="174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1"/>
                  </a:cxn>
                  <a:cxn ang="0">
                    <a:pos x="106" y="11"/>
                  </a:cxn>
                  <a:cxn ang="0">
                    <a:pos x="106" y="0"/>
                  </a:cxn>
                  <a:cxn ang="0">
                    <a:pos x="0" y="0"/>
                  </a:cxn>
                </a:cxnLst>
                <a:rect l="0" t="0" r="r" b="b"/>
                <a:pathLst>
                  <a:path w="106" h="11">
                    <a:moveTo>
                      <a:pt x="0" y="0"/>
                    </a:moveTo>
                    <a:lnTo>
                      <a:pt x="4" y="11"/>
                    </a:lnTo>
                    <a:lnTo>
                      <a:pt x="106" y="11"/>
                    </a:lnTo>
                    <a:lnTo>
                      <a:pt x="10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ïṩļíḓè"/>
              <p:cNvSpPr/>
              <p:nvPr/>
            </p:nvSpPr>
            <p:spPr bwMode="auto">
              <a:xfrm>
                <a:off x="6405563" y="2651125"/>
                <a:ext cx="153988" cy="15875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97" y="10"/>
                  </a:cxn>
                  <a:cxn ang="0">
                    <a:pos x="97" y="0"/>
                  </a:cxn>
                  <a:cxn ang="0">
                    <a:pos x="0" y="0"/>
                  </a:cxn>
                  <a:cxn ang="0">
                    <a:pos x="6" y="10"/>
                  </a:cxn>
                </a:cxnLst>
                <a:rect l="0" t="0" r="r" b="b"/>
                <a:pathLst>
                  <a:path w="97" h="10">
                    <a:moveTo>
                      <a:pt x="6" y="10"/>
                    </a:moveTo>
                    <a:lnTo>
                      <a:pt x="97" y="10"/>
                    </a:lnTo>
                    <a:lnTo>
                      <a:pt x="97" y="0"/>
                    </a:lnTo>
                    <a:lnTo>
                      <a:pt x="0" y="0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îṥľîdè"/>
              <p:cNvSpPr/>
              <p:nvPr/>
            </p:nvSpPr>
            <p:spPr bwMode="auto">
              <a:xfrm>
                <a:off x="6415088" y="2682875"/>
                <a:ext cx="144463" cy="174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ïś1ïḋè"/>
              <p:cNvSpPr/>
              <p:nvPr/>
            </p:nvSpPr>
            <p:spPr bwMode="auto">
              <a:xfrm>
                <a:off x="6351588" y="2673350"/>
                <a:ext cx="55563" cy="76200"/>
              </a:xfrm>
              <a:custGeom>
                <a:avLst/>
                <a:gdLst/>
                <a:ahLst/>
                <a:cxnLst>
                  <a:cxn ang="0">
                    <a:pos x="34" y="48"/>
                  </a:cxn>
                  <a:cxn ang="0">
                    <a:pos x="35" y="0"/>
                  </a:cxn>
                  <a:cxn ang="0">
                    <a:pos x="0" y="15"/>
                  </a:cxn>
                  <a:cxn ang="0">
                    <a:pos x="34" y="48"/>
                  </a:cxn>
                </a:cxnLst>
                <a:rect l="0" t="0" r="r" b="b"/>
                <a:pathLst>
                  <a:path w="35" h="48">
                    <a:moveTo>
                      <a:pt x="34" y="48"/>
                    </a:moveTo>
                    <a:lnTo>
                      <a:pt x="35" y="0"/>
                    </a:lnTo>
                    <a:lnTo>
                      <a:pt x="0" y="15"/>
                    </a:lnTo>
                    <a:lnTo>
                      <a:pt x="34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ïṩḻîḑe"/>
              <p:cNvSpPr/>
              <p:nvPr/>
            </p:nvSpPr>
            <p:spPr bwMode="auto">
              <a:xfrm>
                <a:off x="6238876" y="2390775"/>
                <a:ext cx="71438" cy="68263"/>
              </a:xfrm>
              <a:custGeom>
                <a:avLst/>
                <a:gdLst/>
                <a:ahLst/>
                <a:cxnLst>
                  <a:cxn ang="0">
                    <a:pos x="120" y="35"/>
                  </a:cxn>
                  <a:cxn ang="0">
                    <a:pos x="60" y="10"/>
                  </a:cxn>
                  <a:cxn ang="0">
                    <a:pos x="34" y="20"/>
                  </a:cxn>
                  <a:cxn ang="0">
                    <a:pos x="9" y="79"/>
                  </a:cxn>
                  <a:cxn ang="0">
                    <a:pos x="31" y="133"/>
                  </a:cxn>
                  <a:cxn ang="0">
                    <a:pos x="141" y="88"/>
                  </a:cxn>
                  <a:cxn ang="0">
                    <a:pos x="120" y="35"/>
                  </a:cxn>
                </a:cxnLst>
                <a:rect l="0" t="0" r="r" b="b"/>
                <a:pathLst>
                  <a:path w="141" h="133">
                    <a:moveTo>
                      <a:pt x="120" y="35"/>
                    </a:moveTo>
                    <a:cubicBezTo>
                      <a:pt x="110" y="11"/>
                      <a:pt x="83" y="0"/>
                      <a:pt x="60" y="1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1" y="30"/>
                      <a:pt x="0" y="56"/>
                      <a:pt x="9" y="79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141" y="88"/>
                      <a:pt x="141" y="88"/>
                      <a:pt x="141" y="88"/>
                    </a:cubicBezTo>
                    <a:lnTo>
                      <a:pt x="120" y="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í$ḻïḑé"/>
              <p:cNvSpPr/>
              <p:nvPr/>
            </p:nvSpPr>
            <p:spPr bwMode="auto">
              <a:xfrm>
                <a:off x="6413501" y="2725738"/>
                <a:ext cx="147638" cy="158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îṩḷîḑé"/>
              <p:cNvSpPr/>
              <p:nvPr/>
            </p:nvSpPr>
            <p:spPr bwMode="auto">
              <a:xfrm>
                <a:off x="6607176" y="2541588"/>
                <a:ext cx="141288" cy="7143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84" y="45"/>
                  </a:cxn>
                  <a:cxn ang="0">
                    <a:pos x="85" y="45"/>
                  </a:cxn>
                  <a:cxn ang="0">
                    <a:pos x="89" y="36"/>
                  </a:cxn>
                  <a:cxn ang="0">
                    <a:pos x="88" y="35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89" h="45">
                    <a:moveTo>
                      <a:pt x="0" y="11"/>
                    </a:moveTo>
                    <a:lnTo>
                      <a:pt x="84" y="45"/>
                    </a:lnTo>
                    <a:lnTo>
                      <a:pt x="85" y="45"/>
                    </a:lnTo>
                    <a:lnTo>
                      <a:pt x="89" y="36"/>
                    </a:lnTo>
                    <a:lnTo>
                      <a:pt x="88" y="35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íṡlïdé"/>
              <p:cNvSpPr/>
              <p:nvPr/>
            </p:nvSpPr>
            <p:spPr bwMode="auto">
              <a:xfrm>
                <a:off x="6607176" y="2581275"/>
                <a:ext cx="127000" cy="6667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76" y="42"/>
                  </a:cxn>
                  <a:cxn ang="0">
                    <a:pos x="80" y="32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80" h="42">
                    <a:moveTo>
                      <a:pt x="0" y="11"/>
                    </a:moveTo>
                    <a:lnTo>
                      <a:pt x="76" y="42"/>
                    </a:lnTo>
                    <a:lnTo>
                      <a:pt x="80" y="32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iŝļîdê"/>
              <p:cNvSpPr/>
              <p:nvPr/>
            </p:nvSpPr>
            <p:spPr bwMode="auto">
              <a:xfrm>
                <a:off x="6607176" y="2497138"/>
                <a:ext cx="157163" cy="77788"/>
              </a:xfrm>
              <a:custGeom>
                <a:avLst/>
                <a:gdLst/>
                <a:ahLst/>
                <a:cxnLst>
                  <a:cxn ang="0">
                    <a:pos x="95" y="49"/>
                  </a:cxn>
                  <a:cxn ang="0">
                    <a:pos x="99" y="40"/>
                  </a:cxn>
                  <a:cxn ang="0">
                    <a:pos x="98" y="40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94" y="49"/>
                  </a:cxn>
                  <a:cxn ang="0">
                    <a:pos x="95" y="49"/>
                  </a:cxn>
                </a:cxnLst>
                <a:rect l="0" t="0" r="r" b="b"/>
                <a:pathLst>
                  <a:path w="99" h="49">
                    <a:moveTo>
                      <a:pt x="95" y="49"/>
                    </a:moveTo>
                    <a:lnTo>
                      <a:pt x="99" y="40"/>
                    </a:lnTo>
                    <a:lnTo>
                      <a:pt x="98" y="4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94" y="49"/>
                    </a:lnTo>
                    <a:lnTo>
                      <a:pt x="95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îŝľïďê"/>
              <p:cNvSpPr/>
              <p:nvPr/>
            </p:nvSpPr>
            <p:spPr bwMode="auto">
              <a:xfrm>
                <a:off x="6607176" y="2625725"/>
                <a:ext cx="112713" cy="60325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68" y="38"/>
                  </a:cxn>
                  <a:cxn ang="0">
                    <a:pos x="71" y="29"/>
                  </a:cxn>
                  <a:cxn ang="0">
                    <a:pos x="0" y="0"/>
                  </a:cxn>
                  <a:cxn ang="0">
                    <a:pos x="0" y="11"/>
                  </a:cxn>
                </a:cxnLst>
                <a:rect l="0" t="0" r="r" b="b"/>
                <a:pathLst>
                  <a:path w="71" h="38">
                    <a:moveTo>
                      <a:pt x="0" y="11"/>
                    </a:moveTo>
                    <a:lnTo>
                      <a:pt x="68" y="38"/>
                    </a:lnTo>
                    <a:lnTo>
                      <a:pt x="71" y="29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ísḻîḋé"/>
              <p:cNvSpPr/>
              <p:nvPr/>
            </p:nvSpPr>
            <p:spPr bwMode="auto">
              <a:xfrm>
                <a:off x="6607176" y="2705100"/>
                <a:ext cx="85725" cy="49213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51" y="31"/>
                  </a:cxn>
                  <a:cxn ang="0">
                    <a:pos x="54" y="22"/>
                  </a:cxn>
                  <a:cxn ang="0">
                    <a:pos x="0" y="0"/>
                  </a:cxn>
                  <a:cxn ang="0">
                    <a:pos x="0" y="10"/>
                  </a:cxn>
                </a:cxnLst>
                <a:rect l="0" t="0" r="r" b="b"/>
                <a:pathLst>
                  <a:path w="54" h="31">
                    <a:moveTo>
                      <a:pt x="0" y="10"/>
                    </a:moveTo>
                    <a:lnTo>
                      <a:pt x="51" y="31"/>
                    </a:lnTo>
                    <a:lnTo>
                      <a:pt x="54" y="22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îŝ1ïdé"/>
              <p:cNvSpPr/>
              <p:nvPr/>
            </p:nvSpPr>
            <p:spPr bwMode="auto">
              <a:xfrm>
                <a:off x="6607176" y="2660650"/>
                <a:ext cx="100013" cy="55563"/>
              </a:xfrm>
              <a:custGeom>
                <a:avLst/>
                <a:gdLst/>
                <a:ahLst/>
                <a:cxnLst>
                  <a:cxn ang="0">
                    <a:pos x="63" y="25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59" y="35"/>
                  </a:cxn>
                  <a:cxn ang="0">
                    <a:pos x="63" y="25"/>
                  </a:cxn>
                </a:cxnLst>
                <a:rect l="0" t="0" r="r" b="b"/>
                <a:pathLst>
                  <a:path w="63" h="35">
                    <a:moveTo>
                      <a:pt x="63" y="25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59" y="35"/>
                    </a:lnTo>
                    <a:lnTo>
                      <a:pt x="63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îśḷîḍê"/>
              <p:cNvSpPr/>
              <p:nvPr/>
            </p:nvSpPr>
            <p:spPr bwMode="auto">
              <a:xfrm>
                <a:off x="6567488" y="2439988"/>
                <a:ext cx="247650" cy="369888"/>
              </a:xfrm>
              <a:custGeom>
                <a:avLst/>
                <a:gdLst/>
                <a:ahLst/>
                <a:cxnLst>
                  <a:cxn ang="0">
                    <a:pos x="155" y="59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0" y="22"/>
                  </a:cxn>
                  <a:cxn ang="0">
                    <a:pos x="17" y="22"/>
                  </a:cxn>
                  <a:cxn ang="0">
                    <a:pos x="18" y="19"/>
                  </a:cxn>
                  <a:cxn ang="0">
                    <a:pos x="136" y="67"/>
                  </a:cxn>
                  <a:cxn ang="0">
                    <a:pos x="76" y="214"/>
                  </a:cxn>
                  <a:cxn ang="0">
                    <a:pos x="25" y="193"/>
                  </a:cxn>
                  <a:cxn ang="0">
                    <a:pos x="25" y="208"/>
                  </a:cxn>
                  <a:cxn ang="0">
                    <a:pos x="84" y="233"/>
                  </a:cxn>
                  <a:cxn ang="0">
                    <a:pos x="85" y="233"/>
                  </a:cxn>
                  <a:cxn ang="0">
                    <a:pos x="156" y="59"/>
                  </a:cxn>
                  <a:cxn ang="0">
                    <a:pos x="155" y="59"/>
                  </a:cxn>
                </a:cxnLst>
                <a:rect l="0" t="0" r="r" b="b"/>
                <a:pathLst>
                  <a:path w="156" h="233">
                    <a:moveTo>
                      <a:pt x="155" y="59"/>
                    </a:moveTo>
                    <a:lnTo>
                      <a:pt x="10" y="0"/>
                    </a:lnTo>
                    <a:lnTo>
                      <a:pt x="9" y="0"/>
                    </a:lnTo>
                    <a:lnTo>
                      <a:pt x="0" y="22"/>
                    </a:lnTo>
                    <a:lnTo>
                      <a:pt x="17" y="22"/>
                    </a:lnTo>
                    <a:lnTo>
                      <a:pt x="18" y="19"/>
                    </a:lnTo>
                    <a:lnTo>
                      <a:pt x="136" y="67"/>
                    </a:lnTo>
                    <a:lnTo>
                      <a:pt x="76" y="214"/>
                    </a:lnTo>
                    <a:lnTo>
                      <a:pt x="25" y="193"/>
                    </a:lnTo>
                    <a:lnTo>
                      <a:pt x="25" y="208"/>
                    </a:lnTo>
                    <a:lnTo>
                      <a:pt x="84" y="233"/>
                    </a:lnTo>
                    <a:lnTo>
                      <a:pt x="85" y="233"/>
                    </a:lnTo>
                    <a:lnTo>
                      <a:pt x="156" y="59"/>
                    </a:lnTo>
                    <a:lnTo>
                      <a:pt x="155" y="5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işľíḑê"/>
              <p:cNvSpPr/>
              <p:nvPr/>
            </p:nvSpPr>
            <p:spPr bwMode="auto">
              <a:xfrm>
                <a:off x="6256338" y="2441575"/>
                <a:ext cx="149225" cy="250825"/>
              </a:xfrm>
              <a:custGeom>
                <a:avLst/>
                <a:gdLst/>
                <a:ahLst/>
                <a:cxnLst>
                  <a:cxn ang="0">
                    <a:pos x="292" y="447"/>
                  </a:cxn>
                  <a:cxn ang="0">
                    <a:pos x="110" y="0"/>
                  </a:cxn>
                  <a:cxn ang="0">
                    <a:pos x="0" y="45"/>
                  </a:cxn>
                  <a:cxn ang="0">
                    <a:pos x="182" y="491"/>
                  </a:cxn>
                  <a:cxn ang="0">
                    <a:pos x="292" y="447"/>
                  </a:cxn>
                  <a:cxn ang="0">
                    <a:pos x="99" y="19"/>
                  </a:cxn>
                  <a:cxn ang="0">
                    <a:pos x="220" y="315"/>
                  </a:cxn>
                  <a:cxn ang="0">
                    <a:pos x="215" y="338"/>
                  </a:cxn>
                  <a:cxn ang="0">
                    <a:pos x="195" y="325"/>
                  </a:cxn>
                  <a:cxn ang="0">
                    <a:pos x="75" y="29"/>
                  </a:cxn>
                  <a:cxn ang="0">
                    <a:pos x="99" y="19"/>
                  </a:cxn>
                  <a:cxn ang="0">
                    <a:pos x="165" y="358"/>
                  </a:cxn>
                  <a:cxn ang="0">
                    <a:pos x="146" y="345"/>
                  </a:cxn>
                  <a:cxn ang="0">
                    <a:pos x="25" y="49"/>
                  </a:cxn>
                  <a:cxn ang="0">
                    <a:pos x="50" y="39"/>
                  </a:cxn>
                  <a:cxn ang="0">
                    <a:pos x="170" y="335"/>
                  </a:cxn>
                  <a:cxn ang="0">
                    <a:pos x="165" y="358"/>
                  </a:cxn>
                </a:cxnLst>
                <a:rect l="0" t="0" r="r" b="b"/>
                <a:pathLst>
                  <a:path w="292" h="491">
                    <a:moveTo>
                      <a:pt x="292" y="447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82" y="491"/>
                      <a:pt x="182" y="491"/>
                      <a:pt x="182" y="491"/>
                    </a:cubicBezTo>
                    <a:lnTo>
                      <a:pt x="292" y="447"/>
                    </a:lnTo>
                    <a:close/>
                    <a:moveTo>
                      <a:pt x="99" y="19"/>
                    </a:moveTo>
                    <a:cubicBezTo>
                      <a:pt x="220" y="315"/>
                      <a:pt x="220" y="315"/>
                      <a:pt x="220" y="315"/>
                    </a:cubicBezTo>
                    <a:cubicBezTo>
                      <a:pt x="224" y="325"/>
                      <a:pt x="222" y="335"/>
                      <a:pt x="215" y="338"/>
                    </a:cubicBezTo>
                    <a:cubicBezTo>
                      <a:pt x="208" y="340"/>
                      <a:pt x="199" y="335"/>
                      <a:pt x="195" y="325"/>
                    </a:cubicBezTo>
                    <a:cubicBezTo>
                      <a:pt x="75" y="29"/>
                      <a:pt x="75" y="29"/>
                      <a:pt x="75" y="29"/>
                    </a:cubicBezTo>
                    <a:lnTo>
                      <a:pt x="99" y="19"/>
                    </a:lnTo>
                    <a:close/>
                    <a:moveTo>
                      <a:pt x="165" y="358"/>
                    </a:moveTo>
                    <a:cubicBezTo>
                      <a:pt x="159" y="361"/>
                      <a:pt x="150" y="355"/>
                      <a:pt x="146" y="34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170" y="335"/>
                      <a:pt x="170" y="335"/>
                      <a:pt x="170" y="335"/>
                    </a:cubicBezTo>
                    <a:cubicBezTo>
                      <a:pt x="174" y="345"/>
                      <a:pt x="172" y="355"/>
                      <a:pt x="165" y="3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íṥļíde"/>
            <p:cNvGrpSpPr/>
            <p:nvPr/>
          </p:nvGrpSpPr>
          <p:grpSpPr>
            <a:xfrm>
              <a:off x="3650487" y="2275162"/>
              <a:ext cx="415499" cy="412673"/>
              <a:chOff x="5245101" y="2336800"/>
              <a:chExt cx="466725" cy="463550"/>
            </a:xfrm>
            <a:solidFill>
              <a:schemeClr val="accent1"/>
            </a:solidFill>
          </p:grpSpPr>
          <p:sp>
            <p:nvSpPr>
              <p:cNvPr id="58" name="îṣ1ïḋê"/>
              <p:cNvSpPr/>
              <p:nvPr/>
            </p:nvSpPr>
            <p:spPr bwMode="auto">
              <a:xfrm>
                <a:off x="5497513" y="2336800"/>
                <a:ext cx="214313" cy="2159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3"/>
                  </a:cxn>
                  <a:cxn ang="0">
                    <a:pos x="417" y="423"/>
                  </a:cxn>
                  <a:cxn ang="0">
                    <a:pos x="0" y="0"/>
                  </a:cxn>
                  <a:cxn ang="0">
                    <a:pos x="19" y="22"/>
                  </a:cxn>
                  <a:cxn ang="0">
                    <a:pos x="273" y="148"/>
                  </a:cxn>
                  <a:cxn ang="0">
                    <a:pos x="396" y="403"/>
                  </a:cxn>
                  <a:cxn ang="0">
                    <a:pos x="19" y="403"/>
                  </a:cxn>
                  <a:cxn ang="0">
                    <a:pos x="19" y="22"/>
                  </a:cxn>
                </a:cxnLst>
                <a:rect l="0" t="0" r="r" b="b"/>
                <a:pathLst>
                  <a:path w="417" h="423">
                    <a:moveTo>
                      <a:pt x="0" y="0"/>
                    </a:moveTo>
                    <a:cubicBezTo>
                      <a:pt x="0" y="423"/>
                      <a:pt x="0" y="423"/>
                      <a:pt x="0" y="423"/>
                    </a:cubicBezTo>
                    <a:cubicBezTo>
                      <a:pt x="417" y="423"/>
                      <a:pt x="417" y="423"/>
                      <a:pt x="417" y="423"/>
                    </a:cubicBezTo>
                    <a:cubicBezTo>
                      <a:pt x="402" y="198"/>
                      <a:pt x="224" y="19"/>
                      <a:pt x="0" y="0"/>
                    </a:cubicBezTo>
                    <a:close/>
                    <a:moveTo>
                      <a:pt x="19" y="22"/>
                    </a:moveTo>
                    <a:cubicBezTo>
                      <a:pt x="115" y="35"/>
                      <a:pt x="205" y="79"/>
                      <a:pt x="273" y="148"/>
                    </a:cubicBezTo>
                    <a:cubicBezTo>
                      <a:pt x="341" y="217"/>
                      <a:pt x="385" y="307"/>
                      <a:pt x="396" y="403"/>
                    </a:cubicBezTo>
                    <a:cubicBezTo>
                      <a:pt x="19" y="403"/>
                      <a:pt x="19" y="403"/>
                      <a:pt x="19" y="403"/>
                    </a:cubicBezTo>
                    <a:lnTo>
                      <a:pt x="19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iṣļïḋè"/>
              <p:cNvSpPr/>
              <p:nvPr/>
            </p:nvSpPr>
            <p:spPr bwMode="auto">
              <a:xfrm>
                <a:off x="5573713" y="2651125"/>
                <a:ext cx="39688" cy="38100"/>
              </a:xfrm>
              <a:custGeom>
                <a:avLst/>
                <a:gdLst/>
                <a:ahLst/>
                <a:cxnLst>
                  <a:cxn ang="0">
                    <a:pos x="38" y="75"/>
                  </a:cxn>
                  <a:cxn ang="0">
                    <a:pos x="76" y="38"/>
                  </a:cxn>
                  <a:cxn ang="0">
                    <a:pos x="38" y="0"/>
                  </a:cxn>
                  <a:cxn ang="0">
                    <a:pos x="0" y="38"/>
                  </a:cxn>
                  <a:cxn ang="0">
                    <a:pos x="38" y="75"/>
                  </a:cxn>
                  <a:cxn ang="0">
                    <a:pos x="38" y="18"/>
                  </a:cxn>
                  <a:cxn ang="0">
                    <a:pos x="58" y="38"/>
                  </a:cxn>
                  <a:cxn ang="0">
                    <a:pos x="38" y="57"/>
                  </a:cxn>
                  <a:cxn ang="0">
                    <a:pos x="18" y="38"/>
                  </a:cxn>
                  <a:cxn ang="0">
                    <a:pos x="38" y="18"/>
                  </a:cxn>
                </a:cxnLst>
                <a:rect l="0" t="0" r="r" b="b"/>
                <a:pathLst>
                  <a:path w="76" h="75">
                    <a:moveTo>
                      <a:pt x="38" y="75"/>
                    </a:moveTo>
                    <a:cubicBezTo>
                      <a:pt x="59" y="75"/>
                      <a:pt x="76" y="58"/>
                      <a:pt x="76" y="38"/>
                    </a:cubicBezTo>
                    <a:cubicBezTo>
                      <a:pt x="76" y="17"/>
                      <a:pt x="59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58"/>
                      <a:pt x="17" y="75"/>
                      <a:pt x="38" y="75"/>
                    </a:cubicBezTo>
                    <a:close/>
                    <a:moveTo>
                      <a:pt x="38" y="18"/>
                    </a:moveTo>
                    <a:cubicBezTo>
                      <a:pt x="49" y="18"/>
                      <a:pt x="58" y="27"/>
                      <a:pt x="58" y="38"/>
                    </a:cubicBezTo>
                    <a:cubicBezTo>
                      <a:pt x="58" y="48"/>
                      <a:pt x="49" y="57"/>
                      <a:pt x="38" y="57"/>
                    </a:cubicBezTo>
                    <a:cubicBezTo>
                      <a:pt x="27" y="57"/>
                      <a:pt x="18" y="48"/>
                      <a:pt x="18" y="38"/>
                    </a:cubicBezTo>
                    <a:cubicBezTo>
                      <a:pt x="18" y="27"/>
                      <a:pt x="27" y="18"/>
                      <a:pt x="38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îṧ1îḋè"/>
              <p:cNvSpPr/>
              <p:nvPr/>
            </p:nvSpPr>
            <p:spPr bwMode="auto">
              <a:xfrm>
                <a:off x="5556251" y="2632075"/>
                <a:ext cx="76200" cy="74613"/>
              </a:xfrm>
              <a:custGeom>
                <a:avLst/>
                <a:gdLst/>
                <a:ahLst/>
                <a:cxnLst>
                  <a:cxn ang="0">
                    <a:pos x="74" y="147"/>
                  </a:cxn>
                  <a:cxn ang="0">
                    <a:pos x="148" y="74"/>
                  </a:cxn>
                  <a:cxn ang="0">
                    <a:pos x="74" y="0"/>
                  </a:cxn>
                  <a:cxn ang="0">
                    <a:pos x="0" y="74"/>
                  </a:cxn>
                  <a:cxn ang="0">
                    <a:pos x="74" y="147"/>
                  </a:cxn>
                  <a:cxn ang="0">
                    <a:pos x="73" y="18"/>
                  </a:cxn>
                  <a:cxn ang="0">
                    <a:pos x="129" y="74"/>
                  </a:cxn>
                  <a:cxn ang="0">
                    <a:pos x="73" y="129"/>
                  </a:cxn>
                  <a:cxn ang="0">
                    <a:pos x="17" y="74"/>
                  </a:cxn>
                  <a:cxn ang="0">
                    <a:pos x="73" y="18"/>
                  </a:cxn>
                </a:cxnLst>
                <a:rect l="0" t="0" r="r" b="b"/>
                <a:pathLst>
                  <a:path w="148" h="147">
                    <a:moveTo>
                      <a:pt x="74" y="147"/>
                    </a:moveTo>
                    <a:cubicBezTo>
                      <a:pt x="115" y="147"/>
                      <a:pt x="148" y="114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7"/>
                      <a:pt x="74" y="147"/>
                    </a:cubicBezTo>
                    <a:close/>
                    <a:moveTo>
                      <a:pt x="73" y="18"/>
                    </a:moveTo>
                    <a:cubicBezTo>
                      <a:pt x="104" y="18"/>
                      <a:pt x="129" y="43"/>
                      <a:pt x="129" y="74"/>
                    </a:cubicBezTo>
                    <a:cubicBezTo>
                      <a:pt x="129" y="104"/>
                      <a:pt x="104" y="129"/>
                      <a:pt x="73" y="129"/>
                    </a:cubicBezTo>
                    <a:cubicBezTo>
                      <a:pt x="42" y="129"/>
                      <a:pt x="17" y="104"/>
                      <a:pt x="17" y="74"/>
                    </a:cubicBezTo>
                    <a:cubicBezTo>
                      <a:pt x="17" y="43"/>
                      <a:pt x="42" y="18"/>
                      <a:pt x="73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î$ļïdê"/>
              <p:cNvSpPr/>
              <p:nvPr/>
            </p:nvSpPr>
            <p:spPr bwMode="auto">
              <a:xfrm>
                <a:off x="5497513" y="2584450"/>
                <a:ext cx="214313" cy="215900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417" y="0"/>
                  </a:cxn>
                  <a:cxn ang="0">
                    <a:pos x="0" y="0"/>
                  </a:cxn>
                  <a:cxn ang="0">
                    <a:pos x="0" y="422"/>
                  </a:cxn>
                  <a:cxn ang="0">
                    <a:pos x="65" y="146"/>
                  </a:cxn>
                  <a:cxn ang="0">
                    <a:pos x="85" y="146"/>
                  </a:cxn>
                  <a:cxn ang="0">
                    <a:pos x="99" y="110"/>
                  </a:cxn>
                  <a:cxn ang="0">
                    <a:pos x="85" y="96"/>
                  </a:cxn>
                  <a:cxn ang="0">
                    <a:pos x="115" y="66"/>
                  </a:cxn>
                  <a:cxn ang="0">
                    <a:pos x="130" y="80"/>
                  </a:cxn>
                  <a:cxn ang="0">
                    <a:pos x="164" y="66"/>
                  </a:cxn>
                  <a:cxn ang="0">
                    <a:pos x="164" y="49"/>
                  </a:cxn>
                  <a:cxn ang="0">
                    <a:pos x="207" y="49"/>
                  </a:cxn>
                  <a:cxn ang="0">
                    <a:pos x="207" y="65"/>
                  </a:cxn>
                  <a:cxn ang="0">
                    <a:pos x="243" y="80"/>
                  </a:cxn>
                  <a:cxn ang="0">
                    <a:pos x="257" y="66"/>
                  </a:cxn>
                  <a:cxn ang="0">
                    <a:pos x="287" y="96"/>
                  </a:cxn>
                  <a:cxn ang="0">
                    <a:pos x="274" y="110"/>
                  </a:cxn>
                  <a:cxn ang="0">
                    <a:pos x="289" y="146"/>
                  </a:cxn>
                  <a:cxn ang="0">
                    <a:pos x="307" y="146"/>
                  </a:cxn>
                  <a:cxn ang="0">
                    <a:pos x="307" y="189"/>
                  </a:cxn>
                  <a:cxn ang="0">
                    <a:pos x="288" y="189"/>
                  </a:cxn>
                  <a:cxn ang="0">
                    <a:pos x="273" y="224"/>
                  </a:cxn>
                  <a:cxn ang="0">
                    <a:pos x="286" y="237"/>
                  </a:cxn>
                  <a:cxn ang="0">
                    <a:pos x="256" y="267"/>
                  </a:cxn>
                  <a:cxn ang="0">
                    <a:pos x="243" y="254"/>
                  </a:cxn>
                  <a:cxn ang="0">
                    <a:pos x="207" y="268"/>
                  </a:cxn>
                  <a:cxn ang="0">
                    <a:pos x="207" y="285"/>
                  </a:cxn>
                  <a:cxn ang="0">
                    <a:pos x="164" y="285"/>
                  </a:cxn>
                  <a:cxn ang="0">
                    <a:pos x="164" y="268"/>
                  </a:cxn>
                  <a:cxn ang="0">
                    <a:pos x="130" y="253"/>
                  </a:cxn>
                  <a:cxn ang="0">
                    <a:pos x="116" y="267"/>
                  </a:cxn>
                  <a:cxn ang="0">
                    <a:pos x="86" y="237"/>
                  </a:cxn>
                  <a:cxn ang="0">
                    <a:pos x="100" y="223"/>
                  </a:cxn>
                  <a:cxn ang="0">
                    <a:pos x="85" y="189"/>
                  </a:cxn>
                  <a:cxn ang="0">
                    <a:pos x="65" y="189"/>
                  </a:cxn>
                  <a:cxn ang="0">
                    <a:pos x="65" y="146"/>
                  </a:cxn>
                </a:cxnLst>
                <a:rect l="0" t="0" r="r" b="b"/>
                <a:pathLst>
                  <a:path w="417" h="422">
                    <a:moveTo>
                      <a:pt x="0" y="422"/>
                    </a:moveTo>
                    <a:cubicBezTo>
                      <a:pt x="224" y="404"/>
                      <a:pt x="402" y="224"/>
                      <a:pt x="41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22"/>
                    </a:lnTo>
                    <a:close/>
                    <a:moveTo>
                      <a:pt x="65" y="146"/>
                    </a:moveTo>
                    <a:cubicBezTo>
                      <a:pt x="85" y="146"/>
                      <a:pt x="85" y="146"/>
                      <a:pt x="85" y="146"/>
                    </a:cubicBezTo>
                    <a:cubicBezTo>
                      <a:pt x="87" y="133"/>
                      <a:pt x="92" y="121"/>
                      <a:pt x="99" y="110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30" y="80"/>
                      <a:pt x="130" y="80"/>
                      <a:pt x="130" y="80"/>
                    </a:cubicBezTo>
                    <a:cubicBezTo>
                      <a:pt x="140" y="73"/>
                      <a:pt x="152" y="68"/>
                      <a:pt x="164" y="66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207" y="49"/>
                      <a:pt x="207" y="49"/>
                      <a:pt x="207" y="49"/>
                    </a:cubicBezTo>
                    <a:cubicBezTo>
                      <a:pt x="207" y="65"/>
                      <a:pt x="207" y="65"/>
                      <a:pt x="207" y="65"/>
                    </a:cubicBezTo>
                    <a:cubicBezTo>
                      <a:pt x="220" y="68"/>
                      <a:pt x="232" y="73"/>
                      <a:pt x="243" y="80"/>
                    </a:cubicBezTo>
                    <a:cubicBezTo>
                      <a:pt x="257" y="66"/>
                      <a:pt x="257" y="66"/>
                      <a:pt x="257" y="66"/>
                    </a:cubicBezTo>
                    <a:cubicBezTo>
                      <a:pt x="287" y="96"/>
                      <a:pt x="287" y="96"/>
                      <a:pt x="287" y="96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81" y="121"/>
                      <a:pt x="286" y="133"/>
                      <a:pt x="289" y="146"/>
                    </a:cubicBezTo>
                    <a:cubicBezTo>
                      <a:pt x="307" y="146"/>
                      <a:pt x="307" y="146"/>
                      <a:pt x="307" y="146"/>
                    </a:cubicBezTo>
                    <a:cubicBezTo>
                      <a:pt x="307" y="189"/>
                      <a:pt x="307" y="189"/>
                      <a:pt x="307" y="189"/>
                    </a:cubicBezTo>
                    <a:cubicBezTo>
                      <a:pt x="288" y="189"/>
                      <a:pt x="288" y="189"/>
                      <a:pt x="288" y="189"/>
                    </a:cubicBezTo>
                    <a:cubicBezTo>
                      <a:pt x="286" y="202"/>
                      <a:pt x="280" y="213"/>
                      <a:pt x="273" y="224"/>
                    </a:cubicBezTo>
                    <a:cubicBezTo>
                      <a:pt x="286" y="237"/>
                      <a:pt x="286" y="237"/>
                      <a:pt x="286" y="237"/>
                    </a:cubicBezTo>
                    <a:cubicBezTo>
                      <a:pt x="256" y="267"/>
                      <a:pt x="256" y="267"/>
                      <a:pt x="256" y="267"/>
                    </a:cubicBezTo>
                    <a:cubicBezTo>
                      <a:pt x="243" y="254"/>
                      <a:pt x="243" y="254"/>
                      <a:pt x="243" y="254"/>
                    </a:cubicBezTo>
                    <a:cubicBezTo>
                      <a:pt x="232" y="261"/>
                      <a:pt x="220" y="266"/>
                      <a:pt x="207" y="268"/>
                    </a:cubicBezTo>
                    <a:cubicBezTo>
                      <a:pt x="207" y="285"/>
                      <a:pt x="207" y="285"/>
                      <a:pt x="207" y="285"/>
                    </a:cubicBezTo>
                    <a:cubicBezTo>
                      <a:pt x="164" y="285"/>
                      <a:pt x="164" y="285"/>
                      <a:pt x="164" y="285"/>
                    </a:cubicBezTo>
                    <a:cubicBezTo>
                      <a:pt x="164" y="268"/>
                      <a:pt x="164" y="268"/>
                      <a:pt x="164" y="268"/>
                    </a:cubicBezTo>
                    <a:cubicBezTo>
                      <a:pt x="152" y="265"/>
                      <a:pt x="140" y="260"/>
                      <a:pt x="130" y="253"/>
                    </a:cubicBezTo>
                    <a:cubicBezTo>
                      <a:pt x="116" y="267"/>
                      <a:pt x="116" y="267"/>
                      <a:pt x="116" y="267"/>
                    </a:cubicBezTo>
                    <a:cubicBezTo>
                      <a:pt x="86" y="237"/>
                      <a:pt x="86" y="237"/>
                      <a:pt x="86" y="237"/>
                    </a:cubicBezTo>
                    <a:cubicBezTo>
                      <a:pt x="100" y="223"/>
                      <a:pt x="100" y="223"/>
                      <a:pt x="100" y="223"/>
                    </a:cubicBezTo>
                    <a:cubicBezTo>
                      <a:pt x="93" y="213"/>
                      <a:pt x="88" y="201"/>
                      <a:pt x="85" y="189"/>
                    </a:cubicBezTo>
                    <a:cubicBezTo>
                      <a:pt x="65" y="189"/>
                      <a:pt x="65" y="189"/>
                      <a:pt x="65" y="189"/>
                    </a:cubicBezTo>
                    <a:lnTo>
                      <a:pt x="65" y="1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iSlîḓê"/>
              <p:cNvSpPr/>
              <p:nvPr/>
            </p:nvSpPr>
            <p:spPr bwMode="auto">
              <a:xfrm>
                <a:off x="5245101" y="2336800"/>
                <a:ext cx="222250" cy="215900"/>
              </a:xfrm>
              <a:custGeom>
                <a:avLst/>
                <a:gdLst/>
                <a:ahLst/>
                <a:cxnLst>
                  <a:cxn ang="0">
                    <a:pos x="433" y="0"/>
                  </a:cxn>
                  <a:cxn ang="0">
                    <a:pos x="0" y="424"/>
                  </a:cxn>
                  <a:cxn ang="0">
                    <a:pos x="433" y="424"/>
                  </a:cxn>
                  <a:cxn ang="0">
                    <a:pos x="433" y="0"/>
                  </a:cxn>
                  <a:cxn ang="0">
                    <a:pos x="225" y="154"/>
                  </a:cxn>
                  <a:cxn ang="0">
                    <a:pos x="272" y="106"/>
                  </a:cxn>
                  <a:cxn ang="0">
                    <a:pos x="319" y="154"/>
                  </a:cxn>
                  <a:cxn ang="0">
                    <a:pos x="325" y="174"/>
                  </a:cxn>
                  <a:cxn ang="0">
                    <a:pos x="313" y="187"/>
                  </a:cxn>
                  <a:cxn ang="0">
                    <a:pos x="273" y="229"/>
                  </a:cxn>
                  <a:cxn ang="0">
                    <a:pos x="232" y="187"/>
                  </a:cxn>
                  <a:cxn ang="0">
                    <a:pos x="219" y="174"/>
                  </a:cxn>
                  <a:cxn ang="0">
                    <a:pos x="225" y="154"/>
                  </a:cxn>
                  <a:cxn ang="0">
                    <a:pos x="360" y="358"/>
                  </a:cxn>
                  <a:cxn ang="0">
                    <a:pos x="272" y="372"/>
                  </a:cxn>
                  <a:cxn ang="0">
                    <a:pos x="184" y="358"/>
                  </a:cxn>
                  <a:cxn ang="0">
                    <a:pos x="184" y="358"/>
                  </a:cxn>
                  <a:cxn ang="0">
                    <a:pos x="184" y="265"/>
                  </a:cxn>
                  <a:cxn ang="0">
                    <a:pos x="185" y="265"/>
                  </a:cxn>
                  <a:cxn ang="0">
                    <a:pos x="224" y="223"/>
                  </a:cxn>
                  <a:cxn ang="0">
                    <a:pos x="262" y="287"/>
                  </a:cxn>
                  <a:cxn ang="0">
                    <a:pos x="266" y="259"/>
                  </a:cxn>
                  <a:cxn ang="0">
                    <a:pos x="261" y="249"/>
                  </a:cxn>
                  <a:cxn ang="0">
                    <a:pos x="272" y="238"/>
                  </a:cxn>
                  <a:cxn ang="0">
                    <a:pos x="283" y="249"/>
                  </a:cxn>
                  <a:cxn ang="0">
                    <a:pos x="278" y="259"/>
                  </a:cxn>
                  <a:cxn ang="0">
                    <a:pos x="282" y="287"/>
                  </a:cxn>
                  <a:cxn ang="0">
                    <a:pos x="320" y="223"/>
                  </a:cxn>
                  <a:cxn ang="0">
                    <a:pos x="360" y="265"/>
                  </a:cxn>
                  <a:cxn ang="0">
                    <a:pos x="360" y="358"/>
                  </a:cxn>
                </a:cxnLst>
                <a:rect l="0" t="0" r="r" b="b"/>
                <a:pathLst>
                  <a:path w="433" h="424">
                    <a:moveTo>
                      <a:pt x="433" y="0"/>
                    </a:moveTo>
                    <a:cubicBezTo>
                      <a:pt x="201" y="11"/>
                      <a:pt x="15" y="194"/>
                      <a:pt x="0" y="424"/>
                    </a:cubicBezTo>
                    <a:cubicBezTo>
                      <a:pt x="433" y="424"/>
                      <a:pt x="433" y="424"/>
                      <a:pt x="433" y="424"/>
                    </a:cubicBezTo>
                    <a:lnTo>
                      <a:pt x="433" y="0"/>
                    </a:lnTo>
                    <a:close/>
                    <a:moveTo>
                      <a:pt x="225" y="154"/>
                    </a:moveTo>
                    <a:cubicBezTo>
                      <a:pt x="227" y="127"/>
                      <a:pt x="247" y="106"/>
                      <a:pt x="272" y="106"/>
                    </a:cubicBezTo>
                    <a:cubicBezTo>
                      <a:pt x="297" y="106"/>
                      <a:pt x="317" y="127"/>
                      <a:pt x="319" y="154"/>
                    </a:cubicBezTo>
                    <a:cubicBezTo>
                      <a:pt x="325" y="156"/>
                      <a:pt x="328" y="165"/>
                      <a:pt x="325" y="174"/>
                    </a:cubicBezTo>
                    <a:cubicBezTo>
                      <a:pt x="323" y="182"/>
                      <a:pt x="318" y="187"/>
                      <a:pt x="313" y="187"/>
                    </a:cubicBezTo>
                    <a:cubicBezTo>
                      <a:pt x="305" y="209"/>
                      <a:pt x="291" y="229"/>
                      <a:pt x="273" y="229"/>
                    </a:cubicBezTo>
                    <a:cubicBezTo>
                      <a:pt x="256" y="229"/>
                      <a:pt x="240" y="209"/>
                      <a:pt x="232" y="187"/>
                    </a:cubicBezTo>
                    <a:cubicBezTo>
                      <a:pt x="226" y="187"/>
                      <a:pt x="221" y="182"/>
                      <a:pt x="219" y="174"/>
                    </a:cubicBezTo>
                    <a:cubicBezTo>
                      <a:pt x="216" y="165"/>
                      <a:pt x="219" y="156"/>
                      <a:pt x="225" y="154"/>
                    </a:cubicBezTo>
                    <a:close/>
                    <a:moveTo>
                      <a:pt x="360" y="358"/>
                    </a:moveTo>
                    <a:cubicBezTo>
                      <a:pt x="356" y="366"/>
                      <a:pt x="318" y="372"/>
                      <a:pt x="272" y="372"/>
                    </a:cubicBezTo>
                    <a:cubicBezTo>
                      <a:pt x="226" y="372"/>
                      <a:pt x="188" y="366"/>
                      <a:pt x="184" y="358"/>
                    </a:cubicBezTo>
                    <a:cubicBezTo>
                      <a:pt x="184" y="358"/>
                      <a:pt x="184" y="358"/>
                      <a:pt x="184" y="358"/>
                    </a:cubicBezTo>
                    <a:cubicBezTo>
                      <a:pt x="184" y="265"/>
                      <a:pt x="184" y="265"/>
                      <a:pt x="184" y="265"/>
                    </a:cubicBezTo>
                    <a:cubicBezTo>
                      <a:pt x="185" y="265"/>
                      <a:pt x="185" y="265"/>
                      <a:pt x="185" y="265"/>
                    </a:cubicBezTo>
                    <a:cubicBezTo>
                      <a:pt x="188" y="248"/>
                      <a:pt x="203" y="233"/>
                      <a:pt x="224" y="223"/>
                    </a:cubicBezTo>
                    <a:cubicBezTo>
                      <a:pt x="262" y="287"/>
                      <a:pt x="262" y="287"/>
                      <a:pt x="262" y="287"/>
                    </a:cubicBezTo>
                    <a:cubicBezTo>
                      <a:pt x="266" y="259"/>
                      <a:pt x="266" y="259"/>
                      <a:pt x="266" y="259"/>
                    </a:cubicBezTo>
                    <a:cubicBezTo>
                      <a:pt x="263" y="257"/>
                      <a:pt x="261" y="253"/>
                      <a:pt x="261" y="249"/>
                    </a:cubicBezTo>
                    <a:cubicBezTo>
                      <a:pt x="261" y="243"/>
                      <a:pt x="266" y="238"/>
                      <a:pt x="272" y="238"/>
                    </a:cubicBezTo>
                    <a:cubicBezTo>
                      <a:pt x="278" y="238"/>
                      <a:pt x="283" y="243"/>
                      <a:pt x="283" y="249"/>
                    </a:cubicBezTo>
                    <a:cubicBezTo>
                      <a:pt x="283" y="253"/>
                      <a:pt x="281" y="257"/>
                      <a:pt x="278" y="259"/>
                    </a:cubicBezTo>
                    <a:cubicBezTo>
                      <a:pt x="282" y="287"/>
                      <a:pt x="282" y="287"/>
                      <a:pt x="282" y="287"/>
                    </a:cubicBezTo>
                    <a:cubicBezTo>
                      <a:pt x="320" y="223"/>
                      <a:pt x="320" y="223"/>
                      <a:pt x="320" y="223"/>
                    </a:cubicBezTo>
                    <a:cubicBezTo>
                      <a:pt x="341" y="233"/>
                      <a:pt x="356" y="248"/>
                      <a:pt x="360" y="265"/>
                    </a:cubicBezTo>
                    <a:cubicBezTo>
                      <a:pt x="360" y="358"/>
                      <a:pt x="360" y="358"/>
                      <a:pt x="360" y="3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íṧļiďé"/>
              <p:cNvSpPr/>
              <p:nvPr/>
            </p:nvSpPr>
            <p:spPr bwMode="auto">
              <a:xfrm>
                <a:off x="5245101" y="2584450"/>
                <a:ext cx="222250" cy="215900"/>
              </a:xfrm>
              <a:custGeom>
                <a:avLst/>
                <a:gdLst/>
                <a:ahLst/>
                <a:cxnLst>
                  <a:cxn ang="0">
                    <a:pos x="433" y="423"/>
                  </a:cxn>
                  <a:cxn ang="0">
                    <a:pos x="433" y="0"/>
                  </a:cxn>
                  <a:cxn ang="0">
                    <a:pos x="0" y="0"/>
                  </a:cxn>
                  <a:cxn ang="0">
                    <a:pos x="433" y="423"/>
                  </a:cxn>
                  <a:cxn ang="0">
                    <a:pos x="266" y="58"/>
                  </a:cxn>
                  <a:cxn ang="0">
                    <a:pos x="387" y="180"/>
                  </a:cxn>
                  <a:cxn ang="0">
                    <a:pos x="266" y="302"/>
                  </a:cxn>
                  <a:cxn ang="0">
                    <a:pos x="144" y="180"/>
                  </a:cxn>
                  <a:cxn ang="0">
                    <a:pos x="266" y="58"/>
                  </a:cxn>
                </a:cxnLst>
                <a:rect l="0" t="0" r="r" b="b"/>
                <a:pathLst>
                  <a:path w="433" h="423">
                    <a:moveTo>
                      <a:pt x="433" y="423"/>
                    </a:moveTo>
                    <a:cubicBezTo>
                      <a:pt x="433" y="0"/>
                      <a:pt x="433" y="0"/>
                      <a:pt x="43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229"/>
                      <a:pt x="201" y="412"/>
                      <a:pt x="433" y="423"/>
                    </a:cubicBezTo>
                    <a:close/>
                    <a:moveTo>
                      <a:pt x="266" y="58"/>
                    </a:moveTo>
                    <a:cubicBezTo>
                      <a:pt x="332" y="58"/>
                      <a:pt x="387" y="112"/>
                      <a:pt x="387" y="180"/>
                    </a:cubicBezTo>
                    <a:cubicBezTo>
                      <a:pt x="387" y="247"/>
                      <a:pt x="332" y="302"/>
                      <a:pt x="266" y="302"/>
                    </a:cubicBezTo>
                    <a:cubicBezTo>
                      <a:pt x="199" y="302"/>
                      <a:pt x="144" y="247"/>
                      <a:pt x="144" y="180"/>
                    </a:cubicBezTo>
                    <a:cubicBezTo>
                      <a:pt x="144" y="112"/>
                      <a:pt x="199" y="58"/>
                      <a:pt x="266" y="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íṣľiḑè"/>
              <p:cNvSpPr/>
              <p:nvPr/>
            </p:nvSpPr>
            <p:spPr bwMode="auto">
              <a:xfrm>
                <a:off x="5334001" y="2628900"/>
                <a:ext cx="95250" cy="95250"/>
              </a:xfrm>
              <a:custGeom>
                <a:avLst/>
                <a:gdLst/>
                <a:ahLst/>
                <a:cxnLst>
                  <a:cxn ang="0">
                    <a:pos x="92" y="186"/>
                  </a:cxn>
                  <a:cxn ang="0">
                    <a:pos x="184" y="93"/>
                  </a:cxn>
                  <a:cxn ang="0">
                    <a:pos x="92" y="0"/>
                  </a:cxn>
                  <a:cxn ang="0">
                    <a:pos x="0" y="93"/>
                  </a:cxn>
                  <a:cxn ang="0">
                    <a:pos x="92" y="186"/>
                  </a:cxn>
                  <a:cxn ang="0">
                    <a:pos x="84" y="101"/>
                  </a:cxn>
                  <a:cxn ang="0">
                    <a:pos x="54" y="71"/>
                  </a:cxn>
                  <a:cxn ang="0">
                    <a:pos x="82" y="42"/>
                  </a:cxn>
                  <a:cxn ang="0">
                    <a:pos x="82" y="26"/>
                  </a:cxn>
                  <a:cxn ang="0">
                    <a:pos x="98" y="26"/>
                  </a:cxn>
                  <a:cxn ang="0">
                    <a:pos x="98" y="41"/>
                  </a:cxn>
                  <a:cxn ang="0">
                    <a:pos x="122" y="46"/>
                  </a:cxn>
                  <a:cxn ang="0">
                    <a:pos x="117" y="65"/>
                  </a:cxn>
                  <a:cxn ang="0">
                    <a:pos x="93" y="59"/>
                  </a:cxn>
                  <a:cxn ang="0">
                    <a:pos x="79" y="68"/>
                  </a:cxn>
                  <a:cxn ang="0">
                    <a:pos x="99" y="82"/>
                  </a:cxn>
                  <a:cxn ang="0">
                    <a:pos x="126" y="113"/>
                  </a:cxn>
                  <a:cxn ang="0">
                    <a:pos x="97" y="143"/>
                  </a:cxn>
                  <a:cxn ang="0">
                    <a:pos x="97" y="159"/>
                  </a:cxn>
                  <a:cxn ang="0">
                    <a:pos x="81" y="159"/>
                  </a:cxn>
                  <a:cxn ang="0">
                    <a:pos x="81" y="144"/>
                  </a:cxn>
                  <a:cxn ang="0">
                    <a:pos x="53" y="137"/>
                  </a:cxn>
                  <a:cxn ang="0">
                    <a:pos x="58" y="118"/>
                  </a:cxn>
                  <a:cxn ang="0">
                    <a:pos x="85" y="125"/>
                  </a:cxn>
                  <a:cxn ang="0">
                    <a:pos x="101" y="115"/>
                  </a:cxn>
                  <a:cxn ang="0">
                    <a:pos x="84" y="101"/>
                  </a:cxn>
                </a:cxnLst>
                <a:rect l="0" t="0" r="r" b="b"/>
                <a:pathLst>
                  <a:path w="184" h="186">
                    <a:moveTo>
                      <a:pt x="92" y="186"/>
                    </a:moveTo>
                    <a:cubicBezTo>
                      <a:pt x="142" y="186"/>
                      <a:pt x="184" y="144"/>
                      <a:pt x="184" y="93"/>
                    </a:cubicBezTo>
                    <a:cubicBezTo>
                      <a:pt x="184" y="42"/>
                      <a:pt x="142" y="0"/>
                      <a:pt x="92" y="0"/>
                    </a:cubicBezTo>
                    <a:cubicBezTo>
                      <a:pt x="41" y="0"/>
                      <a:pt x="0" y="42"/>
                      <a:pt x="0" y="93"/>
                    </a:cubicBezTo>
                    <a:cubicBezTo>
                      <a:pt x="0" y="144"/>
                      <a:pt x="41" y="186"/>
                      <a:pt x="92" y="186"/>
                    </a:cubicBezTo>
                    <a:close/>
                    <a:moveTo>
                      <a:pt x="84" y="101"/>
                    </a:moveTo>
                    <a:cubicBezTo>
                      <a:pt x="66" y="95"/>
                      <a:pt x="54" y="87"/>
                      <a:pt x="54" y="71"/>
                    </a:cubicBezTo>
                    <a:cubicBezTo>
                      <a:pt x="54" y="56"/>
                      <a:pt x="65" y="45"/>
                      <a:pt x="82" y="42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109" y="41"/>
                      <a:pt x="116" y="43"/>
                      <a:pt x="122" y="46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3" y="63"/>
                      <a:pt x="105" y="59"/>
                      <a:pt x="93" y="59"/>
                    </a:cubicBezTo>
                    <a:cubicBezTo>
                      <a:pt x="83" y="59"/>
                      <a:pt x="79" y="64"/>
                      <a:pt x="79" y="68"/>
                    </a:cubicBezTo>
                    <a:cubicBezTo>
                      <a:pt x="79" y="73"/>
                      <a:pt x="85" y="77"/>
                      <a:pt x="99" y="82"/>
                    </a:cubicBezTo>
                    <a:cubicBezTo>
                      <a:pt x="119" y="89"/>
                      <a:pt x="126" y="98"/>
                      <a:pt x="126" y="113"/>
                    </a:cubicBezTo>
                    <a:cubicBezTo>
                      <a:pt x="126" y="127"/>
                      <a:pt x="116" y="139"/>
                      <a:pt x="97" y="143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81" y="159"/>
                      <a:pt x="81" y="159"/>
                      <a:pt x="81" y="159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70" y="143"/>
                      <a:pt x="60" y="140"/>
                      <a:pt x="53" y="137"/>
                    </a:cubicBezTo>
                    <a:cubicBezTo>
                      <a:pt x="58" y="118"/>
                      <a:pt x="58" y="118"/>
                      <a:pt x="58" y="118"/>
                    </a:cubicBezTo>
                    <a:cubicBezTo>
                      <a:pt x="65" y="122"/>
                      <a:pt x="75" y="125"/>
                      <a:pt x="85" y="125"/>
                    </a:cubicBezTo>
                    <a:cubicBezTo>
                      <a:pt x="95" y="125"/>
                      <a:pt x="101" y="121"/>
                      <a:pt x="101" y="115"/>
                    </a:cubicBezTo>
                    <a:cubicBezTo>
                      <a:pt x="101" y="109"/>
                      <a:pt x="96" y="105"/>
                      <a:pt x="84" y="10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iṧḻíďé"/>
              <p:cNvSpPr/>
              <p:nvPr/>
            </p:nvSpPr>
            <p:spPr bwMode="auto">
              <a:xfrm>
                <a:off x="5535613" y="2384425"/>
                <a:ext cx="90488" cy="11430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0" y="89"/>
                  </a:cxn>
                  <a:cxn ang="0">
                    <a:pos x="42" y="182"/>
                  </a:cxn>
                  <a:cxn ang="0">
                    <a:pos x="40" y="223"/>
                  </a:cxn>
                  <a:cxn ang="0">
                    <a:pos x="48" y="221"/>
                  </a:cxn>
                  <a:cxn ang="0">
                    <a:pos x="134" y="221"/>
                  </a:cxn>
                  <a:cxn ang="0">
                    <a:pos x="140" y="222"/>
                  </a:cxn>
                  <a:cxn ang="0">
                    <a:pos x="138" y="180"/>
                  </a:cxn>
                  <a:cxn ang="0">
                    <a:pos x="178" y="89"/>
                  </a:cxn>
                  <a:cxn ang="0">
                    <a:pos x="89" y="0"/>
                  </a:cxn>
                  <a:cxn ang="0">
                    <a:pos x="125" y="167"/>
                  </a:cxn>
                  <a:cxn ang="0">
                    <a:pos x="118" y="173"/>
                  </a:cxn>
                  <a:cxn ang="0">
                    <a:pos x="120" y="205"/>
                  </a:cxn>
                  <a:cxn ang="0">
                    <a:pos x="60" y="205"/>
                  </a:cxn>
                  <a:cxn ang="0">
                    <a:pos x="61" y="174"/>
                  </a:cxn>
                  <a:cxn ang="0">
                    <a:pos x="55" y="168"/>
                  </a:cxn>
                  <a:cxn ang="0">
                    <a:pos x="18" y="89"/>
                  </a:cxn>
                  <a:cxn ang="0">
                    <a:pos x="89" y="19"/>
                  </a:cxn>
                  <a:cxn ang="0">
                    <a:pos x="159" y="89"/>
                  </a:cxn>
                  <a:cxn ang="0">
                    <a:pos x="125" y="167"/>
                  </a:cxn>
                </a:cxnLst>
                <a:rect l="0" t="0" r="r" b="b"/>
                <a:pathLst>
                  <a:path w="178" h="223">
                    <a:moveTo>
                      <a:pt x="89" y="0"/>
                    </a:moveTo>
                    <a:cubicBezTo>
                      <a:pt x="40" y="0"/>
                      <a:pt x="0" y="40"/>
                      <a:pt x="0" y="89"/>
                    </a:cubicBezTo>
                    <a:cubicBezTo>
                      <a:pt x="0" y="122"/>
                      <a:pt x="17" y="160"/>
                      <a:pt x="42" y="182"/>
                    </a:cubicBezTo>
                    <a:cubicBezTo>
                      <a:pt x="40" y="223"/>
                      <a:pt x="40" y="223"/>
                      <a:pt x="40" y="223"/>
                    </a:cubicBezTo>
                    <a:cubicBezTo>
                      <a:pt x="42" y="221"/>
                      <a:pt x="45" y="221"/>
                      <a:pt x="48" y="221"/>
                    </a:cubicBezTo>
                    <a:cubicBezTo>
                      <a:pt x="134" y="221"/>
                      <a:pt x="134" y="221"/>
                      <a:pt x="134" y="221"/>
                    </a:cubicBezTo>
                    <a:cubicBezTo>
                      <a:pt x="136" y="221"/>
                      <a:pt x="138" y="221"/>
                      <a:pt x="140" y="222"/>
                    </a:cubicBezTo>
                    <a:cubicBezTo>
                      <a:pt x="138" y="180"/>
                      <a:pt x="138" y="180"/>
                      <a:pt x="138" y="180"/>
                    </a:cubicBezTo>
                    <a:cubicBezTo>
                      <a:pt x="162" y="158"/>
                      <a:pt x="178" y="121"/>
                      <a:pt x="178" y="89"/>
                    </a:cubicBezTo>
                    <a:cubicBezTo>
                      <a:pt x="178" y="40"/>
                      <a:pt x="138" y="0"/>
                      <a:pt x="89" y="0"/>
                    </a:cubicBezTo>
                    <a:close/>
                    <a:moveTo>
                      <a:pt x="125" y="167"/>
                    </a:moveTo>
                    <a:cubicBezTo>
                      <a:pt x="118" y="173"/>
                      <a:pt x="118" y="173"/>
                      <a:pt x="118" y="173"/>
                    </a:cubicBezTo>
                    <a:cubicBezTo>
                      <a:pt x="120" y="205"/>
                      <a:pt x="120" y="205"/>
                      <a:pt x="120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1" y="174"/>
                      <a:pt x="61" y="174"/>
                      <a:pt x="61" y="174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33" y="149"/>
                      <a:pt x="18" y="117"/>
                      <a:pt x="18" y="89"/>
                    </a:cubicBezTo>
                    <a:cubicBezTo>
                      <a:pt x="18" y="50"/>
                      <a:pt x="50" y="19"/>
                      <a:pt x="89" y="19"/>
                    </a:cubicBezTo>
                    <a:cubicBezTo>
                      <a:pt x="128" y="19"/>
                      <a:pt x="159" y="50"/>
                      <a:pt x="159" y="89"/>
                    </a:cubicBezTo>
                    <a:cubicBezTo>
                      <a:pt x="159" y="116"/>
                      <a:pt x="145" y="148"/>
                      <a:pt x="125" y="1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îṥḷiďè"/>
              <p:cNvSpPr/>
              <p:nvPr/>
            </p:nvSpPr>
            <p:spPr bwMode="auto">
              <a:xfrm>
                <a:off x="5553076" y="2500313"/>
                <a:ext cx="55563" cy="11113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12" y="0"/>
                  </a:cxn>
                  <a:cxn ang="0">
                    <a:pos x="0" y="11"/>
                  </a:cxn>
                  <a:cxn ang="0">
                    <a:pos x="12" y="22"/>
                  </a:cxn>
                  <a:cxn ang="0">
                    <a:pos x="98" y="22"/>
                  </a:cxn>
                  <a:cxn ang="0">
                    <a:pos x="109" y="11"/>
                  </a:cxn>
                  <a:cxn ang="0">
                    <a:pos x="98" y="0"/>
                  </a:cxn>
                </a:cxnLst>
                <a:rect l="0" t="0" r="r" b="b"/>
                <a:pathLst>
                  <a:path w="109" h="22">
                    <a:moveTo>
                      <a:pt x="98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2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104" y="22"/>
                      <a:pt x="109" y="17"/>
                      <a:pt x="109" y="11"/>
                    </a:cubicBezTo>
                    <a:cubicBezTo>
                      <a:pt x="109" y="5"/>
                      <a:pt x="104" y="0"/>
                      <a:pt x="9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iṣļíďè"/>
              <p:cNvSpPr/>
              <p:nvPr/>
            </p:nvSpPr>
            <p:spPr bwMode="auto">
              <a:xfrm>
                <a:off x="5556251" y="2514600"/>
                <a:ext cx="50800" cy="11113"/>
              </a:xfrm>
              <a:custGeom>
                <a:avLst/>
                <a:gdLst/>
                <a:ahLst/>
                <a:cxnLst>
                  <a:cxn ang="0">
                    <a:pos x="90" y="0"/>
                  </a:cxn>
                  <a:cxn ang="0">
                    <a:pos x="10" y="0"/>
                  </a:cxn>
                  <a:cxn ang="0">
                    <a:pos x="0" y="11"/>
                  </a:cxn>
                  <a:cxn ang="0">
                    <a:pos x="10" y="22"/>
                  </a:cxn>
                  <a:cxn ang="0">
                    <a:pos x="90" y="22"/>
                  </a:cxn>
                  <a:cxn ang="0">
                    <a:pos x="100" y="11"/>
                  </a:cxn>
                  <a:cxn ang="0">
                    <a:pos x="90" y="0"/>
                  </a:cxn>
                </a:cxnLst>
                <a:rect l="0" t="0" r="r" b="b"/>
                <a:pathLst>
                  <a:path w="100" h="22">
                    <a:moveTo>
                      <a:pt x="9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0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5" y="22"/>
                      <a:pt x="100" y="17"/>
                      <a:pt x="100" y="11"/>
                    </a:cubicBezTo>
                    <a:cubicBezTo>
                      <a:pt x="100" y="5"/>
                      <a:pt x="95" y="0"/>
                      <a:pt x="9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îṥḷîḍé"/>
              <p:cNvSpPr/>
              <p:nvPr/>
            </p:nvSpPr>
            <p:spPr bwMode="auto">
              <a:xfrm>
                <a:off x="5559426" y="2527300"/>
                <a:ext cx="42863" cy="11113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9" y="0"/>
                  </a:cxn>
                  <a:cxn ang="0">
                    <a:pos x="0" y="12"/>
                  </a:cxn>
                  <a:cxn ang="0">
                    <a:pos x="9" y="23"/>
                  </a:cxn>
                  <a:cxn ang="0">
                    <a:pos x="74" y="23"/>
                  </a:cxn>
                  <a:cxn ang="0">
                    <a:pos x="82" y="12"/>
                  </a:cxn>
                  <a:cxn ang="0">
                    <a:pos x="74" y="0"/>
                  </a:cxn>
                </a:cxnLst>
                <a:rect l="0" t="0" r="r" b="b"/>
                <a:pathLst>
                  <a:path w="82" h="23">
                    <a:moveTo>
                      <a:pt x="7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2"/>
                    </a:cubicBezTo>
                    <a:cubicBezTo>
                      <a:pt x="0" y="18"/>
                      <a:pt x="4" y="23"/>
                      <a:pt x="9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9" y="23"/>
                      <a:pt x="82" y="18"/>
                      <a:pt x="82" y="12"/>
                    </a:cubicBezTo>
                    <a:cubicBezTo>
                      <a:pt x="82" y="5"/>
                      <a:pt x="79" y="0"/>
                      <a:pt x="7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ïŝḷîdé"/>
              <p:cNvSpPr/>
              <p:nvPr/>
            </p:nvSpPr>
            <p:spPr bwMode="auto">
              <a:xfrm>
                <a:off x="5559426" y="2405063"/>
                <a:ext cx="49213" cy="4603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21"/>
                  </a:cxn>
                  <a:cxn ang="0">
                    <a:pos x="35" y="8"/>
                  </a:cxn>
                  <a:cxn ang="0">
                    <a:pos x="87" y="60"/>
                  </a:cxn>
                  <a:cxn ang="0">
                    <a:pos x="77" y="90"/>
                  </a:cxn>
                  <a:cxn ang="0">
                    <a:pos x="95" y="51"/>
                  </a:cxn>
                  <a:cxn ang="0">
                    <a:pos x="42" y="0"/>
                  </a:cxn>
                </a:cxnLst>
                <a:rect l="0" t="0" r="r" b="b"/>
                <a:pathLst>
                  <a:path w="95" h="90">
                    <a:moveTo>
                      <a:pt x="42" y="0"/>
                    </a:moveTo>
                    <a:cubicBezTo>
                      <a:pt x="25" y="0"/>
                      <a:pt x="9" y="8"/>
                      <a:pt x="0" y="21"/>
                    </a:cubicBezTo>
                    <a:cubicBezTo>
                      <a:pt x="9" y="13"/>
                      <a:pt x="21" y="8"/>
                      <a:pt x="35" y="8"/>
                    </a:cubicBezTo>
                    <a:cubicBezTo>
                      <a:pt x="64" y="8"/>
                      <a:pt x="87" y="31"/>
                      <a:pt x="87" y="60"/>
                    </a:cubicBezTo>
                    <a:cubicBezTo>
                      <a:pt x="87" y="71"/>
                      <a:pt x="84" y="81"/>
                      <a:pt x="77" y="90"/>
                    </a:cubicBezTo>
                    <a:cubicBezTo>
                      <a:pt x="88" y="80"/>
                      <a:pt x="95" y="67"/>
                      <a:pt x="95" y="51"/>
                    </a:cubicBezTo>
                    <a:cubicBezTo>
                      <a:pt x="95" y="23"/>
                      <a:pt x="71" y="0"/>
                      <a:pt x="4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íṥlíḑé"/>
            <p:cNvGrpSpPr/>
            <p:nvPr/>
          </p:nvGrpSpPr>
          <p:grpSpPr>
            <a:xfrm>
              <a:off x="3488729" y="4143233"/>
              <a:ext cx="2606827" cy="1019939"/>
              <a:chOff x="2564820" y="3140724"/>
              <a:chExt cx="2006840" cy="785190"/>
            </a:xfrm>
          </p:grpSpPr>
          <p:sp>
            <p:nvSpPr>
              <p:cNvPr id="56" name="ïśļiḓe"/>
              <p:cNvSpPr/>
              <p:nvPr/>
            </p:nvSpPr>
            <p:spPr bwMode="auto">
              <a:xfrm rot="16200000">
                <a:off x="3883881" y="3238136"/>
                <a:ext cx="785189" cy="590368"/>
              </a:xfrm>
              <a:prstGeom prst="parallelogram">
                <a:avLst>
                  <a:gd name="adj" fmla="val 33333"/>
                </a:avLst>
              </a:prstGeom>
              <a:solidFill>
                <a:schemeClr val="accent5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ïŝlîďè"/>
              <p:cNvSpPr/>
              <p:nvPr/>
            </p:nvSpPr>
            <p:spPr bwMode="auto">
              <a:xfrm rot="16200000">
                <a:off x="2979581" y="2725963"/>
                <a:ext cx="587635" cy="141715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5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íšľïďe"/>
            <p:cNvGrpSpPr/>
            <p:nvPr/>
          </p:nvGrpSpPr>
          <p:grpSpPr>
            <a:xfrm flipH="1">
              <a:off x="6096450" y="4143233"/>
              <a:ext cx="2606825" cy="1019939"/>
              <a:chOff x="5364957" y="1047750"/>
              <a:chExt cx="2331243" cy="912115"/>
            </a:xfrm>
          </p:grpSpPr>
          <p:sp>
            <p:nvSpPr>
              <p:cNvPr id="54" name="iśḻiḓè"/>
              <p:cNvSpPr/>
              <p:nvPr/>
            </p:nvSpPr>
            <p:spPr bwMode="auto">
              <a:xfrm rot="16200000">
                <a:off x="6897243" y="1160908"/>
                <a:ext cx="912114" cy="685800"/>
              </a:xfrm>
              <a:prstGeom prst="parallelogram">
                <a:avLst>
                  <a:gd name="adj" fmla="val 33333"/>
                </a:avLst>
              </a:prstGeom>
              <a:solidFill>
                <a:schemeClr val="accent6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ïsḷiḑe"/>
              <p:cNvSpPr/>
              <p:nvPr/>
            </p:nvSpPr>
            <p:spPr bwMode="auto">
              <a:xfrm rot="16200000">
                <a:off x="5846764" y="565943"/>
                <a:ext cx="682625" cy="164624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0" name="îṥľíḑe"/>
            <p:cNvSpPr/>
            <p:nvPr/>
          </p:nvSpPr>
          <p:spPr bwMode="auto">
            <a:xfrm>
              <a:off x="3496708" y="4165074"/>
              <a:ext cx="723057" cy="72305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5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ïsľïḋé"/>
            <p:cNvSpPr/>
            <p:nvPr/>
          </p:nvSpPr>
          <p:spPr bwMode="auto">
            <a:xfrm>
              <a:off x="7967362" y="4165074"/>
              <a:ext cx="723057" cy="72305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6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2" name="îṩļiďê"/>
            <p:cNvGrpSpPr/>
            <p:nvPr/>
          </p:nvGrpSpPr>
          <p:grpSpPr>
            <a:xfrm>
              <a:off x="8128869" y="4325936"/>
              <a:ext cx="400025" cy="401334"/>
              <a:chOff x="4240213" y="511175"/>
              <a:chExt cx="485775" cy="487363"/>
            </a:xfrm>
            <a:solidFill>
              <a:schemeClr val="accent6"/>
            </a:solidFill>
          </p:grpSpPr>
          <p:sp>
            <p:nvSpPr>
              <p:cNvPr id="48" name="ïSḷíḑe"/>
              <p:cNvSpPr/>
              <p:nvPr/>
            </p:nvSpPr>
            <p:spPr bwMode="auto">
              <a:xfrm>
                <a:off x="4579938" y="511175"/>
                <a:ext cx="146050" cy="487363"/>
              </a:xfrm>
              <a:custGeom>
                <a:avLst/>
                <a:gdLst/>
                <a:ahLst/>
                <a:cxnLst>
                  <a:cxn ang="0">
                    <a:pos x="137" y="0"/>
                  </a:cxn>
                  <a:cxn ang="0">
                    <a:pos x="0" y="300"/>
                  </a:cxn>
                  <a:cxn ang="0">
                    <a:pos x="36" y="327"/>
                  </a:cxn>
                  <a:cxn ang="0">
                    <a:pos x="137" y="118"/>
                  </a:cxn>
                  <a:cxn ang="0">
                    <a:pos x="248" y="478"/>
                  </a:cxn>
                  <a:cxn ang="0">
                    <a:pos x="137" y="837"/>
                  </a:cxn>
                  <a:cxn ang="0">
                    <a:pos x="36" y="629"/>
                  </a:cxn>
                  <a:cxn ang="0">
                    <a:pos x="0" y="655"/>
                  </a:cxn>
                  <a:cxn ang="0">
                    <a:pos x="137" y="955"/>
                  </a:cxn>
                  <a:cxn ang="0">
                    <a:pos x="284" y="478"/>
                  </a:cxn>
                  <a:cxn ang="0">
                    <a:pos x="137" y="0"/>
                  </a:cxn>
                </a:cxnLst>
                <a:rect l="0" t="0" r="r" b="b"/>
                <a:pathLst>
                  <a:path w="284" h="955">
                    <a:moveTo>
                      <a:pt x="137" y="0"/>
                    </a:moveTo>
                    <a:cubicBezTo>
                      <a:pt x="75" y="0"/>
                      <a:pt x="22" y="124"/>
                      <a:pt x="0" y="300"/>
                    </a:cubicBezTo>
                    <a:cubicBezTo>
                      <a:pt x="13" y="308"/>
                      <a:pt x="25" y="317"/>
                      <a:pt x="36" y="327"/>
                    </a:cubicBezTo>
                    <a:cubicBezTo>
                      <a:pt x="54" y="204"/>
                      <a:pt x="92" y="118"/>
                      <a:pt x="137" y="118"/>
                    </a:cubicBezTo>
                    <a:cubicBezTo>
                      <a:pt x="198" y="118"/>
                      <a:pt x="248" y="279"/>
                      <a:pt x="248" y="478"/>
                    </a:cubicBezTo>
                    <a:cubicBezTo>
                      <a:pt x="248" y="676"/>
                      <a:pt x="198" y="837"/>
                      <a:pt x="137" y="837"/>
                    </a:cubicBezTo>
                    <a:cubicBezTo>
                      <a:pt x="92" y="837"/>
                      <a:pt x="54" y="752"/>
                      <a:pt x="36" y="629"/>
                    </a:cubicBezTo>
                    <a:cubicBezTo>
                      <a:pt x="25" y="638"/>
                      <a:pt x="13" y="647"/>
                      <a:pt x="0" y="655"/>
                    </a:cubicBezTo>
                    <a:cubicBezTo>
                      <a:pt x="22" y="831"/>
                      <a:pt x="75" y="955"/>
                      <a:pt x="137" y="955"/>
                    </a:cubicBezTo>
                    <a:cubicBezTo>
                      <a:pt x="218" y="955"/>
                      <a:pt x="284" y="741"/>
                      <a:pt x="284" y="478"/>
                    </a:cubicBezTo>
                    <a:cubicBezTo>
                      <a:pt x="284" y="214"/>
                      <a:pt x="218" y="0"/>
                      <a:pt x="13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iSļîḍe"/>
              <p:cNvSpPr/>
              <p:nvPr/>
            </p:nvSpPr>
            <p:spPr bwMode="auto">
              <a:xfrm>
                <a:off x="4613276" y="615950"/>
                <a:ext cx="80963" cy="277813"/>
              </a:xfrm>
              <a:custGeom>
                <a:avLst/>
                <a:gdLst/>
                <a:ahLst/>
                <a:cxnLst>
                  <a:cxn ang="0">
                    <a:pos x="0" y="397"/>
                  </a:cxn>
                  <a:cxn ang="0">
                    <a:pos x="74" y="542"/>
                  </a:cxn>
                  <a:cxn ang="0">
                    <a:pos x="158" y="271"/>
                  </a:cxn>
                  <a:cxn ang="0">
                    <a:pos x="74" y="0"/>
                  </a:cxn>
                  <a:cxn ang="0">
                    <a:pos x="0" y="144"/>
                  </a:cxn>
                  <a:cxn ang="0">
                    <a:pos x="26" y="174"/>
                  </a:cxn>
                  <a:cxn ang="0">
                    <a:pos x="74" y="88"/>
                  </a:cxn>
                  <a:cxn ang="0">
                    <a:pos x="130" y="271"/>
                  </a:cxn>
                  <a:cxn ang="0">
                    <a:pos x="74" y="453"/>
                  </a:cxn>
                  <a:cxn ang="0">
                    <a:pos x="26" y="368"/>
                  </a:cxn>
                  <a:cxn ang="0">
                    <a:pos x="0" y="397"/>
                  </a:cxn>
                </a:cxnLst>
                <a:rect l="0" t="0" r="r" b="b"/>
                <a:pathLst>
                  <a:path w="158" h="542">
                    <a:moveTo>
                      <a:pt x="0" y="397"/>
                    </a:moveTo>
                    <a:cubicBezTo>
                      <a:pt x="14" y="483"/>
                      <a:pt x="42" y="542"/>
                      <a:pt x="74" y="542"/>
                    </a:cubicBezTo>
                    <a:cubicBezTo>
                      <a:pt x="120" y="542"/>
                      <a:pt x="158" y="420"/>
                      <a:pt x="158" y="271"/>
                    </a:cubicBezTo>
                    <a:cubicBezTo>
                      <a:pt x="158" y="121"/>
                      <a:pt x="120" y="0"/>
                      <a:pt x="74" y="0"/>
                    </a:cubicBezTo>
                    <a:cubicBezTo>
                      <a:pt x="42" y="0"/>
                      <a:pt x="14" y="58"/>
                      <a:pt x="0" y="144"/>
                    </a:cubicBezTo>
                    <a:cubicBezTo>
                      <a:pt x="10" y="153"/>
                      <a:pt x="18" y="163"/>
                      <a:pt x="26" y="174"/>
                    </a:cubicBezTo>
                    <a:cubicBezTo>
                      <a:pt x="36" y="122"/>
                      <a:pt x="54" y="88"/>
                      <a:pt x="74" y="88"/>
                    </a:cubicBezTo>
                    <a:cubicBezTo>
                      <a:pt x="105" y="88"/>
                      <a:pt x="130" y="170"/>
                      <a:pt x="130" y="271"/>
                    </a:cubicBezTo>
                    <a:cubicBezTo>
                      <a:pt x="130" y="371"/>
                      <a:pt x="105" y="453"/>
                      <a:pt x="74" y="453"/>
                    </a:cubicBezTo>
                    <a:cubicBezTo>
                      <a:pt x="54" y="453"/>
                      <a:pt x="36" y="419"/>
                      <a:pt x="26" y="368"/>
                    </a:cubicBezTo>
                    <a:cubicBezTo>
                      <a:pt x="18" y="378"/>
                      <a:pt x="10" y="388"/>
                      <a:pt x="0" y="3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îŝḻíḓe"/>
              <p:cNvSpPr/>
              <p:nvPr/>
            </p:nvSpPr>
            <p:spPr bwMode="auto">
              <a:xfrm>
                <a:off x="4638676" y="706438"/>
                <a:ext cx="26988" cy="96838"/>
              </a:xfrm>
              <a:custGeom>
                <a:avLst/>
                <a:gdLst/>
                <a:ahLst/>
                <a:cxnLst>
                  <a:cxn ang="0">
                    <a:pos x="24" y="189"/>
                  </a:cxn>
                  <a:cxn ang="0">
                    <a:pos x="53" y="95"/>
                  </a:cxn>
                  <a:cxn ang="0">
                    <a:pos x="24" y="0"/>
                  </a:cxn>
                  <a:cxn ang="0">
                    <a:pos x="0" y="39"/>
                  </a:cxn>
                  <a:cxn ang="0">
                    <a:pos x="12" y="95"/>
                  </a:cxn>
                  <a:cxn ang="0">
                    <a:pos x="0" y="150"/>
                  </a:cxn>
                  <a:cxn ang="0">
                    <a:pos x="24" y="189"/>
                  </a:cxn>
                </a:cxnLst>
                <a:rect l="0" t="0" r="r" b="b"/>
                <a:pathLst>
                  <a:path w="53" h="189">
                    <a:moveTo>
                      <a:pt x="24" y="189"/>
                    </a:moveTo>
                    <a:cubicBezTo>
                      <a:pt x="40" y="189"/>
                      <a:pt x="53" y="146"/>
                      <a:pt x="53" y="95"/>
                    </a:cubicBezTo>
                    <a:cubicBezTo>
                      <a:pt x="53" y="43"/>
                      <a:pt x="40" y="0"/>
                      <a:pt x="24" y="0"/>
                    </a:cubicBezTo>
                    <a:cubicBezTo>
                      <a:pt x="14" y="0"/>
                      <a:pt x="6" y="16"/>
                      <a:pt x="0" y="39"/>
                    </a:cubicBezTo>
                    <a:cubicBezTo>
                      <a:pt x="8" y="57"/>
                      <a:pt x="12" y="76"/>
                      <a:pt x="12" y="95"/>
                    </a:cubicBezTo>
                    <a:cubicBezTo>
                      <a:pt x="12" y="114"/>
                      <a:pt x="8" y="132"/>
                      <a:pt x="0" y="150"/>
                    </a:cubicBezTo>
                    <a:cubicBezTo>
                      <a:pt x="6" y="173"/>
                      <a:pt x="14" y="189"/>
                      <a:pt x="24" y="1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ïṧḷîḍe"/>
              <p:cNvSpPr/>
              <p:nvPr/>
            </p:nvSpPr>
            <p:spPr bwMode="auto">
              <a:xfrm>
                <a:off x="4240213" y="687388"/>
                <a:ext cx="393700" cy="138113"/>
              </a:xfrm>
              <a:custGeom>
                <a:avLst/>
                <a:gdLst/>
                <a:ahLst/>
                <a:cxnLst>
                  <a:cxn ang="0">
                    <a:pos x="186" y="70"/>
                  </a:cxn>
                  <a:cxn ang="0">
                    <a:pos x="248" y="44"/>
                  </a:cxn>
                  <a:cxn ang="0">
                    <a:pos x="186" y="17"/>
                  </a:cxn>
                  <a:cxn ang="0">
                    <a:pos x="186" y="30"/>
                  </a:cxn>
                  <a:cxn ang="0">
                    <a:pos x="60" y="27"/>
                  </a:cxn>
                  <a:cxn ang="0">
                    <a:pos x="53" y="5"/>
                  </a:cxn>
                  <a:cxn ang="0">
                    <a:pos x="0" y="0"/>
                  </a:cxn>
                  <a:cxn ang="0">
                    <a:pos x="12" y="42"/>
                  </a:cxn>
                  <a:cxn ang="0">
                    <a:pos x="175" y="42"/>
                  </a:cxn>
                  <a:cxn ang="0">
                    <a:pos x="175" y="46"/>
                  </a:cxn>
                  <a:cxn ang="0">
                    <a:pos x="12" y="46"/>
                  </a:cxn>
                  <a:cxn ang="0">
                    <a:pos x="0" y="87"/>
                  </a:cxn>
                  <a:cxn ang="0">
                    <a:pos x="53" y="82"/>
                  </a:cxn>
                  <a:cxn ang="0">
                    <a:pos x="60" y="61"/>
                  </a:cxn>
                  <a:cxn ang="0">
                    <a:pos x="186" y="58"/>
                  </a:cxn>
                  <a:cxn ang="0">
                    <a:pos x="186" y="70"/>
                  </a:cxn>
                </a:cxnLst>
                <a:rect l="0" t="0" r="r" b="b"/>
                <a:pathLst>
                  <a:path w="248" h="87">
                    <a:moveTo>
                      <a:pt x="186" y="70"/>
                    </a:moveTo>
                    <a:lnTo>
                      <a:pt x="248" y="44"/>
                    </a:lnTo>
                    <a:lnTo>
                      <a:pt x="186" y="17"/>
                    </a:lnTo>
                    <a:lnTo>
                      <a:pt x="186" y="30"/>
                    </a:lnTo>
                    <a:lnTo>
                      <a:pt x="60" y="27"/>
                    </a:lnTo>
                    <a:lnTo>
                      <a:pt x="53" y="5"/>
                    </a:lnTo>
                    <a:lnTo>
                      <a:pt x="0" y="0"/>
                    </a:lnTo>
                    <a:lnTo>
                      <a:pt x="12" y="42"/>
                    </a:lnTo>
                    <a:lnTo>
                      <a:pt x="175" y="42"/>
                    </a:lnTo>
                    <a:lnTo>
                      <a:pt x="175" y="46"/>
                    </a:lnTo>
                    <a:lnTo>
                      <a:pt x="12" y="46"/>
                    </a:lnTo>
                    <a:lnTo>
                      <a:pt x="0" y="87"/>
                    </a:lnTo>
                    <a:lnTo>
                      <a:pt x="53" y="82"/>
                    </a:lnTo>
                    <a:lnTo>
                      <a:pt x="60" y="61"/>
                    </a:lnTo>
                    <a:lnTo>
                      <a:pt x="186" y="58"/>
                    </a:lnTo>
                    <a:lnTo>
                      <a:pt x="186" y="7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ïś1iḑê"/>
              <p:cNvSpPr/>
              <p:nvPr/>
            </p:nvSpPr>
            <p:spPr bwMode="auto">
              <a:xfrm>
                <a:off x="4408488" y="792163"/>
                <a:ext cx="211138" cy="136525"/>
              </a:xfrm>
              <a:custGeom>
                <a:avLst/>
                <a:gdLst/>
                <a:ahLst/>
                <a:cxnLst>
                  <a:cxn ang="0">
                    <a:pos x="97" y="9"/>
                  </a:cxn>
                  <a:cxn ang="0">
                    <a:pos x="100" y="13"/>
                  </a:cxn>
                  <a:cxn ang="0">
                    <a:pos x="35" y="49"/>
                  </a:cxn>
                  <a:cxn ang="0">
                    <a:pos x="28" y="45"/>
                  </a:cxn>
                  <a:cxn ang="0">
                    <a:pos x="0" y="58"/>
                  </a:cxn>
                  <a:cxn ang="0">
                    <a:pos x="14" y="68"/>
                  </a:cxn>
                  <a:cxn ang="0">
                    <a:pos x="96" y="20"/>
                  </a:cxn>
                  <a:cxn ang="0">
                    <a:pos x="97" y="21"/>
                  </a:cxn>
                  <a:cxn ang="0">
                    <a:pos x="14" y="69"/>
                  </a:cxn>
                  <a:cxn ang="0">
                    <a:pos x="16" y="86"/>
                  </a:cxn>
                  <a:cxn ang="0">
                    <a:pos x="42" y="68"/>
                  </a:cxn>
                  <a:cxn ang="0">
                    <a:pos x="41" y="60"/>
                  </a:cxn>
                  <a:cxn ang="0">
                    <a:pos x="105" y="22"/>
                  </a:cxn>
                  <a:cxn ang="0">
                    <a:pos x="107" y="26"/>
                  </a:cxn>
                  <a:cxn ang="0">
                    <a:pos x="133" y="0"/>
                  </a:cxn>
                  <a:cxn ang="0">
                    <a:pos x="97" y="9"/>
                  </a:cxn>
                </a:cxnLst>
                <a:rect l="0" t="0" r="r" b="b"/>
                <a:pathLst>
                  <a:path w="133" h="86">
                    <a:moveTo>
                      <a:pt x="97" y="9"/>
                    </a:moveTo>
                    <a:lnTo>
                      <a:pt x="100" y="13"/>
                    </a:lnTo>
                    <a:lnTo>
                      <a:pt x="35" y="49"/>
                    </a:lnTo>
                    <a:lnTo>
                      <a:pt x="28" y="45"/>
                    </a:lnTo>
                    <a:lnTo>
                      <a:pt x="0" y="58"/>
                    </a:lnTo>
                    <a:lnTo>
                      <a:pt x="14" y="68"/>
                    </a:lnTo>
                    <a:lnTo>
                      <a:pt x="96" y="20"/>
                    </a:lnTo>
                    <a:lnTo>
                      <a:pt x="97" y="21"/>
                    </a:lnTo>
                    <a:lnTo>
                      <a:pt x="14" y="69"/>
                    </a:lnTo>
                    <a:lnTo>
                      <a:pt x="16" y="86"/>
                    </a:lnTo>
                    <a:lnTo>
                      <a:pt x="42" y="68"/>
                    </a:lnTo>
                    <a:lnTo>
                      <a:pt x="41" y="60"/>
                    </a:lnTo>
                    <a:lnTo>
                      <a:pt x="105" y="22"/>
                    </a:lnTo>
                    <a:lnTo>
                      <a:pt x="107" y="26"/>
                    </a:lnTo>
                    <a:lnTo>
                      <a:pt x="133" y="0"/>
                    </a:lnTo>
                    <a:lnTo>
                      <a:pt x="97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ï$1íḍê"/>
              <p:cNvSpPr/>
              <p:nvPr/>
            </p:nvSpPr>
            <p:spPr bwMode="auto">
              <a:xfrm>
                <a:off x="4406901" y="585788"/>
                <a:ext cx="211138" cy="136525"/>
              </a:xfrm>
              <a:custGeom>
                <a:avLst/>
                <a:gdLst/>
                <a:ahLst/>
                <a:cxnLst>
                  <a:cxn ang="0">
                    <a:pos x="35" y="36"/>
                  </a:cxn>
                  <a:cxn ang="0">
                    <a:pos x="99" y="72"/>
                  </a:cxn>
                  <a:cxn ang="0">
                    <a:pos x="97" y="76"/>
                  </a:cxn>
                  <a:cxn ang="0">
                    <a:pos x="133" y="86"/>
                  </a:cxn>
                  <a:cxn ang="0">
                    <a:pos x="106" y="60"/>
                  </a:cxn>
                  <a:cxn ang="0">
                    <a:pos x="104" y="63"/>
                  </a:cxn>
                  <a:cxn ang="0">
                    <a:pos x="41" y="26"/>
                  </a:cxn>
                  <a:cxn ang="0">
                    <a:pos x="41" y="17"/>
                  </a:cxn>
                  <a:cxn ang="0">
                    <a:pos x="15" y="0"/>
                  </a:cxn>
                  <a:cxn ang="0">
                    <a:pos x="14" y="16"/>
                  </a:cxn>
                  <a:cxn ang="0">
                    <a:pos x="96" y="64"/>
                  </a:cxn>
                  <a:cxn ang="0">
                    <a:pos x="96" y="65"/>
                  </a:cxn>
                  <a:cxn ang="0">
                    <a:pos x="13" y="17"/>
                  </a:cxn>
                  <a:cxn ang="0">
                    <a:pos x="0" y="27"/>
                  </a:cxn>
                  <a:cxn ang="0">
                    <a:pos x="27" y="41"/>
                  </a:cxn>
                  <a:cxn ang="0">
                    <a:pos x="35" y="36"/>
                  </a:cxn>
                </a:cxnLst>
                <a:rect l="0" t="0" r="r" b="b"/>
                <a:pathLst>
                  <a:path w="133" h="86">
                    <a:moveTo>
                      <a:pt x="35" y="36"/>
                    </a:moveTo>
                    <a:lnTo>
                      <a:pt x="99" y="72"/>
                    </a:lnTo>
                    <a:lnTo>
                      <a:pt x="97" y="76"/>
                    </a:lnTo>
                    <a:lnTo>
                      <a:pt x="133" y="86"/>
                    </a:lnTo>
                    <a:lnTo>
                      <a:pt x="106" y="60"/>
                    </a:lnTo>
                    <a:lnTo>
                      <a:pt x="104" y="63"/>
                    </a:lnTo>
                    <a:lnTo>
                      <a:pt x="41" y="26"/>
                    </a:lnTo>
                    <a:lnTo>
                      <a:pt x="41" y="17"/>
                    </a:lnTo>
                    <a:lnTo>
                      <a:pt x="15" y="0"/>
                    </a:lnTo>
                    <a:lnTo>
                      <a:pt x="14" y="16"/>
                    </a:lnTo>
                    <a:lnTo>
                      <a:pt x="96" y="64"/>
                    </a:lnTo>
                    <a:lnTo>
                      <a:pt x="96" y="65"/>
                    </a:lnTo>
                    <a:lnTo>
                      <a:pt x="13" y="17"/>
                    </a:lnTo>
                    <a:lnTo>
                      <a:pt x="0" y="27"/>
                    </a:lnTo>
                    <a:lnTo>
                      <a:pt x="27" y="41"/>
                    </a:lnTo>
                    <a:lnTo>
                      <a:pt x="35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îš1iḓé"/>
            <p:cNvGrpSpPr/>
            <p:nvPr/>
          </p:nvGrpSpPr>
          <p:grpSpPr>
            <a:xfrm>
              <a:off x="3702969" y="4270239"/>
              <a:ext cx="310536" cy="458193"/>
              <a:chOff x="5311776" y="488950"/>
              <a:chExt cx="323850" cy="477838"/>
            </a:xfrm>
            <a:solidFill>
              <a:schemeClr val="accent5"/>
            </a:solidFill>
          </p:grpSpPr>
          <p:sp>
            <p:nvSpPr>
              <p:cNvPr id="42" name="îṩļîdé"/>
              <p:cNvSpPr/>
              <p:nvPr/>
            </p:nvSpPr>
            <p:spPr bwMode="auto">
              <a:xfrm>
                <a:off x="5311776" y="822325"/>
                <a:ext cx="84138" cy="1444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49"/>
                  </a:cxn>
                  <a:cxn ang="0">
                    <a:pos x="82" y="283"/>
                  </a:cxn>
                  <a:cxn ang="0">
                    <a:pos x="165" y="249"/>
                  </a:cxn>
                  <a:cxn ang="0">
                    <a:pos x="165" y="0"/>
                  </a:cxn>
                  <a:cxn ang="0">
                    <a:pos x="82" y="21"/>
                  </a:cxn>
                  <a:cxn ang="0">
                    <a:pos x="0" y="0"/>
                  </a:cxn>
                </a:cxnLst>
                <a:rect l="0" t="0" r="r" b="b"/>
                <a:pathLst>
                  <a:path w="165" h="283">
                    <a:moveTo>
                      <a:pt x="0" y="0"/>
                    </a:moveTo>
                    <a:cubicBezTo>
                      <a:pt x="0" y="249"/>
                      <a:pt x="0" y="249"/>
                      <a:pt x="0" y="249"/>
                    </a:cubicBezTo>
                    <a:cubicBezTo>
                      <a:pt x="0" y="268"/>
                      <a:pt x="37" y="283"/>
                      <a:pt x="82" y="283"/>
                    </a:cubicBezTo>
                    <a:cubicBezTo>
                      <a:pt x="128" y="283"/>
                      <a:pt x="165" y="268"/>
                      <a:pt x="165" y="249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46" y="15"/>
                      <a:pt x="113" y="21"/>
                      <a:pt x="82" y="21"/>
                    </a:cubicBezTo>
                    <a:cubicBezTo>
                      <a:pt x="51" y="21"/>
                      <a:pt x="19" y="15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ís1íďê"/>
              <p:cNvSpPr/>
              <p:nvPr/>
            </p:nvSpPr>
            <p:spPr bwMode="auto">
              <a:xfrm>
                <a:off x="5311776" y="660400"/>
                <a:ext cx="84138" cy="163513"/>
              </a:xfrm>
              <a:custGeom>
                <a:avLst/>
                <a:gdLst/>
                <a:ahLst/>
                <a:cxnLst>
                  <a:cxn ang="0">
                    <a:pos x="97" y="254"/>
                  </a:cxn>
                  <a:cxn ang="0">
                    <a:pos x="97" y="228"/>
                  </a:cxn>
                  <a:cxn ang="0">
                    <a:pos x="153" y="169"/>
                  </a:cxn>
                  <a:cxn ang="0">
                    <a:pos x="100" y="109"/>
                  </a:cxn>
                  <a:cxn ang="0">
                    <a:pos x="62" y="82"/>
                  </a:cxn>
                  <a:cxn ang="0">
                    <a:pos x="89" y="64"/>
                  </a:cxn>
                  <a:cxn ang="0">
                    <a:pos x="135" y="75"/>
                  </a:cxn>
                  <a:cxn ang="0">
                    <a:pos x="145" y="39"/>
                  </a:cxn>
                  <a:cxn ang="0">
                    <a:pos x="98" y="28"/>
                  </a:cxn>
                  <a:cxn ang="0">
                    <a:pos x="98" y="0"/>
                  </a:cxn>
                  <a:cxn ang="0">
                    <a:pos x="67" y="0"/>
                  </a:cxn>
                  <a:cxn ang="0">
                    <a:pos x="67" y="30"/>
                  </a:cxn>
                  <a:cxn ang="0">
                    <a:pos x="13" y="87"/>
                  </a:cxn>
                  <a:cxn ang="0">
                    <a:pos x="70" y="146"/>
                  </a:cxn>
                  <a:cxn ang="0">
                    <a:pos x="105" y="174"/>
                  </a:cxn>
                  <a:cxn ang="0">
                    <a:pos x="74" y="193"/>
                  </a:cxn>
                  <a:cxn ang="0">
                    <a:pos x="20" y="179"/>
                  </a:cxn>
                  <a:cxn ang="0">
                    <a:pos x="11" y="217"/>
                  </a:cxn>
                  <a:cxn ang="0">
                    <a:pos x="65" y="230"/>
                  </a:cxn>
                  <a:cxn ang="0">
                    <a:pos x="65" y="254"/>
                  </a:cxn>
                  <a:cxn ang="0">
                    <a:pos x="0" y="287"/>
                  </a:cxn>
                  <a:cxn ang="0">
                    <a:pos x="82" y="321"/>
                  </a:cxn>
                  <a:cxn ang="0">
                    <a:pos x="165" y="287"/>
                  </a:cxn>
                  <a:cxn ang="0">
                    <a:pos x="97" y="254"/>
                  </a:cxn>
                </a:cxnLst>
                <a:rect l="0" t="0" r="r" b="b"/>
                <a:pathLst>
                  <a:path w="165" h="321">
                    <a:moveTo>
                      <a:pt x="97" y="254"/>
                    </a:moveTo>
                    <a:cubicBezTo>
                      <a:pt x="97" y="228"/>
                      <a:pt x="97" y="228"/>
                      <a:pt x="97" y="228"/>
                    </a:cubicBezTo>
                    <a:cubicBezTo>
                      <a:pt x="134" y="222"/>
                      <a:pt x="153" y="198"/>
                      <a:pt x="153" y="169"/>
                    </a:cubicBezTo>
                    <a:cubicBezTo>
                      <a:pt x="153" y="140"/>
                      <a:pt x="138" y="122"/>
                      <a:pt x="100" y="109"/>
                    </a:cubicBezTo>
                    <a:cubicBezTo>
                      <a:pt x="73" y="99"/>
                      <a:pt x="62" y="92"/>
                      <a:pt x="62" y="82"/>
                    </a:cubicBezTo>
                    <a:cubicBezTo>
                      <a:pt x="62" y="73"/>
                      <a:pt x="68" y="64"/>
                      <a:pt x="89" y="64"/>
                    </a:cubicBezTo>
                    <a:cubicBezTo>
                      <a:pt x="112" y="64"/>
                      <a:pt x="127" y="71"/>
                      <a:pt x="135" y="75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134" y="33"/>
                      <a:pt x="119" y="29"/>
                      <a:pt x="98" y="28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33" y="37"/>
                      <a:pt x="13" y="59"/>
                      <a:pt x="13" y="87"/>
                    </a:cubicBezTo>
                    <a:cubicBezTo>
                      <a:pt x="13" y="118"/>
                      <a:pt x="36" y="134"/>
                      <a:pt x="70" y="146"/>
                    </a:cubicBezTo>
                    <a:cubicBezTo>
                      <a:pt x="94" y="154"/>
                      <a:pt x="105" y="161"/>
                      <a:pt x="105" y="174"/>
                    </a:cubicBezTo>
                    <a:cubicBezTo>
                      <a:pt x="105" y="186"/>
                      <a:pt x="92" y="193"/>
                      <a:pt x="74" y="193"/>
                    </a:cubicBezTo>
                    <a:cubicBezTo>
                      <a:pt x="53" y="193"/>
                      <a:pt x="34" y="187"/>
                      <a:pt x="20" y="179"/>
                    </a:cubicBezTo>
                    <a:cubicBezTo>
                      <a:pt x="11" y="217"/>
                      <a:pt x="11" y="217"/>
                      <a:pt x="11" y="217"/>
                    </a:cubicBezTo>
                    <a:cubicBezTo>
                      <a:pt x="23" y="223"/>
                      <a:pt x="44" y="230"/>
                      <a:pt x="65" y="230"/>
                    </a:cubicBezTo>
                    <a:cubicBezTo>
                      <a:pt x="65" y="254"/>
                      <a:pt x="65" y="254"/>
                      <a:pt x="65" y="254"/>
                    </a:cubicBezTo>
                    <a:cubicBezTo>
                      <a:pt x="28" y="257"/>
                      <a:pt x="0" y="271"/>
                      <a:pt x="0" y="287"/>
                    </a:cubicBezTo>
                    <a:cubicBezTo>
                      <a:pt x="0" y="306"/>
                      <a:pt x="37" y="321"/>
                      <a:pt x="82" y="321"/>
                    </a:cubicBezTo>
                    <a:cubicBezTo>
                      <a:pt x="128" y="321"/>
                      <a:pt x="165" y="306"/>
                      <a:pt x="165" y="287"/>
                    </a:cubicBezTo>
                    <a:cubicBezTo>
                      <a:pt x="165" y="271"/>
                      <a:pt x="135" y="257"/>
                      <a:pt x="97" y="2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íṩľídè"/>
              <p:cNvSpPr/>
              <p:nvPr/>
            </p:nvSpPr>
            <p:spPr bwMode="auto">
              <a:xfrm>
                <a:off x="5432426" y="766763"/>
                <a:ext cx="84138" cy="20002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350"/>
                  </a:cxn>
                  <a:cxn ang="0">
                    <a:pos x="0" y="356"/>
                  </a:cxn>
                  <a:cxn ang="0">
                    <a:pos x="83" y="390"/>
                  </a:cxn>
                  <a:cxn ang="0">
                    <a:pos x="165" y="356"/>
                  </a:cxn>
                  <a:cxn ang="0">
                    <a:pos x="167" y="356"/>
                  </a:cxn>
                  <a:cxn ang="0">
                    <a:pos x="167" y="0"/>
                  </a:cxn>
                  <a:cxn ang="0">
                    <a:pos x="84" y="21"/>
                  </a:cxn>
                  <a:cxn ang="0">
                    <a:pos x="1" y="0"/>
                  </a:cxn>
                </a:cxnLst>
                <a:rect l="0" t="0" r="r" b="b"/>
                <a:pathLst>
                  <a:path w="167" h="390">
                    <a:moveTo>
                      <a:pt x="1" y="0"/>
                    </a:moveTo>
                    <a:cubicBezTo>
                      <a:pt x="1" y="350"/>
                      <a:pt x="1" y="350"/>
                      <a:pt x="1" y="350"/>
                    </a:cubicBezTo>
                    <a:cubicBezTo>
                      <a:pt x="1" y="352"/>
                      <a:pt x="0" y="354"/>
                      <a:pt x="0" y="356"/>
                    </a:cubicBezTo>
                    <a:cubicBezTo>
                      <a:pt x="0" y="375"/>
                      <a:pt x="37" y="390"/>
                      <a:pt x="83" y="390"/>
                    </a:cubicBezTo>
                    <a:cubicBezTo>
                      <a:pt x="128" y="390"/>
                      <a:pt x="165" y="375"/>
                      <a:pt x="165" y="356"/>
                    </a:cubicBezTo>
                    <a:cubicBezTo>
                      <a:pt x="167" y="356"/>
                      <a:pt x="167" y="356"/>
                      <a:pt x="167" y="356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48" y="14"/>
                      <a:pt x="115" y="21"/>
                      <a:pt x="84" y="21"/>
                    </a:cubicBezTo>
                    <a:cubicBezTo>
                      <a:pt x="53" y="21"/>
                      <a:pt x="20" y="14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ï$ļîḑè"/>
              <p:cNvSpPr/>
              <p:nvPr/>
            </p:nvSpPr>
            <p:spPr bwMode="auto">
              <a:xfrm>
                <a:off x="5432426" y="647700"/>
                <a:ext cx="84138" cy="122238"/>
              </a:xfrm>
              <a:custGeom>
                <a:avLst/>
                <a:gdLst/>
                <a:ahLst/>
                <a:cxnLst>
                  <a:cxn ang="0">
                    <a:pos x="102" y="170"/>
                  </a:cxn>
                  <a:cxn ang="0">
                    <a:pos x="102" y="145"/>
                  </a:cxn>
                  <a:cxn ang="0">
                    <a:pos x="128" y="145"/>
                  </a:cxn>
                  <a:cxn ang="0">
                    <a:pos x="128" y="125"/>
                  </a:cxn>
                  <a:cxn ang="0">
                    <a:pos x="102" y="125"/>
                  </a:cxn>
                  <a:cxn ang="0">
                    <a:pos x="102" y="115"/>
                  </a:cxn>
                  <a:cxn ang="0">
                    <a:pos x="128" y="115"/>
                  </a:cxn>
                  <a:cxn ang="0">
                    <a:pos x="128" y="95"/>
                  </a:cxn>
                  <a:cxn ang="0">
                    <a:pos x="108" y="95"/>
                  </a:cxn>
                  <a:cxn ang="0">
                    <a:pos x="161" y="0"/>
                  </a:cxn>
                  <a:cxn ang="0">
                    <a:pos x="116" y="0"/>
                  </a:cxn>
                  <a:cxn ang="0">
                    <a:pos x="97" y="43"/>
                  </a:cxn>
                  <a:cxn ang="0">
                    <a:pos x="84" y="78"/>
                  </a:cxn>
                  <a:cxn ang="0">
                    <a:pos x="83" y="78"/>
                  </a:cxn>
                  <a:cxn ang="0">
                    <a:pos x="70" y="43"/>
                  </a:cxn>
                  <a:cxn ang="0">
                    <a:pos x="51" y="0"/>
                  </a:cxn>
                  <a:cxn ang="0">
                    <a:pos x="5" y="0"/>
                  </a:cxn>
                  <a:cxn ang="0">
                    <a:pos x="55" y="95"/>
                  </a:cxn>
                  <a:cxn ang="0">
                    <a:pos x="29" y="95"/>
                  </a:cxn>
                  <a:cxn ang="0">
                    <a:pos x="29" y="115"/>
                  </a:cxn>
                  <a:cxn ang="0">
                    <a:pos x="62" y="115"/>
                  </a:cxn>
                  <a:cxn ang="0">
                    <a:pos x="62" y="125"/>
                  </a:cxn>
                  <a:cxn ang="0">
                    <a:pos x="29" y="125"/>
                  </a:cxn>
                  <a:cxn ang="0">
                    <a:pos x="29" y="145"/>
                  </a:cxn>
                  <a:cxn ang="0">
                    <a:pos x="62" y="145"/>
                  </a:cxn>
                  <a:cxn ang="0">
                    <a:pos x="62" y="170"/>
                  </a:cxn>
                  <a:cxn ang="0">
                    <a:pos x="0" y="203"/>
                  </a:cxn>
                  <a:cxn ang="0">
                    <a:pos x="83" y="237"/>
                  </a:cxn>
                  <a:cxn ang="0">
                    <a:pos x="166" y="203"/>
                  </a:cxn>
                  <a:cxn ang="0">
                    <a:pos x="102" y="170"/>
                  </a:cxn>
                </a:cxnLst>
                <a:rect l="0" t="0" r="r" b="b"/>
                <a:pathLst>
                  <a:path w="166" h="237">
                    <a:moveTo>
                      <a:pt x="102" y="170"/>
                    </a:moveTo>
                    <a:cubicBezTo>
                      <a:pt x="102" y="145"/>
                      <a:pt x="102" y="145"/>
                      <a:pt x="102" y="145"/>
                    </a:cubicBezTo>
                    <a:cubicBezTo>
                      <a:pt x="128" y="145"/>
                      <a:pt x="128" y="145"/>
                      <a:pt x="128" y="145"/>
                    </a:cubicBezTo>
                    <a:cubicBezTo>
                      <a:pt x="128" y="125"/>
                      <a:pt x="128" y="125"/>
                      <a:pt x="128" y="125"/>
                    </a:cubicBezTo>
                    <a:cubicBezTo>
                      <a:pt x="102" y="125"/>
                      <a:pt x="102" y="125"/>
                      <a:pt x="102" y="125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08" y="95"/>
                      <a:pt x="108" y="95"/>
                      <a:pt x="108" y="95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2" y="56"/>
                      <a:pt x="88" y="67"/>
                      <a:pt x="84" y="78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79" y="66"/>
                      <a:pt x="75" y="56"/>
                      <a:pt x="70" y="4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29" y="125"/>
                      <a:pt x="29" y="125"/>
                      <a:pt x="29" y="125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62" y="145"/>
                      <a:pt x="62" y="145"/>
                      <a:pt x="62" y="145"/>
                    </a:cubicBezTo>
                    <a:cubicBezTo>
                      <a:pt x="62" y="170"/>
                      <a:pt x="62" y="170"/>
                      <a:pt x="62" y="170"/>
                    </a:cubicBezTo>
                    <a:cubicBezTo>
                      <a:pt x="26" y="174"/>
                      <a:pt x="0" y="187"/>
                      <a:pt x="0" y="203"/>
                    </a:cubicBezTo>
                    <a:cubicBezTo>
                      <a:pt x="0" y="222"/>
                      <a:pt x="37" y="237"/>
                      <a:pt x="83" y="237"/>
                    </a:cubicBezTo>
                    <a:cubicBezTo>
                      <a:pt x="129" y="237"/>
                      <a:pt x="166" y="222"/>
                      <a:pt x="166" y="203"/>
                    </a:cubicBezTo>
                    <a:cubicBezTo>
                      <a:pt x="166" y="187"/>
                      <a:pt x="138" y="174"/>
                      <a:pt x="102" y="17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iSľïḓe"/>
              <p:cNvSpPr/>
              <p:nvPr/>
            </p:nvSpPr>
            <p:spPr bwMode="auto">
              <a:xfrm>
                <a:off x="5551488" y="642938"/>
                <a:ext cx="84138" cy="3206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93"/>
                  </a:cxn>
                  <a:cxn ang="0">
                    <a:pos x="82" y="626"/>
                  </a:cxn>
                  <a:cxn ang="0">
                    <a:pos x="165" y="593"/>
                  </a:cxn>
                  <a:cxn ang="0">
                    <a:pos x="165" y="0"/>
                  </a:cxn>
                  <a:cxn ang="0">
                    <a:pos x="82" y="21"/>
                  </a:cxn>
                  <a:cxn ang="0">
                    <a:pos x="0" y="0"/>
                  </a:cxn>
                </a:cxnLst>
                <a:rect l="0" t="0" r="r" b="b"/>
                <a:pathLst>
                  <a:path w="165" h="626">
                    <a:moveTo>
                      <a:pt x="0" y="0"/>
                    </a:moveTo>
                    <a:cubicBezTo>
                      <a:pt x="0" y="593"/>
                      <a:pt x="0" y="593"/>
                      <a:pt x="0" y="593"/>
                    </a:cubicBezTo>
                    <a:cubicBezTo>
                      <a:pt x="0" y="611"/>
                      <a:pt x="36" y="626"/>
                      <a:pt x="82" y="626"/>
                    </a:cubicBezTo>
                    <a:cubicBezTo>
                      <a:pt x="128" y="626"/>
                      <a:pt x="165" y="611"/>
                      <a:pt x="165" y="593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46" y="14"/>
                      <a:pt x="113" y="21"/>
                      <a:pt x="82" y="21"/>
                    </a:cubicBezTo>
                    <a:cubicBezTo>
                      <a:pt x="51" y="21"/>
                      <a:pt x="18" y="14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iṡľiďe"/>
              <p:cNvSpPr/>
              <p:nvPr/>
            </p:nvSpPr>
            <p:spPr bwMode="auto">
              <a:xfrm>
                <a:off x="5535613" y="488950"/>
                <a:ext cx="100013" cy="157163"/>
              </a:xfrm>
              <a:custGeom>
                <a:avLst/>
                <a:gdLst/>
                <a:ahLst/>
                <a:cxnLst>
                  <a:cxn ang="0">
                    <a:pos x="111" y="237"/>
                  </a:cxn>
                  <a:cxn ang="0">
                    <a:pos x="30" y="271"/>
                  </a:cxn>
                  <a:cxn ang="0">
                    <a:pos x="112" y="305"/>
                  </a:cxn>
                  <a:cxn ang="0">
                    <a:pos x="195" y="271"/>
                  </a:cxn>
                  <a:cxn ang="0">
                    <a:pos x="146" y="240"/>
                  </a:cxn>
                  <a:cxn ang="0">
                    <a:pos x="164" y="238"/>
                  </a:cxn>
                  <a:cxn ang="0">
                    <a:pos x="171" y="237"/>
                  </a:cxn>
                  <a:cxn ang="0">
                    <a:pos x="171" y="190"/>
                  </a:cxn>
                  <a:cxn ang="0">
                    <a:pos x="160" y="193"/>
                  </a:cxn>
                  <a:cxn ang="0">
                    <a:pos x="140" y="195"/>
                  </a:cxn>
                  <a:cxn ang="0">
                    <a:pos x="73" y="156"/>
                  </a:cxn>
                  <a:cxn ang="0">
                    <a:pos x="103" y="156"/>
                  </a:cxn>
                  <a:cxn ang="0">
                    <a:pos x="103" y="130"/>
                  </a:cxn>
                  <a:cxn ang="0">
                    <a:pos x="65" y="130"/>
                  </a:cxn>
                  <a:cxn ang="0">
                    <a:pos x="64" y="120"/>
                  </a:cxn>
                  <a:cxn ang="0">
                    <a:pos x="64" y="118"/>
                  </a:cxn>
                  <a:cxn ang="0">
                    <a:pos x="103" y="118"/>
                  </a:cxn>
                  <a:cxn ang="0">
                    <a:pos x="103" y="92"/>
                  </a:cxn>
                  <a:cxn ang="0">
                    <a:pos x="69" y="92"/>
                  </a:cxn>
                  <a:cxn ang="0">
                    <a:pos x="140" y="45"/>
                  </a:cxn>
                  <a:cxn ang="0">
                    <a:pos x="160" y="48"/>
                  </a:cxn>
                  <a:cxn ang="0">
                    <a:pos x="171" y="51"/>
                  </a:cxn>
                  <a:cxn ang="0">
                    <a:pos x="171" y="4"/>
                  </a:cxn>
                  <a:cxn ang="0">
                    <a:pos x="164" y="2"/>
                  </a:cxn>
                  <a:cxn ang="0">
                    <a:pos x="140" y="0"/>
                  </a:cxn>
                  <a:cxn ang="0">
                    <a:pos x="22" y="92"/>
                  </a:cxn>
                  <a:cxn ang="0">
                    <a:pos x="0" y="92"/>
                  </a:cxn>
                  <a:cxn ang="0">
                    <a:pos x="0" y="118"/>
                  </a:cxn>
                  <a:cxn ang="0">
                    <a:pos x="18" y="118"/>
                  </a:cxn>
                  <a:cxn ang="0">
                    <a:pos x="18" y="120"/>
                  </a:cxn>
                  <a:cxn ang="0">
                    <a:pos x="19" y="130"/>
                  </a:cxn>
                  <a:cxn ang="0">
                    <a:pos x="0" y="130"/>
                  </a:cxn>
                  <a:cxn ang="0">
                    <a:pos x="0" y="156"/>
                  </a:cxn>
                  <a:cxn ang="0">
                    <a:pos x="24" y="156"/>
                  </a:cxn>
                  <a:cxn ang="0">
                    <a:pos x="111" y="237"/>
                  </a:cxn>
                </a:cxnLst>
                <a:rect l="0" t="0" r="r" b="b"/>
                <a:pathLst>
                  <a:path w="195" h="305">
                    <a:moveTo>
                      <a:pt x="111" y="237"/>
                    </a:moveTo>
                    <a:cubicBezTo>
                      <a:pt x="66" y="237"/>
                      <a:pt x="30" y="253"/>
                      <a:pt x="30" y="271"/>
                    </a:cubicBezTo>
                    <a:cubicBezTo>
                      <a:pt x="30" y="290"/>
                      <a:pt x="66" y="305"/>
                      <a:pt x="112" y="305"/>
                    </a:cubicBezTo>
                    <a:cubicBezTo>
                      <a:pt x="158" y="305"/>
                      <a:pt x="195" y="290"/>
                      <a:pt x="195" y="271"/>
                    </a:cubicBezTo>
                    <a:cubicBezTo>
                      <a:pt x="195" y="257"/>
                      <a:pt x="175" y="246"/>
                      <a:pt x="146" y="240"/>
                    </a:cubicBezTo>
                    <a:cubicBezTo>
                      <a:pt x="152" y="240"/>
                      <a:pt x="158" y="240"/>
                      <a:pt x="164" y="238"/>
                    </a:cubicBezTo>
                    <a:cubicBezTo>
                      <a:pt x="171" y="237"/>
                      <a:pt x="171" y="237"/>
                      <a:pt x="171" y="237"/>
                    </a:cubicBezTo>
                    <a:cubicBezTo>
                      <a:pt x="171" y="190"/>
                      <a:pt x="171" y="190"/>
                      <a:pt x="171" y="190"/>
                    </a:cubicBezTo>
                    <a:cubicBezTo>
                      <a:pt x="160" y="193"/>
                      <a:pt x="160" y="193"/>
                      <a:pt x="160" y="193"/>
                    </a:cubicBezTo>
                    <a:cubicBezTo>
                      <a:pt x="154" y="194"/>
                      <a:pt x="147" y="195"/>
                      <a:pt x="140" y="195"/>
                    </a:cubicBezTo>
                    <a:cubicBezTo>
                      <a:pt x="111" y="195"/>
                      <a:pt x="86" y="180"/>
                      <a:pt x="73" y="156"/>
                    </a:cubicBezTo>
                    <a:cubicBezTo>
                      <a:pt x="103" y="156"/>
                      <a:pt x="103" y="156"/>
                      <a:pt x="103" y="156"/>
                    </a:cubicBezTo>
                    <a:cubicBezTo>
                      <a:pt x="103" y="130"/>
                      <a:pt x="103" y="130"/>
                      <a:pt x="103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4" y="127"/>
                      <a:pt x="64" y="124"/>
                      <a:pt x="64" y="120"/>
                    </a:cubicBezTo>
                    <a:cubicBezTo>
                      <a:pt x="64" y="120"/>
                      <a:pt x="64" y="119"/>
                      <a:pt x="64" y="118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81" y="65"/>
                      <a:pt x="108" y="45"/>
                      <a:pt x="140" y="45"/>
                    </a:cubicBezTo>
                    <a:cubicBezTo>
                      <a:pt x="147" y="45"/>
                      <a:pt x="154" y="46"/>
                      <a:pt x="160" y="48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71" y="4"/>
                      <a:pt x="171" y="4"/>
                      <a:pt x="171" y="4"/>
                    </a:cubicBezTo>
                    <a:cubicBezTo>
                      <a:pt x="164" y="2"/>
                      <a:pt x="164" y="2"/>
                      <a:pt x="164" y="2"/>
                    </a:cubicBezTo>
                    <a:cubicBezTo>
                      <a:pt x="156" y="1"/>
                      <a:pt x="148" y="0"/>
                      <a:pt x="140" y="0"/>
                    </a:cubicBezTo>
                    <a:cubicBezTo>
                      <a:pt x="83" y="0"/>
                      <a:pt x="35" y="39"/>
                      <a:pt x="22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8" y="118"/>
                      <a:pt x="18" y="118"/>
                      <a:pt x="18" y="118"/>
                    </a:cubicBezTo>
                    <a:cubicBezTo>
                      <a:pt x="18" y="119"/>
                      <a:pt x="18" y="120"/>
                      <a:pt x="18" y="120"/>
                    </a:cubicBezTo>
                    <a:cubicBezTo>
                      <a:pt x="18" y="124"/>
                      <a:pt x="19" y="127"/>
                      <a:pt x="19" y="130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24" y="156"/>
                      <a:pt x="24" y="156"/>
                      <a:pt x="24" y="156"/>
                    </a:cubicBezTo>
                    <a:cubicBezTo>
                      <a:pt x="37" y="196"/>
                      <a:pt x="70" y="227"/>
                      <a:pt x="111" y="2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îṧḻiḋè"/>
            <p:cNvGrpSpPr/>
            <p:nvPr/>
          </p:nvGrpSpPr>
          <p:grpSpPr>
            <a:xfrm>
              <a:off x="8703272" y="2072062"/>
              <a:ext cx="2519081" cy="856637"/>
              <a:chOff x="1415480" y="1651350"/>
              <a:chExt cx="2913191" cy="856637"/>
            </a:xfrm>
          </p:grpSpPr>
          <p:sp>
            <p:nvSpPr>
              <p:cNvPr id="40" name="íṩḷidè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1" name="iṥľíḓe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360000" tIns="0" rIns="36000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iśḷîḋê"/>
            <p:cNvGrpSpPr/>
            <p:nvPr/>
          </p:nvGrpSpPr>
          <p:grpSpPr>
            <a:xfrm>
              <a:off x="879786" y="2062562"/>
              <a:ext cx="2608945" cy="866137"/>
              <a:chOff x="879786" y="2062562"/>
              <a:chExt cx="2608945" cy="866137"/>
            </a:xfrm>
          </p:grpSpPr>
          <p:sp>
            <p:nvSpPr>
              <p:cNvPr id="38" name="íṥlîḋe"/>
              <p:cNvSpPr txBox="1"/>
              <p:nvPr/>
            </p:nvSpPr>
            <p:spPr bwMode="auto">
              <a:xfrm>
                <a:off x="879786" y="2062562"/>
                <a:ext cx="2608945" cy="309958"/>
              </a:xfrm>
              <a:prstGeom prst="rect">
                <a:avLst/>
              </a:prstGeom>
              <a:noFill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9" name="işḻíḍê"/>
              <p:cNvSpPr txBox="1"/>
              <p:nvPr/>
            </p:nvSpPr>
            <p:spPr bwMode="auto">
              <a:xfrm>
                <a:off x="879786" y="2372520"/>
                <a:ext cx="2608945" cy="556179"/>
              </a:xfrm>
              <a:prstGeom prst="rect">
                <a:avLst/>
              </a:prstGeom>
              <a:noFill/>
            </p:spPr>
            <p:txBody>
              <a:bodyPr wrap="square" lIns="0" tIns="0" rIns="360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iṣ1iḍê"/>
            <p:cNvGrpSpPr/>
            <p:nvPr/>
          </p:nvGrpSpPr>
          <p:grpSpPr>
            <a:xfrm>
              <a:off x="336142" y="3083050"/>
              <a:ext cx="2608945" cy="866137"/>
              <a:chOff x="465663" y="3083050"/>
              <a:chExt cx="2608945" cy="866137"/>
            </a:xfrm>
          </p:grpSpPr>
          <p:sp>
            <p:nvSpPr>
              <p:cNvPr id="36" name="iṣľïḋè"/>
              <p:cNvSpPr txBox="1"/>
              <p:nvPr/>
            </p:nvSpPr>
            <p:spPr bwMode="auto">
              <a:xfrm>
                <a:off x="465663" y="3083050"/>
                <a:ext cx="2608945" cy="309958"/>
              </a:xfrm>
              <a:prstGeom prst="rect">
                <a:avLst/>
              </a:prstGeom>
              <a:noFill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7" name="ísļiďé"/>
              <p:cNvSpPr txBox="1"/>
              <p:nvPr/>
            </p:nvSpPr>
            <p:spPr bwMode="auto">
              <a:xfrm>
                <a:off x="465663" y="3393008"/>
                <a:ext cx="2608945" cy="556179"/>
              </a:xfrm>
              <a:prstGeom prst="rect">
                <a:avLst/>
              </a:prstGeom>
              <a:noFill/>
            </p:spPr>
            <p:txBody>
              <a:bodyPr wrap="square" lIns="0" tIns="0" rIns="360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îṥľiďê"/>
            <p:cNvGrpSpPr/>
            <p:nvPr/>
          </p:nvGrpSpPr>
          <p:grpSpPr>
            <a:xfrm>
              <a:off x="9246916" y="3119347"/>
              <a:ext cx="2519081" cy="856637"/>
              <a:chOff x="1415480" y="1651350"/>
              <a:chExt cx="2913191" cy="856637"/>
            </a:xfrm>
          </p:grpSpPr>
          <p:sp>
            <p:nvSpPr>
              <p:cNvPr id="34" name="îṧ1íḍe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5" name="ïṧľíḍe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360000" tIns="0" rIns="36000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î$ļïḑè"/>
            <p:cNvGrpSpPr/>
            <p:nvPr/>
          </p:nvGrpSpPr>
          <p:grpSpPr>
            <a:xfrm>
              <a:off x="8703272" y="4149116"/>
              <a:ext cx="2519081" cy="856637"/>
              <a:chOff x="1415480" y="1651350"/>
              <a:chExt cx="2913191" cy="856637"/>
            </a:xfrm>
          </p:grpSpPr>
          <p:sp>
            <p:nvSpPr>
              <p:cNvPr id="32" name="ïṡ1íďê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6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3" name="í$ḻïďé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360000" tIns="0" rIns="36000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isḷîḑê"/>
            <p:cNvGrpSpPr/>
            <p:nvPr/>
          </p:nvGrpSpPr>
          <p:grpSpPr>
            <a:xfrm>
              <a:off x="879786" y="4139616"/>
              <a:ext cx="2608945" cy="866137"/>
              <a:chOff x="879786" y="2062562"/>
              <a:chExt cx="2608945" cy="866137"/>
            </a:xfrm>
          </p:grpSpPr>
          <p:sp>
            <p:nvSpPr>
              <p:cNvPr id="30" name="ï$liďé"/>
              <p:cNvSpPr txBox="1"/>
              <p:nvPr/>
            </p:nvSpPr>
            <p:spPr bwMode="auto">
              <a:xfrm>
                <a:off x="879786" y="2062562"/>
                <a:ext cx="2608945" cy="309958"/>
              </a:xfrm>
              <a:prstGeom prst="rect">
                <a:avLst/>
              </a:prstGeom>
              <a:noFill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1" name="îśļîdé"/>
              <p:cNvSpPr txBox="1"/>
              <p:nvPr/>
            </p:nvSpPr>
            <p:spPr bwMode="auto">
              <a:xfrm>
                <a:off x="879786" y="2372520"/>
                <a:ext cx="2608945" cy="556179"/>
              </a:xfrm>
              <a:prstGeom prst="rect">
                <a:avLst/>
              </a:prstGeom>
              <a:noFill/>
            </p:spPr>
            <p:txBody>
              <a:bodyPr wrap="square" lIns="0" tIns="0" rIns="360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9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900" b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 flipH="1">
            <a:off x="8247005" y="-1270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1264900" y="661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2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1454" y="241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活动执行保障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6f040335-b34a-4c0e-9235-0323db52eaf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22397" y="1462467"/>
            <a:ext cx="8747205" cy="4161666"/>
            <a:chOff x="1889294" y="1264710"/>
            <a:chExt cx="8747205" cy="4161666"/>
          </a:xfrm>
        </p:grpSpPr>
        <p:grpSp>
          <p:nvGrpSpPr>
            <p:cNvPr id="6" name="îṥ1îďé"/>
            <p:cNvGrpSpPr/>
            <p:nvPr/>
          </p:nvGrpSpPr>
          <p:grpSpPr>
            <a:xfrm>
              <a:off x="4810753" y="1264710"/>
              <a:ext cx="2570495" cy="2730103"/>
              <a:chOff x="4810752" y="1318929"/>
              <a:chExt cx="2570495" cy="2730103"/>
            </a:xfrm>
          </p:grpSpPr>
          <p:sp>
            <p:nvSpPr>
              <p:cNvPr id="29" name="ïśļiďé"/>
              <p:cNvSpPr/>
              <p:nvPr/>
            </p:nvSpPr>
            <p:spPr>
              <a:xfrm rot="17590688">
                <a:off x="5320776" y="2463096"/>
                <a:ext cx="747792" cy="1767840"/>
              </a:xfrm>
              <a:prstGeom prst="triangle">
                <a:avLst>
                  <a:gd name="adj" fmla="val 19748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íSlîdè"/>
              <p:cNvSpPr/>
              <p:nvPr/>
            </p:nvSpPr>
            <p:spPr>
              <a:xfrm flipV="1">
                <a:off x="5342897" y="1677307"/>
                <a:ext cx="2038350" cy="2371725"/>
              </a:xfrm>
              <a:prstGeom prst="triangl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îṩľíḑe"/>
              <p:cNvSpPr/>
              <p:nvPr/>
            </p:nvSpPr>
            <p:spPr>
              <a:xfrm>
                <a:off x="5342897" y="1318929"/>
                <a:ext cx="2038350" cy="71675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iṣļîḑe"/>
            <p:cNvGrpSpPr/>
            <p:nvPr/>
          </p:nvGrpSpPr>
          <p:grpSpPr>
            <a:xfrm>
              <a:off x="8571340" y="2155942"/>
              <a:ext cx="1731367" cy="1838872"/>
              <a:chOff x="8574433" y="2210161"/>
              <a:chExt cx="1731367" cy="1838872"/>
            </a:xfrm>
          </p:grpSpPr>
          <p:sp>
            <p:nvSpPr>
              <p:cNvPr id="26" name="iṩḻiḑe"/>
              <p:cNvSpPr/>
              <p:nvPr/>
            </p:nvSpPr>
            <p:spPr>
              <a:xfrm rot="17590688">
                <a:off x="8917962" y="2980819"/>
                <a:ext cx="503678" cy="1190736"/>
              </a:xfrm>
              <a:prstGeom prst="triangle">
                <a:avLst>
                  <a:gd name="adj" fmla="val 19748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$ḷíḑe"/>
              <p:cNvSpPr/>
              <p:nvPr/>
            </p:nvSpPr>
            <p:spPr>
              <a:xfrm flipV="1">
                <a:off x="8932861" y="2451548"/>
                <a:ext cx="1372939" cy="1597485"/>
              </a:xfrm>
              <a:prstGeom prst="triangl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iṩḻíḍe"/>
              <p:cNvSpPr/>
              <p:nvPr/>
            </p:nvSpPr>
            <p:spPr>
              <a:xfrm>
                <a:off x="8932861" y="2210161"/>
                <a:ext cx="1372939" cy="482774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íṣlíḑe"/>
            <p:cNvGrpSpPr/>
            <p:nvPr/>
          </p:nvGrpSpPr>
          <p:grpSpPr>
            <a:xfrm>
              <a:off x="1889294" y="2155942"/>
              <a:ext cx="1731367" cy="1838872"/>
              <a:chOff x="2023013" y="2210161"/>
              <a:chExt cx="1731367" cy="1838872"/>
            </a:xfrm>
          </p:grpSpPr>
          <p:sp>
            <p:nvSpPr>
              <p:cNvPr id="23" name="iṩļîḓê"/>
              <p:cNvSpPr/>
              <p:nvPr/>
            </p:nvSpPr>
            <p:spPr>
              <a:xfrm rot="17590688">
                <a:off x="2366542" y="2980819"/>
                <a:ext cx="503678" cy="1190736"/>
              </a:xfrm>
              <a:prstGeom prst="triangle">
                <a:avLst>
                  <a:gd name="adj" fmla="val 19748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îš1íde"/>
              <p:cNvSpPr/>
              <p:nvPr/>
            </p:nvSpPr>
            <p:spPr>
              <a:xfrm flipV="1">
                <a:off x="2381441" y="2451548"/>
                <a:ext cx="1372939" cy="1597485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ŝļîḍe"/>
              <p:cNvSpPr/>
              <p:nvPr/>
            </p:nvSpPr>
            <p:spPr>
              <a:xfrm>
                <a:off x="2381441" y="2210161"/>
                <a:ext cx="1372939" cy="48277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" name="ïšḷîḑé"/>
            <p:cNvSpPr/>
            <p:nvPr/>
          </p:nvSpPr>
          <p:spPr>
            <a:xfrm rot="20223228">
              <a:off x="3965702" y="1831978"/>
              <a:ext cx="1032154" cy="580571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šľiḑé"/>
            <p:cNvSpPr/>
            <p:nvPr/>
          </p:nvSpPr>
          <p:spPr>
            <a:xfrm rot="1376772" flipH="1">
              <a:off x="7568167" y="1831978"/>
              <a:ext cx="1032154" cy="580571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íšļiḋé"/>
            <p:cNvGrpSpPr/>
            <p:nvPr/>
          </p:nvGrpSpPr>
          <p:grpSpPr>
            <a:xfrm>
              <a:off x="5360272" y="4498636"/>
              <a:ext cx="2020976" cy="927740"/>
              <a:chOff x="5122025" y="525814"/>
              <a:chExt cx="2020976" cy="927740"/>
            </a:xfrm>
          </p:grpSpPr>
          <p:sp>
            <p:nvSpPr>
              <p:cNvPr id="21" name="íṡ1íde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2" name="îṩļiḍé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iṡḻîḋè"/>
            <p:cNvGrpSpPr/>
            <p:nvPr/>
          </p:nvGrpSpPr>
          <p:grpSpPr>
            <a:xfrm>
              <a:off x="8615523" y="4498636"/>
              <a:ext cx="2020976" cy="927740"/>
              <a:chOff x="5122025" y="525814"/>
              <a:chExt cx="2020976" cy="927740"/>
            </a:xfrm>
          </p:grpSpPr>
          <p:sp>
            <p:nvSpPr>
              <p:cNvPr id="19" name="ïś1îḑê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0" name="íṥ1ïḍé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îSļiḓè"/>
            <p:cNvGrpSpPr/>
            <p:nvPr/>
          </p:nvGrpSpPr>
          <p:grpSpPr>
            <a:xfrm>
              <a:off x="1923703" y="4498636"/>
              <a:ext cx="2020976" cy="927740"/>
              <a:chOff x="5122025" y="525814"/>
              <a:chExt cx="2020976" cy="927740"/>
            </a:xfrm>
          </p:grpSpPr>
          <p:sp>
            <p:nvSpPr>
              <p:cNvPr id="17" name="íṥḻïḓê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18" name="íṡlíďê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ïṩļîďe"/>
            <p:cNvSpPr/>
            <p:nvPr/>
          </p:nvSpPr>
          <p:spPr bwMode="auto">
            <a:xfrm>
              <a:off x="2695848" y="2693933"/>
              <a:ext cx="497761" cy="578623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ṧľiḑè"/>
            <p:cNvSpPr/>
            <p:nvPr/>
          </p:nvSpPr>
          <p:spPr bwMode="auto">
            <a:xfrm>
              <a:off x="9436770" y="2705564"/>
              <a:ext cx="383132" cy="602910"/>
            </a:xfrm>
            <a:custGeom>
              <a:avLst/>
              <a:gdLst>
                <a:gd name="connsiteX0" fmla="*/ 175847 w 210842"/>
                <a:gd name="connsiteY0" fmla="*/ 180300 h 331788"/>
                <a:gd name="connsiteX1" fmla="*/ 177686 w 210842"/>
                <a:gd name="connsiteY1" fmla="*/ 180300 h 331788"/>
                <a:gd name="connsiteX2" fmla="*/ 177281 w 210842"/>
                <a:gd name="connsiteY2" fmla="*/ 181354 h 331788"/>
                <a:gd name="connsiteX3" fmla="*/ 175847 w 210842"/>
                <a:gd name="connsiteY3" fmla="*/ 182053 h 331788"/>
                <a:gd name="connsiteX4" fmla="*/ 176997 w 210842"/>
                <a:gd name="connsiteY4" fmla="*/ 149225 h 331788"/>
                <a:gd name="connsiteX5" fmla="*/ 181031 w 210842"/>
                <a:gd name="connsiteY5" fmla="*/ 149225 h 331788"/>
                <a:gd name="connsiteX6" fmla="*/ 203065 w 210842"/>
                <a:gd name="connsiteY6" fmla="*/ 164762 h 331788"/>
                <a:gd name="connsiteX7" fmla="*/ 181031 w 210842"/>
                <a:gd name="connsiteY7" fmla="*/ 180300 h 331788"/>
                <a:gd name="connsiteX8" fmla="*/ 180383 w 210842"/>
                <a:gd name="connsiteY8" fmla="*/ 180300 h 331788"/>
                <a:gd name="connsiteX9" fmla="*/ 177686 w 210842"/>
                <a:gd name="connsiteY9" fmla="*/ 180300 h 331788"/>
                <a:gd name="connsiteX10" fmla="*/ 180680 w 210842"/>
                <a:gd name="connsiteY10" fmla="*/ 172499 h 331788"/>
                <a:gd name="connsiteX11" fmla="*/ 97756 w 210842"/>
                <a:gd name="connsiteY11" fmla="*/ 149225 h 331788"/>
                <a:gd name="connsiteX12" fmla="*/ 114341 w 210842"/>
                <a:gd name="connsiteY12" fmla="*/ 149225 h 331788"/>
                <a:gd name="connsiteX13" fmla="*/ 121742 w 210842"/>
                <a:gd name="connsiteY13" fmla="*/ 149225 h 331788"/>
                <a:gd name="connsiteX14" fmla="*/ 122577 w 210842"/>
                <a:gd name="connsiteY14" fmla="*/ 158009 h 331788"/>
                <a:gd name="connsiteX15" fmla="*/ 123710 w 210842"/>
                <a:gd name="connsiteY15" fmla="*/ 169923 h 331788"/>
                <a:gd name="connsiteX16" fmla="*/ 110762 w 210842"/>
                <a:gd name="connsiteY16" fmla="*/ 185379 h 331788"/>
                <a:gd name="connsiteX17" fmla="*/ 95225 w 210842"/>
                <a:gd name="connsiteY17" fmla="*/ 169923 h 331788"/>
                <a:gd name="connsiteX18" fmla="*/ 33273 w 210842"/>
                <a:gd name="connsiteY18" fmla="*/ 149225 h 331788"/>
                <a:gd name="connsiteX19" fmla="*/ 65676 w 210842"/>
                <a:gd name="connsiteY19" fmla="*/ 149225 h 331788"/>
                <a:gd name="connsiteX20" fmla="*/ 67478 w 210842"/>
                <a:gd name="connsiteY20" fmla="*/ 149225 h 331788"/>
                <a:gd name="connsiteX21" fmla="*/ 77777 w 210842"/>
                <a:gd name="connsiteY21" fmla="*/ 149225 h 331788"/>
                <a:gd name="connsiteX22" fmla="*/ 77746 w 210842"/>
                <a:gd name="connsiteY22" fmla="*/ 149798 h 331788"/>
                <a:gd name="connsiteX23" fmla="*/ 75804 w 210842"/>
                <a:gd name="connsiteY23" fmla="*/ 195682 h 331788"/>
                <a:gd name="connsiteX24" fmla="*/ 91341 w 210842"/>
                <a:gd name="connsiteY24" fmla="*/ 209850 h 331788"/>
                <a:gd name="connsiteX25" fmla="*/ 110762 w 210842"/>
                <a:gd name="connsiteY25" fmla="*/ 205986 h 331788"/>
                <a:gd name="connsiteX26" fmla="*/ 132774 w 210842"/>
                <a:gd name="connsiteY26" fmla="*/ 208562 h 331788"/>
                <a:gd name="connsiteX27" fmla="*/ 144426 w 210842"/>
                <a:gd name="connsiteY27" fmla="*/ 199546 h 331788"/>
                <a:gd name="connsiteX28" fmla="*/ 144426 w 210842"/>
                <a:gd name="connsiteY28" fmla="*/ 161873 h 331788"/>
                <a:gd name="connsiteX29" fmla="*/ 143531 w 210842"/>
                <a:gd name="connsiteY29" fmla="*/ 149225 h 331788"/>
                <a:gd name="connsiteX30" fmla="*/ 152712 w 210842"/>
                <a:gd name="connsiteY30" fmla="*/ 149225 h 331788"/>
                <a:gd name="connsiteX31" fmla="*/ 156079 w 210842"/>
                <a:gd name="connsiteY31" fmla="*/ 173787 h 331788"/>
                <a:gd name="connsiteX32" fmla="*/ 167732 w 210842"/>
                <a:gd name="connsiteY32" fmla="*/ 185379 h 331788"/>
                <a:gd name="connsiteX33" fmla="*/ 169027 w 210842"/>
                <a:gd name="connsiteY33" fmla="*/ 185379 h 331788"/>
                <a:gd name="connsiteX34" fmla="*/ 175847 w 210842"/>
                <a:gd name="connsiteY34" fmla="*/ 182053 h 331788"/>
                <a:gd name="connsiteX35" fmla="*/ 175847 w 210842"/>
                <a:gd name="connsiteY35" fmla="*/ 296829 h 331788"/>
                <a:gd name="connsiteX36" fmla="*/ 210842 w 210842"/>
                <a:gd name="connsiteY36" fmla="*/ 296829 h 331788"/>
                <a:gd name="connsiteX37" fmla="*/ 210842 w 210842"/>
                <a:gd name="connsiteY37" fmla="*/ 331788 h 331788"/>
                <a:gd name="connsiteX38" fmla="*/ 6054 w 210842"/>
                <a:gd name="connsiteY38" fmla="*/ 331788 h 331788"/>
                <a:gd name="connsiteX39" fmla="*/ 6054 w 210842"/>
                <a:gd name="connsiteY39" fmla="*/ 296829 h 331788"/>
                <a:gd name="connsiteX40" fmla="*/ 44938 w 210842"/>
                <a:gd name="connsiteY40" fmla="*/ 296829 h 331788"/>
                <a:gd name="connsiteX41" fmla="*/ 44938 w 210842"/>
                <a:gd name="connsiteY41" fmla="*/ 180300 h 331788"/>
                <a:gd name="connsiteX42" fmla="*/ 33273 w 210842"/>
                <a:gd name="connsiteY42" fmla="*/ 180300 h 331788"/>
                <a:gd name="connsiteX43" fmla="*/ 12535 w 210842"/>
                <a:gd name="connsiteY43" fmla="*/ 164762 h 331788"/>
                <a:gd name="connsiteX44" fmla="*/ 33273 w 210842"/>
                <a:gd name="connsiteY44" fmla="*/ 149225 h 331788"/>
                <a:gd name="connsiteX45" fmla="*/ 114647 w 210842"/>
                <a:gd name="connsiteY45" fmla="*/ 74613 h 331788"/>
                <a:gd name="connsiteX46" fmla="*/ 131479 w 210842"/>
                <a:gd name="connsiteY46" fmla="*/ 78477 h 331788"/>
                <a:gd name="connsiteX47" fmla="*/ 139247 w 210842"/>
                <a:gd name="connsiteY47" fmla="*/ 81053 h 331788"/>
                <a:gd name="connsiteX48" fmla="*/ 149606 w 210842"/>
                <a:gd name="connsiteY48" fmla="*/ 87493 h 331788"/>
                <a:gd name="connsiteX49" fmla="*/ 172426 w 210842"/>
                <a:gd name="connsiteY49" fmla="*/ 120336 h 331788"/>
                <a:gd name="connsiteX50" fmla="*/ 176997 w 210842"/>
                <a:gd name="connsiteY50" fmla="*/ 149225 h 331788"/>
                <a:gd name="connsiteX51" fmla="*/ 152712 w 210842"/>
                <a:gd name="connsiteY51" fmla="*/ 149225 h 331788"/>
                <a:gd name="connsiteX52" fmla="*/ 151224 w 210842"/>
                <a:gd name="connsiteY52" fmla="*/ 138367 h 331788"/>
                <a:gd name="connsiteX53" fmla="*/ 140542 w 210842"/>
                <a:gd name="connsiteY53" fmla="*/ 114540 h 331788"/>
                <a:gd name="connsiteX54" fmla="*/ 142606 w 210842"/>
                <a:gd name="connsiteY54" fmla="*/ 136154 h 331788"/>
                <a:gd name="connsiteX55" fmla="*/ 143531 w 210842"/>
                <a:gd name="connsiteY55" fmla="*/ 149225 h 331788"/>
                <a:gd name="connsiteX56" fmla="*/ 142955 w 210842"/>
                <a:gd name="connsiteY56" fmla="*/ 149225 h 331788"/>
                <a:gd name="connsiteX57" fmla="*/ 121742 w 210842"/>
                <a:gd name="connsiteY57" fmla="*/ 149225 h 331788"/>
                <a:gd name="connsiteX58" fmla="*/ 119886 w 210842"/>
                <a:gd name="connsiteY58" fmla="*/ 129714 h 331788"/>
                <a:gd name="connsiteX59" fmla="*/ 114647 w 210842"/>
                <a:gd name="connsiteY59" fmla="*/ 74613 h 331788"/>
                <a:gd name="connsiteX60" fmla="*/ 106878 w 210842"/>
                <a:gd name="connsiteY60" fmla="*/ 74613 h 331788"/>
                <a:gd name="connsiteX61" fmla="*/ 101962 w 210842"/>
                <a:gd name="connsiteY61" fmla="*/ 114822 h 331788"/>
                <a:gd name="connsiteX62" fmla="*/ 97756 w 210842"/>
                <a:gd name="connsiteY62" fmla="*/ 149225 h 331788"/>
                <a:gd name="connsiteX63" fmla="*/ 93839 w 210842"/>
                <a:gd name="connsiteY63" fmla="*/ 149225 h 331788"/>
                <a:gd name="connsiteX64" fmla="*/ 80095 w 210842"/>
                <a:gd name="connsiteY64" fmla="*/ 149225 h 331788"/>
                <a:gd name="connsiteX65" fmla="*/ 77777 w 210842"/>
                <a:gd name="connsiteY65" fmla="*/ 149225 h 331788"/>
                <a:gd name="connsiteX66" fmla="*/ 79688 w 210842"/>
                <a:gd name="connsiteY66" fmla="*/ 114540 h 331788"/>
                <a:gd name="connsiteX67" fmla="*/ 75804 w 210842"/>
                <a:gd name="connsiteY67" fmla="*/ 118404 h 331788"/>
                <a:gd name="connsiteX68" fmla="*/ 73214 w 210842"/>
                <a:gd name="connsiteY68" fmla="*/ 123556 h 331788"/>
                <a:gd name="connsiteX69" fmla="*/ 43434 w 210842"/>
                <a:gd name="connsiteY69" fmla="*/ 142875 h 331788"/>
                <a:gd name="connsiteX70" fmla="*/ 39550 w 210842"/>
                <a:gd name="connsiteY70" fmla="*/ 142875 h 331788"/>
                <a:gd name="connsiteX71" fmla="*/ 4591 w 210842"/>
                <a:gd name="connsiteY71" fmla="*/ 123556 h 331788"/>
                <a:gd name="connsiteX72" fmla="*/ 3296 w 210842"/>
                <a:gd name="connsiteY72" fmla="*/ 106812 h 331788"/>
                <a:gd name="connsiteX73" fmla="*/ 21423 w 210842"/>
                <a:gd name="connsiteY73" fmla="*/ 105524 h 331788"/>
                <a:gd name="connsiteX74" fmla="*/ 43434 w 210842"/>
                <a:gd name="connsiteY74" fmla="*/ 118404 h 331788"/>
                <a:gd name="connsiteX75" fmla="*/ 52498 w 210842"/>
                <a:gd name="connsiteY75" fmla="*/ 109388 h 331788"/>
                <a:gd name="connsiteX76" fmla="*/ 55087 w 210842"/>
                <a:gd name="connsiteY76" fmla="*/ 104236 h 331788"/>
                <a:gd name="connsiteX77" fmla="*/ 78393 w 210842"/>
                <a:gd name="connsiteY77" fmla="*/ 81053 h 331788"/>
                <a:gd name="connsiteX78" fmla="*/ 95225 w 210842"/>
                <a:gd name="connsiteY78" fmla="*/ 75901 h 331788"/>
                <a:gd name="connsiteX79" fmla="*/ 106878 w 210842"/>
                <a:gd name="connsiteY79" fmla="*/ 74613 h 331788"/>
                <a:gd name="connsiteX80" fmla="*/ 110036 w 210842"/>
                <a:gd name="connsiteY80" fmla="*/ 0 h 331788"/>
                <a:gd name="connsiteX81" fmla="*/ 145755 w 210842"/>
                <a:gd name="connsiteY81" fmla="*/ 34925 h 331788"/>
                <a:gd name="connsiteX82" fmla="*/ 110036 w 210842"/>
                <a:gd name="connsiteY82" fmla="*/ 69850 h 331788"/>
                <a:gd name="connsiteX83" fmla="*/ 74317 w 210842"/>
                <a:gd name="connsiteY83" fmla="*/ 34925 h 331788"/>
                <a:gd name="connsiteX84" fmla="*/ 110036 w 210842"/>
                <a:gd name="connsiteY8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10842" h="331788">
                  <a:moveTo>
                    <a:pt x="175847" y="180300"/>
                  </a:moveTo>
                  <a:lnTo>
                    <a:pt x="177686" y="180300"/>
                  </a:lnTo>
                  <a:lnTo>
                    <a:pt x="177281" y="181354"/>
                  </a:lnTo>
                  <a:lnTo>
                    <a:pt x="175847" y="182053"/>
                  </a:lnTo>
                  <a:close/>
                  <a:moveTo>
                    <a:pt x="176997" y="149225"/>
                  </a:moveTo>
                  <a:lnTo>
                    <a:pt x="181031" y="149225"/>
                  </a:lnTo>
                  <a:cubicBezTo>
                    <a:pt x="193992" y="149225"/>
                    <a:pt x="203065" y="155699"/>
                    <a:pt x="203065" y="164762"/>
                  </a:cubicBezTo>
                  <a:cubicBezTo>
                    <a:pt x="203065" y="173826"/>
                    <a:pt x="193992" y="180300"/>
                    <a:pt x="181031" y="180300"/>
                  </a:cubicBezTo>
                  <a:cubicBezTo>
                    <a:pt x="181031" y="180300"/>
                    <a:pt x="181031" y="180300"/>
                    <a:pt x="180383" y="180300"/>
                  </a:cubicBezTo>
                  <a:lnTo>
                    <a:pt x="177686" y="180300"/>
                  </a:lnTo>
                  <a:lnTo>
                    <a:pt x="180680" y="172499"/>
                  </a:lnTo>
                  <a:close/>
                  <a:moveTo>
                    <a:pt x="97756" y="149225"/>
                  </a:moveTo>
                  <a:lnTo>
                    <a:pt x="114341" y="149225"/>
                  </a:lnTo>
                  <a:lnTo>
                    <a:pt x="121742" y="149225"/>
                  </a:lnTo>
                  <a:lnTo>
                    <a:pt x="122577" y="158009"/>
                  </a:lnTo>
                  <a:cubicBezTo>
                    <a:pt x="123710" y="169923"/>
                    <a:pt x="123710" y="169923"/>
                    <a:pt x="123710" y="169923"/>
                  </a:cubicBezTo>
                  <a:cubicBezTo>
                    <a:pt x="110762" y="185379"/>
                    <a:pt x="110762" y="185379"/>
                    <a:pt x="110762" y="185379"/>
                  </a:cubicBezTo>
                  <a:cubicBezTo>
                    <a:pt x="95225" y="169923"/>
                    <a:pt x="95225" y="169923"/>
                    <a:pt x="95225" y="169923"/>
                  </a:cubicBezTo>
                  <a:close/>
                  <a:moveTo>
                    <a:pt x="33273" y="149225"/>
                  </a:moveTo>
                  <a:cubicBezTo>
                    <a:pt x="33273" y="149225"/>
                    <a:pt x="33273" y="149225"/>
                    <a:pt x="65676" y="149225"/>
                  </a:cubicBezTo>
                  <a:cubicBezTo>
                    <a:pt x="65676" y="149225"/>
                    <a:pt x="65676" y="149225"/>
                    <a:pt x="67478" y="149225"/>
                  </a:cubicBezTo>
                  <a:lnTo>
                    <a:pt x="77777" y="149225"/>
                  </a:lnTo>
                  <a:lnTo>
                    <a:pt x="77746" y="149798"/>
                  </a:lnTo>
                  <a:cubicBezTo>
                    <a:pt x="77098" y="164449"/>
                    <a:pt x="76451" y="180871"/>
                    <a:pt x="75804" y="195682"/>
                  </a:cubicBezTo>
                  <a:cubicBezTo>
                    <a:pt x="75804" y="204698"/>
                    <a:pt x="82277" y="209850"/>
                    <a:pt x="91341" y="209850"/>
                  </a:cubicBezTo>
                  <a:cubicBezTo>
                    <a:pt x="97815" y="211138"/>
                    <a:pt x="105583" y="205986"/>
                    <a:pt x="110762" y="205986"/>
                  </a:cubicBezTo>
                  <a:cubicBezTo>
                    <a:pt x="118531" y="205986"/>
                    <a:pt x="127594" y="209850"/>
                    <a:pt x="132774" y="208562"/>
                  </a:cubicBezTo>
                  <a:cubicBezTo>
                    <a:pt x="140542" y="208562"/>
                    <a:pt x="144426" y="203410"/>
                    <a:pt x="144426" y="199546"/>
                  </a:cubicBezTo>
                  <a:cubicBezTo>
                    <a:pt x="145721" y="194395"/>
                    <a:pt x="145398" y="178939"/>
                    <a:pt x="144426" y="161873"/>
                  </a:cubicBezTo>
                  <a:lnTo>
                    <a:pt x="143531" y="149225"/>
                  </a:lnTo>
                  <a:lnTo>
                    <a:pt x="152712" y="149225"/>
                  </a:lnTo>
                  <a:lnTo>
                    <a:pt x="156079" y="173787"/>
                  </a:lnTo>
                  <a:cubicBezTo>
                    <a:pt x="156079" y="180227"/>
                    <a:pt x="161259" y="185379"/>
                    <a:pt x="167732" y="185379"/>
                  </a:cubicBezTo>
                  <a:cubicBezTo>
                    <a:pt x="169027" y="185379"/>
                    <a:pt x="169027" y="185379"/>
                    <a:pt x="169027" y="185379"/>
                  </a:cubicBezTo>
                  <a:lnTo>
                    <a:pt x="175847" y="182053"/>
                  </a:lnTo>
                  <a:lnTo>
                    <a:pt x="175847" y="296829"/>
                  </a:lnTo>
                  <a:cubicBezTo>
                    <a:pt x="175847" y="296829"/>
                    <a:pt x="175847" y="296829"/>
                    <a:pt x="210842" y="296829"/>
                  </a:cubicBezTo>
                  <a:cubicBezTo>
                    <a:pt x="210842" y="296829"/>
                    <a:pt x="210842" y="296829"/>
                    <a:pt x="210842" y="331788"/>
                  </a:cubicBezTo>
                  <a:cubicBezTo>
                    <a:pt x="210842" y="331788"/>
                    <a:pt x="210842" y="331788"/>
                    <a:pt x="6054" y="331788"/>
                  </a:cubicBezTo>
                  <a:cubicBezTo>
                    <a:pt x="6054" y="331788"/>
                    <a:pt x="6054" y="331788"/>
                    <a:pt x="6054" y="296829"/>
                  </a:cubicBezTo>
                  <a:cubicBezTo>
                    <a:pt x="6054" y="296829"/>
                    <a:pt x="6054" y="296829"/>
                    <a:pt x="44938" y="296829"/>
                  </a:cubicBezTo>
                  <a:cubicBezTo>
                    <a:pt x="44938" y="296829"/>
                    <a:pt x="44938" y="296829"/>
                    <a:pt x="44938" y="180300"/>
                  </a:cubicBezTo>
                  <a:cubicBezTo>
                    <a:pt x="44938" y="180300"/>
                    <a:pt x="44938" y="180300"/>
                    <a:pt x="33273" y="180300"/>
                  </a:cubicBezTo>
                  <a:cubicBezTo>
                    <a:pt x="21608" y="180300"/>
                    <a:pt x="12535" y="173826"/>
                    <a:pt x="12535" y="164762"/>
                  </a:cubicBezTo>
                  <a:cubicBezTo>
                    <a:pt x="12535" y="155699"/>
                    <a:pt x="21608" y="149225"/>
                    <a:pt x="33273" y="149225"/>
                  </a:cubicBezTo>
                  <a:close/>
                  <a:moveTo>
                    <a:pt x="114647" y="74613"/>
                  </a:moveTo>
                  <a:cubicBezTo>
                    <a:pt x="121121" y="75901"/>
                    <a:pt x="126300" y="75901"/>
                    <a:pt x="131479" y="78477"/>
                  </a:cubicBezTo>
                  <a:cubicBezTo>
                    <a:pt x="134068" y="78477"/>
                    <a:pt x="136658" y="79765"/>
                    <a:pt x="139247" y="81053"/>
                  </a:cubicBezTo>
                  <a:cubicBezTo>
                    <a:pt x="143132" y="82341"/>
                    <a:pt x="145721" y="84917"/>
                    <a:pt x="149606" y="87493"/>
                  </a:cubicBezTo>
                  <a:cubicBezTo>
                    <a:pt x="159316" y="95221"/>
                    <a:pt x="167085" y="106168"/>
                    <a:pt x="172426" y="120336"/>
                  </a:cubicBezTo>
                  <a:lnTo>
                    <a:pt x="176997" y="149225"/>
                  </a:lnTo>
                  <a:lnTo>
                    <a:pt x="152712" y="149225"/>
                  </a:lnTo>
                  <a:lnTo>
                    <a:pt x="151224" y="138367"/>
                  </a:lnTo>
                  <a:cubicBezTo>
                    <a:pt x="148635" y="128386"/>
                    <a:pt x="145074" y="120336"/>
                    <a:pt x="140542" y="114540"/>
                  </a:cubicBezTo>
                  <a:cubicBezTo>
                    <a:pt x="141190" y="120336"/>
                    <a:pt x="141918" y="127903"/>
                    <a:pt x="142606" y="136154"/>
                  </a:cubicBezTo>
                  <a:lnTo>
                    <a:pt x="143531" y="149225"/>
                  </a:lnTo>
                  <a:lnTo>
                    <a:pt x="142955" y="149225"/>
                  </a:lnTo>
                  <a:lnTo>
                    <a:pt x="121742" y="149225"/>
                  </a:lnTo>
                  <a:lnTo>
                    <a:pt x="119886" y="129714"/>
                  </a:lnTo>
                  <a:cubicBezTo>
                    <a:pt x="118612" y="116311"/>
                    <a:pt x="116913" y="98440"/>
                    <a:pt x="114647" y="74613"/>
                  </a:cubicBezTo>
                  <a:close/>
                  <a:moveTo>
                    <a:pt x="106878" y="74613"/>
                  </a:moveTo>
                  <a:cubicBezTo>
                    <a:pt x="106878" y="74613"/>
                    <a:pt x="106878" y="74613"/>
                    <a:pt x="101962" y="114822"/>
                  </a:cubicBezTo>
                  <a:lnTo>
                    <a:pt x="97756" y="149225"/>
                  </a:lnTo>
                  <a:lnTo>
                    <a:pt x="93839" y="149225"/>
                  </a:lnTo>
                  <a:cubicBezTo>
                    <a:pt x="88206" y="149225"/>
                    <a:pt x="83700" y="149225"/>
                    <a:pt x="80095" y="149225"/>
                  </a:cubicBezTo>
                  <a:lnTo>
                    <a:pt x="77777" y="149225"/>
                  </a:lnTo>
                  <a:lnTo>
                    <a:pt x="79688" y="114540"/>
                  </a:lnTo>
                  <a:cubicBezTo>
                    <a:pt x="78393" y="115828"/>
                    <a:pt x="77098" y="117116"/>
                    <a:pt x="75804" y="118404"/>
                  </a:cubicBezTo>
                  <a:cubicBezTo>
                    <a:pt x="74509" y="120980"/>
                    <a:pt x="74509" y="122268"/>
                    <a:pt x="73214" y="123556"/>
                  </a:cubicBezTo>
                  <a:cubicBezTo>
                    <a:pt x="66740" y="131284"/>
                    <a:pt x="58971" y="142875"/>
                    <a:pt x="43434" y="142875"/>
                  </a:cubicBezTo>
                  <a:cubicBezTo>
                    <a:pt x="42139" y="142875"/>
                    <a:pt x="40845" y="142875"/>
                    <a:pt x="39550" y="142875"/>
                  </a:cubicBezTo>
                  <a:cubicBezTo>
                    <a:pt x="24013" y="140299"/>
                    <a:pt x="5886" y="126132"/>
                    <a:pt x="4591" y="123556"/>
                  </a:cubicBezTo>
                  <a:cubicBezTo>
                    <a:pt x="-588" y="119692"/>
                    <a:pt x="-1883" y="111964"/>
                    <a:pt x="3296" y="106812"/>
                  </a:cubicBezTo>
                  <a:cubicBezTo>
                    <a:pt x="7181" y="101660"/>
                    <a:pt x="14949" y="100372"/>
                    <a:pt x="21423" y="105524"/>
                  </a:cubicBezTo>
                  <a:cubicBezTo>
                    <a:pt x="27897" y="111964"/>
                    <a:pt x="38255" y="117116"/>
                    <a:pt x="43434" y="118404"/>
                  </a:cubicBezTo>
                  <a:cubicBezTo>
                    <a:pt x="44729" y="118404"/>
                    <a:pt x="48613" y="114540"/>
                    <a:pt x="52498" y="109388"/>
                  </a:cubicBezTo>
                  <a:cubicBezTo>
                    <a:pt x="53792" y="108100"/>
                    <a:pt x="53792" y="105524"/>
                    <a:pt x="55087" y="104236"/>
                  </a:cubicBezTo>
                  <a:cubicBezTo>
                    <a:pt x="60266" y="96508"/>
                    <a:pt x="68035" y="87493"/>
                    <a:pt x="78393" y="81053"/>
                  </a:cubicBezTo>
                  <a:cubicBezTo>
                    <a:pt x="84867" y="78477"/>
                    <a:pt x="90046" y="77189"/>
                    <a:pt x="95225" y="75901"/>
                  </a:cubicBezTo>
                  <a:cubicBezTo>
                    <a:pt x="99109" y="75901"/>
                    <a:pt x="102994" y="74613"/>
                    <a:pt x="106878" y="74613"/>
                  </a:cubicBezTo>
                  <a:close/>
                  <a:moveTo>
                    <a:pt x="110036" y="0"/>
                  </a:moveTo>
                  <a:cubicBezTo>
                    <a:pt x="129763" y="0"/>
                    <a:pt x="145755" y="15636"/>
                    <a:pt x="145755" y="34925"/>
                  </a:cubicBezTo>
                  <a:cubicBezTo>
                    <a:pt x="145755" y="54214"/>
                    <a:pt x="129763" y="69850"/>
                    <a:pt x="110036" y="69850"/>
                  </a:cubicBezTo>
                  <a:cubicBezTo>
                    <a:pt x="90309" y="69850"/>
                    <a:pt x="74317" y="54214"/>
                    <a:pt x="74317" y="34925"/>
                  </a:cubicBezTo>
                  <a:cubicBezTo>
                    <a:pt x="74317" y="15636"/>
                    <a:pt x="90309" y="0"/>
                    <a:pt x="1100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ślíḓe"/>
            <p:cNvSpPr/>
            <p:nvPr/>
          </p:nvSpPr>
          <p:spPr bwMode="auto">
            <a:xfrm>
              <a:off x="6097744" y="2225331"/>
              <a:ext cx="457778" cy="584160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sp>
        <p:nvSpPr>
          <p:cNvPr id="3" name="矩形 2"/>
          <p:cNvSpPr/>
          <p:nvPr/>
        </p:nvSpPr>
        <p:spPr>
          <a:xfrm>
            <a:off x="2247900" y="1828800"/>
            <a:ext cx="7810500" cy="330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ïṥlïḑè"/>
          <p:cNvSpPr/>
          <p:nvPr/>
        </p:nvSpPr>
        <p:spPr>
          <a:xfrm>
            <a:off x="4692310" y="3021013"/>
            <a:ext cx="3048000" cy="815975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isḷîďe"/>
          <p:cNvSpPr/>
          <p:nvPr/>
        </p:nvSpPr>
        <p:spPr>
          <a:xfrm>
            <a:off x="3940699" y="3114118"/>
            <a:ext cx="871200" cy="619200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3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1488" y="316210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活动财务预算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>
            <a:off x="792105" y="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90500" y="788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3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1004" y="368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活动财务预算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06c7f2db-f72a-440b-98bb-44f1ef76b4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9720" y="2132856"/>
            <a:ext cx="9992562" cy="2815606"/>
            <a:chOff x="1099720" y="2132856"/>
            <a:chExt cx="9992562" cy="2815606"/>
          </a:xfrm>
        </p:grpSpPr>
        <p:grpSp>
          <p:nvGrpSpPr>
            <p:cNvPr id="6" name="îṥľîďê"/>
            <p:cNvGrpSpPr/>
            <p:nvPr/>
          </p:nvGrpSpPr>
          <p:grpSpPr>
            <a:xfrm>
              <a:off x="1436593" y="2132856"/>
              <a:ext cx="9318815" cy="1545068"/>
              <a:chOff x="1431784" y="2740463"/>
              <a:chExt cx="9318815" cy="1545068"/>
            </a:xfrm>
          </p:grpSpPr>
          <p:sp>
            <p:nvSpPr>
              <p:cNvPr id="23" name="iṡḷîḓè"/>
              <p:cNvSpPr/>
              <p:nvPr/>
            </p:nvSpPr>
            <p:spPr>
              <a:xfrm rot="2702816">
                <a:off x="1431784" y="2740474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îśļîḑè"/>
              <p:cNvSpPr/>
              <p:nvPr/>
            </p:nvSpPr>
            <p:spPr>
              <a:xfrm rot="2702816">
                <a:off x="3371520" y="2740473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íśḷide"/>
              <p:cNvSpPr/>
              <p:nvPr/>
            </p:nvSpPr>
            <p:spPr>
              <a:xfrm rot="2702816">
                <a:off x="5311257" y="2740471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íṣľîḓe"/>
              <p:cNvSpPr/>
              <p:nvPr/>
            </p:nvSpPr>
            <p:spPr>
              <a:xfrm rot="2702816">
                <a:off x="7250992" y="2740468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7" name="i$ľîde"/>
              <p:cNvGrpSpPr/>
              <p:nvPr/>
            </p:nvGrpSpPr>
            <p:grpSpPr>
              <a:xfrm>
                <a:off x="1518512" y="2827198"/>
                <a:ext cx="9232087" cy="1371610"/>
                <a:chOff x="1518512" y="2827198"/>
                <a:chExt cx="9232087" cy="1371610"/>
              </a:xfrm>
            </p:grpSpPr>
            <p:sp>
              <p:nvSpPr>
                <p:cNvPr id="29" name="išlïḑè"/>
                <p:cNvSpPr/>
                <p:nvPr/>
              </p:nvSpPr>
              <p:spPr>
                <a:xfrm rot="2702816">
                  <a:off x="1518512" y="2827206"/>
                  <a:ext cx="1371601" cy="1371601"/>
                </a:xfrm>
                <a:custGeom>
                  <a:avLst/>
                  <a:gdLst>
                    <a:gd name="connsiteX0" fmla="*/ 66957 w 1371601"/>
                    <a:gd name="connsiteY0" fmla="*/ 66957 h 1371601"/>
                    <a:gd name="connsiteX1" fmla="*/ 228605 w 1371601"/>
                    <a:gd name="connsiteY1" fmla="*/ 0 h 1371601"/>
                    <a:gd name="connsiteX2" fmla="*/ 1142995 w 1371601"/>
                    <a:gd name="connsiteY2" fmla="*/ 0 h 1371601"/>
                    <a:gd name="connsiteX3" fmla="*/ 1371601 w 1371601"/>
                    <a:gd name="connsiteY3" fmla="*/ 228605 h 1371601"/>
                    <a:gd name="connsiteX4" fmla="*/ 1371601 w 1371601"/>
                    <a:gd name="connsiteY4" fmla="*/ 1142995 h 1371601"/>
                    <a:gd name="connsiteX5" fmla="*/ 1142995 w 1371601"/>
                    <a:gd name="connsiteY5" fmla="*/ 1371601 h 1371601"/>
                    <a:gd name="connsiteX6" fmla="*/ 228605 w 1371601"/>
                    <a:gd name="connsiteY6" fmla="*/ 1371600 h 1371601"/>
                    <a:gd name="connsiteX7" fmla="*/ 182533 w 1371601"/>
                    <a:gd name="connsiteY7" fmla="*/ 1366956 h 1371601"/>
                    <a:gd name="connsiteX8" fmla="*/ 160847 w 1371601"/>
                    <a:gd name="connsiteY8" fmla="*/ 1360224 h 1371601"/>
                    <a:gd name="connsiteX9" fmla="*/ 707768 w 1371601"/>
                    <a:gd name="connsiteY9" fmla="*/ 812406 h 1371601"/>
                    <a:gd name="connsiteX10" fmla="*/ 782073 w 1371601"/>
                    <a:gd name="connsiteY10" fmla="*/ 886588 h 1371601"/>
                    <a:gd name="connsiteX11" fmla="*/ 781829 w 1371601"/>
                    <a:gd name="connsiteY11" fmla="*/ 589614 h 1371601"/>
                    <a:gd name="connsiteX12" fmla="*/ 484854 w 1371601"/>
                    <a:gd name="connsiteY12" fmla="*/ 589857 h 1371601"/>
                    <a:gd name="connsiteX13" fmla="*/ 559160 w 1371601"/>
                    <a:gd name="connsiteY13" fmla="*/ 664040 h 1371601"/>
                    <a:gd name="connsiteX14" fmla="*/ 11843 w 1371601"/>
                    <a:gd name="connsiteY14" fmla="*/ 1212254 h 1371601"/>
                    <a:gd name="connsiteX15" fmla="*/ 4645 w 1371601"/>
                    <a:gd name="connsiteY15" fmla="*/ 1189067 h 1371601"/>
                    <a:gd name="connsiteX16" fmla="*/ 0 w 1371601"/>
                    <a:gd name="connsiteY16" fmla="*/ 1142995 h 1371601"/>
                    <a:gd name="connsiteX17" fmla="*/ 0 w 1371601"/>
                    <a:gd name="connsiteY17" fmla="*/ 228604 h 1371601"/>
                    <a:gd name="connsiteX18" fmla="*/ 66957 w 1371601"/>
                    <a:gd name="connsiteY18" fmla="*/ 66957 h 1371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371601" h="1371601">
                      <a:moveTo>
                        <a:pt x="66957" y="66957"/>
                      </a:moveTo>
                      <a:cubicBezTo>
                        <a:pt x="108326" y="25588"/>
                        <a:pt x="165477" y="0"/>
                        <a:pt x="228605" y="0"/>
                      </a:cubicBezTo>
                      <a:lnTo>
                        <a:pt x="1142995" y="0"/>
                      </a:lnTo>
                      <a:cubicBezTo>
                        <a:pt x="1269250" y="0"/>
                        <a:pt x="1371600" y="102351"/>
                        <a:pt x="1371601" y="228605"/>
                      </a:cubicBezTo>
                      <a:lnTo>
                        <a:pt x="1371601" y="1142995"/>
                      </a:lnTo>
                      <a:cubicBezTo>
                        <a:pt x="1371600" y="1269250"/>
                        <a:pt x="1269250" y="1371600"/>
                        <a:pt x="1142995" y="1371601"/>
                      </a:cubicBezTo>
                      <a:lnTo>
                        <a:pt x="228605" y="1371600"/>
                      </a:lnTo>
                      <a:cubicBezTo>
                        <a:pt x="212823" y="1371599"/>
                        <a:pt x="197416" y="1370001"/>
                        <a:pt x="182533" y="1366956"/>
                      </a:cubicBezTo>
                      <a:lnTo>
                        <a:pt x="160847" y="1360224"/>
                      </a:lnTo>
                      <a:lnTo>
                        <a:pt x="707768" y="812406"/>
                      </a:lnTo>
                      <a:lnTo>
                        <a:pt x="782073" y="886588"/>
                      </a:lnTo>
                      <a:lnTo>
                        <a:pt x="781829" y="589614"/>
                      </a:lnTo>
                      <a:lnTo>
                        <a:pt x="484854" y="589857"/>
                      </a:lnTo>
                      <a:lnTo>
                        <a:pt x="559160" y="664040"/>
                      </a:lnTo>
                      <a:lnTo>
                        <a:pt x="11843" y="1212254"/>
                      </a:lnTo>
                      <a:lnTo>
                        <a:pt x="4645" y="1189067"/>
                      </a:lnTo>
                      <a:cubicBezTo>
                        <a:pt x="1599" y="1174185"/>
                        <a:pt x="0" y="1158777"/>
                        <a:pt x="0" y="1142995"/>
                      </a:cubicBezTo>
                      <a:lnTo>
                        <a:pt x="0" y="228604"/>
                      </a:lnTo>
                      <a:cubicBezTo>
                        <a:pt x="0" y="165477"/>
                        <a:pt x="25588" y="108326"/>
                        <a:pt x="66957" y="6695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íślïḓé"/>
                <p:cNvSpPr txBox="1"/>
                <p:nvPr/>
              </p:nvSpPr>
              <p:spPr>
                <a:xfrm>
                  <a:off x="2475920" y="3282173"/>
                  <a:ext cx="527709" cy="461665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r>
                    <a:rPr lang="en-US" sz="2400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01</a:t>
                  </a:r>
                  <a:endParaRPr lang="en-US" sz="2400" b="1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íṩļíḋê"/>
                <p:cNvSpPr/>
                <p:nvPr/>
              </p:nvSpPr>
              <p:spPr>
                <a:xfrm rot="2702816">
                  <a:off x="3458249" y="2827207"/>
                  <a:ext cx="1371601" cy="1371601"/>
                </a:xfrm>
                <a:custGeom>
                  <a:avLst/>
                  <a:gdLst>
                    <a:gd name="connsiteX0" fmla="*/ 66957 w 1371601"/>
                    <a:gd name="connsiteY0" fmla="*/ 66957 h 1371601"/>
                    <a:gd name="connsiteX1" fmla="*/ 228605 w 1371601"/>
                    <a:gd name="connsiteY1" fmla="*/ 0 h 1371601"/>
                    <a:gd name="connsiteX2" fmla="*/ 1142995 w 1371601"/>
                    <a:gd name="connsiteY2" fmla="*/ 0 h 1371601"/>
                    <a:gd name="connsiteX3" fmla="*/ 1371601 w 1371601"/>
                    <a:gd name="connsiteY3" fmla="*/ 228605 h 1371601"/>
                    <a:gd name="connsiteX4" fmla="*/ 1371601 w 1371601"/>
                    <a:gd name="connsiteY4" fmla="*/ 1142995 h 1371601"/>
                    <a:gd name="connsiteX5" fmla="*/ 1142995 w 1371601"/>
                    <a:gd name="connsiteY5" fmla="*/ 1371601 h 1371601"/>
                    <a:gd name="connsiteX6" fmla="*/ 228605 w 1371601"/>
                    <a:gd name="connsiteY6" fmla="*/ 1371600 h 1371601"/>
                    <a:gd name="connsiteX7" fmla="*/ 182533 w 1371601"/>
                    <a:gd name="connsiteY7" fmla="*/ 1366956 h 1371601"/>
                    <a:gd name="connsiteX8" fmla="*/ 160847 w 1371601"/>
                    <a:gd name="connsiteY8" fmla="*/ 1360224 h 1371601"/>
                    <a:gd name="connsiteX9" fmla="*/ 707768 w 1371601"/>
                    <a:gd name="connsiteY9" fmla="*/ 812406 h 1371601"/>
                    <a:gd name="connsiteX10" fmla="*/ 782073 w 1371601"/>
                    <a:gd name="connsiteY10" fmla="*/ 886588 h 1371601"/>
                    <a:gd name="connsiteX11" fmla="*/ 781829 w 1371601"/>
                    <a:gd name="connsiteY11" fmla="*/ 589614 h 1371601"/>
                    <a:gd name="connsiteX12" fmla="*/ 484854 w 1371601"/>
                    <a:gd name="connsiteY12" fmla="*/ 589857 h 1371601"/>
                    <a:gd name="connsiteX13" fmla="*/ 559160 w 1371601"/>
                    <a:gd name="connsiteY13" fmla="*/ 664040 h 1371601"/>
                    <a:gd name="connsiteX14" fmla="*/ 11843 w 1371601"/>
                    <a:gd name="connsiteY14" fmla="*/ 1212254 h 1371601"/>
                    <a:gd name="connsiteX15" fmla="*/ 4645 w 1371601"/>
                    <a:gd name="connsiteY15" fmla="*/ 1189067 h 1371601"/>
                    <a:gd name="connsiteX16" fmla="*/ 0 w 1371601"/>
                    <a:gd name="connsiteY16" fmla="*/ 1142995 h 1371601"/>
                    <a:gd name="connsiteX17" fmla="*/ 0 w 1371601"/>
                    <a:gd name="connsiteY17" fmla="*/ 228604 h 1371601"/>
                    <a:gd name="connsiteX18" fmla="*/ 66957 w 1371601"/>
                    <a:gd name="connsiteY18" fmla="*/ 66957 h 1371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371601" h="1371601">
                      <a:moveTo>
                        <a:pt x="66957" y="66957"/>
                      </a:moveTo>
                      <a:cubicBezTo>
                        <a:pt x="108326" y="25588"/>
                        <a:pt x="165477" y="0"/>
                        <a:pt x="228605" y="0"/>
                      </a:cubicBezTo>
                      <a:lnTo>
                        <a:pt x="1142995" y="0"/>
                      </a:lnTo>
                      <a:cubicBezTo>
                        <a:pt x="1269250" y="0"/>
                        <a:pt x="1371600" y="102351"/>
                        <a:pt x="1371601" y="228605"/>
                      </a:cubicBezTo>
                      <a:lnTo>
                        <a:pt x="1371601" y="1142995"/>
                      </a:lnTo>
                      <a:cubicBezTo>
                        <a:pt x="1371600" y="1269250"/>
                        <a:pt x="1269250" y="1371600"/>
                        <a:pt x="1142995" y="1371601"/>
                      </a:cubicBezTo>
                      <a:lnTo>
                        <a:pt x="228605" y="1371600"/>
                      </a:lnTo>
                      <a:cubicBezTo>
                        <a:pt x="212823" y="1371599"/>
                        <a:pt x="197416" y="1370001"/>
                        <a:pt x="182533" y="1366956"/>
                      </a:cubicBezTo>
                      <a:lnTo>
                        <a:pt x="160847" y="1360224"/>
                      </a:lnTo>
                      <a:lnTo>
                        <a:pt x="707768" y="812406"/>
                      </a:lnTo>
                      <a:lnTo>
                        <a:pt x="782073" y="886588"/>
                      </a:lnTo>
                      <a:lnTo>
                        <a:pt x="781829" y="589614"/>
                      </a:lnTo>
                      <a:lnTo>
                        <a:pt x="484854" y="589857"/>
                      </a:lnTo>
                      <a:lnTo>
                        <a:pt x="559160" y="664040"/>
                      </a:lnTo>
                      <a:lnTo>
                        <a:pt x="11843" y="1212254"/>
                      </a:lnTo>
                      <a:lnTo>
                        <a:pt x="4645" y="1189067"/>
                      </a:lnTo>
                      <a:cubicBezTo>
                        <a:pt x="1599" y="1174185"/>
                        <a:pt x="0" y="1158777"/>
                        <a:pt x="0" y="1142995"/>
                      </a:cubicBezTo>
                      <a:lnTo>
                        <a:pt x="0" y="228604"/>
                      </a:lnTo>
                      <a:cubicBezTo>
                        <a:pt x="0" y="165477"/>
                        <a:pt x="25588" y="108326"/>
                        <a:pt x="66957" y="6695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iṣḷïḓê"/>
                <p:cNvSpPr txBox="1"/>
                <p:nvPr/>
              </p:nvSpPr>
              <p:spPr>
                <a:xfrm>
                  <a:off x="4415657" y="3282174"/>
                  <a:ext cx="527709" cy="461665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r>
                    <a:rPr lang="en-US" sz="2400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02</a:t>
                  </a:r>
                  <a:endParaRPr lang="en-US" sz="2400" b="1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ïśľîḑè"/>
                <p:cNvSpPr/>
                <p:nvPr/>
              </p:nvSpPr>
              <p:spPr>
                <a:xfrm rot="2702816">
                  <a:off x="5397986" y="2827206"/>
                  <a:ext cx="1371601" cy="1371601"/>
                </a:xfrm>
                <a:custGeom>
                  <a:avLst/>
                  <a:gdLst>
                    <a:gd name="connsiteX0" fmla="*/ 66957 w 1371601"/>
                    <a:gd name="connsiteY0" fmla="*/ 66957 h 1371601"/>
                    <a:gd name="connsiteX1" fmla="*/ 228605 w 1371601"/>
                    <a:gd name="connsiteY1" fmla="*/ 0 h 1371601"/>
                    <a:gd name="connsiteX2" fmla="*/ 1142995 w 1371601"/>
                    <a:gd name="connsiteY2" fmla="*/ 0 h 1371601"/>
                    <a:gd name="connsiteX3" fmla="*/ 1371601 w 1371601"/>
                    <a:gd name="connsiteY3" fmla="*/ 228605 h 1371601"/>
                    <a:gd name="connsiteX4" fmla="*/ 1371601 w 1371601"/>
                    <a:gd name="connsiteY4" fmla="*/ 1142995 h 1371601"/>
                    <a:gd name="connsiteX5" fmla="*/ 1142995 w 1371601"/>
                    <a:gd name="connsiteY5" fmla="*/ 1371601 h 1371601"/>
                    <a:gd name="connsiteX6" fmla="*/ 228605 w 1371601"/>
                    <a:gd name="connsiteY6" fmla="*/ 1371600 h 1371601"/>
                    <a:gd name="connsiteX7" fmla="*/ 182533 w 1371601"/>
                    <a:gd name="connsiteY7" fmla="*/ 1366956 h 1371601"/>
                    <a:gd name="connsiteX8" fmla="*/ 160847 w 1371601"/>
                    <a:gd name="connsiteY8" fmla="*/ 1360224 h 1371601"/>
                    <a:gd name="connsiteX9" fmla="*/ 707768 w 1371601"/>
                    <a:gd name="connsiteY9" fmla="*/ 812406 h 1371601"/>
                    <a:gd name="connsiteX10" fmla="*/ 782073 w 1371601"/>
                    <a:gd name="connsiteY10" fmla="*/ 886588 h 1371601"/>
                    <a:gd name="connsiteX11" fmla="*/ 781829 w 1371601"/>
                    <a:gd name="connsiteY11" fmla="*/ 589614 h 1371601"/>
                    <a:gd name="connsiteX12" fmla="*/ 484854 w 1371601"/>
                    <a:gd name="connsiteY12" fmla="*/ 589857 h 1371601"/>
                    <a:gd name="connsiteX13" fmla="*/ 559160 w 1371601"/>
                    <a:gd name="connsiteY13" fmla="*/ 664040 h 1371601"/>
                    <a:gd name="connsiteX14" fmla="*/ 11843 w 1371601"/>
                    <a:gd name="connsiteY14" fmla="*/ 1212254 h 1371601"/>
                    <a:gd name="connsiteX15" fmla="*/ 4645 w 1371601"/>
                    <a:gd name="connsiteY15" fmla="*/ 1189067 h 1371601"/>
                    <a:gd name="connsiteX16" fmla="*/ 0 w 1371601"/>
                    <a:gd name="connsiteY16" fmla="*/ 1142995 h 1371601"/>
                    <a:gd name="connsiteX17" fmla="*/ 0 w 1371601"/>
                    <a:gd name="connsiteY17" fmla="*/ 228604 h 1371601"/>
                    <a:gd name="connsiteX18" fmla="*/ 66957 w 1371601"/>
                    <a:gd name="connsiteY18" fmla="*/ 66957 h 1371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371601" h="1371601">
                      <a:moveTo>
                        <a:pt x="66957" y="66957"/>
                      </a:moveTo>
                      <a:cubicBezTo>
                        <a:pt x="108326" y="25588"/>
                        <a:pt x="165477" y="0"/>
                        <a:pt x="228605" y="0"/>
                      </a:cubicBezTo>
                      <a:lnTo>
                        <a:pt x="1142995" y="0"/>
                      </a:lnTo>
                      <a:cubicBezTo>
                        <a:pt x="1269250" y="0"/>
                        <a:pt x="1371600" y="102351"/>
                        <a:pt x="1371601" y="228605"/>
                      </a:cubicBezTo>
                      <a:lnTo>
                        <a:pt x="1371601" y="1142995"/>
                      </a:lnTo>
                      <a:cubicBezTo>
                        <a:pt x="1371600" y="1269250"/>
                        <a:pt x="1269250" y="1371600"/>
                        <a:pt x="1142995" y="1371601"/>
                      </a:cubicBezTo>
                      <a:lnTo>
                        <a:pt x="228605" y="1371600"/>
                      </a:lnTo>
                      <a:cubicBezTo>
                        <a:pt x="212823" y="1371599"/>
                        <a:pt x="197416" y="1370001"/>
                        <a:pt x="182533" y="1366956"/>
                      </a:cubicBezTo>
                      <a:lnTo>
                        <a:pt x="160847" y="1360224"/>
                      </a:lnTo>
                      <a:lnTo>
                        <a:pt x="707768" y="812406"/>
                      </a:lnTo>
                      <a:lnTo>
                        <a:pt x="782073" y="886588"/>
                      </a:lnTo>
                      <a:lnTo>
                        <a:pt x="781829" y="589614"/>
                      </a:lnTo>
                      <a:lnTo>
                        <a:pt x="484854" y="589857"/>
                      </a:lnTo>
                      <a:lnTo>
                        <a:pt x="559160" y="664040"/>
                      </a:lnTo>
                      <a:lnTo>
                        <a:pt x="11843" y="1212254"/>
                      </a:lnTo>
                      <a:lnTo>
                        <a:pt x="4645" y="1189067"/>
                      </a:lnTo>
                      <a:cubicBezTo>
                        <a:pt x="1599" y="1174185"/>
                        <a:pt x="0" y="1158777"/>
                        <a:pt x="0" y="1142995"/>
                      </a:cubicBezTo>
                      <a:lnTo>
                        <a:pt x="0" y="228604"/>
                      </a:lnTo>
                      <a:cubicBezTo>
                        <a:pt x="0" y="165477"/>
                        <a:pt x="25588" y="108326"/>
                        <a:pt x="66957" y="6695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îṩļîḑê"/>
                <p:cNvSpPr txBox="1"/>
                <p:nvPr/>
              </p:nvSpPr>
              <p:spPr>
                <a:xfrm>
                  <a:off x="6355394" y="3282173"/>
                  <a:ext cx="527709" cy="461665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r>
                    <a:rPr lang="en-US" sz="2400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03</a:t>
                  </a:r>
                  <a:endParaRPr lang="en-US" sz="2400" b="1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ïšḷíḍè"/>
                <p:cNvSpPr/>
                <p:nvPr/>
              </p:nvSpPr>
              <p:spPr>
                <a:xfrm rot="2702816">
                  <a:off x="7337723" y="2827203"/>
                  <a:ext cx="1371601" cy="1371601"/>
                </a:xfrm>
                <a:custGeom>
                  <a:avLst/>
                  <a:gdLst>
                    <a:gd name="connsiteX0" fmla="*/ 66957 w 1371601"/>
                    <a:gd name="connsiteY0" fmla="*/ 66957 h 1371601"/>
                    <a:gd name="connsiteX1" fmla="*/ 228605 w 1371601"/>
                    <a:gd name="connsiteY1" fmla="*/ 0 h 1371601"/>
                    <a:gd name="connsiteX2" fmla="*/ 1142995 w 1371601"/>
                    <a:gd name="connsiteY2" fmla="*/ 0 h 1371601"/>
                    <a:gd name="connsiteX3" fmla="*/ 1371601 w 1371601"/>
                    <a:gd name="connsiteY3" fmla="*/ 228605 h 1371601"/>
                    <a:gd name="connsiteX4" fmla="*/ 1371601 w 1371601"/>
                    <a:gd name="connsiteY4" fmla="*/ 1142995 h 1371601"/>
                    <a:gd name="connsiteX5" fmla="*/ 1142995 w 1371601"/>
                    <a:gd name="connsiteY5" fmla="*/ 1371601 h 1371601"/>
                    <a:gd name="connsiteX6" fmla="*/ 228605 w 1371601"/>
                    <a:gd name="connsiteY6" fmla="*/ 1371600 h 1371601"/>
                    <a:gd name="connsiteX7" fmla="*/ 182533 w 1371601"/>
                    <a:gd name="connsiteY7" fmla="*/ 1366956 h 1371601"/>
                    <a:gd name="connsiteX8" fmla="*/ 160847 w 1371601"/>
                    <a:gd name="connsiteY8" fmla="*/ 1360224 h 1371601"/>
                    <a:gd name="connsiteX9" fmla="*/ 707768 w 1371601"/>
                    <a:gd name="connsiteY9" fmla="*/ 812406 h 1371601"/>
                    <a:gd name="connsiteX10" fmla="*/ 782073 w 1371601"/>
                    <a:gd name="connsiteY10" fmla="*/ 886588 h 1371601"/>
                    <a:gd name="connsiteX11" fmla="*/ 781829 w 1371601"/>
                    <a:gd name="connsiteY11" fmla="*/ 589614 h 1371601"/>
                    <a:gd name="connsiteX12" fmla="*/ 484854 w 1371601"/>
                    <a:gd name="connsiteY12" fmla="*/ 589857 h 1371601"/>
                    <a:gd name="connsiteX13" fmla="*/ 559160 w 1371601"/>
                    <a:gd name="connsiteY13" fmla="*/ 664040 h 1371601"/>
                    <a:gd name="connsiteX14" fmla="*/ 11843 w 1371601"/>
                    <a:gd name="connsiteY14" fmla="*/ 1212254 h 1371601"/>
                    <a:gd name="connsiteX15" fmla="*/ 4645 w 1371601"/>
                    <a:gd name="connsiteY15" fmla="*/ 1189067 h 1371601"/>
                    <a:gd name="connsiteX16" fmla="*/ 0 w 1371601"/>
                    <a:gd name="connsiteY16" fmla="*/ 1142995 h 1371601"/>
                    <a:gd name="connsiteX17" fmla="*/ 0 w 1371601"/>
                    <a:gd name="connsiteY17" fmla="*/ 228604 h 1371601"/>
                    <a:gd name="connsiteX18" fmla="*/ 66957 w 1371601"/>
                    <a:gd name="connsiteY18" fmla="*/ 66957 h 1371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371601" h="1371601">
                      <a:moveTo>
                        <a:pt x="66957" y="66957"/>
                      </a:moveTo>
                      <a:cubicBezTo>
                        <a:pt x="108326" y="25588"/>
                        <a:pt x="165477" y="0"/>
                        <a:pt x="228605" y="0"/>
                      </a:cubicBezTo>
                      <a:lnTo>
                        <a:pt x="1142995" y="0"/>
                      </a:lnTo>
                      <a:cubicBezTo>
                        <a:pt x="1269250" y="0"/>
                        <a:pt x="1371600" y="102351"/>
                        <a:pt x="1371601" y="228605"/>
                      </a:cubicBezTo>
                      <a:lnTo>
                        <a:pt x="1371601" y="1142995"/>
                      </a:lnTo>
                      <a:cubicBezTo>
                        <a:pt x="1371600" y="1269250"/>
                        <a:pt x="1269250" y="1371600"/>
                        <a:pt x="1142995" y="1371601"/>
                      </a:cubicBezTo>
                      <a:lnTo>
                        <a:pt x="228605" y="1371600"/>
                      </a:lnTo>
                      <a:cubicBezTo>
                        <a:pt x="212823" y="1371599"/>
                        <a:pt x="197416" y="1370001"/>
                        <a:pt x="182533" y="1366956"/>
                      </a:cubicBezTo>
                      <a:lnTo>
                        <a:pt x="160847" y="1360224"/>
                      </a:lnTo>
                      <a:lnTo>
                        <a:pt x="707768" y="812406"/>
                      </a:lnTo>
                      <a:lnTo>
                        <a:pt x="782073" y="886588"/>
                      </a:lnTo>
                      <a:lnTo>
                        <a:pt x="781829" y="589614"/>
                      </a:lnTo>
                      <a:lnTo>
                        <a:pt x="484854" y="589857"/>
                      </a:lnTo>
                      <a:lnTo>
                        <a:pt x="559160" y="664040"/>
                      </a:lnTo>
                      <a:lnTo>
                        <a:pt x="11843" y="1212254"/>
                      </a:lnTo>
                      <a:lnTo>
                        <a:pt x="4645" y="1189067"/>
                      </a:lnTo>
                      <a:cubicBezTo>
                        <a:pt x="1599" y="1174185"/>
                        <a:pt x="0" y="1158777"/>
                        <a:pt x="0" y="1142995"/>
                      </a:cubicBezTo>
                      <a:lnTo>
                        <a:pt x="0" y="228604"/>
                      </a:lnTo>
                      <a:cubicBezTo>
                        <a:pt x="0" y="165477"/>
                        <a:pt x="25588" y="108326"/>
                        <a:pt x="66957" y="6695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ïṥľiḑé"/>
                <p:cNvSpPr txBox="1"/>
                <p:nvPr/>
              </p:nvSpPr>
              <p:spPr>
                <a:xfrm>
                  <a:off x="8295131" y="3282170"/>
                  <a:ext cx="527709" cy="461665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r>
                    <a:rPr lang="en-US" sz="2400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04</a:t>
                  </a:r>
                  <a:endParaRPr lang="en-US" sz="2400" b="1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îşľîḋe"/>
                <p:cNvSpPr/>
                <p:nvPr/>
              </p:nvSpPr>
              <p:spPr>
                <a:xfrm rot="2702816">
                  <a:off x="9265482" y="2827198"/>
                  <a:ext cx="1371601" cy="1371601"/>
                </a:xfrm>
                <a:custGeom>
                  <a:avLst/>
                  <a:gdLst>
                    <a:gd name="connsiteX0" fmla="*/ 66957 w 1371601"/>
                    <a:gd name="connsiteY0" fmla="*/ 66957 h 1371601"/>
                    <a:gd name="connsiteX1" fmla="*/ 228605 w 1371601"/>
                    <a:gd name="connsiteY1" fmla="*/ 0 h 1371601"/>
                    <a:gd name="connsiteX2" fmla="*/ 1142995 w 1371601"/>
                    <a:gd name="connsiteY2" fmla="*/ 0 h 1371601"/>
                    <a:gd name="connsiteX3" fmla="*/ 1371601 w 1371601"/>
                    <a:gd name="connsiteY3" fmla="*/ 228605 h 1371601"/>
                    <a:gd name="connsiteX4" fmla="*/ 1371601 w 1371601"/>
                    <a:gd name="connsiteY4" fmla="*/ 1142995 h 1371601"/>
                    <a:gd name="connsiteX5" fmla="*/ 1142995 w 1371601"/>
                    <a:gd name="connsiteY5" fmla="*/ 1371601 h 1371601"/>
                    <a:gd name="connsiteX6" fmla="*/ 228605 w 1371601"/>
                    <a:gd name="connsiteY6" fmla="*/ 1371600 h 1371601"/>
                    <a:gd name="connsiteX7" fmla="*/ 182533 w 1371601"/>
                    <a:gd name="connsiteY7" fmla="*/ 1366956 h 1371601"/>
                    <a:gd name="connsiteX8" fmla="*/ 160847 w 1371601"/>
                    <a:gd name="connsiteY8" fmla="*/ 1360224 h 1371601"/>
                    <a:gd name="connsiteX9" fmla="*/ 707768 w 1371601"/>
                    <a:gd name="connsiteY9" fmla="*/ 812406 h 1371601"/>
                    <a:gd name="connsiteX10" fmla="*/ 782073 w 1371601"/>
                    <a:gd name="connsiteY10" fmla="*/ 886588 h 1371601"/>
                    <a:gd name="connsiteX11" fmla="*/ 781829 w 1371601"/>
                    <a:gd name="connsiteY11" fmla="*/ 589614 h 1371601"/>
                    <a:gd name="connsiteX12" fmla="*/ 484854 w 1371601"/>
                    <a:gd name="connsiteY12" fmla="*/ 589857 h 1371601"/>
                    <a:gd name="connsiteX13" fmla="*/ 559160 w 1371601"/>
                    <a:gd name="connsiteY13" fmla="*/ 664040 h 1371601"/>
                    <a:gd name="connsiteX14" fmla="*/ 11843 w 1371601"/>
                    <a:gd name="connsiteY14" fmla="*/ 1212254 h 1371601"/>
                    <a:gd name="connsiteX15" fmla="*/ 4645 w 1371601"/>
                    <a:gd name="connsiteY15" fmla="*/ 1189067 h 1371601"/>
                    <a:gd name="connsiteX16" fmla="*/ 0 w 1371601"/>
                    <a:gd name="connsiteY16" fmla="*/ 1142995 h 1371601"/>
                    <a:gd name="connsiteX17" fmla="*/ 0 w 1371601"/>
                    <a:gd name="connsiteY17" fmla="*/ 228604 h 1371601"/>
                    <a:gd name="connsiteX18" fmla="*/ 66957 w 1371601"/>
                    <a:gd name="connsiteY18" fmla="*/ 66957 h 1371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371601" h="1371601">
                      <a:moveTo>
                        <a:pt x="66957" y="66957"/>
                      </a:moveTo>
                      <a:cubicBezTo>
                        <a:pt x="108326" y="25588"/>
                        <a:pt x="165477" y="0"/>
                        <a:pt x="228605" y="0"/>
                      </a:cubicBezTo>
                      <a:lnTo>
                        <a:pt x="1142995" y="0"/>
                      </a:lnTo>
                      <a:cubicBezTo>
                        <a:pt x="1269250" y="0"/>
                        <a:pt x="1371600" y="102351"/>
                        <a:pt x="1371601" y="228605"/>
                      </a:cubicBezTo>
                      <a:lnTo>
                        <a:pt x="1371601" y="1142995"/>
                      </a:lnTo>
                      <a:cubicBezTo>
                        <a:pt x="1371600" y="1269250"/>
                        <a:pt x="1269250" y="1371600"/>
                        <a:pt x="1142995" y="1371601"/>
                      </a:cubicBezTo>
                      <a:lnTo>
                        <a:pt x="228605" y="1371600"/>
                      </a:lnTo>
                      <a:cubicBezTo>
                        <a:pt x="212823" y="1371599"/>
                        <a:pt x="197416" y="1370001"/>
                        <a:pt x="182533" y="1366956"/>
                      </a:cubicBezTo>
                      <a:lnTo>
                        <a:pt x="160847" y="1360224"/>
                      </a:lnTo>
                      <a:lnTo>
                        <a:pt x="707768" y="812406"/>
                      </a:lnTo>
                      <a:lnTo>
                        <a:pt x="782073" y="886588"/>
                      </a:lnTo>
                      <a:lnTo>
                        <a:pt x="781829" y="589614"/>
                      </a:lnTo>
                      <a:lnTo>
                        <a:pt x="484854" y="589857"/>
                      </a:lnTo>
                      <a:lnTo>
                        <a:pt x="559160" y="664040"/>
                      </a:lnTo>
                      <a:lnTo>
                        <a:pt x="11843" y="1212254"/>
                      </a:lnTo>
                      <a:lnTo>
                        <a:pt x="4645" y="1189067"/>
                      </a:lnTo>
                      <a:cubicBezTo>
                        <a:pt x="1599" y="1174185"/>
                        <a:pt x="0" y="1158777"/>
                        <a:pt x="0" y="1142995"/>
                      </a:cubicBezTo>
                      <a:lnTo>
                        <a:pt x="0" y="228604"/>
                      </a:lnTo>
                      <a:cubicBezTo>
                        <a:pt x="0" y="165477"/>
                        <a:pt x="25588" y="108326"/>
                        <a:pt x="66957" y="6695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íś1ídè"/>
                <p:cNvSpPr txBox="1"/>
                <p:nvPr/>
              </p:nvSpPr>
              <p:spPr>
                <a:xfrm>
                  <a:off x="10222890" y="3282165"/>
                  <a:ext cx="527709" cy="461665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r>
                    <a:rPr lang="en-US" sz="2400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05</a:t>
                  </a:r>
                  <a:endParaRPr lang="en-US" sz="2400" b="1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ïṧḷïḋè"/>
              <p:cNvSpPr/>
              <p:nvPr/>
            </p:nvSpPr>
            <p:spPr>
              <a:xfrm rot="2702816">
                <a:off x="9178751" y="2740463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ïšlîḑè"/>
            <p:cNvGrpSpPr/>
            <p:nvPr/>
          </p:nvGrpSpPr>
          <p:grpSpPr>
            <a:xfrm>
              <a:off x="1099720" y="4091202"/>
              <a:ext cx="9992562" cy="857260"/>
              <a:chOff x="1395236" y="2161845"/>
              <a:chExt cx="11763384" cy="857260"/>
            </a:xfrm>
          </p:grpSpPr>
          <p:grpSp>
            <p:nvGrpSpPr>
              <p:cNvPr id="8" name="ïšļíḓè"/>
              <p:cNvGrpSpPr/>
              <p:nvPr/>
            </p:nvGrpSpPr>
            <p:grpSpPr>
              <a:xfrm>
                <a:off x="1395236" y="2161845"/>
                <a:ext cx="2315968" cy="857260"/>
                <a:chOff x="1681446" y="5001250"/>
                <a:chExt cx="2315968" cy="857260"/>
              </a:xfrm>
            </p:grpSpPr>
            <p:sp>
              <p:nvSpPr>
                <p:cNvPr id="21" name="ïṧḻîḍè"/>
                <p:cNvSpPr txBox="1"/>
                <p:nvPr/>
              </p:nvSpPr>
              <p:spPr bwMode="auto">
                <a:xfrm>
                  <a:off x="1681446" y="5001250"/>
                  <a:ext cx="2315968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išlíďe"/>
                <p:cNvSpPr txBox="1"/>
                <p:nvPr/>
              </p:nvSpPr>
              <p:spPr bwMode="auto">
                <a:xfrm>
                  <a:off x="1681446" y="5284280"/>
                  <a:ext cx="231596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ïṡḻïďé"/>
              <p:cNvGrpSpPr/>
              <p:nvPr/>
            </p:nvGrpSpPr>
            <p:grpSpPr>
              <a:xfrm>
                <a:off x="3757090" y="2161845"/>
                <a:ext cx="2315968" cy="857260"/>
                <a:chOff x="1681446" y="5001250"/>
                <a:chExt cx="2315968" cy="857260"/>
              </a:xfrm>
            </p:grpSpPr>
            <p:sp>
              <p:nvSpPr>
                <p:cNvPr id="19" name="íṣļïdé"/>
                <p:cNvSpPr txBox="1"/>
                <p:nvPr/>
              </p:nvSpPr>
              <p:spPr bwMode="auto">
                <a:xfrm>
                  <a:off x="1681446" y="5001250"/>
                  <a:ext cx="2315968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ïş1íḋe"/>
                <p:cNvSpPr txBox="1"/>
                <p:nvPr/>
              </p:nvSpPr>
              <p:spPr bwMode="auto">
                <a:xfrm>
                  <a:off x="1681446" y="5284280"/>
                  <a:ext cx="231596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0" name="íSḻïḑe"/>
              <p:cNvGrpSpPr/>
              <p:nvPr/>
            </p:nvGrpSpPr>
            <p:grpSpPr>
              <a:xfrm>
                <a:off x="6118944" y="2161845"/>
                <a:ext cx="2315968" cy="857260"/>
                <a:chOff x="1681446" y="5001250"/>
                <a:chExt cx="2315968" cy="857260"/>
              </a:xfrm>
            </p:grpSpPr>
            <p:sp>
              <p:nvSpPr>
                <p:cNvPr id="17" name="ïṥḷíḍé"/>
                <p:cNvSpPr txBox="1"/>
                <p:nvPr/>
              </p:nvSpPr>
              <p:spPr bwMode="auto">
                <a:xfrm>
                  <a:off x="1681446" y="5001250"/>
                  <a:ext cx="2315968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îşlidê"/>
                <p:cNvSpPr txBox="1"/>
                <p:nvPr/>
              </p:nvSpPr>
              <p:spPr bwMode="auto">
                <a:xfrm>
                  <a:off x="1681446" y="5284280"/>
                  <a:ext cx="231596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ï$ḻíďê"/>
              <p:cNvGrpSpPr/>
              <p:nvPr/>
            </p:nvGrpSpPr>
            <p:grpSpPr>
              <a:xfrm>
                <a:off x="8480797" y="2161845"/>
                <a:ext cx="2315969" cy="857260"/>
                <a:chOff x="1681445" y="5001250"/>
                <a:chExt cx="2315969" cy="857260"/>
              </a:xfrm>
            </p:grpSpPr>
            <p:sp>
              <p:nvSpPr>
                <p:cNvPr id="15" name="îṧļiḓè"/>
                <p:cNvSpPr txBox="1"/>
                <p:nvPr/>
              </p:nvSpPr>
              <p:spPr bwMode="auto">
                <a:xfrm>
                  <a:off x="1681446" y="5001250"/>
                  <a:ext cx="2315968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ïšľïdè"/>
                <p:cNvSpPr txBox="1"/>
                <p:nvPr/>
              </p:nvSpPr>
              <p:spPr bwMode="auto">
                <a:xfrm>
                  <a:off x="1681445" y="5284280"/>
                  <a:ext cx="231596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ïş1îḋe"/>
              <p:cNvGrpSpPr/>
              <p:nvPr/>
            </p:nvGrpSpPr>
            <p:grpSpPr>
              <a:xfrm>
                <a:off x="10842652" y="2161845"/>
                <a:ext cx="2315968" cy="857260"/>
                <a:chOff x="1681446" y="5001250"/>
                <a:chExt cx="2315968" cy="857260"/>
              </a:xfrm>
            </p:grpSpPr>
            <p:sp>
              <p:nvSpPr>
                <p:cNvPr id="13" name="îsḷidè"/>
                <p:cNvSpPr txBox="1"/>
                <p:nvPr/>
              </p:nvSpPr>
              <p:spPr bwMode="auto">
                <a:xfrm>
                  <a:off x="1681446" y="5001250"/>
                  <a:ext cx="2315968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5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iṥľîďê"/>
                <p:cNvSpPr txBox="1"/>
                <p:nvPr/>
              </p:nvSpPr>
              <p:spPr bwMode="auto">
                <a:xfrm>
                  <a:off x="1681446" y="5284280"/>
                  <a:ext cx="231596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>
            <a:off x="792105" y="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90500" y="788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3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1004" y="368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活动财务预算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95c7268a-f917-4517-859f-d77ed9ba499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2036328"/>
            <a:ext cx="10753724" cy="3967297"/>
            <a:chOff x="719138" y="2036328"/>
            <a:chExt cx="10753724" cy="3967297"/>
          </a:xfrm>
        </p:grpSpPr>
        <p:sp>
          <p:nvSpPr>
            <p:cNvPr id="6" name="iṩḻiďe"/>
            <p:cNvSpPr/>
            <p:nvPr/>
          </p:nvSpPr>
          <p:spPr>
            <a:xfrm>
              <a:off x="719138" y="3593981"/>
              <a:ext cx="10753724" cy="934194"/>
            </a:xfrm>
            <a:prstGeom prst="rightArrow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ïṣḻiḋe"/>
            <p:cNvGrpSpPr/>
            <p:nvPr/>
          </p:nvGrpSpPr>
          <p:grpSpPr>
            <a:xfrm>
              <a:off x="719138" y="4445972"/>
              <a:ext cx="2444027" cy="1557653"/>
              <a:chOff x="719138" y="4528175"/>
              <a:chExt cx="2444027" cy="1557653"/>
            </a:xfrm>
          </p:grpSpPr>
          <p:sp>
            <p:nvSpPr>
              <p:cNvPr id="38" name="ísḷiďè"/>
              <p:cNvSpPr txBox="1"/>
              <p:nvPr/>
            </p:nvSpPr>
            <p:spPr>
              <a:xfrm>
                <a:off x="719138" y="4961721"/>
                <a:ext cx="2444027" cy="1124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indent="-1828800"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9" name="i$lïḍê"/>
              <p:cNvSpPr txBox="1"/>
              <p:nvPr/>
            </p:nvSpPr>
            <p:spPr>
              <a:xfrm>
                <a:off x="719138" y="4528175"/>
                <a:ext cx="2444027" cy="4124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indent="-1828800"/>
                <a:r>
                  <a:rPr lang="zh-CN" altLang="en-US" sz="16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5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ïṡḻîḋê"/>
            <p:cNvGrpSpPr/>
            <p:nvPr/>
          </p:nvGrpSpPr>
          <p:grpSpPr>
            <a:xfrm>
              <a:off x="3285369" y="4445972"/>
              <a:ext cx="2444027" cy="1557653"/>
              <a:chOff x="3285369" y="4528175"/>
              <a:chExt cx="2444027" cy="1557653"/>
            </a:xfrm>
          </p:grpSpPr>
          <p:sp>
            <p:nvSpPr>
              <p:cNvPr id="36" name="í$liḓè"/>
              <p:cNvSpPr txBox="1"/>
              <p:nvPr/>
            </p:nvSpPr>
            <p:spPr>
              <a:xfrm>
                <a:off x="3285369" y="4961721"/>
                <a:ext cx="2444027" cy="1124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indent="-1828800"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7" name="íṡḻîḍê"/>
              <p:cNvSpPr txBox="1"/>
              <p:nvPr/>
            </p:nvSpPr>
            <p:spPr>
              <a:xfrm>
                <a:off x="3285369" y="4528175"/>
                <a:ext cx="2444027" cy="4124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indent="-1828800"/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îṣľiḑè"/>
            <p:cNvGrpSpPr/>
            <p:nvPr/>
          </p:nvGrpSpPr>
          <p:grpSpPr>
            <a:xfrm>
              <a:off x="5851599" y="4445972"/>
              <a:ext cx="2444027" cy="1557653"/>
              <a:chOff x="5851599" y="4528175"/>
              <a:chExt cx="2444027" cy="1557653"/>
            </a:xfrm>
          </p:grpSpPr>
          <p:sp>
            <p:nvSpPr>
              <p:cNvPr id="34" name="í$lîḓè"/>
              <p:cNvSpPr txBox="1"/>
              <p:nvPr/>
            </p:nvSpPr>
            <p:spPr>
              <a:xfrm>
                <a:off x="5851599" y="4961721"/>
                <a:ext cx="2444027" cy="1124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indent="-1828800"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5" name="îṡlïḑè"/>
              <p:cNvSpPr txBox="1"/>
              <p:nvPr/>
            </p:nvSpPr>
            <p:spPr>
              <a:xfrm>
                <a:off x="5851599" y="4528175"/>
                <a:ext cx="2444027" cy="4124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indent="-1828800"/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iSḷidê"/>
            <p:cNvGrpSpPr/>
            <p:nvPr/>
          </p:nvGrpSpPr>
          <p:grpSpPr>
            <a:xfrm>
              <a:off x="8417830" y="4445972"/>
              <a:ext cx="2444027" cy="1557653"/>
              <a:chOff x="8417830" y="4528175"/>
              <a:chExt cx="2444027" cy="1557653"/>
            </a:xfrm>
          </p:grpSpPr>
          <p:sp>
            <p:nvSpPr>
              <p:cNvPr id="32" name="íşľîḍé"/>
              <p:cNvSpPr txBox="1"/>
              <p:nvPr/>
            </p:nvSpPr>
            <p:spPr>
              <a:xfrm>
                <a:off x="8417830" y="4961721"/>
                <a:ext cx="2444027" cy="1124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indent="-1828800"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3" name="ísļiḋe"/>
              <p:cNvSpPr txBox="1"/>
              <p:nvPr/>
            </p:nvSpPr>
            <p:spPr>
              <a:xfrm>
                <a:off x="8417830" y="4528175"/>
                <a:ext cx="2444027" cy="4124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/>
              </a:bodyPr>
              <a:lstStyle/>
              <a:p>
                <a:pPr indent="-1828800"/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ïSḷíḑè"/>
            <p:cNvSpPr/>
            <p:nvPr/>
          </p:nvSpPr>
          <p:spPr>
            <a:xfrm>
              <a:off x="719138" y="2036328"/>
              <a:ext cx="2444027" cy="1680269"/>
            </a:xfrm>
            <a:prstGeom prst="snip1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ṥḷïḓé"/>
            <p:cNvSpPr txBox="1"/>
            <p:nvPr/>
          </p:nvSpPr>
          <p:spPr>
            <a:xfrm>
              <a:off x="1387154" y="3177703"/>
              <a:ext cx="1107996" cy="3323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indent="-1828800"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işľîďé"/>
            <p:cNvGrpSpPr/>
            <p:nvPr/>
          </p:nvGrpSpPr>
          <p:grpSpPr>
            <a:xfrm>
              <a:off x="1626624" y="2361232"/>
              <a:ext cx="629054" cy="629050"/>
              <a:chOff x="81477" y="3347912"/>
              <a:chExt cx="250839" cy="250839"/>
            </a:xfrm>
            <a:solidFill>
              <a:schemeClr val="bg1"/>
            </a:solidFill>
          </p:grpSpPr>
          <p:sp>
            <p:nvSpPr>
              <p:cNvPr id="30" name="íṩľïdê"/>
              <p:cNvSpPr/>
              <p:nvPr/>
            </p:nvSpPr>
            <p:spPr bwMode="auto">
              <a:xfrm>
                <a:off x="81477" y="3347912"/>
                <a:ext cx="250839" cy="250839"/>
              </a:xfrm>
              <a:custGeom>
                <a:avLst/>
                <a:gdLst>
                  <a:gd name="T0" fmla="*/ 65 w 130"/>
                  <a:gd name="T1" fmla="*/ 129 h 129"/>
                  <a:gd name="T2" fmla="*/ 40 w 130"/>
                  <a:gd name="T3" fmla="*/ 124 h 129"/>
                  <a:gd name="T4" fmla="*/ 19 w 130"/>
                  <a:gd name="T5" fmla="*/ 110 h 129"/>
                  <a:gd name="T6" fmla="*/ 6 w 130"/>
                  <a:gd name="T7" fmla="*/ 89 h 129"/>
                  <a:gd name="T8" fmla="*/ 0 w 130"/>
                  <a:gd name="T9" fmla="*/ 64 h 129"/>
                  <a:gd name="T10" fmla="*/ 2 w 130"/>
                  <a:gd name="T11" fmla="*/ 52 h 129"/>
                  <a:gd name="T12" fmla="*/ 11 w 130"/>
                  <a:gd name="T13" fmla="*/ 29 h 129"/>
                  <a:gd name="T14" fmla="*/ 29 w 130"/>
                  <a:gd name="T15" fmla="*/ 10 h 129"/>
                  <a:gd name="T16" fmla="*/ 53 w 130"/>
                  <a:gd name="T17" fmla="*/ 1 h 129"/>
                  <a:gd name="T18" fmla="*/ 65 w 130"/>
                  <a:gd name="T19" fmla="*/ 0 h 129"/>
                  <a:gd name="T20" fmla="*/ 90 w 130"/>
                  <a:gd name="T21" fmla="*/ 5 h 129"/>
                  <a:gd name="T22" fmla="*/ 111 w 130"/>
                  <a:gd name="T23" fmla="*/ 18 h 129"/>
                  <a:gd name="T24" fmla="*/ 125 w 130"/>
                  <a:gd name="T25" fmla="*/ 39 h 129"/>
                  <a:gd name="T26" fmla="*/ 130 w 130"/>
                  <a:gd name="T27" fmla="*/ 64 h 129"/>
                  <a:gd name="T28" fmla="*/ 128 w 130"/>
                  <a:gd name="T29" fmla="*/ 78 h 129"/>
                  <a:gd name="T30" fmla="*/ 119 w 130"/>
                  <a:gd name="T31" fmla="*/ 101 h 129"/>
                  <a:gd name="T32" fmla="*/ 102 w 130"/>
                  <a:gd name="T33" fmla="*/ 118 h 129"/>
                  <a:gd name="T34" fmla="*/ 78 w 130"/>
                  <a:gd name="T35" fmla="*/ 128 h 129"/>
                  <a:gd name="T36" fmla="*/ 65 w 130"/>
                  <a:gd name="T37" fmla="*/ 129 h 129"/>
                  <a:gd name="T38" fmla="*/ 65 w 130"/>
                  <a:gd name="T39" fmla="*/ 13 h 129"/>
                  <a:gd name="T40" fmla="*/ 45 w 130"/>
                  <a:gd name="T41" fmla="*/ 16 h 129"/>
                  <a:gd name="T42" fmla="*/ 29 w 130"/>
                  <a:gd name="T43" fmla="*/ 27 h 129"/>
                  <a:gd name="T44" fmla="*/ 17 w 130"/>
                  <a:gd name="T45" fmla="*/ 45 h 129"/>
                  <a:gd name="T46" fmla="*/ 14 w 130"/>
                  <a:gd name="T47" fmla="*/ 64 h 129"/>
                  <a:gd name="T48" fmla="*/ 15 w 130"/>
                  <a:gd name="T49" fmla="*/ 74 h 129"/>
                  <a:gd name="T50" fmla="*/ 22 w 130"/>
                  <a:gd name="T51" fmla="*/ 93 h 129"/>
                  <a:gd name="T52" fmla="*/ 37 w 130"/>
                  <a:gd name="T53" fmla="*/ 108 h 129"/>
                  <a:gd name="T54" fmla="*/ 55 w 130"/>
                  <a:gd name="T55" fmla="*/ 115 h 129"/>
                  <a:gd name="T56" fmla="*/ 65 w 130"/>
                  <a:gd name="T57" fmla="*/ 116 h 129"/>
                  <a:gd name="T58" fmla="*/ 86 w 130"/>
                  <a:gd name="T59" fmla="*/ 112 h 129"/>
                  <a:gd name="T60" fmla="*/ 102 w 130"/>
                  <a:gd name="T61" fmla="*/ 101 h 129"/>
                  <a:gd name="T62" fmla="*/ 113 w 130"/>
                  <a:gd name="T63" fmla="*/ 85 h 129"/>
                  <a:gd name="T64" fmla="*/ 117 w 130"/>
                  <a:gd name="T65" fmla="*/ 64 h 129"/>
                  <a:gd name="T66" fmla="*/ 116 w 130"/>
                  <a:gd name="T67" fmla="*/ 54 h 129"/>
                  <a:gd name="T68" fmla="*/ 109 w 130"/>
                  <a:gd name="T69" fmla="*/ 36 h 129"/>
                  <a:gd name="T70" fmla="*/ 94 w 130"/>
                  <a:gd name="T71" fmla="*/ 22 h 129"/>
                  <a:gd name="T72" fmla="*/ 75 w 130"/>
                  <a:gd name="T73" fmla="*/ 14 h 129"/>
                  <a:gd name="T74" fmla="*/ 65 w 130"/>
                  <a:gd name="T75" fmla="*/ 1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0" h="129">
                    <a:moveTo>
                      <a:pt x="65" y="129"/>
                    </a:moveTo>
                    <a:lnTo>
                      <a:pt x="65" y="129"/>
                    </a:lnTo>
                    <a:lnTo>
                      <a:pt x="53" y="128"/>
                    </a:lnTo>
                    <a:lnTo>
                      <a:pt x="40" y="124"/>
                    </a:lnTo>
                    <a:lnTo>
                      <a:pt x="29" y="118"/>
                    </a:lnTo>
                    <a:lnTo>
                      <a:pt x="19" y="110"/>
                    </a:lnTo>
                    <a:lnTo>
                      <a:pt x="11" y="101"/>
                    </a:lnTo>
                    <a:lnTo>
                      <a:pt x="6" y="89"/>
                    </a:lnTo>
                    <a:lnTo>
                      <a:pt x="2" y="78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2" y="52"/>
                    </a:lnTo>
                    <a:lnTo>
                      <a:pt x="6" y="39"/>
                    </a:lnTo>
                    <a:lnTo>
                      <a:pt x="11" y="29"/>
                    </a:lnTo>
                    <a:lnTo>
                      <a:pt x="19" y="18"/>
                    </a:lnTo>
                    <a:lnTo>
                      <a:pt x="29" y="10"/>
                    </a:lnTo>
                    <a:lnTo>
                      <a:pt x="40" y="5"/>
                    </a:lnTo>
                    <a:lnTo>
                      <a:pt x="53" y="1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78" y="1"/>
                    </a:lnTo>
                    <a:lnTo>
                      <a:pt x="90" y="5"/>
                    </a:lnTo>
                    <a:lnTo>
                      <a:pt x="102" y="10"/>
                    </a:lnTo>
                    <a:lnTo>
                      <a:pt x="111" y="18"/>
                    </a:lnTo>
                    <a:lnTo>
                      <a:pt x="119" y="29"/>
                    </a:lnTo>
                    <a:lnTo>
                      <a:pt x="125" y="39"/>
                    </a:lnTo>
                    <a:lnTo>
                      <a:pt x="128" y="52"/>
                    </a:lnTo>
                    <a:lnTo>
                      <a:pt x="130" y="64"/>
                    </a:lnTo>
                    <a:lnTo>
                      <a:pt x="130" y="64"/>
                    </a:lnTo>
                    <a:lnTo>
                      <a:pt x="128" y="78"/>
                    </a:lnTo>
                    <a:lnTo>
                      <a:pt x="125" y="89"/>
                    </a:lnTo>
                    <a:lnTo>
                      <a:pt x="119" y="101"/>
                    </a:lnTo>
                    <a:lnTo>
                      <a:pt x="111" y="110"/>
                    </a:lnTo>
                    <a:lnTo>
                      <a:pt x="102" y="118"/>
                    </a:lnTo>
                    <a:lnTo>
                      <a:pt x="90" y="124"/>
                    </a:lnTo>
                    <a:lnTo>
                      <a:pt x="78" y="128"/>
                    </a:lnTo>
                    <a:lnTo>
                      <a:pt x="65" y="129"/>
                    </a:lnTo>
                    <a:lnTo>
                      <a:pt x="65" y="129"/>
                    </a:lnTo>
                    <a:close/>
                    <a:moveTo>
                      <a:pt x="65" y="13"/>
                    </a:moveTo>
                    <a:lnTo>
                      <a:pt x="65" y="13"/>
                    </a:lnTo>
                    <a:lnTo>
                      <a:pt x="55" y="14"/>
                    </a:lnTo>
                    <a:lnTo>
                      <a:pt x="45" y="16"/>
                    </a:lnTo>
                    <a:lnTo>
                      <a:pt x="37" y="22"/>
                    </a:lnTo>
                    <a:lnTo>
                      <a:pt x="29" y="27"/>
                    </a:lnTo>
                    <a:lnTo>
                      <a:pt x="22" y="36"/>
                    </a:lnTo>
                    <a:lnTo>
                      <a:pt x="17" y="45"/>
                    </a:lnTo>
                    <a:lnTo>
                      <a:pt x="15" y="54"/>
                    </a:lnTo>
                    <a:lnTo>
                      <a:pt x="14" y="64"/>
                    </a:lnTo>
                    <a:lnTo>
                      <a:pt x="14" y="64"/>
                    </a:lnTo>
                    <a:lnTo>
                      <a:pt x="15" y="74"/>
                    </a:lnTo>
                    <a:lnTo>
                      <a:pt x="17" y="85"/>
                    </a:lnTo>
                    <a:lnTo>
                      <a:pt x="22" y="93"/>
                    </a:lnTo>
                    <a:lnTo>
                      <a:pt x="29" y="101"/>
                    </a:lnTo>
                    <a:lnTo>
                      <a:pt x="37" y="108"/>
                    </a:lnTo>
                    <a:lnTo>
                      <a:pt x="45" y="112"/>
                    </a:lnTo>
                    <a:lnTo>
                      <a:pt x="55" y="115"/>
                    </a:lnTo>
                    <a:lnTo>
                      <a:pt x="65" y="116"/>
                    </a:lnTo>
                    <a:lnTo>
                      <a:pt x="65" y="116"/>
                    </a:lnTo>
                    <a:lnTo>
                      <a:pt x="75" y="115"/>
                    </a:lnTo>
                    <a:lnTo>
                      <a:pt x="86" y="112"/>
                    </a:lnTo>
                    <a:lnTo>
                      <a:pt x="94" y="108"/>
                    </a:lnTo>
                    <a:lnTo>
                      <a:pt x="102" y="101"/>
                    </a:lnTo>
                    <a:lnTo>
                      <a:pt x="109" y="93"/>
                    </a:lnTo>
                    <a:lnTo>
                      <a:pt x="113" y="85"/>
                    </a:lnTo>
                    <a:lnTo>
                      <a:pt x="116" y="74"/>
                    </a:lnTo>
                    <a:lnTo>
                      <a:pt x="117" y="64"/>
                    </a:lnTo>
                    <a:lnTo>
                      <a:pt x="117" y="64"/>
                    </a:lnTo>
                    <a:lnTo>
                      <a:pt x="116" y="54"/>
                    </a:lnTo>
                    <a:lnTo>
                      <a:pt x="113" y="45"/>
                    </a:lnTo>
                    <a:lnTo>
                      <a:pt x="109" y="36"/>
                    </a:lnTo>
                    <a:lnTo>
                      <a:pt x="102" y="27"/>
                    </a:lnTo>
                    <a:lnTo>
                      <a:pt x="94" y="22"/>
                    </a:lnTo>
                    <a:lnTo>
                      <a:pt x="86" y="16"/>
                    </a:lnTo>
                    <a:lnTo>
                      <a:pt x="75" y="14"/>
                    </a:lnTo>
                    <a:lnTo>
                      <a:pt x="65" y="13"/>
                    </a:lnTo>
                    <a:lnTo>
                      <a:pt x="65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ïṩḷïḓê"/>
              <p:cNvSpPr/>
              <p:nvPr/>
            </p:nvSpPr>
            <p:spPr bwMode="auto">
              <a:xfrm>
                <a:off x="131644" y="3409655"/>
                <a:ext cx="150505" cy="138927"/>
              </a:xfrm>
              <a:custGeom>
                <a:avLst/>
                <a:gdLst>
                  <a:gd name="T0" fmla="*/ 39 w 78"/>
                  <a:gd name="T1" fmla="*/ 71 h 71"/>
                  <a:gd name="T2" fmla="*/ 36 w 78"/>
                  <a:gd name="T3" fmla="*/ 70 h 71"/>
                  <a:gd name="T4" fmla="*/ 16 w 78"/>
                  <a:gd name="T5" fmla="*/ 56 h 71"/>
                  <a:gd name="T6" fmla="*/ 5 w 78"/>
                  <a:gd name="T7" fmla="*/ 42 h 71"/>
                  <a:gd name="T8" fmla="*/ 0 w 78"/>
                  <a:gd name="T9" fmla="*/ 30 h 71"/>
                  <a:gd name="T10" fmla="*/ 0 w 78"/>
                  <a:gd name="T11" fmla="*/ 25 h 71"/>
                  <a:gd name="T12" fmla="*/ 3 w 78"/>
                  <a:gd name="T13" fmla="*/ 15 h 71"/>
                  <a:gd name="T14" fmla="*/ 7 w 78"/>
                  <a:gd name="T15" fmla="*/ 7 h 71"/>
                  <a:gd name="T16" fmla="*/ 15 w 78"/>
                  <a:gd name="T17" fmla="*/ 1 h 71"/>
                  <a:gd name="T18" fmla="*/ 27 w 78"/>
                  <a:gd name="T19" fmla="*/ 0 h 71"/>
                  <a:gd name="T20" fmla="*/ 30 w 78"/>
                  <a:gd name="T21" fmla="*/ 0 h 71"/>
                  <a:gd name="T22" fmla="*/ 39 w 78"/>
                  <a:gd name="T23" fmla="*/ 6 h 71"/>
                  <a:gd name="T24" fmla="*/ 45 w 78"/>
                  <a:gd name="T25" fmla="*/ 1 h 71"/>
                  <a:gd name="T26" fmla="*/ 52 w 78"/>
                  <a:gd name="T27" fmla="*/ 0 h 71"/>
                  <a:gd name="T28" fmla="*/ 58 w 78"/>
                  <a:gd name="T29" fmla="*/ 0 h 71"/>
                  <a:gd name="T30" fmla="*/ 67 w 78"/>
                  <a:gd name="T31" fmla="*/ 4 h 71"/>
                  <a:gd name="T32" fmla="*/ 74 w 78"/>
                  <a:gd name="T33" fmla="*/ 10 h 71"/>
                  <a:gd name="T34" fmla="*/ 78 w 78"/>
                  <a:gd name="T35" fmla="*/ 21 h 71"/>
                  <a:gd name="T36" fmla="*/ 78 w 78"/>
                  <a:gd name="T37" fmla="*/ 25 h 71"/>
                  <a:gd name="T38" fmla="*/ 77 w 78"/>
                  <a:gd name="T39" fmla="*/ 34 h 71"/>
                  <a:gd name="T40" fmla="*/ 68 w 78"/>
                  <a:gd name="T41" fmla="*/ 49 h 71"/>
                  <a:gd name="T42" fmla="*/ 49 w 78"/>
                  <a:gd name="T43" fmla="*/ 65 h 71"/>
                  <a:gd name="T44" fmla="*/ 43 w 78"/>
                  <a:gd name="T45" fmla="*/ 70 h 71"/>
                  <a:gd name="T46" fmla="*/ 39 w 78"/>
                  <a:gd name="T47" fmla="*/ 71 h 71"/>
                  <a:gd name="T48" fmla="*/ 27 w 78"/>
                  <a:gd name="T49" fmla="*/ 13 h 71"/>
                  <a:gd name="T50" fmla="*/ 20 w 78"/>
                  <a:gd name="T51" fmla="*/ 14 h 71"/>
                  <a:gd name="T52" fmla="*/ 15 w 78"/>
                  <a:gd name="T53" fmla="*/ 18 h 71"/>
                  <a:gd name="T54" fmla="*/ 13 w 78"/>
                  <a:gd name="T55" fmla="*/ 25 h 71"/>
                  <a:gd name="T56" fmla="*/ 14 w 78"/>
                  <a:gd name="T57" fmla="*/ 30 h 71"/>
                  <a:gd name="T58" fmla="*/ 19 w 78"/>
                  <a:gd name="T59" fmla="*/ 39 h 71"/>
                  <a:gd name="T60" fmla="*/ 31 w 78"/>
                  <a:gd name="T61" fmla="*/ 52 h 71"/>
                  <a:gd name="T62" fmla="*/ 39 w 78"/>
                  <a:gd name="T63" fmla="*/ 57 h 71"/>
                  <a:gd name="T64" fmla="*/ 55 w 78"/>
                  <a:gd name="T65" fmla="*/ 44 h 71"/>
                  <a:gd name="T66" fmla="*/ 62 w 78"/>
                  <a:gd name="T67" fmla="*/ 34 h 71"/>
                  <a:gd name="T68" fmla="*/ 66 w 78"/>
                  <a:gd name="T69" fmla="*/ 25 h 71"/>
                  <a:gd name="T70" fmla="*/ 64 w 78"/>
                  <a:gd name="T71" fmla="*/ 22 h 71"/>
                  <a:gd name="T72" fmla="*/ 61 w 78"/>
                  <a:gd name="T73" fmla="*/ 16 h 71"/>
                  <a:gd name="T74" fmla="*/ 56 w 78"/>
                  <a:gd name="T75" fmla="*/ 13 h 71"/>
                  <a:gd name="T76" fmla="*/ 52 w 78"/>
                  <a:gd name="T77" fmla="*/ 13 h 71"/>
                  <a:gd name="T78" fmla="*/ 48 w 78"/>
                  <a:gd name="T79" fmla="*/ 15 h 71"/>
                  <a:gd name="T80" fmla="*/ 46 w 78"/>
                  <a:gd name="T81" fmla="*/ 20 h 71"/>
                  <a:gd name="T82" fmla="*/ 45 w 78"/>
                  <a:gd name="T83" fmla="*/ 22 h 71"/>
                  <a:gd name="T84" fmla="*/ 41 w 78"/>
                  <a:gd name="T85" fmla="*/ 25 h 71"/>
                  <a:gd name="T86" fmla="*/ 39 w 78"/>
                  <a:gd name="T87" fmla="*/ 25 h 71"/>
                  <a:gd name="T88" fmla="*/ 35 w 78"/>
                  <a:gd name="T89" fmla="*/ 24 h 71"/>
                  <a:gd name="T90" fmla="*/ 32 w 78"/>
                  <a:gd name="T91" fmla="*/ 20 h 71"/>
                  <a:gd name="T92" fmla="*/ 32 w 78"/>
                  <a:gd name="T93" fmla="*/ 17 h 71"/>
                  <a:gd name="T94" fmla="*/ 29 w 78"/>
                  <a:gd name="T95" fmla="*/ 14 h 71"/>
                  <a:gd name="T96" fmla="*/ 27 w 78"/>
                  <a:gd name="T97" fmla="*/ 1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8" h="71">
                    <a:moveTo>
                      <a:pt x="39" y="71"/>
                    </a:moveTo>
                    <a:lnTo>
                      <a:pt x="39" y="71"/>
                    </a:lnTo>
                    <a:lnTo>
                      <a:pt x="36" y="70"/>
                    </a:lnTo>
                    <a:lnTo>
                      <a:pt x="36" y="70"/>
                    </a:lnTo>
                    <a:lnTo>
                      <a:pt x="29" y="65"/>
                    </a:lnTo>
                    <a:lnTo>
                      <a:pt x="16" y="56"/>
                    </a:lnTo>
                    <a:lnTo>
                      <a:pt x="11" y="49"/>
                    </a:lnTo>
                    <a:lnTo>
                      <a:pt x="5" y="42"/>
                    </a:lnTo>
                    <a:lnTo>
                      <a:pt x="1" y="34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21"/>
                    </a:lnTo>
                    <a:lnTo>
                      <a:pt x="3" y="15"/>
                    </a:lnTo>
                    <a:lnTo>
                      <a:pt x="5" y="10"/>
                    </a:lnTo>
                    <a:lnTo>
                      <a:pt x="7" y="7"/>
                    </a:lnTo>
                    <a:lnTo>
                      <a:pt x="12" y="4"/>
                    </a:lnTo>
                    <a:lnTo>
                      <a:pt x="15" y="1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30" y="0"/>
                    </a:lnTo>
                    <a:lnTo>
                      <a:pt x="33" y="1"/>
                    </a:lnTo>
                    <a:lnTo>
                      <a:pt x="39" y="6"/>
                    </a:lnTo>
                    <a:lnTo>
                      <a:pt x="39" y="6"/>
                    </a:lnTo>
                    <a:lnTo>
                      <a:pt x="45" y="1"/>
                    </a:lnTo>
                    <a:lnTo>
                      <a:pt x="48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63" y="1"/>
                    </a:lnTo>
                    <a:lnTo>
                      <a:pt x="67" y="4"/>
                    </a:lnTo>
                    <a:lnTo>
                      <a:pt x="71" y="7"/>
                    </a:lnTo>
                    <a:lnTo>
                      <a:pt x="74" y="10"/>
                    </a:lnTo>
                    <a:lnTo>
                      <a:pt x="76" y="15"/>
                    </a:lnTo>
                    <a:lnTo>
                      <a:pt x="78" y="21"/>
                    </a:lnTo>
                    <a:lnTo>
                      <a:pt x="78" y="25"/>
                    </a:lnTo>
                    <a:lnTo>
                      <a:pt x="78" y="25"/>
                    </a:lnTo>
                    <a:lnTo>
                      <a:pt x="78" y="30"/>
                    </a:lnTo>
                    <a:lnTo>
                      <a:pt x="77" y="34"/>
                    </a:lnTo>
                    <a:lnTo>
                      <a:pt x="74" y="42"/>
                    </a:lnTo>
                    <a:lnTo>
                      <a:pt x="68" y="49"/>
                    </a:lnTo>
                    <a:lnTo>
                      <a:pt x="62" y="56"/>
                    </a:lnTo>
                    <a:lnTo>
                      <a:pt x="49" y="65"/>
                    </a:lnTo>
                    <a:lnTo>
                      <a:pt x="43" y="70"/>
                    </a:lnTo>
                    <a:lnTo>
                      <a:pt x="43" y="70"/>
                    </a:lnTo>
                    <a:lnTo>
                      <a:pt x="39" y="71"/>
                    </a:lnTo>
                    <a:lnTo>
                      <a:pt x="39" y="7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2" y="13"/>
                    </a:lnTo>
                    <a:lnTo>
                      <a:pt x="20" y="14"/>
                    </a:lnTo>
                    <a:lnTo>
                      <a:pt x="17" y="16"/>
                    </a:lnTo>
                    <a:lnTo>
                      <a:pt x="15" y="18"/>
                    </a:lnTo>
                    <a:lnTo>
                      <a:pt x="14" y="22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4" y="30"/>
                    </a:lnTo>
                    <a:lnTo>
                      <a:pt x="16" y="34"/>
                    </a:lnTo>
                    <a:lnTo>
                      <a:pt x="19" y="39"/>
                    </a:lnTo>
                    <a:lnTo>
                      <a:pt x="23" y="44"/>
                    </a:lnTo>
                    <a:lnTo>
                      <a:pt x="31" y="52"/>
                    </a:lnTo>
                    <a:lnTo>
                      <a:pt x="39" y="57"/>
                    </a:lnTo>
                    <a:lnTo>
                      <a:pt x="39" y="57"/>
                    </a:lnTo>
                    <a:lnTo>
                      <a:pt x="47" y="52"/>
                    </a:lnTo>
                    <a:lnTo>
                      <a:pt x="55" y="44"/>
                    </a:lnTo>
                    <a:lnTo>
                      <a:pt x="60" y="39"/>
                    </a:lnTo>
                    <a:lnTo>
                      <a:pt x="62" y="34"/>
                    </a:lnTo>
                    <a:lnTo>
                      <a:pt x="64" y="30"/>
                    </a:lnTo>
                    <a:lnTo>
                      <a:pt x="66" y="25"/>
                    </a:lnTo>
                    <a:lnTo>
                      <a:pt x="66" y="25"/>
                    </a:lnTo>
                    <a:lnTo>
                      <a:pt x="64" y="22"/>
                    </a:lnTo>
                    <a:lnTo>
                      <a:pt x="63" y="18"/>
                    </a:lnTo>
                    <a:lnTo>
                      <a:pt x="61" y="16"/>
                    </a:lnTo>
                    <a:lnTo>
                      <a:pt x="59" y="14"/>
                    </a:lnTo>
                    <a:lnTo>
                      <a:pt x="56" y="13"/>
                    </a:lnTo>
                    <a:lnTo>
                      <a:pt x="52" y="13"/>
                    </a:lnTo>
                    <a:lnTo>
                      <a:pt x="52" y="13"/>
                    </a:lnTo>
                    <a:lnTo>
                      <a:pt x="49" y="14"/>
                    </a:lnTo>
                    <a:lnTo>
                      <a:pt x="48" y="15"/>
                    </a:lnTo>
                    <a:lnTo>
                      <a:pt x="46" y="17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5" y="22"/>
                    </a:lnTo>
                    <a:lnTo>
                      <a:pt x="44" y="24"/>
                    </a:lnTo>
                    <a:lnTo>
                      <a:pt x="41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7" y="25"/>
                    </a:lnTo>
                    <a:lnTo>
                      <a:pt x="35" y="24"/>
                    </a:lnTo>
                    <a:lnTo>
                      <a:pt x="33" y="22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2" y="17"/>
                    </a:lnTo>
                    <a:lnTo>
                      <a:pt x="30" y="15"/>
                    </a:lnTo>
                    <a:lnTo>
                      <a:pt x="29" y="14"/>
                    </a:lnTo>
                    <a:lnTo>
                      <a:pt x="27" y="13"/>
                    </a:lnTo>
                    <a:lnTo>
                      <a:pt x="2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iş1iḋè"/>
            <p:cNvSpPr/>
            <p:nvPr/>
          </p:nvSpPr>
          <p:spPr>
            <a:xfrm>
              <a:off x="3285369" y="2036328"/>
              <a:ext cx="2444027" cy="1680269"/>
            </a:xfrm>
            <a:prstGeom prst="snip1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$ḻiḓé"/>
            <p:cNvSpPr txBox="1"/>
            <p:nvPr/>
          </p:nvSpPr>
          <p:spPr>
            <a:xfrm>
              <a:off x="3953384" y="3177703"/>
              <a:ext cx="1107996" cy="3323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indent="-1828800"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iSlîde"/>
            <p:cNvGrpSpPr/>
            <p:nvPr/>
          </p:nvGrpSpPr>
          <p:grpSpPr>
            <a:xfrm>
              <a:off x="4226724" y="2325528"/>
              <a:ext cx="561305" cy="696798"/>
              <a:chOff x="1297079" y="5134651"/>
              <a:chExt cx="223824" cy="277852"/>
            </a:xfrm>
            <a:solidFill>
              <a:schemeClr val="bg1"/>
            </a:solidFill>
          </p:grpSpPr>
          <p:sp>
            <p:nvSpPr>
              <p:cNvPr id="28" name="î$ḷïḑê"/>
              <p:cNvSpPr/>
              <p:nvPr/>
            </p:nvSpPr>
            <p:spPr bwMode="auto">
              <a:xfrm>
                <a:off x="1297079" y="5173243"/>
                <a:ext cx="73323" cy="235403"/>
              </a:xfrm>
              <a:custGeom>
                <a:avLst/>
                <a:gdLst>
                  <a:gd name="T0" fmla="*/ 19 w 37"/>
                  <a:gd name="T1" fmla="*/ 0 h 122"/>
                  <a:gd name="T2" fmla="*/ 19 w 37"/>
                  <a:gd name="T3" fmla="*/ 0 h 122"/>
                  <a:gd name="T4" fmla="*/ 14 w 37"/>
                  <a:gd name="T5" fmla="*/ 0 h 122"/>
                  <a:gd name="T6" fmla="*/ 11 w 37"/>
                  <a:gd name="T7" fmla="*/ 1 h 122"/>
                  <a:gd name="T8" fmla="*/ 8 w 37"/>
                  <a:gd name="T9" fmla="*/ 3 h 122"/>
                  <a:gd name="T10" fmla="*/ 5 w 37"/>
                  <a:gd name="T11" fmla="*/ 5 h 122"/>
                  <a:gd name="T12" fmla="*/ 2 w 37"/>
                  <a:gd name="T13" fmla="*/ 9 h 122"/>
                  <a:gd name="T14" fmla="*/ 1 w 37"/>
                  <a:gd name="T15" fmla="*/ 11 h 122"/>
                  <a:gd name="T16" fmla="*/ 0 w 37"/>
                  <a:gd name="T17" fmla="*/ 16 h 122"/>
                  <a:gd name="T18" fmla="*/ 0 w 37"/>
                  <a:gd name="T19" fmla="*/ 19 h 122"/>
                  <a:gd name="T20" fmla="*/ 0 w 37"/>
                  <a:gd name="T21" fmla="*/ 92 h 122"/>
                  <a:gd name="T22" fmla="*/ 19 w 37"/>
                  <a:gd name="T23" fmla="*/ 122 h 122"/>
                  <a:gd name="T24" fmla="*/ 37 w 37"/>
                  <a:gd name="T25" fmla="*/ 92 h 122"/>
                  <a:gd name="T26" fmla="*/ 37 w 37"/>
                  <a:gd name="T27" fmla="*/ 19 h 122"/>
                  <a:gd name="T28" fmla="*/ 37 w 37"/>
                  <a:gd name="T29" fmla="*/ 19 h 122"/>
                  <a:gd name="T30" fmla="*/ 37 w 37"/>
                  <a:gd name="T31" fmla="*/ 16 h 122"/>
                  <a:gd name="T32" fmla="*/ 36 w 37"/>
                  <a:gd name="T33" fmla="*/ 11 h 122"/>
                  <a:gd name="T34" fmla="*/ 35 w 37"/>
                  <a:gd name="T35" fmla="*/ 9 h 122"/>
                  <a:gd name="T36" fmla="*/ 33 w 37"/>
                  <a:gd name="T37" fmla="*/ 5 h 122"/>
                  <a:gd name="T38" fmla="*/ 29 w 37"/>
                  <a:gd name="T39" fmla="*/ 3 h 122"/>
                  <a:gd name="T40" fmla="*/ 26 w 37"/>
                  <a:gd name="T41" fmla="*/ 1 h 122"/>
                  <a:gd name="T42" fmla="*/ 22 w 37"/>
                  <a:gd name="T43" fmla="*/ 0 h 122"/>
                  <a:gd name="T44" fmla="*/ 19 w 37"/>
                  <a:gd name="T45" fmla="*/ 0 h 122"/>
                  <a:gd name="T46" fmla="*/ 19 w 37"/>
                  <a:gd name="T47" fmla="*/ 0 h 122"/>
                  <a:gd name="T48" fmla="*/ 25 w 37"/>
                  <a:gd name="T49" fmla="*/ 89 h 122"/>
                  <a:gd name="T50" fmla="*/ 19 w 37"/>
                  <a:gd name="T51" fmla="*/ 98 h 122"/>
                  <a:gd name="T52" fmla="*/ 12 w 37"/>
                  <a:gd name="T53" fmla="*/ 89 h 122"/>
                  <a:gd name="T54" fmla="*/ 12 w 37"/>
                  <a:gd name="T55" fmla="*/ 39 h 122"/>
                  <a:gd name="T56" fmla="*/ 25 w 37"/>
                  <a:gd name="T57" fmla="*/ 39 h 122"/>
                  <a:gd name="T58" fmla="*/ 25 w 37"/>
                  <a:gd name="T59" fmla="*/ 89 h 122"/>
                  <a:gd name="T60" fmla="*/ 12 w 37"/>
                  <a:gd name="T61" fmla="*/ 26 h 122"/>
                  <a:gd name="T62" fmla="*/ 12 w 37"/>
                  <a:gd name="T63" fmla="*/ 19 h 122"/>
                  <a:gd name="T64" fmla="*/ 12 w 37"/>
                  <a:gd name="T65" fmla="*/ 19 h 122"/>
                  <a:gd name="T66" fmla="*/ 12 w 37"/>
                  <a:gd name="T67" fmla="*/ 17 h 122"/>
                  <a:gd name="T68" fmla="*/ 14 w 37"/>
                  <a:gd name="T69" fmla="*/ 15 h 122"/>
                  <a:gd name="T70" fmla="*/ 16 w 37"/>
                  <a:gd name="T71" fmla="*/ 13 h 122"/>
                  <a:gd name="T72" fmla="*/ 19 w 37"/>
                  <a:gd name="T73" fmla="*/ 12 h 122"/>
                  <a:gd name="T74" fmla="*/ 19 w 37"/>
                  <a:gd name="T75" fmla="*/ 12 h 122"/>
                  <a:gd name="T76" fmla="*/ 21 w 37"/>
                  <a:gd name="T77" fmla="*/ 13 h 122"/>
                  <a:gd name="T78" fmla="*/ 24 w 37"/>
                  <a:gd name="T79" fmla="*/ 15 h 122"/>
                  <a:gd name="T80" fmla="*/ 25 w 37"/>
                  <a:gd name="T81" fmla="*/ 17 h 122"/>
                  <a:gd name="T82" fmla="*/ 25 w 37"/>
                  <a:gd name="T83" fmla="*/ 19 h 122"/>
                  <a:gd name="T84" fmla="*/ 25 w 37"/>
                  <a:gd name="T85" fmla="*/ 26 h 122"/>
                  <a:gd name="T86" fmla="*/ 12 w 37"/>
                  <a:gd name="T87" fmla="*/ 2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" h="122">
                    <a:moveTo>
                      <a:pt x="19" y="0"/>
                    </a:moveTo>
                    <a:lnTo>
                      <a:pt x="19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3"/>
                    </a:lnTo>
                    <a:lnTo>
                      <a:pt x="5" y="5"/>
                    </a:lnTo>
                    <a:lnTo>
                      <a:pt x="2" y="9"/>
                    </a:lnTo>
                    <a:lnTo>
                      <a:pt x="1" y="11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0" y="92"/>
                    </a:lnTo>
                    <a:lnTo>
                      <a:pt x="19" y="122"/>
                    </a:lnTo>
                    <a:lnTo>
                      <a:pt x="37" y="92"/>
                    </a:lnTo>
                    <a:lnTo>
                      <a:pt x="37" y="19"/>
                    </a:lnTo>
                    <a:lnTo>
                      <a:pt x="37" y="19"/>
                    </a:lnTo>
                    <a:lnTo>
                      <a:pt x="37" y="16"/>
                    </a:lnTo>
                    <a:lnTo>
                      <a:pt x="36" y="11"/>
                    </a:lnTo>
                    <a:lnTo>
                      <a:pt x="35" y="9"/>
                    </a:lnTo>
                    <a:lnTo>
                      <a:pt x="33" y="5"/>
                    </a:lnTo>
                    <a:lnTo>
                      <a:pt x="29" y="3"/>
                    </a:lnTo>
                    <a:lnTo>
                      <a:pt x="26" y="1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  <a:moveTo>
                      <a:pt x="25" y="89"/>
                    </a:moveTo>
                    <a:lnTo>
                      <a:pt x="19" y="98"/>
                    </a:lnTo>
                    <a:lnTo>
                      <a:pt x="12" y="89"/>
                    </a:lnTo>
                    <a:lnTo>
                      <a:pt x="12" y="39"/>
                    </a:lnTo>
                    <a:lnTo>
                      <a:pt x="25" y="39"/>
                    </a:lnTo>
                    <a:lnTo>
                      <a:pt x="25" y="89"/>
                    </a:lnTo>
                    <a:close/>
                    <a:moveTo>
                      <a:pt x="12" y="26"/>
                    </a:moveTo>
                    <a:lnTo>
                      <a:pt x="12" y="19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4" y="15"/>
                    </a:lnTo>
                    <a:lnTo>
                      <a:pt x="16" y="13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21" y="13"/>
                    </a:lnTo>
                    <a:lnTo>
                      <a:pt x="24" y="15"/>
                    </a:lnTo>
                    <a:lnTo>
                      <a:pt x="25" y="17"/>
                    </a:lnTo>
                    <a:lnTo>
                      <a:pt x="25" y="19"/>
                    </a:lnTo>
                    <a:lnTo>
                      <a:pt x="25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ṥlîḋê"/>
              <p:cNvSpPr/>
              <p:nvPr/>
            </p:nvSpPr>
            <p:spPr bwMode="auto">
              <a:xfrm>
                <a:off x="1397412" y="5134651"/>
                <a:ext cx="123491" cy="277852"/>
              </a:xfrm>
              <a:custGeom>
                <a:avLst/>
                <a:gdLst>
                  <a:gd name="T0" fmla="*/ 52 w 64"/>
                  <a:gd name="T1" fmla="*/ 0 h 143"/>
                  <a:gd name="T2" fmla="*/ 13 w 64"/>
                  <a:gd name="T3" fmla="*/ 0 h 143"/>
                  <a:gd name="T4" fmla="*/ 13 w 64"/>
                  <a:gd name="T5" fmla="*/ 0 h 143"/>
                  <a:gd name="T6" fmla="*/ 8 w 64"/>
                  <a:gd name="T7" fmla="*/ 1 h 143"/>
                  <a:gd name="T8" fmla="*/ 3 w 64"/>
                  <a:gd name="T9" fmla="*/ 4 h 143"/>
                  <a:gd name="T10" fmla="*/ 1 w 64"/>
                  <a:gd name="T11" fmla="*/ 8 h 143"/>
                  <a:gd name="T12" fmla="*/ 0 w 64"/>
                  <a:gd name="T13" fmla="*/ 13 h 143"/>
                  <a:gd name="T14" fmla="*/ 0 w 64"/>
                  <a:gd name="T15" fmla="*/ 130 h 143"/>
                  <a:gd name="T16" fmla="*/ 0 w 64"/>
                  <a:gd name="T17" fmla="*/ 130 h 143"/>
                  <a:gd name="T18" fmla="*/ 1 w 64"/>
                  <a:gd name="T19" fmla="*/ 135 h 143"/>
                  <a:gd name="T20" fmla="*/ 3 w 64"/>
                  <a:gd name="T21" fmla="*/ 139 h 143"/>
                  <a:gd name="T22" fmla="*/ 8 w 64"/>
                  <a:gd name="T23" fmla="*/ 142 h 143"/>
                  <a:gd name="T24" fmla="*/ 13 w 64"/>
                  <a:gd name="T25" fmla="*/ 143 h 143"/>
                  <a:gd name="T26" fmla="*/ 52 w 64"/>
                  <a:gd name="T27" fmla="*/ 143 h 143"/>
                  <a:gd name="T28" fmla="*/ 52 w 64"/>
                  <a:gd name="T29" fmla="*/ 143 h 143"/>
                  <a:gd name="T30" fmla="*/ 57 w 64"/>
                  <a:gd name="T31" fmla="*/ 142 h 143"/>
                  <a:gd name="T32" fmla="*/ 61 w 64"/>
                  <a:gd name="T33" fmla="*/ 139 h 143"/>
                  <a:gd name="T34" fmla="*/ 64 w 64"/>
                  <a:gd name="T35" fmla="*/ 135 h 143"/>
                  <a:gd name="T36" fmla="*/ 64 w 64"/>
                  <a:gd name="T37" fmla="*/ 130 h 143"/>
                  <a:gd name="T38" fmla="*/ 64 w 64"/>
                  <a:gd name="T39" fmla="*/ 13 h 143"/>
                  <a:gd name="T40" fmla="*/ 64 w 64"/>
                  <a:gd name="T41" fmla="*/ 13 h 143"/>
                  <a:gd name="T42" fmla="*/ 64 w 64"/>
                  <a:gd name="T43" fmla="*/ 8 h 143"/>
                  <a:gd name="T44" fmla="*/ 61 w 64"/>
                  <a:gd name="T45" fmla="*/ 4 h 143"/>
                  <a:gd name="T46" fmla="*/ 57 w 64"/>
                  <a:gd name="T47" fmla="*/ 1 h 143"/>
                  <a:gd name="T48" fmla="*/ 52 w 64"/>
                  <a:gd name="T49" fmla="*/ 0 h 143"/>
                  <a:gd name="T50" fmla="*/ 52 w 64"/>
                  <a:gd name="T51" fmla="*/ 0 h 143"/>
                  <a:gd name="T52" fmla="*/ 13 w 64"/>
                  <a:gd name="T53" fmla="*/ 130 h 143"/>
                  <a:gd name="T54" fmla="*/ 13 w 64"/>
                  <a:gd name="T55" fmla="*/ 110 h 143"/>
                  <a:gd name="T56" fmla="*/ 32 w 64"/>
                  <a:gd name="T57" fmla="*/ 110 h 143"/>
                  <a:gd name="T58" fmla="*/ 32 w 64"/>
                  <a:gd name="T59" fmla="*/ 98 h 143"/>
                  <a:gd name="T60" fmla="*/ 13 w 64"/>
                  <a:gd name="T61" fmla="*/ 98 h 143"/>
                  <a:gd name="T62" fmla="*/ 13 w 64"/>
                  <a:gd name="T63" fmla="*/ 78 h 143"/>
                  <a:gd name="T64" fmla="*/ 32 w 64"/>
                  <a:gd name="T65" fmla="*/ 78 h 143"/>
                  <a:gd name="T66" fmla="*/ 32 w 64"/>
                  <a:gd name="T67" fmla="*/ 66 h 143"/>
                  <a:gd name="T68" fmla="*/ 13 w 64"/>
                  <a:gd name="T69" fmla="*/ 66 h 143"/>
                  <a:gd name="T70" fmla="*/ 13 w 64"/>
                  <a:gd name="T71" fmla="*/ 46 h 143"/>
                  <a:gd name="T72" fmla="*/ 32 w 64"/>
                  <a:gd name="T73" fmla="*/ 46 h 143"/>
                  <a:gd name="T74" fmla="*/ 32 w 64"/>
                  <a:gd name="T75" fmla="*/ 32 h 143"/>
                  <a:gd name="T76" fmla="*/ 13 w 64"/>
                  <a:gd name="T77" fmla="*/ 32 h 143"/>
                  <a:gd name="T78" fmla="*/ 13 w 64"/>
                  <a:gd name="T79" fmla="*/ 13 h 143"/>
                  <a:gd name="T80" fmla="*/ 52 w 64"/>
                  <a:gd name="T81" fmla="*/ 13 h 143"/>
                  <a:gd name="T82" fmla="*/ 52 w 64"/>
                  <a:gd name="T83" fmla="*/ 130 h 143"/>
                  <a:gd name="T84" fmla="*/ 13 w 64"/>
                  <a:gd name="T85" fmla="*/ 13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4" h="143">
                    <a:moveTo>
                      <a:pt x="52" y="0"/>
                    </a:moveTo>
                    <a:lnTo>
                      <a:pt x="13" y="0"/>
                    </a:lnTo>
                    <a:lnTo>
                      <a:pt x="13" y="0"/>
                    </a:lnTo>
                    <a:lnTo>
                      <a:pt x="8" y="1"/>
                    </a:lnTo>
                    <a:lnTo>
                      <a:pt x="3" y="4"/>
                    </a:lnTo>
                    <a:lnTo>
                      <a:pt x="1" y="8"/>
                    </a:lnTo>
                    <a:lnTo>
                      <a:pt x="0" y="13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1" y="135"/>
                    </a:lnTo>
                    <a:lnTo>
                      <a:pt x="3" y="139"/>
                    </a:lnTo>
                    <a:lnTo>
                      <a:pt x="8" y="142"/>
                    </a:lnTo>
                    <a:lnTo>
                      <a:pt x="13" y="143"/>
                    </a:lnTo>
                    <a:lnTo>
                      <a:pt x="52" y="143"/>
                    </a:lnTo>
                    <a:lnTo>
                      <a:pt x="52" y="143"/>
                    </a:lnTo>
                    <a:lnTo>
                      <a:pt x="57" y="142"/>
                    </a:lnTo>
                    <a:lnTo>
                      <a:pt x="61" y="139"/>
                    </a:lnTo>
                    <a:lnTo>
                      <a:pt x="64" y="135"/>
                    </a:lnTo>
                    <a:lnTo>
                      <a:pt x="64" y="130"/>
                    </a:lnTo>
                    <a:lnTo>
                      <a:pt x="64" y="13"/>
                    </a:lnTo>
                    <a:lnTo>
                      <a:pt x="64" y="13"/>
                    </a:lnTo>
                    <a:lnTo>
                      <a:pt x="64" y="8"/>
                    </a:lnTo>
                    <a:lnTo>
                      <a:pt x="61" y="4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  <a:moveTo>
                      <a:pt x="13" y="130"/>
                    </a:moveTo>
                    <a:lnTo>
                      <a:pt x="13" y="110"/>
                    </a:lnTo>
                    <a:lnTo>
                      <a:pt x="32" y="110"/>
                    </a:lnTo>
                    <a:lnTo>
                      <a:pt x="32" y="98"/>
                    </a:lnTo>
                    <a:lnTo>
                      <a:pt x="13" y="98"/>
                    </a:lnTo>
                    <a:lnTo>
                      <a:pt x="13" y="78"/>
                    </a:lnTo>
                    <a:lnTo>
                      <a:pt x="32" y="78"/>
                    </a:lnTo>
                    <a:lnTo>
                      <a:pt x="32" y="66"/>
                    </a:lnTo>
                    <a:lnTo>
                      <a:pt x="13" y="66"/>
                    </a:lnTo>
                    <a:lnTo>
                      <a:pt x="13" y="46"/>
                    </a:lnTo>
                    <a:lnTo>
                      <a:pt x="32" y="46"/>
                    </a:lnTo>
                    <a:lnTo>
                      <a:pt x="32" y="32"/>
                    </a:lnTo>
                    <a:lnTo>
                      <a:pt x="13" y="32"/>
                    </a:lnTo>
                    <a:lnTo>
                      <a:pt x="13" y="13"/>
                    </a:lnTo>
                    <a:lnTo>
                      <a:pt x="52" y="13"/>
                    </a:lnTo>
                    <a:lnTo>
                      <a:pt x="52" y="130"/>
                    </a:lnTo>
                    <a:lnTo>
                      <a:pt x="13" y="1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7" name="íṣ1îḋê"/>
            <p:cNvSpPr/>
            <p:nvPr/>
          </p:nvSpPr>
          <p:spPr>
            <a:xfrm>
              <a:off x="8417830" y="2036328"/>
              <a:ext cx="2444027" cy="1680269"/>
            </a:xfrm>
            <a:prstGeom prst="snip1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Sľïḍé"/>
            <p:cNvSpPr txBox="1"/>
            <p:nvPr/>
          </p:nvSpPr>
          <p:spPr>
            <a:xfrm>
              <a:off x="9085845" y="3177703"/>
              <a:ext cx="1107996" cy="3323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indent="-1828800"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îSļïḋê"/>
            <p:cNvGrpSpPr/>
            <p:nvPr/>
          </p:nvGrpSpPr>
          <p:grpSpPr>
            <a:xfrm>
              <a:off x="9320489" y="2366488"/>
              <a:ext cx="638735" cy="619375"/>
              <a:chOff x="3068384" y="5713511"/>
              <a:chExt cx="254699" cy="246981"/>
            </a:xfrm>
            <a:solidFill>
              <a:schemeClr val="bg1"/>
            </a:solidFill>
          </p:grpSpPr>
          <p:sp>
            <p:nvSpPr>
              <p:cNvPr id="23" name="íšlíḑè"/>
              <p:cNvSpPr/>
              <p:nvPr/>
            </p:nvSpPr>
            <p:spPr bwMode="auto">
              <a:xfrm>
                <a:off x="3095400" y="5736666"/>
                <a:ext cx="200671" cy="196813"/>
              </a:xfrm>
              <a:custGeom>
                <a:avLst/>
                <a:gdLst>
                  <a:gd name="T0" fmla="*/ 103 w 103"/>
                  <a:gd name="T1" fmla="*/ 58 h 103"/>
                  <a:gd name="T2" fmla="*/ 84 w 103"/>
                  <a:gd name="T3" fmla="*/ 44 h 103"/>
                  <a:gd name="T4" fmla="*/ 83 w 103"/>
                  <a:gd name="T5" fmla="*/ 40 h 103"/>
                  <a:gd name="T6" fmla="*/ 75 w 103"/>
                  <a:gd name="T7" fmla="*/ 28 h 103"/>
                  <a:gd name="T8" fmla="*/ 63 w 103"/>
                  <a:gd name="T9" fmla="*/ 21 h 103"/>
                  <a:gd name="T10" fmla="*/ 59 w 103"/>
                  <a:gd name="T11" fmla="*/ 0 h 103"/>
                  <a:gd name="T12" fmla="*/ 45 w 103"/>
                  <a:gd name="T13" fmla="*/ 19 h 103"/>
                  <a:gd name="T14" fmla="*/ 40 w 103"/>
                  <a:gd name="T15" fmla="*/ 21 h 103"/>
                  <a:gd name="T16" fmla="*/ 29 w 103"/>
                  <a:gd name="T17" fmla="*/ 28 h 103"/>
                  <a:gd name="T18" fmla="*/ 21 w 103"/>
                  <a:gd name="T19" fmla="*/ 40 h 103"/>
                  <a:gd name="T20" fmla="*/ 0 w 103"/>
                  <a:gd name="T21" fmla="*/ 44 h 103"/>
                  <a:gd name="T22" fmla="*/ 20 w 103"/>
                  <a:gd name="T23" fmla="*/ 58 h 103"/>
                  <a:gd name="T24" fmla="*/ 21 w 103"/>
                  <a:gd name="T25" fmla="*/ 63 h 103"/>
                  <a:gd name="T26" fmla="*/ 29 w 103"/>
                  <a:gd name="T27" fmla="*/ 74 h 103"/>
                  <a:gd name="T28" fmla="*/ 40 w 103"/>
                  <a:gd name="T29" fmla="*/ 82 h 103"/>
                  <a:gd name="T30" fmla="*/ 45 w 103"/>
                  <a:gd name="T31" fmla="*/ 103 h 103"/>
                  <a:gd name="T32" fmla="*/ 59 w 103"/>
                  <a:gd name="T33" fmla="*/ 83 h 103"/>
                  <a:gd name="T34" fmla="*/ 63 w 103"/>
                  <a:gd name="T35" fmla="*/ 82 h 103"/>
                  <a:gd name="T36" fmla="*/ 75 w 103"/>
                  <a:gd name="T37" fmla="*/ 74 h 103"/>
                  <a:gd name="T38" fmla="*/ 83 w 103"/>
                  <a:gd name="T39" fmla="*/ 63 h 103"/>
                  <a:gd name="T40" fmla="*/ 84 w 103"/>
                  <a:gd name="T41" fmla="*/ 58 h 103"/>
                  <a:gd name="T42" fmla="*/ 52 w 103"/>
                  <a:gd name="T43" fmla="*/ 71 h 103"/>
                  <a:gd name="T44" fmla="*/ 44 w 103"/>
                  <a:gd name="T45" fmla="*/ 70 h 103"/>
                  <a:gd name="T46" fmla="*/ 38 w 103"/>
                  <a:gd name="T47" fmla="*/ 65 h 103"/>
                  <a:gd name="T48" fmla="*/ 34 w 103"/>
                  <a:gd name="T49" fmla="*/ 59 h 103"/>
                  <a:gd name="T50" fmla="*/ 32 w 103"/>
                  <a:gd name="T51" fmla="*/ 51 h 103"/>
                  <a:gd name="T52" fmla="*/ 32 w 103"/>
                  <a:gd name="T53" fmla="*/ 48 h 103"/>
                  <a:gd name="T54" fmla="*/ 36 w 103"/>
                  <a:gd name="T55" fmla="*/ 41 h 103"/>
                  <a:gd name="T56" fmla="*/ 42 w 103"/>
                  <a:gd name="T57" fmla="*/ 35 h 103"/>
                  <a:gd name="T58" fmla="*/ 49 w 103"/>
                  <a:gd name="T59" fmla="*/ 33 h 103"/>
                  <a:gd name="T60" fmla="*/ 52 w 103"/>
                  <a:gd name="T61" fmla="*/ 32 h 103"/>
                  <a:gd name="T62" fmla="*/ 60 w 103"/>
                  <a:gd name="T63" fmla="*/ 34 h 103"/>
                  <a:gd name="T64" fmla="*/ 66 w 103"/>
                  <a:gd name="T65" fmla="*/ 38 h 103"/>
                  <a:gd name="T66" fmla="*/ 70 w 103"/>
                  <a:gd name="T67" fmla="*/ 44 h 103"/>
                  <a:gd name="T68" fmla="*/ 71 w 103"/>
                  <a:gd name="T69" fmla="*/ 51 h 103"/>
                  <a:gd name="T70" fmla="*/ 71 w 103"/>
                  <a:gd name="T71" fmla="*/ 56 h 103"/>
                  <a:gd name="T72" fmla="*/ 68 w 103"/>
                  <a:gd name="T73" fmla="*/ 63 h 103"/>
                  <a:gd name="T74" fmla="*/ 63 w 103"/>
                  <a:gd name="T75" fmla="*/ 67 h 103"/>
                  <a:gd name="T76" fmla="*/ 55 w 103"/>
                  <a:gd name="T77" fmla="*/ 71 h 103"/>
                  <a:gd name="T78" fmla="*/ 52 w 103"/>
                  <a:gd name="T79" fmla="*/ 7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3" h="103">
                    <a:moveTo>
                      <a:pt x="84" y="58"/>
                    </a:moveTo>
                    <a:lnTo>
                      <a:pt x="103" y="58"/>
                    </a:lnTo>
                    <a:lnTo>
                      <a:pt x="103" y="44"/>
                    </a:lnTo>
                    <a:lnTo>
                      <a:pt x="84" y="44"/>
                    </a:lnTo>
                    <a:lnTo>
                      <a:pt x="84" y="44"/>
                    </a:lnTo>
                    <a:lnTo>
                      <a:pt x="83" y="40"/>
                    </a:lnTo>
                    <a:lnTo>
                      <a:pt x="81" y="36"/>
                    </a:lnTo>
                    <a:lnTo>
                      <a:pt x="75" y="28"/>
                    </a:lnTo>
                    <a:lnTo>
                      <a:pt x="68" y="23"/>
                    </a:lnTo>
                    <a:lnTo>
                      <a:pt x="63" y="21"/>
                    </a:lnTo>
                    <a:lnTo>
                      <a:pt x="59" y="19"/>
                    </a:lnTo>
                    <a:lnTo>
                      <a:pt x="59" y="0"/>
                    </a:lnTo>
                    <a:lnTo>
                      <a:pt x="45" y="0"/>
                    </a:lnTo>
                    <a:lnTo>
                      <a:pt x="45" y="19"/>
                    </a:lnTo>
                    <a:lnTo>
                      <a:pt x="45" y="19"/>
                    </a:lnTo>
                    <a:lnTo>
                      <a:pt x="40" y="21"/>
                    </a:lnTo>
                    <a:lnTo>
                      <a:pt x="37" y="23"/>
                    </a:lnTo>
                    <a:lnTo>
                      <a:pt x="29" y="28"/>
                    </a:lnTo>
                    <a:lnTo>
                      <a:pt x="23" y="36"/>
                    </a:lnTo>
                    <a:lnTo>
                      <a:pt x="21" y="40"/>
                    </a:lnTo>
                    <a:lnTo>
                      <a:pt x="20" y="44"/>
                    </a:lnTo>
                    <a:lnTo>
                      <a:pt x="0" y="44"/>
                    </a:lnTo>
                    <a:lnTo>
                      <a:pt x="0" y="58"/>
                    </a:lnTo>
                    <a:lnTo>
                      <a:pt x="20" y="58"/>
                    </a:lnTo>
                    <a:lnTo>
                      <a:pt x="20" y="58"/>
                    </a:lnTo>
                    <a:lnTo>
                      <a:pt x="21" y="63"/>
                    </a:lnTo>
                    <a:lnTo>
                      <a:pt x="23" y="67"/>
                    </a:lnTo>
                    <a:lnTo>
                      <a:pt x="29" y="74"/>
                    </a:lnTo>
                    <a:lnTo>
                      <a:pt x="37" y="80"/>
                    </a:lnTo>
                    <a:lnTo>
                      <a:pt x="40" y="82"/>
                    </a:lnTo>
                    <a:lnTo>
                      <a:pt x="45" y="83"/>
                    </a:lnTo>
                    <a:lnTo>
                      <a:pt x="45" y="103"/>
                    </a:lnTo>
                    <a:lnTo>
                      <a:pt x="59" y="103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63" y="82"/>
                    </a:lnTo>
                    <a:lnTo>
                      <a:pt x="68" y="80"/>
                    </a:lnTo>
                    <a:lnTo>
                      <a:pt x="75" y="74"/>
                    </a:lnTo>
                    <a:lnTo>
                      <a:pt x="81" y="67"/>
                    </a:lnTo>
                    <a:lnTo>
                      <a:pt x="83" y="63"/>
                    </a:lnTo>
                    <a:lnTo>
                      <a:pt x="84" y="58"/>
                    </a:lnTo>
                    <a:lnTo>
                      <a:pt x="84" y="58"/>
                    </a:lnTo>
                    <a:close/>
                    <a:moveTo>
                      <a:pt x="52" y="71"/>
                    </a:moveTo>
                    <a:lnTo>
                      <a:pt x="52" y="71"/>
                    </a:lnTo>
                    <a:lnTo>
                      <a:pt x="49" y="71"/>
                    </a:lnTo>
                    <a:lnTo>
                      <a:pt x="44" y="70"/>
                    </a:lnTo>
                    <a:lnTo>
                      <a:pt x="42" y="67"/>
                    </a:lnTo>
                    <a:lnTo>
                      <a:pt x="38" y="65"/>
                    </a:lnTo>
                    <a:lnTo>
                      <a:pt x="36" y="63"/>
                    </a:lnTo>
                    <a:lnTo>
                      <a:pt x="34" y="59"/>
                    </a:lnTo>
                    <a:lnTo>
                      <a:pt x="32" y="56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2" y="48"/>
                    </a:lnTo>
                    <a:lnTo>
                      <a:pt x="34" y="44"/>
                    </a:lnTo>
                    <a:lnTo>
                      <a:pt x="36" y="41"/>
                    </a:lnTo>
                    <a:lnTo>
                      <a:pt x="38" y="38"/>
                    </a:lnTo>
                    <a:lnTo>
                      <a:pt x="42" y="35"/>
                    </a:lnTo>
                    <a:lnTo>
                      <a:pt x="44" y="34"/>
                    </a:lnTo>
                    <a:lnTo>
                      <a:pt x="49" y="33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55" y="33"/>
                    </a:lnTo>
                    <a:lnTo>
                      <a:pt x="60" y="34"/>
                    </a:lnTo>
                    <a:lnTo>
                      <a:pt x="63" y="35"/>
                    </a:lnTo>
                    <a:lnTo>
                      <a:pt x="66" y="38"/>
                    </a:lnTo>
                    <a:lnTo>
                      <a:pt x="68" y="41"/>
                    </a:lnTo>
                    <a:lnTo>
                      <a:pt x="70" y="44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1" y="51"/>
                    </a:lnTo>
                    <a:lnTo>
                      <a:pt x="71" y="56"/>
                    </a:lnTo>
                    <a:lnTo>
                      <a:pt x="70" y="59"/>
                    </a:lnTo>
                    <a:lnTo>
                      <a:pt x="68" y="63"/>
                    </a:lnTo>
                    <a:lnTo>
                      <a:pt x="66" y="65"/>
                    </a:lnTo>
                    <a:lnTo>
                      <a:pt x="63" y="67"/>
                    </a:lnTo>
                    <a:lnTo>
                      <a:pt x="60" y="70"/>
                    </a:lnTo>
                    <a:lnTo>
                      <a:pt x="55" y="71"/>
                    </a:lnTo>
                    <a:lnTo>
                      <a:pt x="52" y="71"/>
                    </a:lnTo>
                    <a:lnTo>
                      <a:pt x="52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îsḷïdê"/>
              <p:cNvSpPr/>
              <p:nvPr/>
            </p:nvSpPr>
            <p:spPr bwMode="auto">
              <a:xfrm>
                <a:off x="3245900" y="5887169"/>
                <a:ext cx="77183" cy="73323"/>
              </a:xfrm>
              <a:custGeom>
                <a:avLst/>
                <a:gdLst>
                  <a:gd name="T0" fmla="*/ 25 w 39"/>
                  <a:gd name="T1" fmla="*/ 25 h 39"/>
                  <a:gd name="T2" fmla="*/ 0 w 39"/>
                  <a:gd name="T3" fmla="*/ 25 h 39"/>
                  <a:gd name="T4" fmla="*/ 0 w 39"/>
                  <a:gd name="T5" fmla="*/ 39 h 39"/>
                  <a:gd name="T6" fmla="*/ 25 w 39"/>
                  <a:gd name="T7" fmla="*/ 39 h 39"/>
                  <a:gd name="T8" fmla="*/ 25 w 39"/>
                  <a:gd name="T9" fmla="*/ 39 h 39"/>
                  <a:gd name="T10" fmla="*/ 31 w 39"/>
                  <a:gd name="T11" fmla="*/ 37 h 39"/>
                  <a:gd name="T12" fmla="*/ 35 w 39"/>
                  <a:gd name="T13" fmla="*/ 34 h 39"/>
                  <a:gd name="T14" fmla="*/ 38 w 39"/>
                  <a:gd name="T15" fmla="*/ 30 h 39"/>
                  <a:gd name="T16" fmla="*/ 39 w 39"/>
                  <a:gd name="T17" fmla="*/ 25 h 39"/>
                  <a:gd name="T18" fmla="*/ 39 w 39"/>
                  <a:gd name="T19" fmla="*/ 0 h 39"/>
                  <a:gd name="T20" fmla="*/ 25 w 39"/>
                  <a:gd name="T21" fmla="*/ 0 h 39"/>
                  <a:gd name="T22" fmla="*/ 25 w 39"/>
                  <a:gd name="T23" fmla="*/ 2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39">
                    <a:moveTo>
                      <a:pt x="25" y="25"/>
                    </a:moveTo>
                    <a:lnTo>
                      <a:pt x="0" y="25"/>
                    </a:lnTo>
                    <a:lnTo>
                      <a:pt x="0" y="39"/>
                    </a:lnTo>
                    <a:lnTo>
                      <a:pt x="25" y="39"/>
                    </a:lnTo>
                    <a:lnTo>
                      <a:pt x="25" y="39"/>
                    </a:lnTo>
                    <a:lnTo>
                      <a:pt x="31" y="37"/>
                    </a:lnTo>
                    <a:lnTo>
                      <a:pt x="35" y="34"/>
                    </a:lnTo>
                    <a:lnTo>
                      <a:pt x="38" y="30"/>
                    </a:lnTo>
                    <a:lnTo>
                      <a:pt x="39" y="25"/>
                    </a:lnTo>
                    <a:lnTo>
                      <a:pt x="39" y="0"/>
                    </a:lnTo>
                    <a:lnTo>
                      <a:pt x="25" y="0"/>
                    </a:lnTo>
                    <a:lnTo>
                      <a:pt x="25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iSḷîde"/>
              <p:cNvSpPr/>
              <p:nvPr/>
            </p:nvSpPr>
            <p:spPr bwMode="auto">
              <a:xfrm>
                <a:off x="3245900" y="5713511"/>
                <a:ext cx="77183" cy="73323"/>
              </a:xfrm>
              <a:custGeom>
                <a:avLst/>
                <a:gdLst>
                  <a:gd name="T0" fmla="*/ 25 w 39"/>
                  <a:gd name="T1" fmla="*/ 0 h 39"/>
                  <a:gd name="T2" fmla="*/ 0 w 39"/>
                  <a:gd name="T3" fmla="*/ 0 h 39"/>
                  <a:gd name="T4" fmla="*/ 0 w 39"/>
                  <a:gd name="T5" fmla="*/ 13 h 39"/>
                  <a:gd name="T6" fmla="*/ 25 w 39"/>
                  <a:gd name="T7" fmla="*/ 13 h 39"/>
                  <a:gd name="T8" fmla="*/ 25 w 39"/>
                  <a:gd name="T9" fmla="*/ 39 h 39"/>
                  <a:gd name="T10" fmla="*/ 39 w 39"/>
                  <a:gd name="T11" fmla="*/ 39 h 39"/>
                  <a:gd name="T12" fmla="*/ 39 w 39"/>
                  <a:gd name="T13" fmla="*/ 13 h 39"/>
                  <a:gd name="T14" fmla="*/ 39 w 39"/>
                  <a:gd name="T15" fmla="*/ 13 h 39"/>
                  <a:gd name="T16" fmla="*/ 38 w 39"/>
                  <a:gd name="T17" fmla="*/ 7 h 39"/>
                  <a:gd name="T18" fmla="*/ 35 w 39"/>
                  <a:gd name="T19" fmla="*/ 4 h 39"/>
                  <a:gd name="T20" fmla="*/ 31 w 39"/>
                  <a:gd name="T21" fmla="*/ 0 h 39"/>
                  <a:gd name="T22" fmla="*/ 25 w 39"/>
                  <a:gd name="T23" fmla="*/ 0 h 39"/>
                  <a:gd name="T24" fmla="*/ 25 w 39"/>
                  <a:gd name="T2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39">
                    <a:moveTo>
                      <a:pt x="25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25" y="13"/>
                    </a:lnTo>
                    <a:lnTo>
                      <a:pt x="25" y="39"/>
                    </a:lnTo>
                    <a:lnTo>
                      <a:pt x="39" y="39"/>
                    </a:lnTo>
                    <a:lnTo>
                      <a:pt x="39" y="13"/>
                    </a:lnTo>
                    <a:lnTo>
                      <a:pt x="39" y="13"/>
                    </a:lnTo>
                    <a:lnTo>
                      <a:pt x="38" y="7"/>
                    </a:lnTo>
                    <a:lnTo>
                      <a:pt x="35" y="4"/>
                    </a:lnTo>
                    <a:lnTo>
                      <a:pt x="31" y="0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îṡḷiďé"/>
              <p:cNvSpPr/>
              <p:nvPr/>
            </p:nvSpPr>
            <p:spPr bwMode="auto">
              <a:xfrm>
                <a:off x="3068384" y="5713511"/>
                <a:ext cx="77183" cy="73323"/>
              </a:xfrm>
              <a:custGeom>
                <a:avLst/>
                <a:gdLst>
                  <a:gd name="T0" fmla="*/ 13 w 39"/>
                  <a:gd name="T1" fmla="*/ 13 h 39"/>
                  <a:gd name="T2" fmla="*/ 39 w 39"/>
                  <a:gd name="T3" fmla="*/ 13 h 39"/>
                  <a:gd name="T4" fmla="*/ 39 w 39"/>
                  <a:gd name="T5" fmla="*/ 0 h 39"/>
                  <a:gd name="T6" fmla="*/ 13 w 39"/>
                  <a:gd name="T7" fmla="*/ 0 h 39"/>
                  <a:gd name="T8" fmla="*/ 13 w 39"/>
                  <a:gd name="T9" fmla="*/ 0 h 39"/>
                  <a:gd name="T10" fmla="*/ 8 w 39"/>
                  <a:gd name="T11" fmla="*/ 0 h 39"/>
                  <a:gd name="T12" fmla="*/ 4 w 39"/>
                  <a:gd name="T13" fmla="*/ 4 h 39"/>
                  <a:gd name="T14" fmla="*/ 1 w 39"/>
                  <a:gd name="T15" fmla="*/ 7 h 39"/>
                  <a:gd name="T16" fmla="*/ 0 w 39"/>
                  <a:gd name="T17" fmla="*/ 13 h 39"/>
                  <a:gd name="T18" fmla="*/ 0 w 39"/>
                  <a:gd name="T19" fmla="*/ 39 h 39"/>
                  <a:gd name="T20" fmla="*/ 13 w 39"/>
                  <a:gd name="T21" fmla="*/ 39 h 39"/>
                  <a:gd name="T22" fmla="*/ 13 w 39"/>
                  <a:gd name="T23" fmla="*/ 1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39">
                    <a:moveTo>
                      <a:pt x="13" y="13"/>
                    </a:moveTo>
                    <a:lnTo>
                      <a:pt x="39" y="13"/>
                    </a:lnTo>
                    <a:lnTo>
                      <a:pt x="39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1" y="7"/>
                    </a:lnTo>
                    <a:lnTo>
                      <a:pt x="0" y="13"/>
                    </a:lnTo>
                    <a:lnTo>
                      <a:pt x="0" y="39"/>
                    </a:lnTo>
                    <a:lnTo>
                      <a:pt x="13" y="39"/>
                    </a:lnTo>
                    <a:lnTo>
                      <a:pt x="13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iŝḻiḓé"/>
              <p:cNvSpPr/>
              <p:nvPr/>
            </p:nvSpPr>
            <p:spPr bwMode="auto">
              <a:xfrm>
                <a:off x="3068384" y="5887169"/>
                <a:ext cx="77183" cy="73323"/>
              </a:xfrm>
              <a:custGeom>
                <a:avLst/>
                <a:gdLst>
                  <a:gd name="T0" fmla="*/ 13 w 39"/>
                  <a:gd name="T1" fmla="*/ 0 h 39"/>
                  <a:gd name="T2" fmla="*/ 0 w 39"/>
                  <a:gd name="T3" fmla="*/ 0 h 39"/>
                  <a:gd name="T4" fmla="*/ 0 w 39"/>
                  <a:gd name="T5" fmla="*/ 25 h 39"/>
                  <a:gd name="T6" fmla="*/ 0 w 39"/>
                  <a:gd name="T7" fmla="*/ 25 h 39"/>
                  <a:gd name="T8" fmla="*/ 1 w 39"/>
                  <a:gd name="T9" fmla="*/ 30 h 39"/>
                  <a:gd name="T10" fmla="*/ 4 w 39"/>
                  <a:gd name="T11" fmla="*/ 34 h 39"/>
                  <a:gd name="T12" fmla="*/ 8 w 39"/>
                  <a:gd name="T13" fmla="*/ 37 h 39"/>
                  <a:gd name="T14" fmla="*/ 13 w 39"/>
                  <a:gd name="T15" fmla="*/ 39 h 39"/>
                  <a:gd name="T16" fmla="*/ 39 w 39"/>
                  <a:gd name="T17" fmla="*/ 39 h 39"/>
                  <a:gd name="T18" fmla="*/ 39 w 39"/>
                  <a:gd name="T19" fmla="*/ 25 h 39"/>
                  <a:gd name="T20" fmla="*/ 13 w 39"/>
                  <a:gd name="T21" fmla="*/ 25 h 39"/>
                  <a:gd name="T22" fmla="*/ 13 w 39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39">
                    <a:moveTo>
                      <a:pt x="13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" y="30"/>
                    </a:lnTo>
                    <a:lnTo>
                      <a:pt x="4" y="34"/>
                    </a:lnTo>
                    <a:lnTo>
                      <a:pt x="8" y="37"/>
                    </a:lnTo>
                    <a:lnTo>
                      <a:pt x="13" y="39"/>
                    </a:lnTo>
                    <a:lnTo>
                      <a:pt x="39" y="39"/>
                    </a:lnTo>
                    <a:lnTo>
                      <a:pt x="39" y="25"/>
                    </a:lnTo>
                    <a:lnTo>
                      <a:pt x="13" y="25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0" name="íṧḻiḍê"/>
            <p:cNvSpPr/>
            <p:nvPr/>
          </p:nvSpPr>
          <p:spPr>
            <a:xfrm>
              <a:off x="5851599" y="2036328"/>
              <a:ext cx="2444027" cy="1680269"/>
            </a:xfrm>
            <a:prstGeom prst="snip1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îśḻîde"/>
            <p:cNvSpPr txBox="1"/>
            <p:nvPr/>
          </p:nvSpPr>
          <p:spPr>
            <a:xfrm>
              <a:off x="6519614" y="3177703"/>
              <a:ext cx="1107996" cy="3323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indent="-1828800" algn="ctr"/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2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iṩľiḍè"/>
            <p:cNvSpPr/>
            <p:nvPr/>
          </p:nvSpPr>
          <p:spPr bwMode="auto">
            <a:xfrm>
              <a:off x="6773600" y="2369601"/>
              <a:ext cx="600023" cy="609694"/>
            </a:xfrm>
            <a:custGeom>
              <a:avLst/>
              <a:gdLst>
                <a:gd name="T0" fmla="*/ 123 w 124"/>
                <a:gd name="T1" fmla="*/ 117 h 127"/>
                <a:gd name="T2" fmla="*/ 70 w 124"/>
                <a:gd name="T3" fmla="*/ 30 h 127"/>
                <a:gd name="T4" fmla="*/ 84 w 124"/>
                <a:gd name="T5" fmla="*/ 7 h 127"/>
                <a:gd name="T6" fmla="*/ 72 w 124"/>
                <a:gd name="T7" fmla="*/ 0 h 127"/>
                <a:gd name="T8" fmla="*/ 62 w 124"/>
                <a:gd name="T9" fmla="*/ 17 h 127"/>
                <a:gd name="T10" fmla="*/ 52 w 124"/>
                <a:gd name="T11" fmla="*/ 0 h 127"/>
                <a:gd name="T12" fmla="*/ 40 w 124"/>
                <a:gd name="T13" fmla="*/ 7 h 127"/>
                <a:gd name="T14" fmla="*/ 54 w 124"/>
                <a:gd name="T15" fmla="*/ 30 h 127"/>
                <a:gd name="T16" fmla="*/ 1 w 124"/>
                <a:gd name="T17" fmla="*/ 117 h 127"/>
                <a:gd name="T18" fmla="*/ 1 w 124"/>
                <a:gd name="T19" fmla="*/ 117 h 127"/>
                <a:gd name="T20" fmla="*/ 0 w 124"/>
                <a:gd name="T21" fmla="*/ 120 h 127"/>
                <a:gd name="T22" fmla="*/ 1 w 124"/>
                <a:gd name="T23" fmla="*/ 123 h 127"/>
                <a:gd name="T24" fmla="*/ 1 w 124"/>
                <a:gd name="T25" fmla="*/ 123 h 127"/>
                <a:gd name="T26" fmla="*/ 4 w 124"/>
                <a:gd name="T27" fmla="*/ 126 h 127"/>
                <a:gd name="T28" fmla="*/ 7 w 124"/>
                <a:gd name="T29" fmla="*/ 127 h 127"/>
                <a:gd name="T30" fmla="*/ 117 w 124"/>
                <a:gd name="T31" fmla="*/ 127 h 127"/>
                <a:gd name="T32" fmla="*/ 117 w 124"/>
                <a:gd name="T33" fmla="*/ 127 h 127"/>
                <a:gd name="T34" fmla="*/ 120 w 124"/>
                <a:gd name="T35" fmla="*/ 126 h 127"/>
                <a:gd name="T36" fmla="*/ 123 w 124"/>
                <a:gd name="T37" fmla="*/ 123 h 127"/>
                <a:gd name="T38" fmla="*/ 123 w 124"/>
                <a:gd name="T39" fmla="*/ 123 h 127"/>
                <a:gd name="T40" fmla="*/ 124 w 124"/>
                <a:gd name="T41" fmla="*/ 120 h 127"/>
                <a:gd name="T42" fmla="*/ 123 w 124"/>
                <a:gd name="T43" fmla="*/ 117 h 127"/>
                <a:gd name="T44" fmla="*/ 123 w 124"/>
                <a:gd name="T45" fmla="*/ 117 h 127"/>
                <a:gd name="T46" fmla="*/ 52 w 124"/>
                <a:gd name="T47" fmla="*/ 113 h 127"/>
                <a:gd name="T48" fmla="*/ 52 w 124"/>
                <a:gd name="T49" fmla="*/ 104 h 127"/>
                <a:gd name="T50" fmla="*/ 52 w 124"/>
                <a:gd name="T51" fmla="*/ 104 h 127"/>
                <a:gd name="T52" fmla="*/ 53 w 124"/>
                <a:gd name="T53" fmla="*/ 99 h 127"/>
                <a:gd name="T54" fmla="*/ 55 w 124"/>
                <a:gd name="T55" fmla="*/ 97 h 127"/>
                <a:gd name="T56" fmla="*/ 59 w 124"/>
                <a:gd name="T57" fmla="*/ 95 h 127"/>
                <a:gd name="T58" fmla="*/ 62 w 124"/>
                <a:gd name="T59" fmla="*/ 94 h 127"/>
                <a:gd name="T60" fmla="*/ 62 w 124"/>
                <a:gd name="T61" fmla="*/ 94 h 127"/>
                <a:gd name="T62" fmla="*/ 65 w 124"/>
                <a:gd name="T63" fmla="*/ 95 h 127"/>
                <a:gd name="T64" fmla="*/ 69 w 124"/>
                <a:gd name="T65" fmla="*/ 97 h 127"/>
                <a:gd name="T66" fmla="*/ 71 w 124"/>
                <a:gd name="T67" fmla="*/ 99 h 127"/>
                <a:gd name="T68" fmla="*/ 71 w 124"/>
                <a:gd name="T69" fmla="*/ 104 h 127"/>
                <a:gd name="T70" fmla="*/ 71 w 124"/>
                <a:gd name="T71" fmla="*/ 113 h 127"/>
                <a:gd name="T72" fmla="*/ 52 w 124"/>
                <a:gd name="T73" fmla="*/ 113 h 127"/>
                <a:gd name="T74" fmla="*/ 85 w 124"/>
                <a:gd name="T75" fmla="*/ 113 h 127"/>
                <a:gd name="T76" fmla="*/ 85 w 124"/>
                <a:gd name="T77" fmla="*/ 104 h 127"/>
                <a:gd name="T78" fmla="*/ 85 w 124"/>
                <a:gd name="T79" fmla="*/ 104 h 127"/>
                <a:gd name="T80" fmla="*/ 84 w 124"/>
                <a:gd name="T81" fmla="*/ 99 h 127"/>
                <a:gd name="T82" fmla="*/ 83 w 124"/>
                <a:gd name="T83" fmla="*/ 95 h 127"/>
                <a:gd name="T84" fmla="*/ 80 w 124"/>
                <a:gd name="T85" fmla="*/ 91 h 127"/>
                <a:gd name="T86" fmla="*/ 78 w 124"/>
                <a:gd name="T87" fmla="*/ 88 h 127"/>
                <a:gd name="T88" fmla="*/ 75 w 124"/>
                <a:gd name="T89" fmla="*/ 84 h 127"/>
                <a:gd name="T90" fmla="*/ 71 w 124"/>
                <a:gd name="T91" fmla="*/ 82 h 127"/>
                <a:gd name="T92" fmla="*/ 67 w 124"/>
                <a:gd name="T93" fmla="*/ 81 h 127"/>
                <a:gd name="T94" fmla="*/ 62 w 124"/>
                <a:gd name="T95" fmla="*/ 81 h 127"/>
                <a:gd name="T96" fmla="*/ 62 w 124"/>
                <a:gd name="T97" fmla="*/ 81 h 127"/>
                <a:gd name="T98" fmla="*/ 57 w 124"/>
                <a:gd name="T99" fmla="*/ 81 h 127"/>
                <a:gd name="T100" fmla="*/ 53 w 124"/>
                <a:gd name="T101" fmla="*/ 82 h 127"/>
                <a:gd name="T102" fmla="*/ 49 w 124"/>
                <a:gd name="T103" fmla="*/ 84 h 127"/>
                <a:gd name="T104" fmla="*/ 46 w 124"/>
                <a:gd name="T105" fmla="*/ 88 h 127"/>
                <a:gd name="T106" fmla="*/ 44 w 124"/>
                <a:gd name="T107" fmla="*/ 91 h 127"/>
                <a:gd name="T108" fmla="*/ 41 w 124"/>
                <a:gd name="T109" fmla="*/ 95 h 127"/>
                <a:gd name="T110" fmla="*/ 40 w 124"/>
                <a:gd name="T111" fmla="*/ 99 h 127"/>
                <a:gd name="T112" fmla="*/ 39 w 124"/>
                <a:gd name="T113" fmla="*/ 104 h 127"/>
                <a:gd name="T114" fmla="*/ 39 w 124"/>
                <a:gd name="T115" fmla="*/ 113 h 127"/>
                <a:gd name="T116" fmla="*/ 18 w 124"/>
                <a:gd name="T117" fmla="*/ 113 h 127"/>
                <a:gd name="T118" fmla="*/ 62 w 124"/>
                <a:gd name="T119" fmla="*/ 42 h 127"/>
                <a:gd name="T120" fmla="*/ 105 w 124"/>
                <a:gd name="T121" fmla="*/ 113 h 127"/>
                <a:gd name="T122" fmla="*/ 85 w 124"/>
                <a:gd name="T123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4" h="127">
                  <a:moveTo>
                    <a:pt x="123" y="117"/>
                  </a:moveTo>
                  <a:lnTo>
                    <a:pt x="70" y="30"/>
                  </a:lnTo>
                  <a:lnTo>
                    <a:pt x="84" y="7"/>
                  </a:lnTo>
                  <a:lnTo>
                    <a:pt x="72" y="0"/>
                  </a:lnTo>
                  <a:lnTo>
                    <a:pt x="62" y="17"/>
                  </a:lnTo>
                  <a:lnTo>
                    <a:pt x="52" y="0"/>
                  </a:lnTo>
                  <a:lnTo>
                    <a:pt x="40" y="7"/>
                  </a:lnTo>
                  <a:lnTo>
                    <a:pt x="54" y="30"/>
                  </a:lnTo>
                  <a:lnTo>
                    <a:pt x="1" y="117"/>
                  </a:lnTo>
                  <a:lnTo>
                    <a:pt x="1" y="117"/>
                  </a:lnTo>
                  <a:lnTo>
                    <a:pt x="0" y="120"/>
                  </a:lnTo>
                  <a:lnTo>
                    <a:pt x="1" y="123"/>
                  </a:lnTo>
                  <a:lnTo>
                    <a:pt x="1" y="123"/>
                  </a:lnTo>
                  <a:lnTo>
                    <a:pt x="4" y="126"/>
                  </a:lnTo>
                  <a:lnTo>
                    <a:pt x="7" y="127"/>
                  </a:lnTo>
                  <a:lnTo>
                    <a:pt x="117" y="127"/>
                  </a:lnTo>
                  <a:lnTo>
                    <a:pt x="117" y="127"/>
                  </a:lnTo>
                  <a:lnTo>
                    <a:pt x="120" y="126"/>
                  </a:lnTo>
                  <a:lnTo>
                    <a:pt x="123" y="123"/>
                  </a:lnTo>
                  <a:lnTo>
                    <a:pt x="123" y="123"/>
                  </a:lnTo>
                  <a:lnTo>
                    <a:pt x="124" y="120"/>
                  </a:lnTo>
                  <a:lnTo>
                    <a:pt x="123" y="117"/>
                  </a:lnTo>
                  <a:lnTo>
                    <a:pt x="123" y="117"/>
                  </a:lnTo>
                  <a:close/>
                  <a:moveTo>
                    <a:pt x="52" y="113"/>
                  </a:moveTo>
                  <a:lnTo>
                    <a:pt x="52" y="104"/>
                  </a:lnTo>
                  <a:lnTo>
                    <a:pt x="52" y="104"/>
                  </a:lnTo>
                  <a:lnTo>
                    <a:pt x="53" y="99"/>
                  </a:lnTo>
                  <a:lnTo>
                    <a:pt x="55" y="97"/>
                  </a:lnTo>
                  <a:lnTo>
                    <a:pt x="59" y="95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5" y="95"/>
                  </a:lnTo>
                  <a:lnTo>
                    <a:pt x="69" y="97"/>
                  </a:lnTo>
                  <a:lnTo>
                    <a:pt x="71" y="99"/>
                  </a:lnTo>
                  <a:lnTo>
                    <a:pt x="71" y="104"/>
                  </a:lnTo>
                  <a:lnTo>
                    <a:pt x="71" y="113"/>
                  </a:lnTo>
                  <a:lnTo>
                    <a:pt x="52" y="113"/>
                  </a:lnTo>
                  <a:close/>
                  <a:moveTo>
                    <a:pt x="85" y="113"/>
                  </a:moveTo>
                  <a:lnTo>
                    <a:pt x="85" y="104"/>
                  </a:lnTo>
                  <a:lnTo>
                    <a:pt x="85" y="104"/>
                  </a:lnTo>
                  <a:lnTo>
                    <a:pt x="84" y="99"/>
                  </a:lnTo>
                  <a:lnTo>
                    <a:pt x="83" y="95"/>
                  </a:lnTo>
                  <a:lnTo>
                    <a:pt x="80" y="91"/>
                  </a:lnTo>
                  <a:lnTo>
                    <a:pt x="78" y="88"/>
                  </a:lnTo>
                  <a:lnTo>
                    <a:pt x="75" y="84"/>
                  </a:lnTo>
                  <a:lnTo>
                    <a:pt x="71" y="82"/>
                  </a:lnTo>
                  <a:lnTo>
                    <a:pt x="67" y="81"/>
                  </a:lnTo>
                  <a:lnTo>
                    <a:pt x="62" y="81"/>
                  </a:lnTo>
                  <a:lnTo>
                    <a:pt x="62" y="81"/>
                  </a:lnTo>
                  <a:lnTo>
                    <a:pt x="57" y="81"/>
                  </a:lnTo>
                  <a:lnTo>
                    <a:pt x="53" y="82"/>
                  </a:lnTo>
                  <a:lnTo>
                    <a:pt x="49" y="84"/>
                  </a:lnTo>
                  <a:lnTo>
                    <a:pt x="46" y="88"/>
                  </a:lnTo>
                  <a:lnTo>
                    <a:pt x="44" y="91"/>
                  </a:lnTo>
                  <a:lnTo>
                    <a:pt x="41" y="95"/>
                  </a:lnTo>
                  <a:lnTo>
                    <a:pt x="40" y="99"/>
                  </a:lnTo>
                  <a:lnTo>
                    <a:pt x="39" y="104"/>
                  </a:lnTo>
                  <a:lnTo>
                    <a:pt x="39" y="113"/>
                  </a:lnTo>
                  <a:lnTo>
                    <a:pt x="18" y="113"/>
                  </a:lnTo>
                  <a:lnTo>
                    <a:pt x="62" y="42"/>
                  </a:lnTo>
                  <a:lnTo>
                    <a:pt x="105" y="113"/>
                  </a:lnTo>
                  <a:lnTo>
                    <a:pt x="85" y="1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>
            <a:off x="792105" y="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90500" y="788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3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1004" y="368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活动财务预算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f719ade9-e2b8-45bc-ae3e-34ce98f817f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004" y="1009650"/>
            <a:ext cx="10441585" cy="6314398"/>
            <a:chOff x="1058799" y="1289050"/>
            <a:chExt cx="10441585" cy="6314398"/>
          </a:xfrm>
        </p:grpSpPr>
        <p:sp>
          <p:nvSpPr>
            <p:cNvPr id="6" name="ïş1iḋè"/>
            <p:cNvSpPr/>
            <p:nvPr/>
          </p:nvSpPr>
          <p:spPr>
            <a:xfrm rot="801779">
              <a:off x="3101602" y="2363247"/>
              <a:ext cx="5689468" cy="5240201"/>
            </a:xfrm>
            <a:custGeom>
              <a:avLst/>
              <a:gdLst>
                <a:gd name="connsiteX0" fmla="*/ 5016370 w 5689468"/>
                <a:gd name="connsiteY0" fmla="*/ 176860 h 5775675"/>
                <a:gd name="connsiteX1" fmla="*/ 5689468 w 5689468"/>
                <a:gd name="connsiteY1" fmla="*/ 0 h 5775675"/>
                <a:gd name="connsiteX2" fmla="*/ 2650563 w 5689468"/>
                <a:gd name="connsiteY2" fmla="*/ 5079225 h 5775675"/>
                <a:gd name="connsiteX3" fmla="*/ 0 w 5689468"/>
                <a:gd name="connsiteY3" fmla="*/ 5775675 h 5775675"/>
                <a:gd name="connsiteX4" fmla="*/ 5016370 w 5689468"/>
                <a:gd name="connsiteY4" fmla="*/ 176860 h 577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468" h="5775675">
                  <a:moveTo>
                    <a:pt x="5016370" y="176860"/>
                  </a:moveTo>
                  <a:lnTo>
                    <a:pt x="5689468" y="0"/>
                  </a:lnTo>
                  <a:lnTo>
                    <a:pt x="2650563" y="5079225"/>
                  </a:lnTo>
                  <a:lnTo>
                    <a:pt x="0" y="5775675"/>
                  </a:lnTo>
                  <a:lnTo>
                    <a:pt x="5016370" y="17686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îŝ1îďé"/>
            <p:cNvGrpSpPr/>
            <p:nvPr/>
          </p:nvGrpSpPr>
          <p:grpSpPr>
            <a:xfrm>
              <a:off x="8628251" y="1289050"/>
              <a:ext cx="1525399" cy="1807369"/>
              <a:chOff x="8628251" y="1289050"/>
              <a:chExt cx="1525399" cy="1807369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28" name="îSḻiḋè"/>
              <p:cNvSpPr/>
              <p:nvPr/>
            </p:nvSpPr>
            <p:spPr>
              <a:xfrm>
                <a:off x="8628251" y="1689100"/>
                <a:ext cx="1397000" cy="1407319"/>
              </a:xfrm>
              <a:custGeom>
                <a:avLst/>
                <a:gdLst>
                  <a:gd name="connsiteX0" fmla="*/ 1008730 w 1397000"/>
                  <a:gd name="connsiteY0" fmla="*/ 0 h 1407319"/>
                  <a:gd name="connsiteX1" fmla="*/ 1397000 w 1397000"/>
                  <a:gd name="connsiteY1" fmla="*/ 0 h 1407319"/>
                  <a:gd name="connsiteX2" fmla="*/ 684614 w 1397000"/>
                  <a:gd name="connsiteY2" fmla="*/ 1407319 h 1407319"/>
                  <a:gd name="connsiteX3" fmla="*/ 0 w 1397000"/>
                  <a:gd name="connsiteY3" fmla="*/ 1407319 h 1407319"/>
                  <a:gd name="connsiteX4" fmla="*/ 11058 w 1397000"/>
                  <a:gd name="connsiteY4" fmla="*/ 1385475 h 1407319"/>
                  <a:gd name="connsiteX5" fmla="*/ 1008730 w 1397000"/>
                  <a:gd name="connsiteY5" fmla="*/ 0 h 140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7000" h="1407319">
                    <a:moveTo>
                      <a:pt x="1008730" y="0"/>
                    </a:moveTo>
                    <a:lnTo>
                      <a:pt x="1397000" y="0"/>
                    </a:lnTo>
                    <a:lnTo>
                      <a:pt x="684614" y="1407319"/>
                    </a:lnTo>
                    <a:lnTo>
                      <a:pt x="0" y="1407319"/>
                    </a:lnTo>
                    <a:lnTo>
                      <a:pt x="11058" y="1385475"/>
                    </a:lnTo>
                    <a:lnTo>
                      <a:pt x="100873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şļidè"/>
              <p:cNvSpPr/>
              <p:nvPr/>
            </p:nvSpPr>
            <p:spPr>
              <a:xfrm>
                <a:off x="9410700" y="1289050"/>
                <a:ext cx="742950" cy="487662"/>
              </a:xfrm>
              <a:prstGeom prst="triangle">
                <a:avLst>
                  <a:gd name="adj" fmla="val 88462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î$ľíḑe"/>
            <p:cNvSpPr/>
            <p:nvPr/>
          </p:nvSpPr>
          <p:spPr>
            <a:xfrm>
              <a:off x="3836760" y="4571546"/>
              <a:ext cx="1799771" cy="1799771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šľiḍè"/>
            <p:cNvSpPr/>
            <p:nvPr/>
          </p:nvSpPr>
          <p:spPr>
            <a:xfrm>
              <a:off x="5544455" y="3655285"/>
              <a:ext cx="1374820" cy="1374820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$ḷîḋe"/>
            <p:cNvSpPr/>
            <p:nvPr/>
          </p:nvSpPr>
          <p:spPr>
            <a:xfrm>
              <a:off x="7004918" y="3321760"/>
              <a:ext cx="861180" cy="86118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$ḷïďê"/>
            <p:cNvSpPr/>
            <p:nvPr/>
          </p:nvSpPr>
          <p:spPr>
            <a:xfrm>
              <a:off x="7957192" y="2884756"/>
              <a:ext cx="641777" cy="641777"/>
            </a:xfrm>
            <a:prstGeom prst="ellipse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ïṧḷïḓe"/>
            <p:cNvGrpSpPr/>
            <p:nvPr/>
          </p:nvGrpSpPr>
          <p:grpSpPr>
            <a:xfrm>
              <a:off x="5055777" y="2262014"/>
              <a:ext cx="2457329" cy="897321"/>
              <a:chOff x="1518803" y="3430058"/>
              <a:chExt cx="2457329" cy="897321"/>
            </a:xfrm>
          </p:grpSpPr>
          <p:sp>
            <p:nvSpPr>
              <p:cNvPr id="26" name="îşḻide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cs typeface="+mn-ea"/>
                    <a:sym typeface="+mn-lt"/>
                  </a:rPr>
                </a:br>
                <a:r>
                  <a:rPr lang="zh-CN" altLang="en-US" sz="1050"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cs typeface="+mn-ea"/>
                  <a:sym typeface="+mn-lt"/>
                </a:endParaRPr>
              </a:p>
            </p:txBody>
          </p:sp>
          <p:sp>
            <p:nvSpPr>
              <p:cNvPr id="27" name="îṣḻide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i$ḷïḍé"/>
            <p:cNvGrpSpPr/>
            <p:nvPr/>
          </p:nvGrpSpPr>
          <p:grpSpPr>
            <a:xfrm>
              <a:off x="1058799" y="4887830"/>
              <a:ext cx="2457329" cy="897321"/>
              <a:chOff x="1518803" y="3430058"/>
              <a:chExt cx="2457329" cy="897321"/>
            </a:xfrm>
          </p:grpSpPr>
          <p:sp>
            <p:nvSpPr>
              <p:cNvPr id="24" name="îṡľïḍè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cs typeface="+mn-ea"/>
                    <a:sym typeface="+mn-lt"/>
                  </a:rPr>
                </a:br>
                <a:r>
                  <a:rPr lang="zh-CN" altLang="en-US" sz="1050"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cs typeface="+mn-ea"/>
                  <a:sym typeface="+mn-lt"/>
                </a:endParaRPr>
              </a:p>
            </p:txBody>
          </p:sp>
          <p:sp>
            <p:nvSpPr>
              <p:cNvPr id="25" name="ïṥļíḍê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ïṥḻíḓe"/>
            <p:cNvGrpSpPr/>
            <p:nvPr/>
          </p:nvGrpSpPr>
          <p:grpSpPr>
            <a:xfrm>
              <a:off x="2830096" y="3451029"/>
              <a:ext cx="2457329" cy="897321"/>
              <a:chOff x="1518803" y="3430058"/>
              <a:chExt cx="2457329" cy="897321"/>
            </a:xfrm>
          </p:grpSpPr>
          <p:sp>
            <p:nvSpPr>
              <p:cNvPr id="22" name="íšḷíḋê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cs typeface="+mn-ea"/>
                    <a:sym typeface="+mn-lt"/>
                  </a:rPr>
                </a:br>
                <a:r>
                  <a:rPr lang="zh-CN" altLang="en-US" sz="1050"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cs typeface="+mn-ea"/>
                  <a:sym typeface="+mn-lt"/>
                </a:endParaRPr>
              </a:p>
            </p:txBody>
          </p:sp>
          <p:sp>
            <p:nvSpPr>
              <p:cNvPr id="23" name="îṧlîḓé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íṩ1îďè"/>
            <p:cNvGrpSpPr/>
            <p:nvPr/>
          </p:nvGrpSpPr>
          <p:grpSpPr>
            <a:xfrm>
              <a:off x="9043055" y="3481425"/>
              <a:ext cx="2457329" cy="897321"/>
              <a:chOff x="4467849" y="5872440"/>
              <a:chExt cx="2457329" cy="897321"/>
            </a:xfrm>
          </p:grpSpPr>
          <p:sp>
            <p:nvSpPr>
              <p:cNvPr id="20" name="íṥḷíḍê"/>
              <p:cNvSpPr txBox="1"/>
              <p:nvPr/>
            </p:nvSpPr>
            <p:spPr>
              <a:xfrm>
                <a:off x="4467849" y="6180205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5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cs typeface="+mn-ea"/>
                    <a:sym typeface="+mn-lt"/>
                  </a:rPr>
                </a:br>
                <a:r>
                  <a:rPr lang="zh-CN" altLang="en-US" sz="1050"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cs typeface="+mn-ea"/>
                  <a:sym typeface="+mn-lt"/>
                </a:endParaRPr>
              </a:p>
            </p:txBody>
          </p:sp>
          <p:sp>
            <p:nvSpPr>
              <p:cNvPr id="21" name="îṣ1îḋê"/>
              <p:cNvSpPr/>
              <p:nvPr/>
            </p:nvSpPr>
            <p:spPr>
              <a:xfrm>
                <a:off x="4467849" y="5872440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3765">
                  <a:defRPr/>
                </a:pPr>
                <a:r>
                  <a:rPr lang="zh-CN" altLang="en-US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îSḷíďè"/>
            <p:cNvSpPr/>
            <p:nvPr/>
          </p:nvSpPr>
          <p:spPr bwMode="auto">
            <a:xfrm>
              <a:off x="5929339" y="4013832"/>
              <a:ext cx="615362" cy="659768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$ļïḑe"/>
            <p:cNvSpPr/>
            <p:nvPr/>
          </p:nvSpPr>
          <p:spPr bwMode="auto">
            <a:xfrm>
              <a:off x="4176178" y="4999263"/>
              <a:ext cx="880776" cy="944338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îśľiḑè"/>
            <p:cNvSpPr/>
            <p:nvPr/>
          </p:nvSpPr>
          <p:spPr bwMode="auto">
            <a:xfrm>
              <a:off x="7164389" y="3461665"/>
              <a:ext cx="542237" cy="581368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šļïḍê"/>
            <p:cNvSpPr>
              <a:spLocks noChangeAspect="1"/>
            </p:cNvSpPr>
            <p:nvPr/>
          </p:nvSpPr>
          <p:spPr bwMode="auto">
            <a:xfrm>
              <a:off x="8068439" y="2973644"/>
              <a:ext cx="419283" cy="449541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>
            <a:off x="792105" y="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90500" y="788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3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1004" y="368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活动财务预算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ecbc29d6-8fed-4376-a1ef-fabfd3b60b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13794" y="1844824"/>
            <a:ext cx="10118360" cy="3996580"/>
            <a:chOff x="1113794" y="1844824"/>
            <a:chExt cx="10118360" cy="3996580"/>
          </a:xfrm>
        </p:grpSpPr>
        <p:grpSp>
          <p:nvGrpSpPr>
            <p:cNvPr id="41" name="îṥḻïḋè"/>
            <p:cNvGrpSpPr/>
            <p:nvPr/>
          </p:nvGrpSpPr>
          <p:grpSpPr>
            <a:xfrm>
              <a:off x="3503708" y="1844824"/>
              <a:ext cx="5679637" cy="2928546"/>
              <a:chOff x="3657601" y="2489254"/>
              <a:chExt cx="4746661" cy="2447481"/>
            </a:xfrm>
          </p:grpSpPr>
          <p:sp>
            <p:nvSpPr>
              <p:cNvPr id="54" name="íş1ïḓè"/>
              <p:cNvSpPr/>
              <p:nvPr/>
            </p:nvSpPr>
            <p:spPr bwMode="auto">
              <a:xfrm>
                <a:off x="4237615" y="3611933"/>
                <a:ext cx="527284" cy="738199"/>
              </a:xfrm>
              <a:prstGeom prst="line">
                <a:avLst/>
              </a:prstGeom>
              <a:noFill/>
              <a:ln w="57150" cap="rnd">
                <a:solidFill>
                  <a:schemeClr val="bg1">
                    <a:lumMod val="65000"/>
                  </a:schemeClr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íşļïḋé"/>
              <p:cNvSpPr/>
              <p:nvPr/>
            </p:nvSpPr>
            <p:spPr bwMode="gray">
              <a:xfrm rot="3419336">
                <a:off x="3685064" y="2951725"/>
                <a:ext cx="639333" cy="694259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rgbClr val="FFFFFF"/>
                </a:solidFill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i$ľîḋe"/>
              <p:cNvSpPr/>
              <p:nvPr/>
            </p:nvSpPr>
            <p:spPr bwMode="gray">
              <a:xfrm rot="3419336">
                <a:off x="4678116" y="4269939"/>
                <a:ext cx="639333" cy="694259"/>
              </a:xfrm>
              <a:prstGeom prst="rect">
                <a:avLst/>
              </a:prstGeom>
              <a:solidFill>
                <a:schemeClr val="accent2"/>
              </a:solidFill>
              <a:ln w="19050">
                <a:solidFill>
                  <a:srgbClr val="FFFFFF"/>
                </a:solidFill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î$ḻíḓe"/>
              <p:cNvSpPr/>
              <p:nvPr/>
            </p:nvSpPr>
            <p:spPr bwMode="gray">
              <a:xfrm rot="3419336">
                <a:off x="6111671" y="3472420"/>
                <a:ext cx="639333" cy="694259"/>
              </a:xfrm>
              <a:prstGeom prst="rect">
                <a:avLst/>
              </a:prstGeom>
              <a:solidFill>
                <a:schemeClr val="accent3"/>
              </a:solidFill>
              <a:ln w="19050">
                <a:solidFill>
                  <a:srgbClr val="FFFFFF"/>
                </a:solidFill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iṣ1íḑe"/>
              <p:cNvSpPr/>
              <p:nvPr/>
            </p:nvSpPr>
            <p:spPr bwMode="gray">
              <a:xfrm rot="3419336">
                <a:off x="7737466" y="2461791"/>
                <a:ext cx="639333" cy="694259"/>
              </a:xfrm>
              <a:prstGeom prst="rect">
                <a:avLst/>
              </a:prstGeom>
              <a:solidFill>
                <a:schemeClr val="accent4"/>
              </a:solidFill>
              <a:ln w="19050">
                <a:solidFill>
                  <a:srgbClr val="FFFFFF"/>
                </a:solidFill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îṧlïḓe"/>
              <p:cNvSpPr/>
              <p:nvPr/>
            </p:nvSpPr>
            <p:spPr bwMode="auto">
              <a:xfrm flipV="1">
                <a:off x="5344913" y="3981033"/>
                <a:ext cx="739297" cy="421828"/>
              </a:xfrm>
              <a:prstGeom prst="line">
                <a:avLst/>
              </a:prstGeom>
              <a:noFill/>
              <a:ln w="57150" cap="rnd">
                <a:solidFill>
                  <a:schemeClr val="bg1">
                    <a:lumMod val="65000"/>
                  </a:schemeClr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íṥ1íḋé"/>
              <p:cNvSpPr/>
              <p:nvPr/>
            </p:nvSpPr>
            <p:spPr bwMode="auto">
              <a:xfrm flipV="1">
                <a:off x="6822407" y="3023131"/>
                <a:ext cx="896384" cy="536072"/>
              </a:xfrm>
              <a:prstGeom prst="line">
                <a:avLst/>
              </a:prstGeom>
              <a:noFill/>
              <a:ln w="57150" cap="rnd">
                <a:solidFill>
                  <a:schemeClr val="bg1">
                    <a:lumMod val="65000"/>
                  </a:schemeClr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61" name="i$ļîḑe"/>
              <p:cNvGrpSpPr/>
              <p:nvPr/>
            </p:nvGrpSpPr>
            <p:grpSpPr>
              <a:xfrm>
                <a:off x="4792912" y="4388824"/>
                <a:ext cx="404539" cy="456398"/>
                <a:chOff x="5010151" y="4568825"/>
                <a:chExt cx="185737" cy="209550"/>
              </a:xfrm>
              <a:solidFill>
                <a:schemeClr val="bg1"/>
              </a:solidFill>
            </p:grpSpPr>
            <p:sp>
              <p:nvSpPr>
                <p:cNvPr id="80" name="ï$ḻïdê"/>
                <p:cNvSpPr/>
                <p:nvPr/>
              </p:nvSpPr>
              <p:spPr bwMode="auto">
                <a:xfrm>
                  <a:off x="5073651" y="4654550"/>
                  <a:ext cx="28575" cy="2540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ïṥḷïḑê"/>
                <p:cNvSpPr/>
                <p:nvPr/>
              </p:nvSpPr>
              <p:spPr bwMode="auto">
                <a:xfrm>
                  <a:off x="5010151" y="4679950"/>
                  <a:ext cx="114300" cy="98425"/>
                </a:xfrm>
                <a:custGeom>
                  <a:avLst/>
                  <a:gdLst/>
                  <a:ahLst/>
                  <a:cxnLst>
                    <a:cxn ang="0">
                      <a:pos x="38" y="10"/>
                    </a:cxn>
                    <a:cxn ang="0">
                      <a:pos x="29" y="9"/>
                    </a:cxn>
                    <a:cxn ang="0">
                      <a:pos x="29" y="8"/>
                    </a:cxn>
                    <a:cxn ang="0">
                      <a:pos x="32" y="8"/>
                    </a:cxn>
                    <a:cxn ang="0">
                      <a:pos x="34" y="3"/>
                    </a:cxn>
                    <a:cxn ang="0">
                      <a:pos x="27" y="4"/>
                    </a:cxn>
                    <a:cxn ang="0">
                      <a:pos x="25" y="2"/>
                    </a:cxn>
                    <a:cxn ang="0">
                      <a:pos x="22" y="1"/>
                    </a:cxn>
                    <a:cxn ang="0">
                      <a:pos x="17" y="3"/>
                    </a:cxn>
                    <a:cxn ang="0">
                      <a:pos x="13" y="15"/>
                    </a:cxn>
                    <a:cxn ang="0">
                      <a:pos x="13" y="15"/>
                    </a:cxn>
                    <a:cxn ang="0">
                      <a:pos x="11" y="22"/>
                    </a:cxn>
                    <a:cxn ang="0">
                      <a:pos x="3" y="22"/>
                    </a:cxn>
                    <a:cxn ang="0">
                      <a:pos x="0" y="25"/>
                    </a:cxn>
                    <a:cxn ang="0">
                      <a:pos x="3" y="28"/>
                    </a:cxn>
                    <a:cxn ang="0">
                      <a:pos x="13" y="28"/>
                    </a:cxn>
                    <a:cxn ang="0">
                      <a:pos x="15" y="26"/>
                    </a:cxn>
                    <a:cxn ang="0">
                      <a:pos x="18" y="20"/>
                    </a:cxn>
                    <a:cxn ang="0">
                      <a:pos x="19" y="21"/>
                    </a:cxn>
                    <a:cxn ang="0">
                      <a:pos x="20" y="21"/>
                    </a:cxn>
                    <a:cxn ang="0">
                      <a:pos x="24" y="33"/>
                    </a:cxn>
                    <a:cxn ang="0">
                      <a:pos x="27" y="34"/>
                    </a:cxn>
                    <a:cxn ang="0">
                      <a:pos x="28" y="34"/>
                    </a:cxn>
                    <a:cxn ang="0">
                      <a:pos x="30" y="31"/>
                    </a:cxn>
                    <a:cxn ang="0">
                      <a:pos x="24" y="17"/>
                    </a:cxn>
                    <a:cxn ang="0">
                      <a:pos x="26" y="12"/>
                    </a:cxn>
                    <a:cxn ang="0">
                      <a:pos x="27" y="13"/>
                    </a:cxn>
                    <a:cxn ang="0">
                      <a:pos x="38" y="15"/>
                    </a:cxn>
                    <a:cxn ang="0">
                      <a:pos x="38" y="15"/>
                    </a:cxn>
                    <a:cxn ang="0">
                      <a:pos x="40" y="13"/>
                    </a:cxn>
                    <a:cxn ang="0">
                      <a:pos x="38" y="10"/>
                    </a:cxn>
                  </a:cxnLst>
                  <a:rect l="0" t="0" r="r" b="b"/>
                  <a:pathLst>
                    <a:path w="40" h="34">
                      <a:moveTo>
                        <a:pt x="38" y="10"/>
                      </a:move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6" y="2"/>
                        <a:pt x="25" y="2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0" y="0"/>
                        <a:pt x="18" y="1"/>
                        <a:pt x="17" y="3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1" y="22"/>
                        <a:pt x="0" y="23"/>
                        <a:pt x="0" y="25"/>
                      </a:cubicBezTo>
                      <a:cubicBezTo>
                        <a:pt x="0" y="27"/>
                        <a:pt x="1" y="28"/>
                        <a:pt x="3" y="28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4" y="28"/>
                        <a:pt x="15" y="27"/>
                        <a:pt x="15" y="26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1"/>
                        <a:pt x="20" y="21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5" y="34"/>
                        <a:pt x="26" y="34"/>
                        <a:pt x="27" y="34"/>
                      </a:cubicBezTo>
                      <a:cubicBezTo>
                        <a:pt x="27" y="34"/>
                        <a:pt x="28" y="34"/>
                        <a:pt x="28" y="34"/>
                      </a:cubicBezTo>
                      <a:cubicBezTo>
                        <a:pt x="29" y="34"/>
                        <a:pt x="30" y="32"/>
                        <a:pt x="30" y="31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3"/>
                        <a:pt x="27" y="13"/>
                        <a:pt x="27" y="13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15"/>
                        <a:pt x="40" y="14"/>
                        <a:pt x="40" y="13"/>
                      </a:cubicBezTo>
                      <a:cubicBezTo>
                        <a:pt x="40" y="11"/>
                        <a:pt x="39" y="10"/>
                        <a:pt x="3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íSliḓe"/>
                <p:cNvSpPr/>
                <p:nvPr/>
              </p:nvSpPr>
              <p:spPr bwMode="auto">
                <a:xfrm>
                  <a:off x="5119688" y="4689475"/>
                  <a:ext cx="11113" cy="14287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5"/>
                    </a:cxn>
                    <a:cxn ang="0">
                      <a:pos x="2" y="5"/>
                    </a:cxn>
                    <a:cxn ang="0">
                      <a:pos x="4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5">
                      <a:moveTo>
                        <a:pt x="2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4" y="4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íṧľîḋè"/>
                <p:cNvSpPr/>
                <p:nvPr/>
              </p:nvSpPr>
              <p:spPr bwMode="auto">
                <a:xfrm>
                  <a:off x="5089526" y="4724400"/>
                  <a:ext cx="17463" cy="1746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1" y="2"/>
                    </a:cxn>
                    <a:cxn ang="0">
                      <a:pos x="2" y="5"/>
                    </a:cxn>
                    <a:cxn ang="0">
                      <a:pos x="5" y="4"/>
                    </a:cxn>
                    <a:cxn ang="0">
                      <a:pos x="6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1" y="5"/>
                        <a:pt x="2" y="5"/>
                      </a:cubicBezTo>
                      <a:cubicBezTo>
                        <a:pt x="3" y="6"/>
                        <a:pt x="4" y="5"/>
                        <a:pt x="5" y="4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í$ľídé"/>
                <p:cNvSpPr/>
                <p:nvPr/>
              </p:nvSpPr>
              <p:spPr bwMode="auto">
                <a:xfrm>
                  <a:off x="5110163" y="4678363"/>
                  <a:ext cx="17463" cy="7937"/>
                </a:xfrm>
                <a:custGeom>
                  <a:avLst/>
                  <a:gdLst/>
                  <a:ahLst/>
                  <a:cxnLst>
                    <a:cxn ang="0">
                      <a:pos x="5" y="3"/>
                    </a:cxn>
                    <a:cxn ang="0">
                      <a:pos x="5" y="1"/>
                    </a:cxn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4" y="3"/>
                    </a:cxn>
                    <a:cxn ang="0">
                      <a:pos x="5" y="3"/>
                    </a:cxn>
                  </a:cxnLst>
                  <a:rect l="0" t="0" r="r" b="b"/>
                  <a:pathLst>
                    <a:path w="6" h="3">
                      <a:moveTo>
                        <a:pt x="5" y="3"/>
                      </a:moveTo>
                      <a:cubicBezTo>
                        <a:pt x="6" y="2"/>
                        <a:pt x="5" y="2"/>
                        <a:pt x="5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iṡ1íḑè"/>
                <p:cNvSpPr/>
                <p:nvPr/>
              </p:nvSpPr>
              <p:spPr bwMode="auto">
                <a:xfrm>
                  <a:off x="5116513" y="4672013"/>
                  <a:ext cx="11113" cy="7937"/>
                </a:xfrm>
                <a:custGeom>
                  <a:avLst/>
                  <a:gdLst/>
                  <a:ahLst/>
                  <a:cxnLst>
                    <a:cxn ang="0">
                      <a:pos x="7" y="5"/>
                    </a:cxn>
                    <a:cxn ang="0">
                      <a:pos x="7" y="4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7" y="5"/>
                    </a:cxn>
                  </a:cxnLst>
                  <a:rect l="0" t="0" r="r" b="b"/>
                  <a:pathLst>
                    <a:path w="7" h="5">
                      <a:moveTo>
                        <a:pt x="7" y="5"/>
                      </a:moveTo>
                      <a:lnTo>
                        <a:pt x="7" y="4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iśľiḑe"/>
                <p:cNvSpPr/>
                <p:nvPr/>
              </p:nvSpPr>
              <p:spPr bwMode="auto">
                <a:xfrm>
                  <a:off x="5084763" y="4568825"/>
                  <a:ext cx="111125" cy="109537"/>
                </a:xfrm>
                <a:custGeom>
                  <a:avLst/>
                  <a:gdLst/>
                  <a:ahLst/>
                  <a:cxnLst>
                    <a:cxn ang="0">
                      <a:pos x="20" y="38"/>
                    </a:cxn>
                    <a:cxn ang="0">
                      <a:pos x="13" y="37"/>
                    </a:cxn>
                    <a:cxn ang="0">
                      <a:pos x="4" y="12"/>
                    </a:cxn>
                    <a:cxn ang="0">
                      <a:pos x="21" y="0"/>
                    </a:cxn>
                    <a:cxn ang="0">
                      <a:pos x="28" y="2"/>
                    </a:cxn>
                    <a:cxn ang="0">
                      <a:pos x="37" y="12"/>
                    </a:cxn>
                    <a:cxn ang="0">
                      <a:pos x="37" y="26"/>
                    </a:cxn>
                    <a:cxn ang="0">
                      <a:pos x="20" y="38"/>
                    </a:cxn>
                    <a:cxn ang="0">
                      <a:pos x="21" y="4"/>
                    </a:cxn>
                    <a:cxn ang="0">
                      <a:pos x="8" y="14"/>
                    </a:cxn>
                    <a:cxn ang="0">
                      <a:pos x="15" y="33"/>
                    </a:cxn>
                    <a:cxn ang="0">
                      <a:pos x="20" y="34"/>
                    </a:cxn>
                    <a:cxn ang="0">
                      <a:pos x="33" y="24"/>
                    </a:cxn>
                    <a:cxn ang="0">
                      <a:pos x="34" y="13"/>
                    </a:cxn>
                    <a:cxn ang="0">
                      <a:pos x="26" y="5"/>
                    </a:cxn>
                    <a:cxn ang="0">
                      <a:pos x="21" y="4"/>
                    </a:cxn>
                  </a:cxnLst>
                  <a:rect l="0" t="0" r="r" b="b"/>
                  <a:pathLst>
                    <a:path w="39" h="38">
                      <a:moveTo>
                        <a:pt x="20" y="38"/>
                      </a:moveTo>
                      <a:cubicBezTo>
                        <a:pt x="18" y="38"/>
                        <a:pt x="15" y="37"/>
                        <a:pt x="13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2" y="3"/>
                        <a:pt x="36" y="7"/>
                        <a:pt x="37" y="12"/>
                      </a:cubicBezTo>
                      <a:cubicBezTo>
                        <a:pt x="39" y="16"/>
                        <a:pt x="39" y="21"/>
                        <a:pt x="37" y="26"/>
                      </a:cubicBezTo>
                      <a:cubicBezTo>
                        <a:pt x="34" y="33"/>
                        <a:pt x="27" y="38"/>
                        <a:pt x="20" y="38"/>
                      </a:cubicBezTo>
                      <a:close/>
                      <a:moveTo>
                        <a:pt x="21" y="4"/>
                      </a:moveTo>
                      <a:cubicBezTo>
                        <a:pt x="16" y="4"/>
                        <a:pt x="10" y="8"/>
                        <a:pt x="8" y="14"/>
                      </a:cubicBezTo>
                      <a:cubicBezTo>
                        <a:pt x="4" y="21"/>
                        <a:pt x="8" y="30"/>
                        <a:pt x="15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6" y="34"/>
                        <a:pt x="31" y="30"/>
                        <a:pt x="33" y="24"/>
                      </a:cubicBezTo>
                      <a:cubicBezTo>
                        <a:pt x="35" y="21"/>
                        <a:pt x="35" y="17"/>
                        <a:pt x="34" y="13"/>
                      </a:cubicBezTo>
                      <a:cubicBezTo>
                        <a:pt x="32" y="9"/>
                        <a:pt x="30" y="7"/>
                        <a:pt x="26" y="5"/>
                      </a:cubicBezTo>
                      <a:cubicBezTo>
                        <a:pt x="25" y="4"/>
                        <a:pt x="23" y="4"/>
                        <a:pt x="21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íṧlíḍé"/>
                <p:cNvSpPr/>
                <p:nvPr/>
              </p:nvSpPr>
              <p:spPr bwMode="auto">
                <a:xfrm>
                  <a:off x="5103813" y="4605338"/>
                  <a:ext cx="52388" cy="58737"/>
                </a:xfrm>
                <a:custGeom>
                  <a:avLst/>
                  <a:gdLst/>
                  <a:ahLst/>
                  <a:cxnLst>
                    <a:cxn ang="0">
                      <a:pos x="13" y="20"/>
                    </a:cxn>
                    <a:cxn ang="0">
                      <a:pos x="8" y="19"/>
                    </a:cxn>
                    <a:cxn ang="0">
                      <a:pos x="2" y="11"/>
                    </a:cxn>
                    <a:cxn ang="0">
                      <a:pos x="2" y="1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4" y="11"/>
                    </a:cxn>
                    <a:cxn ang="0">
                      <a:pos x="9" y="16"/>
                    </a:cxn>
                    <a:cxn ang="0">
                      <a:pos x="16" y="16"/>
                    </a:cxn>
                    <a:cxn ang="0">
                      <a:pos x="17" y="17"/>
                    </a:cxn>
                    <a:cxn ang="0">
                      <a:pos x="16" y="19"/>
                    </a:cxn>
                    <a:cxn ang="0">
                      <a:pos x="13" y="20"/>
                    </a:cxn>
                  </a:cxnLst>
                  <a:rect l="0" t="0" r="r" b="b"/>
                  <a:pathLst>
                    <a:path w="18" h="20">
                      <a:moveTo>
                        <a:pt x="13" y="20"/>
                      </a:moveTo>
                      <a:cubicBezTo>
                        <a:pt x="11" y="20"/>
                        <a:pt x="10" y="19"/>
                        <a:pt x="8" y="19"/>
                      </a:cubicBezTo>
                      <a:cubicBezTo>
                        <a:pt x="5" y="17"/>
                        <a:pt x="3" y="15"/>
                        <a:pt x="2" y="11"/>
                      </a:cubicBezTo>
                      <a:cubicBezTo>
                        <a:pt x="0" y="8"/>
                        <a:pt x="0" y="5"/>
                        <a:pt x="2" y="1"/>
                      </a:cubicBez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4" y="1"/>
                        <a:pt x="5" y="2"/>
                        <a:pt x="4" y="2"/>
                      </a:cubicBezTo>
                      <a:cubicBezTo>
                        <a:pt x="3" y="5"/>
                        <a:pt x="3" y="8"/>
                        <a:pt x="4" y="11"/>
                      </a:cubicBezTo>
                      <a:cubicBezTo>
                        <a:pt x="5" y="13"/>
                        <a:pt x="7" y="15"/>
                        <a:pt x="9" y="16"/>
                      </a:cubicBezTo>
                      <a:cubicBezTo>
                        <a:pt x="11" y="17"/>
                        <a:pt x="14" y="17"/>
                        <a:pt x="16" y="16"/>
                      </a:cubicBezTo>
                      <a:cubicBezTo>
                        <a:pt x="16" y="16"/>
                        <a:pt x="17" y="17"/>
                        <a:pt x="17" y="17"/>
                      </a:cubicBezTo>
                      <a:cubicBezTo>
                        <a:pt x="18" y="18"/>
                        <a:pt x="17" y="19"/>
                        <a:pt x="16" y="19"/>
                      </a:cubicBezTo>
                      <a:cubicBezTo>
                        <a:pt x="15" y="19"/>
                        <a:pt x="14" y="20"/>
                        <a:pt x="1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ïṩḷïďè"/>
                <p:cNvSpPr/>
                <p:nvPr/>
              </p:nvSpPr>
              <p:spPr bwMode="auto">
                <a:xfrm>
                  <a:off x="5102226" y="4683125"/>
                  <a:ext cx="19050" cy="238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5" y="8"/>
                    </a:cxn>
                    <a:cxn ang="0">
                      <a:pos x="7" y="2"/>
                    </a:cxn>
                    <a:cxn ang="0">
                      <a:pos x="3" y="0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7" h="8">
                      <a:moveTo>
                        <a:pt x="0" y="8"/>
                      </a:moveTo>
                      <a:cubicBezTo>
                        <a:pt x="2" y="8"/>
                        <a:pt x="3" y="8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2" name="îṡḻïḑe"/>
              <p:cNvGrpSpPr/>
              <p:nvPr/>
            </p:nvGrpSpPr>
            <p:grpSpPr>
              <a:xfrm>
                <a:off x="7948219" y="2599736"/>
                <a:ext cx="217828" cy="418368"/>
                <a:chOff x="4486276" y="4586288"/>
                <a:chExt cx="100012" cy="192087"/>
              </a:xfrm>
              <a:solidFill>
                <a:schemeClr val="bg1"/>
              </a:solidFill>
            </p:grpSpPr>
            <p:sp>
              <p:nvSpPr>
                <p:cNvPr id="77" name="iś1íḍê"/>
                <p:cNvSpPr/>
                <p:nvPr/>
              </p:nvSpPr>
              <p:spPr bwMode="auto">
                <a:xfrm>
                  <a:off x="4494213" y="4586288"/>
                  <a:ext cx="92075" cy="77787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1" y="3"/>
                    </a:cxn>
                    <a:cxn ang="0">
                      <a:pos x="1" y="12"/>
                    </a:cxn>
                    <a:cxn ang="0">
                      <a:pos x="0" y="14"/>
                    </a:cxn>
                    <a:cxn ang="0">
                      <a:pos x="1" y="24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2" y="25"/>
                    </a:cxn>
                    <a:cxn ang="0">
                      <a:pos x="4" y="27"/>
                    </a:cxn>
                    <a:cxn ang="0">
                      <a:pos x="5" y="26"/>
                    </a:cxn>
                    <a:cxn ang="0">
                      <a:pos x="6" y="24"/>
                    </a:cxn>
                    <a:cxn ang="0">
                      <a:pos x="7" y="16"/>
                    </a:cxn>
                    <a:cxn ang="0">
                      <a:pos x="13" y="11"/>
                    </a:cxn>
                    <a:cxn ang="0">
                      <a:pos x="14" y="11"/>
                    </a:cxn>
                    <a:cxn ang="0">
                      <a:pos x="16" y="14"/>
                    </a:cxn>
                    <a:cxn ang="0">
                      <a:pos x="16" y="17"/>
                    </a:cxn>
                    <a:cxn ang="0">
                      <a:pos x="12" y="22"/>
                    </a:cxn>
                    <a:cxn ang="0">
                      <a:pos x="13" y="25"/>
                    </a:cxn>
                    <a:cxn ang="0">
                      <a:pos x="14" y="25"/>
                    </a:cxn>
                    <a:cxn ang="0">
                      <a:pos x="16" y="25"/>
                    </a:cxn>
                    <a:cxn ang="0">
                      <a:pos x="22" y="17"/>
                    </a:cxn>
                    <a:cxn ang="0">
                      <a:pos x="29" y="11"/>
                    </a:cxn>
                    <a:cxn ang="0">
                      <a:pos x="30" y="11"/>
                    </a:cxn>
                    <a:cxn ang="0">
                      <a:pos x="32" y="9"/>
                    </a:cxn>
                    <a:cxn ang="0">
                      <a:pos x="32" y="2"/>
                    </a:cxn>
                    <a:cxn ang="0">
                      <a:pos x="30" y="0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32" h="27">
                      <a:moveTo>
                        <a:pt x="24" y="2"/>
                      </a:moveTo>
                      <a:cubicBezTo>
                        <a:pt x="24" y="2"/>
                        <a:pt x="13" y="2"/>
                        <a:pt x="11" y="3"/>
                      </a:cubicBezTo>
                      <a:cubicBezTo>
                        <a:pt x="9" y="3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6"/>
                        <a:pt x="3" y="27"/>
                        <a:pt x="4" y="27"/>
                      </a:cubicBezTo>
                      <a:cubicBezTo>
                        <a:pt x="4" y="27"/>
                        <a:pt x="5" y="26"/>
                        <a:pt x="5" y="26"/>
                      </a:cubicBezTo>
                      <a:cubicBezTo>
                        <a:pt x="6" y="25"/>
                        <a:pt x="6" y="25"/>
                        <a:pt x="6" y="24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11"/>
                        <a:pt x="14" y="10"/>
                        <a:pt x="14" y="11"/>
                      </a:cubicBezTo>
                      <a:cubicBezTo>
                        <a:pt x="15" y="12"/>
                        <a:pt x="16" y="13"/>
                        <a:pt x="16" y="14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3"/>
                        <a:pt x="12" y="24"/>
                        <a:pt x="13" y="25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5"/>
                        <a:pt x="15" y="25"/>
                        <a:pt x="16" y="25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32" y="11"/>
                        <a:pt x="32" y="9"/>
                      </a:cubicBezTo>
                      <a:cubicBezTo>
                        <a:pt x="32" y="6"/>
                        <a:pt x="32" y="3"/>
                        <a:pt x="32" y="2"/>
                      </a:cubicBezTo>
                      <a:cubicBezTo>
                        <a:pt x="32" y="0"/>
                        <a:pt x="30" y="0"/>
                        <a:pt x="30" y="0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íṥľïḓe"/>
                <p:cNvSpPr/>
                <p:nvPr/>
              </p:nvSpPr>
              <p:spPr bwMode="auto">
                <a:xfrm>
                  <a:off x="4486276" y="4689475"/>
                  <a:ext cx="88900" cy="88900"/>
                </a:xfrm>
                <a:custGeom>
                  <a:avLst/>
                  <a:gdLst/>
                  <a:ahLst/>
                  <a:cxnLst>
                    <a:cxn ang="0">
                      <a:pos x="6" y="3"/>
                    </a:cxn>
                    <a:cxn ang="0">
                      <a:pos x="18" y="29"/>
                    </a:cxn>
                    <a:cxn ang="0">
                      <a:pos x="16" y="0"/>
                    </a:cxn>
                    <a:cxn ang="0">
                      <a:pos x="22" y="22"/>
                    </a:cxn>
                    <a:cxn ang="0">
                      <a:pos x="18" y="24"/>
                    </a:cxn>
                    <a:cxn ang="0">
                      <a:pos x="17" y="26"/>
                    </a:cxn>
                    <a:cxn ang="0">
                      <a:pos x="16" y="24"/>
                    </a:cxn>
                    <a:cxn ang="0">
                      <a:pos x="12" y="25"/>
                    </a:cxn>
                    <a:cxn ang="0">
                      <a:pos x="10" y="23"/>
                    </a:cxn>
                    <a:cxn ang="0">
                      <a:pos x="11" y="22"/>
                    </a:cxn>
                    <a:cxn ang="0">
                      <a:pos x="13" y="22"/>
                    </a:cxn>
                    <a:cxn ang="0">
                      <a:pos x="17" y="22"/>
                    </a:cxn>
                    <a:cxn ang="0">
                      <a:pos x="19" y="21"/>
                    </a:cxn>
                    <a:cxn ang="0">
                      <a:pos x="19" y="18"/>
                    </a:cxn>
                    <a:cxn ang="0">
                      <a:pos x="17" y="17"/>
                    </a:cxn>
                    <a:cxn ang="0">
                      <a:pos x="13" y="17"/>
                    </a:cxn>
                    <a:cxn ang="0">
                      <a:pos x="9" y="17"/>
                    </a:cxn>
                    <a:cxn ang="0">
                      <a:pos x="7" y="14"/>
                    </a:cxn>
                    <a:cxn ang="0">
                      <a:pos x="8" y="10"/>
                    </a:cxn>
                    <a:cxn ang="0">
                      <a:pos x="12" y="8"/>
                    </a:cxn>
                    <a:cxn ang="0">
                      <a:pos x="12" y="6"/>
                    </a:cxn>
                    <a:cxn ang="0">
                      <a:pos x="14" y="8"/>
                    </a:cxn>
                    <a:cxn ang="0">
                      <a:pos x="17" y="8"/>
                    </a:cxn>
                    <a:cxn ang="0">
                      <a:pos x="19" y="9"/>
                    </a:cxn>
                    <a:cxn ang="0">
                      <a:pos x="18" y="10"/>
                    </a:cxn>
                    <a:cxn ang="0">
                      <a:pos x="18" y="10"/>
                    </a:cxn>
                    <a:cxn ang="0">
                      <a:pos x="14" y="10"/>
                    </a:cxn>
                    <a:cxn ang="0">
                      <a:pos x="11" y="11"/>
                    </a:cxn>
                    <a:cxn ang="0">
                      <a:pos x="11" y="13"/>
                    </a:cxn>
                    <a:cxn ang="0">
                      <a:pos x="12" y="14"/>
                    </a:cxn>
                    <a:cxn ang="0">
                      <a:pos x="15" y="14"/>
                    </a:cxn>
                    <a:cxn ang="0">
                      <a:pos x="18" y="14"/>
                    </a:cxn>
                    <a:cxn ang="0">
                      <a:pos x="23" y="17"/>
                    </a:cxn>
                  </a:cxnLst>
                  <a:rect l="0" t="0" r="r" b="b"/>
                  <a:pathLst>
                    <a:path w="31" h="31">
                      <a:moveTo>
                        <a:pt x="1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3" y="7"/>
                        <a:pt x="0" y="14"/>
                        <a:pt x="2" y="20"/>
                      </a:cubicBezTo>
                      <a:cubicBezTo>
                        <a:pt x="4" y="28"/>
                        <a:pt x="11" y="31"/>
                        <a:pt x="18" y="29"/>
                      </a:cubicBezTo>
                      <a:cubicBezTo>
                        <a:pt x="26" y="27"/>
                        <a:pt x="31" y="21"/>
                        <a:pt x="29" y="13"/>
                      </a:cubicBezTo>
                      <a:cubicBezTo>
                        <a:pt x="27" y="8"/>
                        <a:pt x="21" y="2"/>
                        <a:pt x="16" y="0"/>
                      </a:cubicBezTo>
                      <a:close/>
                      <a:moveTo>
                        <a:pt x="23" y="20"/>
                      </a:moveTo>
                      <a:cubicBezTo>
                        <a:pt x="23" y="20"/>
                        <a:pt x="22" y="21"/>
                        <a:pt x="22" y="22"/>
                      </a:cubicBezTo>
                      <a:cubicBezTo>
                        <a:pt x="21" y="22"/>
                        <a:pt x="20" y="23"/>
                        <a:pt x="20" y="23"/>
                      </a:cubicBezTo>
                      <a:cubicBezTo>
                        <a:pt x="19" y="23"/>
                        <a:pt x="18" y="24"/>
                        <a:pt x="18" y="24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4" y="25"/>
                      </a:cubicBezTo>
                      <a:cubicBezTo>
                        <a:pt x="14" y="25"/>
                        <a:pt x="13" y="25"/>
                        <a:pt x="12" y="25"/>
                      </a:cubicBezTo>
                      <a:cubicBezTo>
                        <a:pt x="11" y="25"/>
                        <a:pt x="11" y="24"/>
                        <a:pt x="10" y="24"/>
                      </a:cubicBezTo>
                      <a:cubicBezTo>
                        <a:pt x="10" y="24"/>
                        <a:pt x="10" y="24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1" y="22"/>
                      </a:cubicBezTo>
                      <a:cubicBezTo>
                        <a:pt x="11" y="22"/>
                        <a:pt x="11" y="22"/>
                        <a:pt x="12" y="22"/>
                      </a:cubicBezTo>
                      <a:cubicBezTo>
                        <a:pt x="12" y="22"/>
                        <a:pt x="12" y="22"/>
                        <a:pt x="13" y="22"/>
                      </a:cubicBezTo>
                      <a:cubicBezTo>
                        <a:pt x="13" y="22"/>
                        <a:pt x="14" y="22"/>
                        <a:pt x="15" y="22"/>
                      </a:cubicBezTo>
                      <a:cubicBezTo>
                        <a:pt x="15" y="22"/>
                        <a:pt x="16" y="22"/>
                        <a:pt x="17" y="22"/>
                      </a:cubicBezTo>
                      <a:cubicBezTo>
                        <a:pt x="17" y="22"/>
                        <a:pt x="17" y="21"/>
                        <a:pt x="18" y="21"/>
                      </a:cubicBezTo>
                      <a:cubicBezTo>
                        <a:pt x="18" y="21"/>
                        <a:pt x="18" y="21"/>
                        <a:pt x="19" y="21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9"/>
                        <a:pt x="19" y="19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8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7"/>
                      </a:cubicBezTo>
                      <a:cubicBezTo>
                        <a:pt x="14" y="17"/>
                        <a:pt x="13" y="17"/>
                        <a:pt x="13" y="17"/>
                      </a:cubicBezTo>
                      <a:cubicBezTo>
                        <a:pt x="12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9" y="17"/>
                      </a:cubicBezTo>
                      <a:cubicBezTo>
                        <a:pt x="9" y="16"/>
                        <a:pt x="8" y="16"/>
                        <a:pt x="8" y="16"/>
                      </a:cubicBezTo>
                      <a:cubicBezTo>
                        <a:pt x="8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1"/>
                        <a:pt x="8" y="11"/>
                        <a:pt x="8" y="10"/>
                      </a:cubicBezTo>
                      <a:cubicBezTo>
                        <a:pt x="9" y="10"/>
                        <a:pt x="9" y="9"/>
                        <a:pt x="10" y="9"/>
                      </a:cubicBezTo>
                      <a:cubicBezTo>
                        <a:pt x="11" y="9"/>
                        <a:pt x="11" y="9"/>
                        <a:pt x="12" y="8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6"/>
                        <a:pt x="11" y="6"/>
                        <a:pt x="12" y="6"/>
                      </a:cubicBezTo>
                      <a:cubicBezTo>
                        <a:pt x="13" y="5"/>
                        <a:pt x="13" y="6"/>
                        <a:pt x="13" y="6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6" y="7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9" y="8"/>
                      </a:cubicBezTo>
                      <a:cubicBezTo>
                        <a:pt x="19" y="8"/>
                        <a:pt x="19" y="9"/>
                        <a:pt x="19" y="9"/>
                      </a:cubicBezTo>
                      <a:cubicBezTo>
                        <a:pt x="19" y="9"/>
                        <a:pt x="19" y="10"/>
                        <a:pt x="19" y="10"/>
                      </a:cubicBezTo>
                      <a:cubicBezTo>
                        <a:pt x="19" y="10"/>
                        <a:pt x="19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7" y="10"/>
                        <a:pt x="17" y="10"/>
                        <a:pt x="16" y="10"/>
                      </a:cubicBezTo>
                      <a:cubicBezTo>
                        <a:pt x="15" y="10"/>
                        <a:pt x="15" y="10"/>
                        <a:pt x="14" y="10"/>
                      </a:cubicBezTo>
                      <a:cubicBezTo>
                        <a:pt x="13" y="11"/>
                        <a:pt x="13" y="11"/>
                        <a:pt x="12" y="11"/>
                      </a:cubicBezTo>
                      <a:cubicBezTo>
                        <a:pt x="12" y="11"/>
                        <a:pt x="12" y="11"/>
                        <a:pt x="11" y="11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4"/>
                        <a:pt x="11" y="14"/>
                      </a:cubicBezTo>
                      <a:cubicBezTo>
                        <a:pt x="11" y="14"/>
                        <a:pt x="12" y="14"/>
                        <a:pt x="12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4"/>
                        <a:pt x="14" y="14"/>
                        <a:pt x="15" y="14"/>
                      </a:cubicBezTo>
                      <a:cubicBezTo>
                        <a:pt x="15" y="14"/>
                        <a:pt x="16" y="14"/>
                        <a:pt x="17" y="14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20" y="14"/>
                        <a:pt x="20" y="15"/>
                        <a:pt x="21" y="15"/>
                      </a:cubicBezTo>
                      <a:cubicBezTo>
                        <a:pt x="22" y="16"/>
                        <a:pt x="22" y="16"/>
                        <a:pt x="23" y="17"/>
                      </a:cubicBezTo>
                      <a:cubicBezTo>
                        <a:pt x="23" y="18"/>
                        <a:pt x="23" y="19"/>
                        <a:pt x="23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î$ľîďè"/>
                <p:cNvSpPr/>
                <p:nvPr/>
              </p:nvSpPr>
              <p:spPr bwMode="auto">
                <a:xfrm>
                  <a:off x="4491038" y="4660900"/>
                  <a:ext cx="38100" cy="3175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9" y="10"/>
                    </a:cxn>
                    <a:cxn ang="0">
                      <a:pos x="13" y="9"/>
                    </a:cxn>
                    <a:cxn ang="0">
                      <a:pos x="13" y="2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0" y="3"/>
                    </a:cxn>
                    <a:cxn ang="0">
                      <a:pos x="8" y="2"/>
                    </a:cxn>
                    <a:cxn ang="0">
                      <a:pos x="6" y="3"/>
                    </a:cxn>
                    <a:cxn ang="0">
                      <a:pos x="5" y="5"/>
                    </a:cxn>
                    <a:cxn ang="0">
                      <a:pos x="5" y="6"/>
                    </a:cxn>
                    <a:cxn ang="0">
                      <a:pos x="1" y="5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3" h="11">
                      <a:moveTo>
                        <a:pt x="5" y="11"/>
                      </a:moveTo>
                      <a:cubicBezTo>
                        <a:pt x="5" y="11"/>
                        <a:pt x="9" y="10"/>
                        <a:pt x="9" y="1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4"/>
                        <a:pt x="13" y="2"/>
                      </a:cubicBezTo>
                      <a:cubicBezTo>
                        <a:pt x="13" y="0"/>
                        <a:pt x="11" y="1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7" y="1"/>
                        <a:pt x="6" y="2"/>
                        <a:pt x="6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3" y="3"/>
                        <a:pt x="0" y="3"/>
                        <a:pt x="1" y="5"/>
                      </a:cubicBezTo>
                      <a:cubicBezTo>
                        <a:pt x="3" y="7"/>
                        <a:pt x="5" y="11"/>
                        <a:pt x="5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3" name="ïS1íḓé"/>
              <p:cNvGrpSpPr/>
              <p:nvPr/>
            </p:nvGrpSpPr>
            <p:grpSpPr>
              <a:xfrm>
                <a:off x="3869883" y="3091401"/>
                <a:ext cx="269695" cy="414907"/>
                <a:chOff x="4235451" y="4579938"/>
                <a:chExt cx="123825" cy="190499"/>
              </a:xfrm>
              <a:solidFill>
                <a:schemeClr val="bg1"/>
              </a:solidFill>
            </p:grpSpPr>
            <p:sp>
              <p:nvSpPr>
                <p:cNvPr id="73" name="î$líḋè"/>
                <p:cNvSpPr/>
                <p:nvPr/>
              </p:nvSpPr>
              <p:spPr bwMode="auto">
                <a:xfrm>
                  <a:off x="4235451" y="4721225"/>
                  <a:ext cx="123825" cy="49212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8" y="17"/>
                    </a:cxn>
                    <a:cxn ang="0">
                      <a:pos x="12" y="16"/>
                    </a:cxn>
                    <a:cxn ang="0">
                      <a:pos x="30" y="15"/>
                    </a:cxn>
                    <a:cxn ang="0">
                      <a:pos x="43" y="3"/>
                    </a:cxn>
                    <a:cxn ang="0">
                      <a:pos x="40" y="2"/>
                    </a:cxn>
                    <a:cxn ang="0">
                      <a:pos x="33" y="8"/>
                    </a:cxn>
                    <a:cxn ang="0">
                      <a:pos x="17" y="7"/>
                    </a:cxn>
                    <a:cxn ang="0">
                      <a:pos x="30" y="5"/>
                    </a:cxn>
                    <a:cxn ang="0">
                      <a:pos x="28" y="2"/>
                    </a:cxn>
                    <a:cxn ang="0">
                      <a:pos x="15" y="2"/>
                    </a:cxn>
                    <a:cxn ang="0">
                      <a:pos x="7" y="1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43" h="17">
                      <a:moveTo>
                        <a:pt x="0" y="8"/>
                      </a:moveTo>
                      <a:cubicBezTo>
                        <a:pt x="0" y="11"/>
                        <a:pt x="5" y="16"/>
                        <a:pt x="8" y="17"/>
                      </a:cubicBezTo>
                      <a:cubicBezTo>
                        <a:pt x="9" y="17"/>
                        <a:pt x="10" y="16"/>
                        <a:pt x="12" y="16"/>
                      </a:cubicBezTo>
                      <a:cubicBezTo>
                        <a:pt x="12" y="16"/>
                        <a:pt x="26" y="17"/>
                        <a:pt x="30" y="15"/>
                      </a:cubicBezTo>
                      <a:cubicBezTo>
                        <a:pt x="33" y="14"/>
                        <a:pt x="43" y="5"/>
                        <a:pt x="43" y="3"/>
                      </a:cubicBezTo>
                      <a:cubicBezTo>
                        <a:pt x="43" y="1"/>
                        <a:pt x="42" y="0"/>
                        <a:pt x="40" y="2"/>
                      </a:cubicBezTo>
                      <a:cubicBezTo>
                        <a:pt x="37" y="3"/>
                        <a:pt x="35" y="6"/>
                        <a:pt x="33" y="8"/>
                      </a:cubicBezTo>
                      <a:cubicBezTo>
                        <a:pt x="29" y="11"/>
                        <a:pt x="21" y="12"/>
                        <a:pt x="17" y="7"/>
                      </a:cubicBezTo>
                      <a:cubicBezTo>
                        <a:pt x="17" y="7"/>
                        <a:pt x="28" y="8"/>
                        <a:pt x="30" y="5"/>
                      </a:cubicBezTo>
                      <a:cubicBezTo>
                        <a:pt x="31" y="3"/>
                        <a:pt x="30" y="1"/>
                        <a:pt x="28" y="2"/>
                      </a:cubicBezTo>
                      <a:cubicBezTo>
                        <a:pt x="26" y="2"/>
                        <a:pt x="17" y="2"/>
                        <a:pt x="15" y="2"/>
                      </a:cubicBezTo>
                      <a:cubicBezTo>
                        <a:pt x="12" y="1"/>
                        <a:pt x="8" y="0"/>
                        <a:pt x="7" y="1"/>
                      </a:cubicBezTo>
                      <a:cubicBezTo>
                        <a:pt x="5" y="2"/>
                        <a:pt x="1" y="5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iSḻïḑé"/>
                <p:cNvSpPr/>
                <p:nvPr/>
              </p:nvSpPr>
              <p:spPr bwMode="auto">
                <a:xfrm>
                  <a:off x="4281488" y="4695825"/>
                  <a:ext cx="49213" cy="19050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9" y="7"/>
                    </a:cxn>
                    <a:cxn ang="0">
                      <a:pos x="13" y="4"/>
                    </a:cxn>
                    <a:cxn ang="0">
                      <a:pos x="12" y="4"/>
                    </a:cxn>
                    <a:cxn ang="0">
                      <a:pos x="15" y="4"/>
                    </a:cxn>
                    <a:cxn ang="0">
                      <a:pos x="17" y="2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7" h="7">
                      <a:moveTo>
                        <a:pt x="15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6"/>
                        <a:pt x="6" y="7"/>
                        <a:pt x="9" y="7"/>
                      </a:cubicBezTo>
                      <a:cubicBezTo>
                        <a:pt x="11" y="7"/>
                        <a:pt x="13" y="6"/>
                        <a:pt x="13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6" y="4"/>
                        <a:pt x="17" y="3"/>
                        <a:pt x="17" y="2"/>
                      </a:cubicBezTo>
                      <a:cubicBezTo>
                        <a:pt x="17" y="1"/>
                        <a:pt x="16" y="0"/>
                        <a:pt x="1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ïsľîdè"/>
                <p:cNvSpPr/>
                <p:nvPr/>
              </p:nvSpPr>
              <p:spPr bwMode="auto">
                <a:xfrm>
                  <a:off x="4260851" y="4579938"/>
                  <a:ext cx="88900" cy="100012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16"/>
                    </a:cxn>
                    <a:cxn ang="0">
                      <a:pos x="7" y="35"/>
                    </a:cxn>
                    <a:cxn ang="0">
                      <a:pos x="25" y="35"/>
                    </a:cxn>
                    <a:cxn ang="0">
                      <a:pos x="31" y="16"/>
                    </a:cxn>
                    <a:cxn ang="0">
                      <a:pos x="16" y="0"/>
                    </a:cxn>
                    <a:cxn ang="0">
                      <a:pos x="19" y="21"/>
                    </a:cxn>
                    <a:cxn ang="0">
                      <a:pos x="16" y="19"/>
                    </a:cxn>
                    <a:cxn ang="0">
                      <a:pos x="12" y="21"/>
                    </a:cxn>
                    <a:cxn ang="0">
                      <a:pos x="12" y="17"/>
                    </a:cxn>
                    <a:cxn ang="0">
                      <a:pos x="9" y="14"/>
                    </a:cxn>
                    <a:cxn ang="0">
                      <a:pos x="14" y="13"/>
                    </a:cxn>
                    <a:cxn ang="0">
                      <a:pos x="16" y="9"/>
                    </a:cxn>
                    <a:cxn ang="0">
                      <a:pos x="17" y="13"/>
                    </a:cxn>
                    <a:cxn ang="0">
                      <a:pos x="22" y="14"/>
                    </a:cxn>
                    <a:cxn ang="0">
                      <a:pos x="19" y="17"/>
                    </a:cxn>
                    <a:cxn ang="0">
                      <a:pos x="19" y="21"/>
                    </a:cxn>
                  </a:cxnLst>
                  <a:rect l="0" t="0" r="r" b="b"/>
                  <a:pathLst>
                    <a:path w="31" h="35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3"/>
                        <a:pt x="7" y="27"/>
                        <a:pt x="7" y="35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25" y="27"/>
                        <a:pt x="31" y="23"/>
                        <a:pt x="31" y="16"/>
                      </a:cubicBezTo>
                      <a:cubicBezTo>
                        <a:pt x="31" y="7"/>
                        <a:pt x="24" y="0"/>
                        <a:pt x="16" y="0"/>
                      </a:cubicBezTo>
                      <a:close/>
                      <a:moveTo>
                        <a:pt x="19" y="21"/>
                      </a:move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lnTo>
                        <a:pt x="19" y="2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íŝḻîďe"/>
                <p:cNvSpPr/>
                <p:nvPr/>
              </p:nvSpPr>
              <p:spPr bwMode="auto">
                <a:xfrm>
                  <a:off x="4281488" y="4683125"/>
                  <a:ext cx="49213" cy="9525"/>
                </a:xfrm>
                <a:custGeom>
                  <a:avLst/>
                  <a:gdLst/>
                  <a:ahLst/>
                  <a:cxnLst>
                    <a:cxn ang="0">
                      <a:pos x="1" y="3"/>
                    </a:cxn>
                    <a:cxn ang="0">
                      <a:pos x="16" y="3"/>
                    </a:cxn>
                    <a:cxn ang="0">
                      <a:pos x="17" y="2"/>
                    </a:cxn>
                    <a:cxn ang="0">
                      <a:pos x="16" y="0"/>
                    </a:cxn>
                    <a:cxn ang="0">
                      <a:pos x="1" y="0"/>
                    </a:cxn>
                    <a:cxn ang="0">
                      <a:pos x="0" y="2"/>
                    </a:cxn>
                    <a:cxn ang="0">
                      <a:pos x="1" y="3"/>
                    </a:cxn>
                  </a:cxnLst>
                  <a:rect l="0" t="0" r="r" b="b"/>
                  <a:pathLst>
                    <a:path w="17" h="3">
                      <a:moveTo>
                        <a:pt x="1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1"/>
                        <a:pt x="17" y="0"/>
                        <a:pt x="16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4" name="íṥḷïḋe"/>
              <p:cNvGrpSpPr/>
              <p:nvPr/>
            </p:nvGrpSpPr>
            <p:grpSpPr>
              <a:xfrm>
                <a:off x="6265347" y="3608518"/>
                <a:ext cx="331931" cy="421823"/>
                <a:chOff x="3949701" y="4570413"/>
                <a:chExt cx="152400" cy="193675"/>
              </a:xfrm>
              <a:solidFill>
                <a:schemeClr val="bg1"/>
              </a:solidFill>
            </p:grpSpPr>
            <p:sp>
              <p:nvSpPr>
                <p:cNvPr id="67" name="îś1iḓe"/>
                <p:cNvSpPr/>
                <p:nvPr/>
              </p:nvSpPr>
              <p:spPr bwMode="auto">
                <a:xfrm>
                  <a:off x="4079876" y="4657725"/>
                  <a:ext cx="22225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isļíḋé"/>
                <p:cNvSpPr/>
                <p:nvPr/>
              </p:nvSpPr>
              <p:spPr bwMode="auto">
                <a:xfrm>
                  <a:off x="4041776" y="4660900"/>
                  <a:ext cx="55563" cy="103187"/>
                </a:xfrm>
                <a:custGeom>
                  <a:avLst/>
                  <a:gdLst/>
                  <a:ahLst/>
                  <a:cxnLst>
                    <a:cxn ang="0">
                      <a:pos x="18" y="32"/>
                    </a:cxn>
                    <a:cxn ang="0">
                      <a:pos x="13" y="22"/>
                    </a:cxn>
                    <a:cxn ang="0">
                      <a:pos x="15" y="20"/>
                    </a:cxn>
                    <a:cxn ang="0">
                      <a:pos x="16" y="12"/>
                    </a:cxn>
                    <a:cxn ang="0">
                      <a:pos x="15" y="9"/>
                    </a:cxn>
                    <a:cxn ang="0">
                      <a:pos x="8" y="1"/>
                    </a:cxn>
                    <a:cxn ang="0">
                      <a:pos x="4" y="1"/>
                    </a:cxn>
                    <a:cxn ang="0">
                      <a:pos x="4" y="4"/>
                    </a:cxn>
                    <a:cxn ang="0">
                      <a:pos x="9" y="9"/>
                    </a:cxn>
                    <a:cxn ang="0">
                      <a:pos x="4" y="7"/>
                    </a:cxn>
                    <a:cxn ang="0">
                      <a:pos x="1" y="8"/>
                    </a:cxn>
                    <a:cxn ang="0">
                      <a:pos x="2" y="11"/>
                    </a:cxn>
                    <a:cxn ang="0">
                      <a:pos x="7" y="14"/>
                    </a:cxn>
                    <a:cxn ang="0">
                      <a:pos x="8" y="14"/>
                    </a:cxn>
                    <a:cxn ang="0">
                      <a:pos x="6" y="23"/>
                    </a:cxn>
                    <a:cxn ang="0">
                      <a:pos x="4" y="31"/>
                    </a:cxn>
                    <a:cxn ang="0">
                      <a:pos x="4" y="33"/>
                    </a:cxn>
                    <a:cxn ang="0">
                      <a:pos x="5" y="36"/>
                    </a:cxn>
                    <a:cxn ang="0">
                      <a:pos x="6" y="36"/>
                    </a:cxn>
                    <a:cxn ang="0">
                      <a:pos x="8" y="34"/>
                    </a:cxn>
                    <a:cxn ang="0">
                      <a:pos x="10" y="27"/>
                    </a:cxn>
                    <a:cxn ang="0">
                      <a:pos x="14" y="34"/>
                    </a:cxn>
                    <a:cxn ang="0">
                      <a:pos x="17" y="35"/>
                    </a:cxn>
                    <a:cxn ang="0">
                      <a:pos x="18" y="32"/>
                    </a:cxn>
                  </a:cxnLst>
                  <a:rect l="0" t="0" r="r" b="b"/>
                  <a:pathLst>
                    <a:path w="19" h="36">
                      <a:moveTo>
                        <a:pt x="18" y="3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1"/>
                        <a:pt x="14" y="21"/>
                        <a:pt x="15" y="20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1"/>
                        <a:pt x="16" y="10"/>
                        <a:pt x="15" y="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5" y="0"/>
                        <a:pt x="4" y="1"/>
                      </a:cubicBezTo>
                      <a:cubicBezTo>
                        <a:pt x="3" y="2"/>
                        <a:pt x="3" y="3"/>
                        <a:pt x="4" y="4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6"/>
                        <a:pt x="1" y="7"/>
                        <a:pt x="1" y="8"/>
                      </a:cubicBezTo>
                      <a:cubicBezTo>
                        <a:pt x="0" y="9"/>
                        <a:pt x="1" y="11"/>
                        <a:pt x="2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4"/>
                        <a:pt x="8" y="14"/>
                        <a:pt x="8" y="14"/>
                      </a:cubicBezTo>
                      <a:cubicBezTo>
                        <a:pt x="7" y="17"/>
                        <a:pt x="7" y="21"/>
                        <a:pt x="6" y="23"/>
                      </a:cubicBezTo>
                      <a:cubicBezTo>
                        <a:pt x="5" y="26"/>
                        <a:pt x="5" y="28"/>
                        <a:pt x="4" y="31"/>
                      </a:cubicBezTo>
                      <a:cubicBezTo>
                        <a:pt x="4" y="31"/>
                        <a:pt x="4" y="32"/>
                        <a:pt x="4" y="33"/>
                      </a:cubicBezTo>
                      <a:cubicBezTo>
                        <a:pt x="3" y="34"/>
                        <a:pt x="4" y="35"/>
                        <a:pt x="5" y="36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5"/>
                        <a:pt x="16" y="36"/>
                        <a:pt x="17" y="35"/>
                      </a:cubicBezTo>
                      <a:cubicBezTo>
                        <a:pt x="18" y="34"/>
                        <a:pt x="19" y="33"/>
                        <a:pt x="1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iṧ1îḋè"/>
                <p:cNvSpPr/>
                <p:nvPr/>
              </p:nvSpPr>
              <p:spPr bwMode="auto">
                <a:xfrm>
                  <a:off x="3987801" y="4675188"/>
                  <a:ext cx="25400" cy="22225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iṩ1ïdé"/>
                <p:cNvSpPr/>
                <p:nvPr/>
              </p:nvSpPr>
              <p:spPr bwMode="auto">
                <a:xfrm>
                  <a:off x="3963988" y="4672013"/>
                  <a:ext cx="69850" cy="92075"/>
                </a:xfrm>
                <a:custGeom>
                  <a:avLst/>
                  <a:gdLst/>
                  <a:ahLst/>
                  <a:cxnLst>
                    <a:cxn ang="0">
                      <a:pos x="21" y="19"/>
                    </a:cxn>
                    <a:cxn ang="0">
                      <a:pos x="18" y="19"/>
                    </a:cxn>
                    <a:cxn ang="0">
                      <a:pos x="18" y="15"/>
                    </a:cxn>
                    <a:cxn ang="0">
                      <a:pos x="23" y="11"/>
                    </a:cxn>
                    <a:cxn ang="0">
                      <a:pos x="24" y="9"/>
                    </a:cxn>
                    <a:cxn ang="0">
                      <a:pos x="24" y="2"/>
                    </a:cxn>
                    <a:cxn ang="0">
                      <a:pos x="21" y="0"/>
                    </a:cxn>
                    <a:cxn ang="0">
                      <a:pos x="19" y="2"/>
                    </a:cxn>
                    <a:cxn ang="0">
                      <a:pos x="19" y="8"/>
                    </a:cxn>
                    <a:cxn ang="0">
                      <a:pos x="14" y="12"/>
                    </a:cxn>
                    <a:cxn ang="0">
                      <a:pos x="7" y="10"/>
                    </a:cxn>
                    <a:cxn ang="0">
                      <a:pos x="6" y="5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3" y="12"/>
                    </a:cxn>
                    <a:cxn ang="0">
                      <a:pos x="5" y="14"/>
                    </a:cxn>
                    <a:cxn ang="0">
                      <a:pos x="9" y="16"/>
                    </a:cxn>
                    <a:cxn ang="0">
                      <a:pos x="9" y="24"/>
                    </a:cxn>
                    <a:cxn ang="0">
                      <a:pos x="9" y="24"/>
                    </a:cxn>
                    <a:cxn ang="0">
                      <a:pos x="9" y="27"/>
                    </a:cxn>
                    <a:cxn ang="0">
                      <a:pos x="2" y="27"/>
                    </a:cxn>
                    <a:cxn ang="0">
                      <a:pos x="0" y="29"/>
                    </a:cxn>
                    <a:cxn ang="0">
                      <a:pos x="2" y="32"/>
                    </a:cxn>
                    <a:cxn ang="0">
                      <a:pos x="12" y="32"/>
                    </a:cxn>
                    <a:cxn ang="0">
                      <a:pos x="14" y="29"/>
                    </a:cxn>
                    <a:cxn ang="0">
                      <a:pos x="14" y="24"/>
                    </a:cxn>
                    <a:cxn ang="0">
                      <a:pos x="19" y="24"/>
                    </a:cxn>
                    <a:cxn ang="0">
                      <a:pos x="19" y="29"/>
                    </a:cxn>
                    <a:cxn ang="0">
                      <a:pos x="21" y="32"/>
                    </a:cxn>
                    <a:cxn ang="0">
                      <a:pos x="23" y="29"/>
                    </a:cxn>
                    <a:cxn ang="0">
                      <a:pos x="23" y="21"/>
                    </a:cxn>
                    <a:cxn ang="0">
                      <a:pos x="21" y="19"/>
                    </a:cxn>
                  </a:cxnLst>
                  <a:rect l="0" t="0" r="r" b="b"/>
                  <a:pathLst>
                    <a:path w="24" h="32">
                      <a:moveTo>
                        <a:pt x="21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4" y="10"/>
                        <a:pt x="24" y="9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9" y="2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4"/>
                        <a:pt x="4" y="3"/>
                        <a:pt x="3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3"/>
                        <a:pt x="4" y="13"/>
                        <a:pt x="5" y="14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1"/>
                        <a:pt x="1" y="32"/>
                        <a:pt x="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4" y="31"/>
                        <a:pt x="14" y="29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31"/>
                        <a:pt x="20" y="32"/>
                        <a:pt x="21" y="32"/>
                      </a:cubicBezTo>
                      <a:cubicBezTo>
                        <a:pt x="22" y="32"/>
                        <a:pt x="23" y="31"/>
                        <a:pt x="23" y="29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0"/>
                        <a:pt x="22" y="19"/>
                        <a:pt x="21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ïs1iḋe"/>
                <p:cNvSpPr/>
                <p:nvPr/>
              </p:nvSpPr>
              <p:spPr bwMode="auto">
                <a:xfrm>
                  <a:off x="3949701" y="4570413"/>
                  <a:ext cx="87313" cy="95250"/>
                </a:xfrm>
                <a:custGeom>
                  <a:avLst/>
                  <a:gdLst/>
                  <a:ahLst/>
                  <a:cxnLst>
                    <a:cxn ang="0">
                      <a:pos x="29" y="25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9" y="24"/>
                    </a:cxn>
                    <a:cxn ang="0">
                      <a:pos x="28" y="24"/>
                    </a:cxn>
                    <a:cxn ang="0">
                      <a:pos x="27" y="19"/>
                    </a:cxn>
                    <a:cxn ang="0">
                      <a:pos x="28" y="18"/>
                    </a:cxn>
                    <a:cxn ang="0">
                      <a:pos x="27" y="18"/>
                    </a:cxn>
                    <a:cxn ang="0">
                      <a:pos x="28" y="13"/>
                    </a:cxn>
                    <a:cxn ang="0">
                      <a:pos x="29" y="13"/>
                    </a:cxn>
                    <a:cxn ang="0">
                      <a:pos x="29" y="12"/>
                    </a:cxn>
                    <a:cxn ang="0">
                      <a:pos x="30" y="11"/>
                    </a:cxn>
                    <a:cxn ang="0">
                      <a:pos x="29" y="9"/>
                    </a:cxn>
                    <a:cxn ang="0">
                      <a:pos x="30" y="6"/>
                    </a:cxn>
                    <a:cxn ang="0">
                      <a:pos x="29" y="5"/>
                    </a:cxn>
                    <a:cxn ang="0">
                      <a:pos x="28" y="3"/>
                    </a:cxn>
                    <a:cxn ang="0">
                      <a:pos x="25" y="5"/>
                    </a:cxn>
                    <a:cxn ang="0">
                      <a:pos x="24" y="4"/>
                    </a:cxn>
                    <a:cxn ang="0">
                      <a:pos x="23" y="1"/>
                    </a:cxn>
                    <a:cxn ang="0">
                      <a:pos x="19" y="0"/>
                    </a:cxn>
                    <a:cxn ang="0">
                      <a:pos x="18" y="2"/>
                    </a:cxn>
                    <a:cxn ang="0">
                      <a:pos x="16" y="2"/>
                    </a:cxn>
                    <a:cxn ang="0">
                      <a:pos x="15" y="0"/>
                    </a:cxn>
                    <a:cxn ang="0">
                      <a:pos x="11" y="1"/>
                    </a:cxn>
                    <a:cxn ang="0">
                      <a:pos x="11" y="4"/>
                    </a:cxn>
                    <a:cxn ang="0">
                      <a:pos x="9" y="5"/>
                    </a:cxn>
                    <a:cxn ang="0">
                      <a:pos x="7" y="3"/>
                    </a:cxn>
                    <a:cxn ang="0">
                      <a:pos x="5" y="5"/>
                    </a:cxn>
                    <a:cxn ang="0">
                      <a:pos x="4" y="6"/>
                    </a:cxn>
                    <a:cxn ang="0">
                      <a:pos x="5" y="9"/>
                    </a:cxn>
                    <a:cxn ang="0">
                      <a:pos x="4" y="10"/>
                    </a:cxn>
                    <a:cxn ang="0">
                      <a:pos x="1" y="10"/>
                    </a:cxn>
                    <a:cxn ang="0">
                      <a:pos x="0" y="14"/>
                    </a:cxn>
                    <a:cxn ang="0">
                      <a:pos x="3" y="16"/>
                    </a:cxn>
                    <a:cxn ang="0">
                      <a:pos x="3" y="17"/>
                    </a:cxn>
                    <a:cxn ang="0">
                      <a:pos x="0" y="19"/>
                    </a:cxn>
                    <a:cxn ang="0">
                      <a:pos x="1" y="23"/>
                    </a:cxn>
                    <a:cxn ang="0">
                      <a:pos x="4" y="23"/>
                    </a:cxn>
                    <a:cxn ang="0">
                      <a:pos x="5" y="24"/>
                    </a:cxn>
                    <a:cxn ang="0">
                      <a:pos x="4" y="27"/>
                    </a:cxn>
                    <a:cxn ang="0">
                      <a:pos x="5" y="28"/>
                    </a:cxn>
                    <a:cxn ang="0">
                      <a:pos x="7" y="30"/>
                    </a:cxn>
                    <a:cxn ang="0">
                      <a:pos x="9" y="29"/>
                    </a:cxn>
                    <a:cxn ang="0">
                      <a:pos x="11" y="29"/>
                    </a:cxn>
                    <a:cxn ang="0">
                      <a:pos x="11" y="32"/>
                    </a:cxn>
                    <a:cxn ang="0">
                      <a:pos x="15" y="33"/>
                    </a:cxn>
                    <a:cxn ang="0">
                      <a:pos x="16" y="31"/>
                    </a:cxn>
                    <a:cxn ang="0">
                      <a:pos x="18" y="31"/>
                    </a:cxn>
                    <a:cxn ang="0">
                      <a:pos x="19" y="33"/>
                    </a:cxn>
                    <a:cxn ang="0">
                      <a:pos x="23" y="32"/>
                    </a:cxn>
                    <a:cxn ang="0">
                      <a:pos x="23" y="29"/>
                    </a:cxn>
                    <a:cxn ang="0">
                      <a:pos x="25" y="29"/>
                    </a:cxn>
                    <a:cxn ang="0">
                      <a:pos x="27" y="30"/>
                    </a:cxn>
                    <a:cxn ang="0">
                      <a:pos x="29" y="29"/>
                    </a:cxn>
                    <a:cxn ang="0">
                      <a:pos x="30" y="27"/>
                    </a:cxn>
                    <a:cxn ang="0">
                      <a:pos x="30" y="26"/>
                    </a:cxn>
                    <a:cxn ang="0">
                      <a:pos x="29" y="25"/>
                    </a:cxn>
                    <a:cxn ang="0">
                      <a:pos x="14" y="19"/>
                    </a:cxn>
                    <a:cxn ang="0">
                      <a:pos x="14" y="14"/>
                    </a:cxn>
                    <a:cxn ang="0">
                      <a:pos x="20" y="14"/>
                    </a:cxn>
                    <a:cxn ang="0">
                      <a:pos x="20" y="19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30" h="33">
                      <a:moveTo>
                        <a:pt x="29" y="25"/>
                      </a:move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27" y="19"/>
                        <a:pt x="27" y="19"/>
                        <a:pt x="27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0" y="11"/>
                        <a:pt x="29" y="9"/>
                        <a:pt x="29" y="9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7" y="2"/>
                        <a:pt x="17" y="2"/>
                        <a:pt x="16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4"/>
                        <a:pt x="10" y="4"/>
                        <a:pt x="9" y="5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10"/>
                        <a:pt x="4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7"/>
                        <a:pt x="3" y="17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5" y="28"/>
                        <a:pt x="5" y="28"/>
                        <a:pt x="5" y="28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10" y="29"/>
                        <a:pt x="10" y="29"/>
                        <a:pt x="11" y="29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7" y="31"/>
                        <a:pt x="17" y="31"/>
                        <a:pt x="18" y="31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4" y="29"/>
                        <a:pt x="24" y="29"/>
                        <a:pt x="25" y="29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29" y="25"/>
                        <a:pt x="29" y="25"/>
                        <a:pt x="29" y="25"/>
                      </a:cubicBezTo>
                      <a:close/>
                      <a:moveTo>
                        <a:pt x="14" y="19"/>
                      </a:moveTo>
                      <a:cubicBezTo>
                        <a:pt x="13" y="18"/>
                        <a:pt x="13" y="15"/>
                        <a:pt x="14" y="14"/>
                      </a:cubicBezTo>
                      <a:cubicBezTo>
                        <a:pt x="16" y="13"/>
                        <a:pt x="18" y="13"/>
                        <a:pt x="20" y="14"/>
                      </a:cubicBezTo>
                      <a:cubicBezTo>
                        <a:pt x="21" y="15"/>
                        <a:pt x="21" y="18"/>
                        <a:pt x="20" y="19"/>
                      </a:cubicBezTo>
                      <a:cubicBezTo>
                        <a:pt x="18" y="21"/>
                        <a:pt x="16" y="21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îsliḓê"/>
                <p:cNvSpPr/>
                <p:nvPr/>
              </p:nvSpPr>
              <p:spPr bwMode="auto">
                <a:xfrm>
                  <a:off x="4033838" y="4594225"/>
                  <a:ext cx="57150" cy="60325"/>
                </a:xfrm>
                <a:custGeom>
                  <a:avLst/>
                  <a:gdLst/>
                  <a:ahLst/>
                  <a:cxnLst>
                    <a:cxn ang="0">
                      <a:pos x="17" y="15"/>
                    </a:cxn>
                    <a:cxn ang="0">
                      <a:pos x="17" y="14"/>
                    </a:cxn>
                    <a:cxn ang="0">
                      <a:pos x="19" y="14"/>
                    </a:cxn>
                    <a:cxn ang="0">
                      <a:pos x="20" y="12"/>
                    </a:cxn>
                    <a:cxn ang="0">
                      <a:pos x="18" y="11"/>
                    </a:cxn>
                    <a:cxn ang="0">
                      <a:pos x="18" y="10"/>
                    </a:cxn>
                    <a:cxn ang="0">
                      <a:pos x="20" y="9"/>
                    </a:cxn>
                    <a:cxn ang="0">
                      <a:pos x="19" y="7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8" y="4"/>
                    </a:cxn>
                    <a:cxn ang="0">
                      <a:pos x="17" y="3"/>
                    </a:cxn>
                    <a:cxn ang="0">
                      <a:pos x="16" y="2"/>
                    </a:cxn>
                    <a:cxn ang="0">
                      <a:pos x="14" y="3"/>
                    </a:cxn>
                    <a:cxn ang="0">
                      <a:pos x="14" y="3"/>
                    </a:cxn>
                    <a:cxn ang="0">
                      <a:pos x="14" y="1"/>
                    </a:cxn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9" y="2"/>
                    </a:cxn>
                    <a:cxn ang="0">
                      <a:pos x="8" y="0"/>
                    </a:cxn>
                    <a:cxn ang="0">
                      <a:pos x="6" y="1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3" y="2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7"/>
                    </a:cxn>
                    <a:cxn ang="0">
                      <a:pos x="0" y="9"/>
                    </a:cxn>
                    <a:cxn ang="0">
                      <a:pos x="1" y="10"/>
                    </a:cxn>
                    <a:cxn ang="0">
                      <a:pos x="1" y="11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4"/>
                    </a:cxn>
                    <a:cxn ang="0">
                      <a:pos x="2" y="15"/>
                    </a:cxn>
                    <a:cxn ang="0">
                      <a:pos x="2" y="17"/>
                    </a:cxn>
                    <a:cxn ang="0">
                      <a:pos x="3" y="18"/>
                    </a:cxn>
                    <a:cxn ang="0">
                      <a:pos x="5" y="18"/>
                    </a:cxn>
                    <a:cxn ang="0">
                      <a:pos x="6" y="18"/>
                    </a:cxn>
                    <a:cxn ang="0">
                      <a:pos x="6" y="20"/>
                    </a:cxn>
                    <a:cxn ang="0">
                      <a:pos x="8" y="21"/>
                    </a:cxn>
                    <a:cxn ang="0">
                      <a:pos x="9" y="19"/>
                    </a:cxn>
                    <a:cxn ang="0">
                      <a:pos x="10" y="19"/>
                    </a:cxn>
                    <a:cxn ang="0">
                      <a:pos x="11" y="21"/>
                    </a:cxn>
                    <a:cxn ang="0">
                      <a:pos x="14" y="20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18"/>
                    </a:cxn>
                    <a:cxn ang="0">
                      <a:pos x="17" y="18"/>
                    </a:cxn>
                    <a:cxn ang="0">
                      <a:pos x="18" y="17"/>
                    </a:cxn>
                    <a:cxn ang="0">
                      <a:pos x="17" y="15"/>
                    </a:cxn>
                    <a:cxn ang="0">
                      <a:pos x="8" y="12"/>
                    </a:cxn>
                    <a:cxn ang="0">
                      <a:pos x="8" y="9"/>
                    </a:cxn>
                    <a:cxn ang="0">
                      <a:pos x="11" y="9"/>
                    </a:cxn>
                    <a:cxn ang="0">
                      <a:pos x="11" y="12"/>
                    </a:cxn>
                    <a:cxn ang="0">
                      <a:pos x="8" y="12"/>
                    </a:cxn>
                  </a:cxnLst>
                  <a:rect l="0" t="0" r="r" b="b"/>
                  <a:pathLst>
                    <a:path w="20" h="21">
                      <a:moveTo>
                        <a:pt x="17" y="15"/>
                      </a:moveTo>
                      <a:cubicBezTo>
                        <a:pt x="17" y="15"/>
                        <a:pt x="17" y="15"/>
                        <a:pt x="17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7" y="3"/>
                        <a:pt x="17" y="3"/>
                        <a:pt x="17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9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1"/>
                        <a:pt x="1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5" y="18"/>
                        <a:pt x="5" y="18"/>
                        <a:pt x="5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lnTo>
                        <a:pt x="17" y="15"/>
                      </a:lnTo>
                      <a:close/>
                      <a:moveTo>
                        <a:pt x="8" y="12"/>
                      </a:move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9" y="8"/>
                        <a:pt x="10" y="8"/>
                        <a:pt x="11" y="9"/>
                      </a:cubicBezTo>
                      <a:cubicBezTo>
                        <a:pt x="12" y="10"/>
                        <a:pt x="12" y="11"/>
                        <a:pt x="11" y="12"/>
                      </a:cubicBezTo>
                      <a:cubicBezTo>
                        <a:pt x="10" y="13"/>
                        <a:pt x="9" y="13"/>
                        <a:pt x="8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5" name="í$ľîḑè"/>
              <p:cNvSpPr/>
              <p:nvPr/>
            </p:nvSpPr>
            <p:spPr>
              <a:xfrm rot="3294419">
                <a:off x="4507610" y="3660773"/>
                <a:ext cx="588775" cy="255271"/>
              </a:xfrm>
              <a:prstGeom prst="rightArrow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iŝḻîḍe"/>
              <p:cNvSpPr/>
              <p:nvPr/>
            </p:nvSpPr>
            <p:spPr>
              <a:xfrm rot="19571809">
                <a:off x="5421149" y="3137113"/>
                <a:ext cx="1507580" cy="255271"/>
              </a:xfrm>
              <a:prstGeom prst="rightArrow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i$ļide"/>
            <p:cNvGrpSpPr/>
            <p:nvPr/>
          </p:nvGrpSpPr>
          <p:grpSpPr>
            <a:xfrm>
              <a:off x="5076441" y="4975267"/>
              <a:ext cx="2497612" cy="866137"/>
              <a:chOff x="7645890" y="3344328"/>
              <a:chExt cx="2122517" cy="866137"/>
            </a:xfrm>
          </p:grpSpPr>
          <p:sp>
            <p:nvSpPr>
              <p:cNvPr id="52" name="iṧļîḑè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53" name="iṧlíḋé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íSḷiḓê"/>
            <p:cNvGrpSpPr/>
            <p:nvPr/>
          </p:nvGrpSpPr>
          <p:grpSpPr>
            <a:xfrm>
              <a:off x="1113794" y="2984679"/>
              <a:ext cx="2389919" cy="866137"/>
              <a:chOff x="2378292" y="4060687"/>
              <a:chExt cx="2389919" cy="866137"/>
            </a:xfrm>
          </p:grpSpPr>
          <p:sp>
            <p:nvSpPr>
              <p:cNvPr id="50" name="ïşḷíḓe"/>
              <p:cNvSpPr txBox="1"/>
              <p:nvPr/>
            </p:nvSpPr>
            <p:spPr bwMode="auto">
              <a:xfrm>
                <a:off x="3236598" y="4060687"/>
                <a:ext cx="1531613" cy="309958"/>
              </a:xfrm>
              <a:prstGeom prst="rect">
                <a:avLst/>
              </a:prstGeom>
              <a:noFill/>
            </p:spPr>
            <p:txBody>
              <a:bodyPr wrap="none" lIns="90000" tIns="46800" rIns="360000" bIns="4680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51" name="íSḻiḋe"/>
              <p:cNvSpPr txBox="1"/>
              <p:nvPr/>
            </p:nvSpPr>
            <p:spPr bwMode="auto">
              <a:xfrm>
                <a:off x="2378292" y="4370645"/>
                <a:ext cx="2389918" cy="556179"/>
              </a:xfrm>
              <a:prstGeom prst="rect">
                <a:avLst/>
              </a:prstGeom>
              <a:noFill/>
            </p:spPr>
            <p:txBody>
              <a:bodyPr wrap="square" lIns="90000" tIns="46800" rIns="36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ïsļíḍê"/>
            <p:cNvGrpSpPr/>
            <p:nvPr/>
          </p:nvGrpSpPr>
          <p:grpSpPr>
            <a:xfrm>
              <a:off x="6787570" y="3868720"/>
              <a:ext cx="2497612" cy="866137"/>
              <a:chOff x="7645890" y="3344328"/>
              <a:chExt cx="2122517" cy="866137"/>
            </a:xfrm>
          </p:grpSpPr>
          <p:sp>
            <p:nvSpPr>
              <p:cNvPr id="48" name="iśḻîḓè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9" name="ïSḷïďè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iŝļïďé"/>
            <p:cNvGrpSpPr/>
            <p:nvPr/>
          </p:nvGrpSpPr>
          <p:grpSpPr>
            <a:xfrm>
              <a:off x="8734542" y="2670929"/>
              <a:ext cx="2497612" cy="866137"/>
              <a:chOff x="7645890" y="3344328"/>
              <a:chExt cx="2122517" cy="866137"/>
            </a:xfrm>
          </p:grpSpPr>
          <p:sp>
            <p:nvSpPr>
              <p:cNvPr id="46" name="îSļïḋe"/>
              <p:cNvSpPr txBox="1"/>
              <p:nvPr/>
            </p:nvSpPr>
            <p:spPr bwMode="auto">
              <a:xfrm>
                <a:off x="7645890" y="3344328"/>
                <a:ext cx="1301593" cy="309958"/>
              </a:xfrm>
              <a:prstGeom prst="rect">
                <a:avLst/>
              </a:prstGeom>
              <a:noFill/>
            </p:spPr>
            <p:txBody>
              <a:bodyPr wrap="none" lIns="36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7" name="îSḻïḓé"/>
              <p:cNvSpPr txBox="1"/>
              <p:nvPr/>
            </p:nvSpPr>
            <p:spPr bwMode="auto">
              <a:xfrm>
                <a:off x="7645890" y="3654286"/>
                <a:ext cx="2122517" cy="556179"/>
              </a:xfrm>
              <a:prstGeom prst="rect">
                <a:avLst/>
              </a:prstGeom>
              <a:noFill/>
            </p:spPr>
            <p:txBody>
              <a:bodyPr wrap="square" lIns="36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sp>
        <p:nvSpPr>
          <p:cNvPr id="3" name="矩形 2"/>
          <p:cNvSpPr/>
          <p:nvPr/>
        </p:nvSpPr>
        <p:spPr>
          <a:xfrm>
            <a:off x="2247900" y="1828800"/>
            <a:ext cx="7810500" cy="330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ïṥlïḑè"/>
          <p:cNvSpPr/>
          <p:nvPr/>
        </p:nvSpPr>
        <p:spPr>
          <a:xfrm flipH="1">
            <a:off x="4209710" y="3021013"/>
            <a:ext cx="3048000" cy="815975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isḷîďe"/>
          <p:cNvSpPr/>
          <p:nvPr/>
        </p:nvSpPr>
        <p:spPr>
          <a:xfrm>
            <a:off x="7125710" y="3125236"/>
            <a:ext cx="871200" cy="619200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altLang="zh-CN" sz="3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8888" y="316210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活动效果展望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 flipH="1">
            <a:off x="8247005" y="-1270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1264900" y="661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4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1454" y="241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活动效果展望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07df25cd-c717-4035-a1e0-0a64af56e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2727" y="1866899"/>
            <a:ext cx="10996260" cy="3657601"/>
            <a:chOff x="622727" y="1866899"/>
            <a:chExt cx="10996260" cy="3657601"/>
          </a:xfrm>
        </p:grpSpPr>
        <p:grpSp>
          <p:nvGrpSpPr>
            <p:cNvPr id="6" name="íṧ1îḋê"/>
            <p:cNvGrpSpPr/>
            <p:nvPr/>
          </p:nvGrpSpPr>
          <p:grpSpPr>
            <a:xfrm>
              <a:off x="3319461" y="1866899"/>
              <a:ext cx="5553078" cy="3657601"/>
              <a:chOff x="3319461" y="1866899"/>
              <a:chExt cx="5553078" cy="3657601"/>
            </a:xfrm>
          </p:grpSpPr>
          <p:sp>
            <p:nvSpPr>
              <p:cNvPr id="31" name="î$ḷíḍê"/>
              <p:cNvSpPr/>
              <p:nvPr/>
            </p:nvSpPr>
            <p:spPr>
              <a:xfrm>
                <a:off x="3319461" y="1866899"/>
                <a:ext cx="4605340" cy="2120245"/>
              </a:xfrm>
              <a:custGeom>
                <a:avLst/>
                <a:gdLst>
                  <a:gd name="connsiteX0" fmla="*/ 2910418 w 4605340"/>
                  <a:gd name="connsiteY0" fmla="*/ 832046 h 2120245"/>
                  <a:gd name="connsiteX1" fmla="*/ 3468674 w 4605340"/>
                  <a:gd name="connsiteY1" fmla="*/ 832046 h 2120245"/>
                  <a:gd name="connsiteX2" fmla="*/ 3549096 w 4605340"/>
                  <a:gd name="connsiteY2" fmla="*/ 964424 h 2120245"/>
                  <a:gd name="connsiteX3" fmla="*/ 3564392 w 4605340"/>
                  <a:gd name="connsiteY3" fmla="*/ 996175 h 2120245"/>
                  <a:gd name="connsiteX4" fmla="*/ 3475056 w 4605340"/>
                  <a:gd name="connsiteY4" fmla="*/ 957424 h 2120245"/>
                  <a:gd name="connsiteX5" fmla="*/ 2971315 w 4605340"/>
                  <a:gd name="connsiteY5" fmla="*/ 835122 h 2120245"/>
                  <a:gd name="connsiteX6" fmla="*/ 2910431 w 4605340"/>
                  <a:gd name="connsiteY6" fmla="*/ 832048 h 2120245"/>
                  <a:gd name="connsiteX7" fmla="*/ 0 w 4605340"/>
                  <a:gd name="connsiteY7" fmla="*/ 1 h 2120245"/>
                  <a:gd name="connsiteX8" fmla="*/ 947738 w 4605340"/>
                  <a:gd name="connsiteY8" fmla="*/ 1 h 2120245"/>
                  <a:gd name="connsiteX9" fmla="*/ 947738 w 4605340"/>
                  <a:gd name="connsiteY9" fmla="*/ 45720 h 2120245"/>
                  <a:gd name="connsiteX10" fmla="*/ 947737 w 4605340"/>
                  <a:gd name="connsiteY10" fmla="*/ 45720 h 2120245"/>
                  <a:gd name="connsiteX11" fmla="*/ 947737 w 4605340"/>
                  <a:gd name="connsiteY11" fmla="*/ 832044 h 2120245"/>
                  <a:gd name="connsiteX12" fmla="*/ 0 w 4605340"/>
                  <a:gd name="connsiteY12" fmla="*/ 832044 h 2120245"/>
                  <a:gd name="connsiteX13" fmla="*/ 947740 w 4605340"/>
                  <a:gd name="connsiteY13" fmla="*/ 0 h 2120245"/>
                  <a:gd name="connsiteX14" fmla="*/ 3470350 w 4605340"/>
                  <a:gd name="connsiteY14" fmla="*/ 0 h 2120245"/>
                  <a:gd name="connsiteX15" fmla="*/ 3470350 w 4605340"/>
                  <a:gd name="connsiteY15" fmla="*/ 832043 h 2120245"/>
                  <a:gd name="connsiteX16" fmla="*/ 4308648 w 4605340"/>
                  <a:gd name="connsiteY16" fmla="*/ 832043 h 2120245"/>
                  <a:gd name="connsiteX17" fmla="*/ 4384614 w 4605340"/>
                  <a:gd name="connsiteY17" fmla="*/ 957086 h 2120245"/>
                  <a:gd name="connsiteX18" fmla="*/ 4605340 w 4605340"/>
                  <a:gd name="connsiteY18" fmla="*/ 1828801 h 2120245"/>
                  <a:gd name="connsiteX19" fmla="*/ 4595898 w 4605340"/>
                  <a:gd name="connsiteY19" fmla="*/ 2015785 h 2120245"/>
                  <a:gd name="connsiteX20" fmla="*/ 4579956 w 4605340"/>
                  <a:gd name="connsiteY20" fmla="*/ 2120245 h 2120245"/>
                  <a:gd name="connsiteX21" fmla="*/ 4531836 w 4605340"/>
                  <a:gd name="connsiteY21" fmla="*/ 1988772 h 2120245"/>
                  <a:gd name="connsiteX22" fmla="*/ 3592009 w 4605340"/>
                  <a:gd name="connsiteY22" fmla="*/ 1008152 h 2120245"/>
                  <a:gd name="connsiteX23" fmla="*/ 3564392 w 4605340"/>
                  <a:gd name="connsiteY23" fmla="*/ 996172 h 2120245"/>
                  <a:gd name="connsiteX24" fmla="*/ 3549096 w 4605340"/>
                  <a:gd name="connsiteY24" fmla="*/ 964421 h 2120245"/>
                  <a:gd name="connsiteX25" fmla="*/ 3468674 w 4605340"/>
                  <a:gd name="connsiteY25" fmla="*/ 832043 h 2120245"/>
                  <a:gd name="connsiteX26" fmla="*/ 947740 w 4605340"/>
                  <a:gd name="connsiteY26" fmla="*/ 832043 h 21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605340" h="2120245">
                    <a:moveTo>
                      <a:pt x="2910418" y="832046"/>
                    </a:moveTo>
                    <a:lnTo>
                      <a:pt x="3468674" y="832046"/>
                    </a:lnTo>
                    <a:lnTo>
                      <a:pt x="3549096" y="964424"/>
                    </a:lnTo>
                    <a:lnTo>
                      <a:pt x="3564392" y="996175"/>
                    </a:lnTo>
                    <a:lnTo>
                      <a:pt x="3475056" y="957424"/>
                    </a:lnTo>
                    <a:cubicBezTo>
                      <a:pt x="3316447" y="894881"/>
                      <a:pt x="3147427" y="853007"/>
                      <a:pt x="2971315" y="835122"/>
                    </a:cubicBezTo>
                    <a:lnTo>
                      <a:pt x="2910431" y="832048"/>
                    </a:lnTo>
                    <a:close/>
                    <a:moveTo>
                      <a:pt x="0" y="1"/>
                    </a:moveTo>
                    <a:lnTo>
                      <a:pt x="947738" y="1"/>
                    </a:lnTo>
                    <a:lnTo>
                      <a:pt x="947738" y="45720"/>
                    </a:lnTo>
                    <a:lnTo>
                      <a:pt x="947737" y="45720"/>
                    </a:lnTo>
                    <a:lnTo>
                      <a:pt x="947737" y="832044"/>
                    </a:lnTo>
                    <a:lnTo>
                      <a:pt x="0" y="832044"/>
                    </a:lnTo>
                    <a:close/>
                    <a:moveTo>
                      <a:pt x="947740" y="0"/>
                    </a:moveTo>
                    <a:lnTo>
                      <a:pt x="3470350" y="0"/>
                    </a:lnTo>
                    <a:lnTo>
                      <a:pt x="3470350" y="832043"/>
                    </a:lnTo>
                    <a:lnTo>
                      <a:pt x="4308648" y="832043"/>
                    </a:lnTo>
                    <a:lnTo>
                      <a:pt x="4384614" y="957086"/>
                    </a:lnTo>
                    <a:cubicBezTo>
                      <a:pt x="4525381" y="1216215"/>
                      <a:pt x="4605340" y="1513171"/>
                      <a:pt x="4605340" y="1828801"/>
                    </a:cubicBezTo>
                    <a:cubicBezTo>
                      <a:pt x="4605340" y="1891927"/>
                      <a:pt x="4602142" y="1954306"/>
                      <a:pt x="4595898" y="2015785"/>
                    </a:cubicBezTo>
                    <a:lnTo>
                      <a:pt x="4579956" y="2120245"/>
                    </a:lnTo>
                    <a:lnTo>
                      <a:pt x="4531836" y="1988772"/>
                    </a:lnTo>
                    <a:cubicBezTo>
                      <a:pt x="4349583" y="1557878"/>
                      <a:pt x="4013299" y="1207996"/>
                      <a:pt x="3592009" y="1008152"/>
                    </a:cubicBezTo>
                    <a:lnTo>
                      <a:pt x="3564392" y="996172"/>
                    </a:lnTo>
                    <a:lnTo>
                      <a:pt x="3549096" y="964421"/>
                    </a:lnTo>
                    <a:lnTo>
                      <a:pt x="3468674" y="832043"/>
                    </a:lnTo>
                    <a:lnTo>
                      <a:pt x="947740" y="832043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śḻíḍè"/>
              <p:cNvSpPr/>
              <p:nvPr/>
            </p:nvSpPr>
            <p:spPr>
              <a:xfrm>
                <a:off x="5362862" y="2698944"/>
                <a:ext cx="2536557" cy="2381056"/>
              </a:xfrm>
              <a:custGeom>
                <a:avLst/>
                <a:gdLst>
                  <a:gd name="connsiteX0" fmla="*/ 867032 w 2536557"/>
                  <a:gd name="connsiteY0" fmla="*/ 0 h 2381056"/>
                  <a:gd name="connsiteX1" fmla="*/ 927916 w 2536557"/>
                  <a:gd name="connsiteY1" fmla="*/ 3074 h 2381056"/>
                  <a:gd name="connsiteX2" fmla="*/ 2488437 w 2536557"/>
                  <a:gd name="connsiteY2" fmla="*/ 1156727 h 2381056"/>
                  <a:gd name="connsiteX3" fmla="*/ 2536557 w 2536557"/>
                  <a:gd name="connsiteY3" fmla="*/ 1288200 h 2381056"/>
                  <a:gd name="connsiteX4" fmla="*/ 2524786 w 2536557"/>
                  <a:gd name="connsiteY4" fmla="*/ 1365323 h 2381056"/>
                  <a:gd name="connsiteX5" fmla="*/ 2115984 w 2536557"/>
                  <a:gd name="connsiteY5" fmla="*/ 2193570 h 2381056"/>
                  <a:gd name="connsiteX6" fmla="*/ 2014147 w 2536557"/>
                  <a:gd name="connsiteY6" fmla="*/ 2301668 h 2381056"/>
                  <a:gd name="connsiteX7" fmla="*/ 1855915 w 2536557"/>
                  <a:gd name="connsiteY7" fmla="*/ 2342353 h 2381056"/>
                  <a:gd name="connsiteX8" fmla="*/ 1471991 w 2536557"/>
                  <a:gd name="connsiteY8" fmla="*/ 2381056 h 2381056"/>
                  <a:gd name="connsiteX9" fmla="*/ 2001 w 2536557"/>
                  <a:gd name="connsiteY9" fmla="*/ 1687813 h 2381056"/>
                  <a:gd name="connsiteX10" fmla="*/ 0 w 2536557"/>
                  <a:gd name="connsiteY10" fmla="*/ 1685137 h 2381056"/>
                  <a:gd name="connsiteX11" fmla="*/ 21312 w 2536557"/>
                  <a:gd name="connsiteY11" fmla="*/ 1708586 h 2381056"/>
                  <a:gd name="connsiteX12" fmla="*/ 733141 w 2536557"/>
                  <a:gd name="connsiteY12" fmla="*/ 2003435 h 2381056"/>
                  <a:gd name="connsiteX13" fmla="*/ 1739820 w 2536557"/>
                  <a:gd name="connsiteY13" fmla="*/ 996756 h 2381056"/>
                  <a:gd name="connsiteX14" fmla="*/ 936022 w 2536557"/>
                  <a:gd name="connsiteY14" fmla="*/ 10529 h 2381056"/>
                  <a:gd name="connsiteX15" fmla="*/ 867032 w 2536557"/>
                  <a:gd name="connsiteY15" fmla="*/ 0 h 238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36557" h="2381056">
                    <a:moveTo>
                      <a:pt x="867032" y="0"/>
                    </a:moveTo>
                    <a:lnTo>
                      <a:pt x="927916" y="3074"/>
                    </a:lnTo>
                    <a:cubicBezTo>
                      <a:pt x="1632362" y="74615"/>
                      <a:pt x="2223342" y="529972"/>
                      <a:pt x="2488437" y="1156727"/>
                    </a:cubicBezTo>
                    <a:lnTo>
                      <a:pt x="2536557" y="1288200"/>
                    </a:lnTo>
                    <a:lnTo>
                      <a:pt x="2524786" y="1365323"/>
                    </a:lnTo>
                    <a:cubicBezTo>
                      <a:pt x="2460838" y="1677831"/>
                      <a:pt x="2317181" y="1961303"/>
                      <a:pt x="2115984" y="2193570"/>
                    </a:cubicBezTo>
                    <a:lnTo>
                      <a:pt x="2014147" y="2301668"/>
                    </a:lnTo>
                    <a:lnTo>
                      <a:pt x="1855915" y="2342353"/>
                    </a:lnTo>
                    <a:cubicBezTo>
                      <a:pt x="1731904" y="2367730"/>
                      <a:pt x="1603504" y="2381056"/>
                      <a:pt x="1471991" y="2381056"/>
                    </a:cubicBezTo>
                    <a:cubicBezTo>
                      <a:pt x="880184" y="2381056"/>
                      <a:pt x="351406" y="2111194"/>
                      <a:pt x="2001" y="1687813"/>
                    </a:cubicBezTo>
                    <a:lnTo>
                      <a:pt x="0" y="1685137"/>
                    </a:lnTo>
                    <a:lnTo>
                      <a:pt x="21312" y="1708586"/>
                    </a:lnTo>
                    <a:cubicBezTo>
                      <a:pt x="203485" y="1890759"/>
                      <a:pt x="455155" y="2003435"/>
                      <a:pt x="733141" y="2003435"/>
                    </a:cubicBezTo>
                    <a:cubicBezTo>
                      <a:pt x="1289115" y="2003435"/>
                      <a:pt x="1739820" y="1552730"/>
                      <a:pt x="1739820" y="996756"/>
                    </a:cubicBezTo>
                    <a:cubicBezTo>
                      <a:pt x="1739820" y="510280"/>
                      <a:pt x="1394749" y="104398"/>
                      <a:pt x="936022" y="10529"/>
                    </a:cubicBezTo>
                    <a:lnTo>
                      <a:pt x="867032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ṡľïḑè"/>
              <p:cNvSpPr/>
              <p:nvPr/>
            </p:nvSpPr>
            <p:spPr>
              <a:xfrm>
                <a:off x="4292588" y="2698945"/>
                <a:ext cx="3084421" cy="2825555"/>
              </a:xfrm>
              <a:custGeom>
                <a:avLst/>
                <a:gdLst>
                  <a:gd name="connsiteX0" fmla="*/ 1669524 w 3084421"/>
                  <a:gd name="connsiteY0" fmla="*/ 0 h 2825555"/>
                  <a:gd name="connsiteX1" fmla="*/ 1600534 w 3084421"/>
                  <a:gd name="connsiteY1" fmla="*/ 10529 h 2825555"/>
                  <a:gd name="connsiteX2" fmla="*/ 796736 w 3084421"/>
                  <a:gd name="connsiteY2" fmla="*/ 996756 h 2825555"/>
                  <a:gd name="connsiteX3" fmla="*/ 875846 w 3084421"/>
                  <a:gd name="connsiteY3" fmla="*/ 1388601 h 2825555"/>
                  <a:gd name="connsiteX4" fmla="*/ 898510 w 3084421"/>
                  <a:gd name="connsiteY4" fmla="*/ 1435648 h 2825555"/>
                  <a:gd name="connsiteX5" fmla="*/ 898512 w 3084421"/>
                  <a:gd name="connsiteY5" fmla="*/ 1435652 h 2825555"/>
                  <a:gd name="connsiteX6" fmla="*/ 898516 w 3084421"/>
                  <a:gd name="connsiteY6" fmla="*/ 1435660 h 2825555"/>
                  <a:gd name="connsiteX7" fmla="*/ 962608 w 3084421"/>
                  <a:gd name="connsiteY7" fmla="*/ 1541158 h 2825555"/>
                  <a:gd name="connsiteX8" fmla="*/ 1070269 w 3084421"/>
                  <a:gd name="connsiteY8" fmla="*/ 1685130 h 2825555"/>
                  <a:gd name="connsiteX9" fmla="*/ 1070274 w 3084421"/>
                  <a:gd name="connsiteY9" fmla="*/ 1685136 h 2825555"/>
                  <a:gd name="connsiteX10" fmla="*/ 1072275 w 3084421"/>
                  <a:gd name="connsiteY10" fmla="*/ 1687812 h 2825555"/>
                  <a:gd name="connsiteX11" fmla="*/ 2542265 w 3084421"/>
                  <a:gd name="connsiteY11" fmla="*/ 2381055 h 2825555"/>
                  <a:gd name="connsiteX12" fmla="*/ 2926189 w 3084421"/>
                  <a:gd name="connsiteY12" fmla="*/ 2342352 h 2825555"/>
                  <a:gd name="connsiteX13" fmla="*/ 3084421 w 3084421"/>
                  <a:gd name="connsiteY13" fmla="*/ 2301667 h 2825555"/>
                  <a:gd name="connsiteX14" fmla="*/ 3080967 w 3084421"/>
                  <a:gd name="connsiteY14" fmla="*/ 2305333 h 2825555"/>
                  <a:gd name="connsiteX15" fmla="*/ 1803415 w 3084421"/>
                  <a:gd name="connsiteY15" fmla="*/ 2825555 h 2825555"/>
                  <a:gd name="connsiteX16" fmla="*/ 11770 w 3084421"/>
                  <a:gd name="connsiteY16" fmla="*/ 1365322 h 2825555"/>
                  <a:gd name="connsiteX17" fmla="*/ 0 w 3084421"/>
                  <a:gd name="connsiteY17" fmla="*/ 1288199 h 2825555"/>
                  <a:gd name="connsiteX18" fmla="*/ 48119 w 3084421"/>
                  <a:gd name="connsiteY18" fmla="*/ 1156726 h 2825555"/>
                  <a:gd name="connsiteX19" fmla="*/ 472633 w 3084421"/>
                  <a:gd name="connsiteY19" fmla="*/ 535137 h 2825555"/>
                  <a:gd name="connsiteX20" fmla="*/ 641582 w 3084421"/>
                  <a:gd name="connsiteY20" fmla="*/ 390557 h 2825555"/>
                  <a:gd name="connsiteX21" fmla="*/ 637265 w 3084421"/>
                  <a:gd name="connsiteY21" fmla="*/ 476055 h 2825555"/>
                  <a:gd name="connsiteX22" fmla="*/ 637265 w 3084421"/>
                  <a:gd name="connsiteY22" fmla="*/ 476056 h 2825555"/>
                  <a:gd name="connsiteX23" fmla="*/ 641582 w 3084421"/>
                  <a:gd name="connsiteY23" fmla="*/ 390558 h 2825555"/>
                  <a:gd name="connsiteX24" fmla="*/ 663624 w 3084421"/>
                  <a:gd name="connsiteY24" fmla="*/ 371695 h 2825555"/>
                  <a:gd name="connsiteX25" fmla="*/ 1608640 w 3084421"/>
                  <a:gd name="connsiteY25" fmla="*/ 3074 h 2825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084421" h="2825555">
                    <a:moveTo>
                      <a:pt x="1669524" y="0"/>
                    </a:moveTo>
                    <a:lnTo>
                      <a:pt x="1600534" y="10529"/>
                    </a:lnTo>
                    <a:cubicBezTo>
                      <a:pt x="1141808" y="104398"/>
                      <a:pt x="796736" y="510280"/>
                      <a:pt x="796736" y="996756"/>
                    </a:cubicBezTo>
                    <a:cubicBezTo>
                      <a:pt x="796736" y="1135750"/>
                      <a:pt x="824905" y="1268164"/>
                      <a:pt x="875846" y="1388601"/>
                    </a:cubicBezTo>
                    <a:lnTo>
                      <a:pt x="898510" y="1435648"/>
                    </a:lnTo>
                    <a:lnTo>
                      <a:pt x="898512" y="1435652"/>
                    </a:lnTo>
                    <a:lnTo>
                      <a:pt x="898516" y="1435660"/>
                    </a:lnTo>
                    <a:lnTo>
                      <a:pt x="962608" y="1541158"/>
                    </a:lnTo>
                    <a:lnTo>
                      <a:pt x="1070269" y="1685130"/>
                    </a:lnTo>
                    <a:lnTo>
                      <a:pt x="1070274" y="1685136"/>
                    </a:lnTo>
                    <a:lnTo>
                      <a:pt x="1072275" y="1687812"/>
                    </a:lnTo>
                    <a:cubicBezTo>
                      <a:pt x="1421680" y="2111193"/>
                      <a:pt x="1950458" y="2381055"/>
                      <a:pt x="2542265" y="2381055"/>
                    </a:cubicBezTo>
                    <a:cubicBezTo>
                      <a:pt x="2673778" y="2381055"/>
                      <a:pt x="2802178" y="2367729"/>
                      <a:pt x="2926189" y="2342352"/>
                    </a:cubicBezTo>
                    <a:lnTo>
                      <a:pt x="3084421" y="2301667"/>
                    </a:lnTo>
                    <a:lnTo>
                      <a:pt x="3080967" y="2305333"/>
                    </a:lnTo>
                    <a:cubicBezTo>
                      <a:pt x="2751326" y="2627207"/>
                      <a:pt x="2300534" y="2825555"/>
                      <a:pt x="1803415" y="2825555"/>
                    </a:cubicBezTo>
                    <a:cubicBezTo>
                      <a:pt x="919649" y="2825555"/>
                      <a:pt x="182299" y="2198676"/>
                      <a:pt x="11770" y="1365322"/>
                    </a:cubicBezTo>
                    <a:lnTo>
                      <a:pt x="0" y="1288199"/>
                    </a:lnTo>
                    <a:lnTo>
                      <a:pt x="48119" y="1156726"/>
                    </a:lnTo>
                    <a:cubicBezTo>
                      <a:pt x="147530" y="921693"/>
                      <a:pt x="292768" y="710763"/>
                      <a:pt x="472633" y="535137"/>
                    </a:cubicBezTo>
                    <a:lnTo>
                      <a:pt x="641582" y="390557"/>
                    </a:lnTo>
                    <a:lnTo>
                      <a:pt x="637265" y="476055"/>
                    </a:lnTo>
                    <a:lnTo>
                      <a:pt x="637265" y="476056"/>
                    </a:lnTo>
                    <a:lnTo>
                      <a:pt x="641582" y="390558"/>
                    </a:lnTo>
                    <a:lnTo>
                      <a:pt x="663624" y="371695"/>
                    </a:lnTo>
                    <a:cubicBezTo>
                      <a:pt x="932561" y="170569"/>
                      <a:pt x="1256418" y="38845"/>
                      <a:pt x="1608640" y="307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íŝľiḑé"/>
              <p:cNvSpPr/>
              <p:nvPr/>
            </p:nvSpPr>
            <p:spPr>
              <a:xfrm>
                <a:off x="4267200" y="1866900"/>
                <a:ext cx="4605339" cy="2120245"/>
              </a:xfrm>
              <a:custGeom>
                <a:avLst/>
                <a:gdLst>
                  <a:gd name="connsiteX0" fmla="*/ 1445492 w 4605339"/>
                  <a:gd name="connsiteY0" fmla="*/ 40946 h 2120245"/>
                  <a:gd name="connsiteX1" fmla="*/ 1445493 w 4605339"/>
                  <a:gd name="connsiteY1" fmla="*/ 40946 h 2120245"/>
                  <a:gd name="connsiteX2" fmla="*/ 1492769 w 4605339"/>
                  <a:gd name="connsiteY2" fmla="*/ 53102 h 2120245"/>
                  <a:gd name="connsiteX3" fmla="*/ 2505936 w 4605339"/>
                  <a:gd name="connsiteY3" fmla="*/ 807354 h 2120245"/>
                  <a:gd name="connsiteX4" fmla="*/ 2520935 w 4605339"/>
                  <a:gd name="connsiteY4" fmla="*/ 832043 h 2120245"/>
                  <a:gd name="connsiteX5" fmla="*/ 2520934 w 4605339"/>
                  <a:gd name="connsiteY5" fmla="*/ 832043 h 2120245"/>
                  <a:gd name="connsiteX6" fmla="*/ 2520934 w 4605339"/>
                  <a:gd name="connsiteY6" fmla="*/ 832044 h 2120245"/>
                  <a:gd name="connsiteX7" fmla="*/ 1962686 w 4605339"/>
                  <a:gd name="connsiteY7" fmla="*/ 832044 h 2120245"/>
                  <a:gd name="connsiteX8" fmla="*/ 1962692 w 4605339"/>
                  <a:gd name="connsiteY8" fmla="*/ 832045 h 2120245"/>
                  <a:gd name="connsiteX9" fmla="*/ 1962672 w 4605339"/>
                  <a:gd name="connsiteY9" fmla="*/ 832044 h 2120245"/>
                  <a:gd name="connsiteX10" fmla="*/ 1694930 w 4605339"/>
                  <a:gd name="connsiteY10" fmla="*/ 832044 h 2120245"/>
                  <a:gd name="connsiteX11" fmla="*/ 1694910 w 4605339"/>
                  <a:gd name="connsiteY11" fmla="*/ 832045 h 2120245"/>
                  <a:gd name="connsiteX12" fmla="*/ 1694916 w 4605339"/>
                  <a:gd name="connsiteY12" fmla="*/ 832044 h 2120245"/>
                  <a:gd name="connsiteX13" fmla="*/ 1694909 w 4605339"/>
                  <a:gd name="connsiteY13" fmla="*/ 832045 h 2120245"/>
                  <a:gd name="connsiteX14" fmla="*/ 1634025 w 4605339"/>
                  <a:gd name="connsiteY14" fmla="*/ 835119 h 2120245"/>
                  <a:gd name="connsiteX15" fmla="*/ 73504 w 4605339"/>
                  <a:gd name="connsiteY15" fmla="*/ 1988772 h 2120245"/>
                  <a:gd name="connsiteX16" fmla="*/ 25385 w 4605339"/>
                  <a:gd name="connsiteY16" fmla="*/ 2120245 h 2120245"/>
                  <a:gd name="connsiteX17" fmla="*/ 9442 w 4605339"/>
                  <a:gd name="connsiteY17" fmla="*/ 2015785 h 2120245"/>
                  <a:gd name="connsiteX18" fmla="*/ 0 w 4605339"/>
                  <a:gd name="connsiteY18" fmla="*/ 1828801 h 2120245"/>
                  <a:gd name="connsiteX19" fmla="*/ 1284971 w 4605339"/>
                  <a:gd name="connsiteY19" fmla="*/ 82220 h 2120245"/>
                  <a:gd name="connsiteX20" fmla="*/ 1445492 w 4605339"/>
                  <a:gd name="connsiteY20" fmla="*/ 40946 h 2120245"/>
                  <a:gd name="connsiteX21" fmla="*/ 1445492 w 4605339"/>
                  <a:gd name="connsiteY21" fmla="*/ 40947 h 2120245"/>
                  <a:gd name="connsiteX22" fmla="*/ 1445515 w 4605339"/>
                  <a:gd name="connsiteY22" fmla="*/ 40953 h 2120245"/>
                  <a:gd name="connsiteX23" fmla="*/ 1771651 w 4605339"/>
                  <a:gd name="connsiteY23" fmla="*/ 0 h 2120245"/>
                  <a:gd name="connsiteX24" fmla="*/ 1828801 w 4605339"/>
                  <a:gd name="connsiteY24" fmla="*/ 0 h 2120245"/>
                  <a:gd name="connsiteX25" fmla="*/ 3657601 w 4605339"/>
                  <a:gd name="connsiteY25" fmla="*/ 0 h 2120245"/>
                  <a:gd name="connsiteX26" fmla="*/ 4605339 w 4605339"/>
                  <a:gd name="connsiteY26" fmla="*/ 0 h 2120245"/>
                  <a:gd name="connsiteX27" fmla="*/ 4605339 w 4605339"/>
                  <a:gd name="connsiteY27" fmla="*/ 45719 h 2120245"/>
                  <a:gd name="connsiteX28" fmla="*/ 4605338 w 4605339"/>
                  <a:gd name="connsiteY28" fmla="*/ 45719 h 2120245"/>
                  <a:gd name="connsiteX29" fmla="*/ 4605338 w 4605339"/>
                  <a:gd name="connsiteY29" fmla="*/ 832043 h 2120245"/>
                  <a:gd name="connsiteX30" fmla="*/ 3657601 w 4605339"/>
                  <a:gd name="connsiteY30" fmla="*/ 832043 h 2120245"/>
                  <a:gd name="connsiteX31" fmla="*/ 3360909 w 4605339"/>
                  <a:gd name="connsiteY31" fmla="*/ 832043 h 2120245"/>
                  <a:gd name="connsiteX32" fmla="*/ 3360909 w 4605339"/>
                  <a:gd name="connsiteY32" fmla="*/ 832042 h 2120245"/>
                  <a:gd name="connsiteX33" fmla="*/ 2520935 w 4605339"/>
                  <a:gd name="connsiteY33" fmla="*/ 832042 h 2120245"/>
                  <a:gd name="connsiteX34" fmla="*/ 2505936 w 4605339"/>
                  <a:gd name="connsiteY34" fmla="*/ 807353 h 2120245"/>
                  <a:gd name="connsiteX35" fmla="*/ 1492769 w 4605339"/>
                  <a:gd name="connsiteY35" fmla="*/ 53101 h 2120245"/>
                  <a:gd name="connsiteX36" fmla="*/ 1445497 w 4605339"/>
                  <a:gd name="connsiteY36" fmla="*/ 40946 h 2120245"/>
                  <a:gd name="connsiteX37" fmla="*/ 1445493 w 4605339"/>
                  <a:gd name="connsiteY37" fmla="*/ 40946 h 2120245"/>
                  <a:gd name="connsiteX38" fmla="*/ 1445495 w 4605339"/>
                  <a:gd name="connsiteY38" fmla="*/ 40945 h 2120245"/>
                  <a:gd name="connsiteX39" fmla="*/ 1445497 w 4605339"/>
                  <a:gd name="connsiteY39" fmla="*/ 40945 h 2120245"/>
                  <a:gd name="connsiteX40" fmla="*/ 1460234 w 4605339"/>
                  <a:gd name="connsiteY40" fmla="*/ 37156 h 2120245"/>
                  <a:gd name="connsiteX41" fmla="*/ 1641817 w 4605339"/>
                  <a:gd name="connsiteY41" fmla="*/ 9443 h 2120245"/>
                  <a:gd name="connsiteX42" fmla="*/ 1771651 w 4605339"/>
                  <a:gd name="connsiteY42" fmla="*/ 2887 h 2120245"/>
                  <a:gd name="connsiteX43" fmla="*/ 1771651 w 4605339"/>
                  <a:gd name="connsiteY43" fmla="*/ 2886 h 21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4605339" h="2120245">
                    <a:moveTo>
                      <a:pt x="1445492" y="40946"/>
                    </a:moveTo>
                    <a:lnTo>
                      <a:pt x="1445493" y="40946"/>
                    </a:lnTo>
                    <a:lnTo>
                      <a:pt x="1492769" y="53102"/>
                    </a:lnTo>
                    <a:cubicBezTo>
                      <a:pt x="1910327" y="182977"/>
                      <a:pt x="2266297" y="452640"/>
                      <a:pt x="2505936" y="807354"/>
                    </a:cubicBezTo>
                    <a:lnTo>
                      <a:pt x="2520935" y="832043"/>
                    </a:lnTo>
                    <a:lnTo>
                      <a:pt x="2520934" y="832043"/>
                    </a:lnTo>
                    <a:lnTo>
                      <a:pt x="2520934" y="832044"/>
                    </a:lnTo>
                    <a:lnTo>
                      <a:pt x="1962686" y="832044"/>
                    </a:lnTo>
                    <a:lnTo>
                      <a:pt x="1962692" y="832045"/>
                    </a:lnTo>
                    <a:lnTo>
                      <a:pt x="1962672" y="832044"/>
                    </a:lnTo>
                    <a:lnTo>
                      <a:pt x="1694930" y="832044"/>
                    </a:lnTo>
                    <a:lnTo>
                      <a:pt x="1694910" y="832045"/>
                    </a:lnTo>
                    <a:lnTo>
                      <a:pt x="1694916" y="832044"/>
                    </a:lnTo>
                    <a:lnTo>
                      <a:pt x="1694909" y="832045"/>
                    </a:lnTo>
                    <a:lnTo>
                      <a:pt x="1634025" y="835119"/>
                    </a:lnTo>
                    <a:cubicBezTo>
                      <a:pt x="929580" y="906660"/>
                      <a:pt x="338600" y="1362017"/>
                      <a:pt x="73504" y="1988772"/>
                    </a:cubicBezTo>
                    <a:lnTo>
                      <a:pt x="25385" y="2120245"/>
                    </a:lnTo>
                    <a:lnTo>
                      <a:pt x="9442" y="2015785"/>
                    </a:lnTo>
                    <a:cubicBezTo>
                      <a:pt x="3199" y="1954306"/>
                      <a:pt x="0" y="1891927"/>
                      <a:pt x="0" y="1828801"/>
                    </a:cubicBezTo>
                    <a:cubicBezTo>
                      <a:pt x="0" y="1008162"/>
                      <a:pt x="540524" y="313767"/>
                      <a:pt x="1284971" y="82220"/>
                    </a:cubicBezTo>
                    <a:lnTo>
                      <a:pt x="1445492" y="40946"/>
                    </a:lnTo>
                    <a:lnTo>
                      <a:pt x="1445492" y="40947"/>
                    </a:lnTo>
                    <a:lnTo>
                      <a:pt x="1445515" y="40953"/>
                    </a:lnTo>
                    <a:close/>
                    <a:moveTo>
                      <a:pt x="1771651" y="0"/>
                    </a:moveTo>
                    <a:lnTo>
                      <a:pt x="1828801" y="0"/>
                    </a:lnTo>
                    <a:lnTo>
                      <a:pt x="3657601" y="0"/>
                    </a:lnTo>
                    <a:lnTo>
                      <a:pt x="4605339" y="0"/>
                    </a:lnTo>
                    <a:lnTo>
                      <a:pt x="4605339" y="45719"/>
                    </a:lnTo>
                    <a:lnTo>
                      <a:pt x="4605338" y="45719"/>
                    </a:lnTo>
                    <a:lnTo>
                      <a:pt x="4605338" y="832043"/>
                    </a:lnTo>
                    <a:lnTo>
                      <a:pt x="3657601" y="832043"/>
                    </a:lnTo>
                    <a:lnTo>
                      <a:pt x="3360909" y="832043"/>
                    </a:lnTo>
                    <a:lnTo>
                      <a:pt x="3360909" y="832042"/>
                    </a:lnTo>
                    <a:lnTo>
                      <a:pt x="2520935" y="832042"/>
                    </a:lnTo>
                    <a:lnTo>
                      <a:pt x="2505936" y="807353"/>
                    </a:lnTo>
                    <a:cubicBezTo>
                      <a:pt x="2266297" y="452639"/>
                      <a:pt x="1910327" y="182976"/>
                      <a:pt x="1492769" y="53101"/>
                    </a:cubicBezTo>
                    <a:lnTo>
                      <a:pt x="1445497" y="40946"/>
                    </a:lnTo>
                    <a:lnTo>
                      <a:pt x="1445493" y="40946"/>
                    </a:lnTo>
                    <a:lnTo>
                      <a:pt x="1445495" y="40945"/>
                    </a:lnTo>
                    <a:lnTo>
                      <a:pt x="1445497" y="40945"/>
                    </a:lnTo>
                    <a:lnTo>
                      <a:pt x="1460234" y="37156"/>
                    </a:lnTo>
                    <a:cubicBezTo>
                      <a:pt x="1519760" y="24976"/>
                      <a:pt x="1580338" y="15687"/>
                      <a:pt x="1641817" y="9443"/>
                    </a:cubicBezTo>
                    <a:lnTo>
                      <a:pt x="1771651" y="2887"/>
                    </a:lnTo>
                    <a:lnTo>
                      <a:pt x="1771651" y="2886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ïṣ1idê"/>
            <p:cNvGrpSpPr/>
            <p:nvPr/>
          </p:nvGrpSpPr>
          <p:grpSpPr>
            <a:xfrm>
              <a:off x="8142483" y="4348841"/>
              <a:ext cx="2457329" cy="835777"/>
              <a:chOff x="9029821" y="3139323"/>
              <a:chExt cx="2457329" cy="835777"/>
            </a:xfrm>
          </p:grpSpPr>
          <p:sp>
            <p:nvSpPr>
              <p:cNvPr id="29" name="iş1iďé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0" name="î$ľïḑê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6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iŝļiďé"/>
            <p:cNvGrpSpPr/>
            <p:nvPr/>
          </p:nvGrpSpPr>
          <p:grpSpPr>
            <a:xfrm>
              <a:off x="1629908" y="4348841"/>
              <a:ext cx="2407615" cy="835777"/>
              <a:chOff x="609599" y="3139323"/>
              <a:chExt cx="2407615" cy="835777"/>
            </a:xfrm>
          </p:grpSpPr>
          <p:sp>
            <p:nvSpPr>
              <p:cNvPr id="27" name="íSļiḑè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8" name="ïṥļiḓe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îsľîdè"/>
            <p:cNvGrpSpPr/>
            <p:nvPr/>
          </p:nvGrpSpPr>
          <p:grpSpPr>
            <a:xfrm>
              <a:off x="9161658" y="1878616"/>
              <a:ext cx="2457329" cy="835777"/>
              <a:chOff x="9029821" y="3139323"/>
              <a:chExt cx="2457329" cy="835777"/>
            </a:xfrm>
          </p:grpSpPr>
          <p:sp>
            <p:nvSpPr>
              <p:cNvPr id="25" name="íś1iḍe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6" name="íṡḷiḋè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iṩľîdê"/>
            <p:cNvGrpSpPr/>
            <p:nvPr/>
          </p:nvGrpSpPr>
          <p:grpSpPr>
            <a:xfrm>
              <a:off x="622727" y="1878616"/>
              <a:ext cx="2407615" cy="835777"/>
              <a:chOff x="609599" y="3139323"/>
              <a:chExt cx="2407615" cy="835777"/>
            </a:xfrm>
          </p:grpSpPr>
          <p:sp>
            <p:nvSpPr>
              <p:cNvPr id="23" name="îṥľíḓè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4" name="ïṧḷíḋé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iSḻïďé"/>
            <p:cNvGrpSpPr/>
            <p:nvPr/>
          </p:nvGrpSpPr>
          <p:grpSpPr>
            <a:xfrm>
              <a:off x="8025568" y="1878616"/>
              <a:ext cx="740886" cy="742732"/>
              <a:chOff x="5746699" y="2884815"/>
              <a:chExt cx="712151" cy="713925"/>
            </a:xfrm>
            <a:effectLst/>
          </p:grpSpPr>
          <p:sp>
            <p:nvSpPr>
              <p:cNvPr id="21" name="ïṡ1iḍê"/>
              <p:cNvSpPr/>
              <p:nvPr/>
            </p:nvSpPr>
            <p:spPr bwMode="auto">
              <a:xfrm>
                <a:off x="5746699" y="2884815"/>
                <a:ext cx="712151" cy="713925"/>
              </a:xfrm>
              <a:custGeom>
                <a:avLst/>
                <a:gdLst>
                  <a:gd name="T0" fmla="*/ 2594 w 5188"/>
                  <a:gd name="T1" fmla="*/ 0 h 5188"/>
                  <a:gd name="T2" fmla="*/ 2594 w 5188"/>
                  <a:gd name="T3" fmla="*/ 0 h 5188"/>
                  <a:gd name="T4" fmla="*/ 0 w 5188"/>
                  <a:gd name="T5" fmla="*/ 2593 h 5188"/>
                  <a:gd name="T6" fmla="*/ 2594 w 5188"/>
                  <a:gd name="T7" fmla="*/ 5188 h 5188"/>
                  <a:gd name="T8" fmla="*/ 5188 w 5188"/>
                  <a:gd name="T9" fmla="*/ 2593 h 5188"/>
                  <a:gd name="T10" fmla="*/ 2594 w 5188"/>
                  <a:gd name="T11" fmla="*/ 0 h 5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8" h="5188">
                    <a:moveTo>
                      <a:pt x="2594" y="0"/>
                    </a:moveTo>
                    <a:lnTo>
                      <a:pt x="2594" y="0"/>
                    </a:lnTo>
                    <a:cubicBezTo>
                      <a:pt x="1161" y="0"/>
                      <a:pt x="0" y="1160"/>
                      <a:pt x="0" y="2593"/>
                    </a:cubicBezTo>
                    <a:cubicBezTo>
                      <a:pt x="0" y="4026"/>
                      <a:pt x="1161" y="5188"/>
                      <a:pt x="2594" y="5188"/>
                    </a:cubicBezTo>
                    <a:cubicBezTo>
                      <a:pt x="4027" y="5188"/>
                      <a:pt x="5188" y="4026"/>
                      <a:pt x="5188" y="2593"/>
                    </a:cubicBezTo>
                    <a:cubicBezTo>
                      <a:pt x="5188" y="1160"/>
                      <a:pt x="4027" y="0"/>
                      <a:pt x="25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išliḑé"/>
              <p:cNvSpPr/>
              <p:nvPr/>
            </p:nvSpPr>
            <p:spPr bwMode="auto">
              <a:xfrm>
                <a:off x="5997161" y="3069587"/>
                <a:ext cx="191871" cy="345367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ïṥļiḑé"/>
            <p:cNvGrpSpPr/>
            <p:nvPr/>
          </p:nvGrpSpPr>
          <p:grpSpPr>
            <a:xfrm>
              <a:off x="3425547" y="1878616"/>
              <a:ext cx="740886" cy="744581"/>
              <a:chOff x="5746699" y="2048352"/>
              <a:chExt cx="712151" cy="715702"/>
            </a:xfrm>
            <a:effectLst/>
          </p:grpSpPr>
          <p:sp>
            <p:nvSpPr>
              <p:cNvPr id="19" name="îṣḷiḑe"/>
              <p:cNvSpPr/>
              <p:nvPr/>
            </p:nvSpPr>
            <p:spPr bwMode="auto">
              <a:xfrm>
                <a:off x="5746699" y="2048352"/>
                <a:ext cx="712151" cy="715702"/>
              </a:xfrm>
              <a:custGeom>
                <a:avLst/>
                <a:gdLst>
                  <a:gd name="T0" fmla="*/ 1285 w 2570"/>
                  <a:gd name="T1" fmla="*/ 0 h 2569"/>
                  <a:gd name="T2" fmla="*/ 1285 w 2570"/>
                  <a:gd name="T3" fmla="*/ 0 h 2569"/>
                  <a:gd name="T4" fmla="*/ 0 w 2570"/>
                  <a:gd name="T5" fmla="*/ 1284 h 2569"/>
                  <a:gd name="T6" fmla="*/ 1285 w 2570"/>
                  <a:gd name="T7" fmla="*/ 2569 h 2569"/>
                  <a:gd name="T8" fmla="*/ 2570 w 2570"/>
                  <a:gd name="T9" fmla="*/ 1284 h 2569"/>
                  <a:gd name="T10" fmla="*/ 1285 w 2570"/>
                  <a:gd name="T11" fmla="*/ 0 h 2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0" h="2569">
                    <a:moveTo>
                      <a:pt x="1285" y="0"/>
                    </a:moveTo>
                    <a:lnTo>
                      <a:pt x="1285" y="0"/>
                    </a:lnTo>
                    <a:cubicBezTo>
                      <a:pt x="575" y="0"/>
                      <a:pt x="0" y="574"/>
                      <a:pt x="0" y="1284"/>
                    </a:cubicBezTo>
                    <a:cubicBezTo>
                      <a:pt x="0" y="1994"/>
                      <a:pt x="575" y="2569"/>
                      <a:pt x="1285" y="2569"/>
                    </a:cubicBezTo>
                    <a:cubicBezTo>
                      <a:pt x="1995" y="2569"/>
                      <a:pt x="2570" y="1994"/>
                      <a:pt x="2570" y="1284"/>
                    </a:cubicBezTo>
                    <a:cubicBezTo>
                      <a:pt x="2570" y="574"/>
                      <a:pt x="1995" y="0"/>
                      <a:pt x="1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ṡḻíḍe"/>
              <p:cNvSpPr/>
              <p:nvPr/>
            </p:nvSpPr>
            <p:spPr bwMode="auto">
              <a:xfrm>
                <a:off x="5941326" y="2262120"/>
                <a:ext cx="350166" cy="28780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islíḑè"/>
            <p:cNvGrpSpPr/>
            <p:nvPr/>
          </p:nvGrpSpPr>
          <p:grpSpPr>
            <a:xfrm>
              <a:off x="7008272" y="3978399"/>
              <a:ext cx="740886" cy="742732"/>
              <a:chOff x="7851592" y="3089385"/>
              <a:chExt cx="740886" cy="742732"/>
            </a:xfrm>
          </p:grpSpPr>
          <p:sp>
            <p:nvSpPr>
              <p:cNvPr id="17" name="ïṣḻíḋe"/>
              <p:cNvSpPr/>
              <p:nvPr/>
            </p:nvSpPr>
            <p:spPr bwMode="auto">
              <a:xfrm>
                <a:off x="7851592" y="3089385"/>
                <a:ext cx="740886" cy="742732"/>
              </a:xfrm>
              <a:custGeom>
                <a:avLst/>
                <a:gdLst>
                  <a:gd name="T0" fmla="*/ 1545 w 3090"/>
                  <a:gd name="T1" fmla="*/ 0 h 3090"/>
                  <a:gd name="T2" fmla="*/ 1545 w 3090"/>
                  <a:gd name="T3" fmla="*/ 0 h 3090"/>
                  <a:gd name="T4" fmla="*/ 0 w 3090"/>
                  <a:gd name="T5" fmla="*/ 1544 h 3090"/>
                  <a:gd name="T6" fmla="*/ 1545 w 3090"/>
                  <a:gd name="T7" fmla="*/ 3090 h 3090"/>
                  <a:gd name="T8" fmla="*/ 3090 w 3090"/>
                  <a:gd name="T9" fmla="*/ 1544 h 3090"/>
                  <a:gd name="T10" fmla="*/ 1545 w 3090"/>
                  <a:gd name="T11" fmla="*/ 0 h 3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90" h="3090">
                    <a:moveTo>
                      <a:pt x="1545" y="0"/>
                    </a:moveTo>
                    <a:lnTo>
                      <a:pt x="1545" y="0"/>
                    </a:lnTo>
                    <a:cubicBezTo>
                      <a:pt x="691" y="0"/>
                      <a:pt x="0" y="691"/>
                      <a:pt x="0" y="1544"/>
                    </a:cubicBezTo>
                    <a:cubicBezTo>
                      <a:pt x="0" y="2398"/>
                      <a:pt x="691" y="3090"/>
                      <a:pt x="1545" y="3090"/>
                    </a:cubicBezTo>
                    <a:cubicBezTo>
                      <a:pt x="2398" y="3090"/>
                      <a:pt x="3090" y="2398"/>
                      <a:pt x="3090" y="1544"/>
                    </a:cubicBezTo>
                    <a:cubicBezTo>
                      <a:pt x="3090" y="691"/>
                      <a:pt x="2398" y="0"/>
                      <a:pt x="15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işḻíḋe"/>
              <p:cNvSpPr/>
              <p:nvPr/>
            </p:nvSpPr>
            <p:spPr bwMode="auto">
              <a:xfrm>
                <a:off x="8019874" y="3274411"/>
                <a:ext cx="388375" cy="374251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îşļíḍé"/>
            <p:cNvGrpSpPr/>
            <p:nvPr/>
          </p:nvGrpSpPr>
          <p:grpSpPr>
            <a:xfrm>
              <a:off x="4443664" y="3976550"/>
              <a:ext cx="742734" cy="744581"/>
              <a:chOff x="5746696" y="4552422"/>
              <a:chExt cx="713926" cy="715702"/>
            </a:xfrm>
            <a:effectLst/>
          </p:grpSpPr>
          <p:sp>
            <p:nvSpPr>
              <p:cNvPr id="15" name="iś1îďè"/>
              <p:cNvSpPr/>
              <p:nvPr/>
            </p:nvSpPr>
            <p:spPr bwMode="auto">
              <a:xfrm>
                <a:off x="5746696" y="4552422"/>
                <a:ext cx="713926" cy="715702"/>
              </a:xfrm>
              <a:custGeom>
                <a:avLst/>
                <a:gdLst>
                  <a:gd name="T0" fmla="*/ 1726 w 3453"/>
                  <a:gd name="T1" fmla="*/ 0 h 3453"/>
                  <a:gd name="T2" fmla="*/ 1726 w 3453"/>
                  <a:gd name="T3" fmla="*/ 0 h 3453"/>
                  <a:gd name="T4" fmla="*/ 0 w 3453"/>
                  <a:gd name="T5" fmla="*/ 1726 h 3453"/>
                  <a:gd name="T6" fmla="*/ 1726 w 3453"/>
                  <a:gd name="T7" fmla="*/ 3453 h 3453"/>
                  <a:gd name="T8" fmla="*/ 3453 w 3453"/>
                  <a:gd name="T9" fmla="*/ 1726 h 3453"/>
                  <a:gd name="T10" fmla="*/ 1726 w 3453"/>
                  <a:gd name="T11" fmla="*/ 0 h 3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3" h="3453">
                    <a:moveTo>
                      <a:pt x="1726" y="0"/>
                    </a:moveTo>
                    <a:lnTo>
                      <a:pt x="1726" y="0"/>
                    </a:lnTo>
                    <a:cubicBezTo>
                      <a:pt x="773" y="0"/>
                      <a:pt x="0" y="772"/>
                      <a:pt x="0" y="1726"/>
                    </a:cubicBezTo>
                    <a:cubicBezTo>
                      <a:pt x="0" y="2679"/>
                      <a:pt x="773" y="3453"/>
                      <a:pt x="1726" y="3453"/>
                    </a:cubicBezTo>
                    <a:cubicBezTo>
                      <a:pt x="2680" y="3453"/>
                      <a:pt x="3453" y="2679"/>
                      <a:pt x="3453" y="1726"/>
                    </a:cubicBezTo>
                    <a:cubicBezTo>
                      <a:pt x="3453" y="772"/>
                      <a:pt x="2680" y="0"/>
                      <a:pt x="17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iṩḻïḓe"/>
              <p:cNvSpPr/>
              <p:nvPr/>
            </p:nvSpPr>
            <p:spPr bwMode="auto">
              <a:xfrm>
                <a:off x="5945318" y="4753898"/>
                <a:ext cx="314912" cy="314327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sp>
        <p:nvSpPr>
          <p:cNvPr id="3" name="矩形 2"/>
          <p:cNvSpPr/>
          <p:nvPr/>
        </p:nvSpPr>
        <p:spPr>
          <a:xfrm>
            <a:off x="2374900" y="2870200"/>
            <a:ext cx="7950200" cy="1257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iśḻïḋè"/>
          <p:cNvSpPr/>
          <p:nvPr/>
        </p:nvSpPr>
        <p:spPr>
          <a:xfrm>
            <a:off x="6102010" y="2387600"/>
            <a:ext cx="3041990" cy="815975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iṣḻíḑè"/>
          <p:cNvSpPr/>
          <p:nvPr/>
        </p:nvSpPr>
        <p:spPr>
          <a:xfrm flipH="1">
            <a:off x="3054010" y="3203575"/>
            <a:ext cx="3048000" cy="815975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ísļîḋe"/>
          <p:cNvSpPr/>
          <p:nvPr/>
        </p:nvSpPr>
        <p:spPr>
          <a:xfrm>
            <a:off x="6102010" y="4019550"/>
            <a:ext cx="3041990" cy="815975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ṥlïḑè"/>
          <p:cNvSpPr/>
          <p:nvPr/>
        </p:nvSpPr>
        <p:spPr>
          <a:xfrm flipH="1">
            <a:off x="3054010" y="4835525"/>
            <a:ext cx="3048000" cy="815975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íṡliďè"/>
          <p:cNvSpPr/>
          <p:nvPr/>
        </p:nvSpPr>
        <p:spPr>
          <a:xfrm flipH="1">
            <a:off x="5632290" y="3203575"/>
            <a:ext cx="4692810" cy="815975"/>
          </a:xfrm>
          <a:prstGeom prst="chevron">
            <a:avLst>
              <a:gd name="adj" fmla="val 41391"/>
            </a:avLst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íśḻiḍê"/>
          <p:cNvSpPr/>
          <p:nvPr/>
        </p:nvSpPr>
        <p:spPr>
          <a:xfrm flipH="1">
            <a:off x="5632290" y="4835525"/>
            <a:ext cx="4692810" cy="815975"/>
          </a:xfrm>
          <a:prstGeom prst="chevron">
            <a:avLst>
              <a:gd name="adj" fmla="val 41391"/>
            </a:avLst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ïŝlidè"/>
          <p:cNvSpPr/>
          <p:nvPr/>
        </p:nvSpPr>
        <p:spPr>
          <a:xfrm>
            <a:off x="1874541" y="2387600"/>
            <a:ext cx="4692810" cy="815975"/>
          </a:xfrm>
          <a:prstGeom prst="chevron">
            <a:avLst>
              <a:gd name="adj" fmla="val 41391"/>
            </a:avLst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îṡḻiḍê"/>
          <p:cNvSpPr/>
          <p:nvPr/>
        </p:nvSpPr>
        <p:spPr>
          <a:xfrm>
            <a:off x="1874541" y="4019550"/>
            <a:ext cx="4692810" cy="815975"/>
          </a:xfrm>
          <a:prstGeom prst="chevron">
            <a:avLst>
              <a:gd name="adj" fmla="val 41391"/>
            </a:avLst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ïş1íḋe"/>
          <p:cNvSpPr/>
          <p:nvPr/>
        </p:nvSpPr>
        <p:spPr>
          <a:xfrm>
            <a:off x="5756758" y="2575966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1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14" name="iSḷîḑê"/>
          <p:cNvSpPr/>
          <p:nvPr/>
        </p:nvSpPr>
        <p:spPr>
          <a:xfrm>
            <a:off x="5756758" y="3391941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2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15" name="isḷîďe"/>
          <p:cNvSpPr/>
          <p:nvPr/>
        </p:nvSpPr>
        <p:spPr>
          <a:xfrm>
            <a:off x="5756758" y="5023890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4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16" name="îsḷîḓé"/>
          <p:cNvSpPr/>
          <p:nvPr/>
        </p:nvSpPr>
        <p:spPr>
          <a:xfrm>
            <a:off x="5756758" y="4207915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3</a:t>
            </a:r>
            <a:endParaRPr lang="en-US" altLang="zh-CN" sz="3600" b="1"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345072" y="2041525"/>
            <a:ext cx="1501855" cy="1270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5432998" y="1293432"/>
            <a:ext cx="13532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>
                <a:solidFill>
                  <a:srgbClr val="C53137"/>
                </a:solidFill>
                <a:cs typeface="+mn-ea"/>
                <a:sym typeface="+mn-lt"/>
              </a:rPr>
              <a:t>目 录</a:t>
            </a:r>
            <a:endParaRPr lang="zh-CN" altLang="en-US" sz="4000" b="1">
              <a:solidFill>
                <a:srgbClr val="C53137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86124" y="2514407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活动流程简介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293188" y="334921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cs typeface="+mn-ea"/>
                <a:sym typeface="+mn-lt"/>
              </a:rPr>
              <a:t>活动执行保障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603594" y="418021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活动财务预算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293188" y="4976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活动效果展望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  <p:bldP spid="38" grpId="0"/>
      <p:bldP spid="39" grpId="0"/>
      <p:bldP spid="40" grpId="0"/>
      <p:bldP spid="70" grpId="0"/>
      <p:bldP spid="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 flipH="1">
            <a:off x="8247005" y="-1270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1264900" y="661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4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1454" y="241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活动效果展望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f7d116c7-1ab6-4849-8c0f-e665952f72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3186" y="1352841"/>
            <a:ext cx="10635535" cy="5369397"/>
            <a:chOff x="893186" y="1352840"/>
            <a:chExt cx="10635535" cy="5369397"/>
          </a:xfrm>
        </p:grpSpPr>
        <p:grpSp>
          <p:nvGrpSpPr>
            <p:cNvPr id="6" name="iş1iḍe"/>
            <p:cNvGrpSpPr/>
            <p:nvPr/>
          </p:nvGrpSpPr>
          <p:grpSpPr>
            <a:xfrm>
              <a:off x="4106744" y="2475068"/>
              <a:ext cx="4303836" cy="4247169"/>
              <a:chOff x="4705060" y="2462889"/>
              <a:chExt cx="3107196" cy="3266702"/>
            </a:xfrm>
          </p:grpSpPr>
          <p:sp>
            <p:nvSpPr>
              <p:cNvPr id="22" name="ïṩḷíďê"/>
              <p:cNvSpPr/>
              <p:nvPr/>
            </p:nvSpPr>
            <p:spPr bwMode="auto">
              <a:xfrm>
                <a:off x="5886027" y="2462889"/>
                <a:ext cx="746707" cy="952196"/>
              </a:xfrm>
              <a:custGeom>
                <a:avLst/>
                <a:gdLst>
                  <a:gd name="T0" fmla="*/ 174 w 348"/>
                  <a:gd name="T1" fmla="*/ 0 h 444"/>
                  <a:gd name="T2" fmla="*/ 59 w 348"/>
                  <a:gd name="T3" fmla="*/ 115 h 444"/>
                  <a:gd name="T4" fmla="*/ 59 w 348"/>
                  <a:gd name="T5" fmla="*/ 328 h 444"/>
                  <a:gd name="T6" fmla="*/ 174 w 348"/>
                  <a:gd name="T7" fmla="*/ 444 h 444"/>
                  <a:gd name="T8" fmla="*/ 290 w 348"/>
                  <a:gd name="T9" fmla="*/ 328 h 444"/>
                  <a:gd name="T10" fmla="*/ 290 w 348"/>
                  <a:gd name="T11" fmla="*/ 115 h 444"/>
                  <a:gd name="T12" fmla="*/ 174 w 348"/>
                  <a:gd name="T13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444">
                    <a:moveTo>
                      <a:pt x="174" y="0"/>
                    </a:moveTo>
                    <a:cubicBezTo>
                      <a:pt x="59" y="115"/>
                      <a:pt x="59" y="115"/>
                      <a:pt x="59" y="115"/>
                    </a:cubicBezTo>
                    <a:cubicBezTo>
                      <a:pt x="0" y="174"/>
                      <a:pt x="0" y="270"/>
                      <a:pt x="59" y="328"/>
                    </a:cubicBezTo>
                    <a:cubicBezTo>
                      <a:pt x="174" y="444"/>
                      <a:pt x="174" y="444"/>
                      <a:pt x="174" y="444"/>
                    </a:cubicBezTo>
                    <a:cubicBezTo>
                      <a:pt x="290" y="328"/>
                      <a:pt x="290" y="328"/>
                      <a:pt x="290" y="328"/>
                    </a:cubicBezTo>
                    <a:cubicBezTo>
                      <a:pt x="348" y="270"/>
                      <a:pt x="348" y="174"/>
                      <a:pt x="290" y="115"/>
                    </a:cubicBezTo>
                    <a:cubicBezTo>
                      <a:pt x="174" y="0"/>
                      <a:pt x="174" y="0"/>
                      <a:pt x="174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normAutofit/>
              </a:bodyPr>
              <a:lstStyle/>
              <a:p>
                <a:pPr algn="ctr"/>
                <a:r>
                  <a:rPr lang="en-US" sz="200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en-US" sz="2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ïsļîḍé"/>
              <p:cNvSpPr/>
              <p:nvPr/>
            </p:nvSpPr>
            <p:spPr bwMode="auto">
              <a:xfrm>
                <a:off x="6861505" y="3938979"/>
                <a:ext cx="950751" cy="683034"/>
              </a:xfrm>
              <a:custGeom>
                <a:avLst/>
                <a:gdLst>
                  <a:gd name="T0" fmla="*/ 222 w 443"/>
                  <a:gd name="T1" fmla="*/ 0 h 318"/>
                  <a:gd name="T2" fmla="*/ 115 w 443"/>
                  <a:gd name="T3" fmla="*/ 44 h 318"/>
                  <a:gd name="T4" fmla="*/ 0 w 443"/>
                  <a:gd name="T5" fmla="*/ 159 h 318"/>
                  <a:gd name="T6" fmla="*/ 115 w 443"/>
                  <a:gd name="T7" fmla="*/ 274 h 318"/>
                  <a:gd name="T8" fmla="*/ 222 w 443"/>
                  <a:gd name="T9" fmla="*/ 318 h 318"/>
                  <a:gd name="T10" fmla="*/ 328 w 443"/>
                  <a:gd name="T11" fmla="*/ 274 h 318"/>
                  <a:gd name="T12" fmla="*/ 443 w 443"/>
                  <a:gd name="T13" fmla="*/ 159 h 318"/>
                  <a:gd name="T14" fmla="*/ 328 w 443"/>
                  <a:gd name="T15" fmla="*/ 44 h 318"/>
                  <a:gd name="T16" fmla="*/ 222 w 443"/>
                  <a:gd name="T17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3" h="318">
                    <a:moveTo>
                      <a:pt x="222" y="0"/>
                    </a:moveTo>
                    <a:cubicBezTo>
                      <a:pt x="183" y="0"/>
                      <a:pt x="144" y="14"/>
                      <a:pt x="115" y="44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44" y="304"/>
                      <a:pt x="183" y="318"/>
                      <a:pt x="222" y="318"/>
                    </a:cubicBezTo>
                    <a:cubicBezTo>
                      <a:pt x="260" y="318"/>
                      <a:pt x="299" y="304"/>
                      <a:pt x="328" y="274"/>
                    </a:cubicBezTo>
                    <a:cubicBezTo>
                      <a:pt x="443" y="159"/>
                      <a:pt x="443" y="159"/>
                      <a:pt x="443" y="159"/>
                    </a:cubicBezTo>
                    <a:cubicBezTo>
                      <a:pt x="328" y="44"/>
                      <a:pt x="328" y="44"/>
                      <a:pt x="328" y="44"/>
                    </a:cubicBezTo>
                    <a:cubicBezTo>
                      <a:pt x="299" y="14"/>
                      <a:pt x="260" y="0"/>
                      <a:pt x="222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normAutofit/>
              </a:bodyPr>
              <a:lstStyle/>
              <a:p>
                <a:pPr algn="ctr"/>
                <a:r>
                  <a:rPr lang="en-US" sz="2000">
                    <a:solidFill>
                      <a:schemeClr val="bg1"/>
                    </a:solidFill>
                    <a:cs typeface="+mn-ea"/>
                    <a:sym typeface="+mn-lt"/>
                  </a:rPr>
                  <a:t>05</a:t>
                </a:r>
                <a:endParaRPr lang="en-US" sz="2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íšlíďê"/>
              <p:cNvSpPr/>
              <p:nvPr/>
            </p:nvSpPr>
            <p:spPr bwMode="auto">
              <a:xfrm>
                <a:off x="4705060" y="3938979"/>
                <a:ext cx="952195" cy="683034"/>
              </a:xfrm>
              <a:custGeom>
                <a:avLst/>
                <a:gdLst>
                  <a:gd name="T0" fmla="*/ 222 w 444"/>
                  <a:gd name="T1" fmla="*/ 0 h 318"/>
                  <a:gd name="T2" fmla="*/ 116 w 444"/>
                  <a:gd name="T3" fmla="*/ 44 h 318"/>
                  <a:gd name="T4" fmla="*/ 0 w 444"/>
                  <a:gd name="T5" fmla="*/ 159 h 318"/>
                  <a:gd name="T6" fmla="*/ 116 w 444"/>
                  <a:gd name="T7" fmla="*/ 274 h 318"/>
                  <a:gd name="T8" fmla="*/ 222 w 444"/>
                  <a:gd name="T9" fmla="*/ 318 h 318"/>
                  <a:gd name="T10" fmla="*/ 329 w 444"/>
                  <a:gd name="T11" fmla="*/ 274 h 318"/>
                  <a:gd name="T12" fmla="*/ 444 w 444"/>
                  <a:gd name="T13" fmla="*/ 159 h 318"/>
                  <a:gd name="T14" fmla="*/ 329 w 444"/>
                  <a:gd name="T15" fmla="*/ 44 h 318"/>
                  <a:gd name="T16" fmla="*/ 222 w 444"/>
                  <a:gd name="T17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318">
                    <a:moveTo>
                      <a:pt x="222" y="0"/>
                    </a:moveTo>
                    <a:cubicBezTo>
                      <a:pt x="184" y="0"/>
                      <a:pt x="145" y="14"/>
                      <a:pt x="116" y="44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116" y="274"/>
                      <a:pt x="116" y="274"/>
                      <a:pt x="116" y="274"/>
                    </a:cubicBezTo>
                    <a:cubicBezTo>
                      <a:pt x="145" y="304"/>
                      <a:pt x="184" y="318"/>
                      <a:pt x="222" y="318"/>
                    </a:cubicBezTo>
                    <a:cubicBezTo>
                      <a:pt x="261" y="318"/>
                      <a:pt x="299" y="304"/>
                      <a:pt x="329" y="274"/>
                    </a:cubicBezTo>
                    <a:cubicBezTo>
                      <a:pt x="444" y="159"/>
                      <a:pt x="444" y="159"/>
                      <a:pt x="444" y="159"/>
                    </a:cubicBezTo>
                    <a:cubicBezTo>
                      <a:pt x="329" y="44"/>
                      <a:pt x="329" y="44"/>
                      <a:pt x="329" y="44"/>
                    </a:cubicBezTo>
                    <a:cubicBezTo>
                      <a:pt x="299" y="14"/>
                      <a:pt x="261" y="0"/>
                      <a:pt x="222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normAutofit/>
              </a:bodyPr>
              <a:lstStyle/>
              <a:p>
                <a:pPr algn="ctr"/>
                <a:r>
                  <a:rPr lang="en-US" sz="200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en-US" sz="2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íṧļïdè"/>
              <p:cNvSpPr/>
              <p:nvPr/>
            </p:nvSpPr>
            <p:spPr bwMode="auto">
              <a:xfrm>
                <a:off x="5152046" y="3063571"/>
                <a:ext cx="677246" cy="670009"/>
              </a:xfrm>
              <a:custGeom>
                <a:avLst/>
                <a:gdLst>
                  <a:gd name="T0" fmla="*/ 162 w 316"/>
                  <a:gd name="T1" fmla="*/ 0 h 312"/>
                  <a:gd name="T2" fmla="*/ 0 w 316"/>
                  <a:gd name="T3" fmla="*/ 0 h 312"/>
                  <a:gd name="T4" fmla="*/ 0 w 316"/>
                  <a:gd name="T5" fmla="*/ 164 h 312"/>
                  <a:gd name="T6" fmla="*/ 150 w 316"/>
                  <a:gd name="T7" fmla="*/ 312 h 312"/>
                  <a:gd name="T8" fmla="*/ 316 w 316"/>
                  <a:gd name="T9" fmla="*/ 312 h 312"/>
                  <a:gd name="T10" fmla="*/ 316 w 316"/>
                  <a:gd name="T11" fmla="*/ 152 h 312"/>
                  <a:gd name="T12" fmla="*/ 162 w 316"/>
                  <a:gd name="T13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6" h="312">
                    <a:moveTo>
                      <a:pt x="16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247"/>
                      <a:pt x="67" y="312"/>
                      <a:pt x="150" y="312"/>
                    </a:cubicBezTo>
                    <a:cubicBezTo>
                      <a:pt x="316" y="312"/>
                      <a:pt x="316" y="312"/>
                      <a:pt x="316" y="312"/>
                    </a:cubicBezTo>
                    <a:cubicBezTo>
                      <a:pt x="316" y="152"/>
                      <a:pt x="316" y="152"/>
                      <a:pt x="316" y="152"/>
                    </a:cubicBezTo>
                    <a:cubicBezTo>
                      <a:pt x="316" y="68"/>
                      <a:pt x="245" y="0"/>
                      <a:pt x="162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normAutofit/>
              </a:bodyPr>
              <a:lstStyle/>
              <a:p>
                <a:pPr algn="ctr"/>
                <a:r>
                  <a:rPr lang="en-US" sz="200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en-US" sz="2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îṧ1ïḓè"/>
              <p:cNvSpPr/>
              <p:nvPr/>
            </p:nvSpPr>
            <p:spPr bwMode="auto">
              <a:xfrm>
                <a:off x="6689469" y="3063571"/>
                <a:ext cx="670009" cy="670009"/>
              </a:xfrm>
              <a:custGeom>
                <a:avLst/>
                <a:gdLst>
                  <a:gd name="T0" fmla="*/ 312 w 312"/>
                  <a:gd name="T1" fmla="*/ 0 h 312"/>
                  <a:gd name="T2" fmla="*/ 153 w 312"/>
                  <a:gd name="T3" fmla="*/ 0 h 312"/>
                  <a:gd name="T4" fmla="*/ 0 w 312"/>
                  <a:gd name="T5" fmla="*/ 152 h 312"/>
                  <a:gd name="T6" fmla="*/ 0 w 312"/>
                  <a:gd name="T7" fmla="*/ 312 h 312"/>
                  <a:gd name="T8" fmla="*/ 165 w 312"/>
                  <a:gd name="T9" fmla="*/ 312 h 312"/>
                  <a:gd name="T10" fmla="*/ 312 w 312"/>
                  <a:gd name="T11" fmla="*/ 164 h 312"/>
                  <a:gd name="T12" fmla="*/ 312 w 312"/>
                  <a:gd name="T13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2" h="312">
                    <a:moveTo>
                      <a:pt x="312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69" y="0"/>
                      <a:pt x="0" y="68"/>
                      <a:pt x="0" y="152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165" y="312"/>
                      <a:pt x="165" y="312"/>
                      <a:pt x="165" y="312"/>
                    </a:cubicBezTo>
                    <a:cubicBezTo>
                      <a:pt x="248" y="312"/>
                      <a:pt x="312" y="247"/>
                      <a:pt x="312" y="164"/>
                    </a:cubicBezTo>
                    <a:cubicBezTo>
                      <a:pt x="312" y="0"/>
                      <a:pt x="312" y="0"/>
                      <a:pt x="312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normAutofit/>
              </a:bodyPr>
              <a:lstStyle/>
              <a:p>
                <a:pPr algn="ctr"/>
                <a:r>
                  <a:rPr lang="en-US" sz="200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en-US" sz="2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ïṣ1idé"/>
              <p:cNvSpPr/>
              <p:nvPr/>
            </p:nvSpPr>
            <p:spPr bwMode="auto">
              <a:xfrm>
                <a:off x="5809439" y="3482211"/>
                <a:ext cx="984880" cy="1895036"/>
              </a:xfrm>
              <a:custGeom>
                <a:avLst/>
                <a:gdLst/>
                <a:ahLst/>
                <a:cxnLst>
                  <a:cxn ang="0">
                    <a:pos x="670" y="551"/>
                  </a:cxn>
                  <a:cxn ang="0">
                    <a:pos x="659" y="545"/>
                  </a:cxn>
                  <a:cxn ang="0">
                    <a:pos x="652" y="551"/>
                  </a:cxn>
                  <a:cxn ang="0">
                    <a:pos x="518" y="719"/>
                  </a:cxn>
                  <a:cxn ang="0">
                    <a:pos x="424" y="720"/>
                  </a:cxn>
                  <a:cxn ang="0">
                    <a:pos x="428" y="647"/>
                  </a:cxn>
                  <a:cxn ang="0">
                    <a:pos x="528" y="305"/>
                  </a:cxn>
                  <a:cxn ang="0">
                    <a:pos x="524" y="301"/>
                  </a:cxn>
                  <a:cxn ang="0">
                    <a:pos x="511" y="308"/>
                  </a:cxn>
                  <a:cxn ang="0">
                    <a:pos x="419" y="415"/>
                  </a:cxn>
                  <a:cxn ang="0">
                    <a:pos x="376" y="291"/>
                  </a:cxn>
                  <a:cxn ang="0">
                    <a:pos x="360" y="121"/>
                  </a:cxn>
                  <a:cxn ang="0">
                    <a:pos x="342" y="72"/>
                  </a:cxn>
                  <a:cxn ang="0">
                    <a:pos x="338" y="64"/>
                  </a:cxn>
                  <a:cxn ang="0">
                    <a:pos x="300" y="7"/>
                  </a:cxn>
                  <a:cxn ang="0">
                    <a:pos x="299" y="5"/>
                  </a:cxn>
                  <a:cxn ang="0">
                    <a:pos x="292" y="1"/>
                  </a:cxn>
                  <a:cxn ang="0">
                    <a:pos x="284" y="4"/>
                  </a:cxn>
                  <a:cxn ang="0">
                    <a:pos x="282" y="15"/>
                  </a:cxn>
                  <a:cxn ang="0">
                    <a:pos x="315" y="150"/>
                  </a:cxn>
                  <a:cxn ang="0">
                    <a:pos x="305" y="279"/>
                  </a:cxn>
                  <a:cxn ang="0">
                    <a:pos x="138" y="202"/>
                  </a:cxn>
                  <a:cxn ang="0">
                    <a:pos x="136" y="198"/>
                  </a:cxn>
                  <a:cxn ang="0">
                    <a:pos x="136" y="198"/>
                  </a:cxn>
                  <a:cxn ang="0">
                    <a:pos x="126" y="198"/>
                  </a:cxn>
                  <a:cxn ang="0">
                    <a:pos x="161" y="356"/>
                  </a:cxn>
                  <a:cxn ang="0">
                    <a:pos x="242" y="420"/>
                  </a:cxn>
                  <a:cxn ang="0">
                    <a:pos x="297" y="527"/>
                  </a:cxn>
                  <a:cxn ang="0">
                    <a:pos x="285" y="648"/>
                  </a:cxn>
                  <a:cxn ang="0">
                    <a:pos x="181" y="699"/>
                  </a:cxn>
                  <a:cxn ang="0">
                    <a:pos x="102" y="671"/>
                  </a:cxn>
                  <a:cxn ang="0">
                    <a:pos x="13" y="616"/>
                  </a:cxn>
                  <a:cxn ang="0">
                    <a:pos x="3" y="619"/>
                  </a:cxn>
                  <a:cxn ang="0">
                    <a:pos x="4" y="619"/>
                  </a:cxn>
                  <a:cxn ang="0">
                    <a:pos x="1" y="627"/>
                  </a:cxn>
                  <a:cxn ang="0">
                    <a:pos x="108" y="748"/>
                  </a:cxn>
                  <a:cxn ang="0">
                    <a:pos x="221" y="908"/>
                  </a:cxn>
                  <a:cxn ang="0">
                    <a:pos x="197" y="1295"/>
                  </a:cxn>
                  <a:cxn ang="0">
                    <a:pos x="200" y="1307"/>
                  </a:cxn>
                  <a:cxn ang="0">
                    <a:pos x="202" y="1310"/>
                  </a:cxn>
                  <a:cxn ang="0">
                    <a:pos x="294" y="1313"/>
                  </a:cxn>
                  <a:cxn ang="0">
                    <a:pos x="445" y="1310"/>
                  </a:cxn>
                  <a:cxn ang="0">
                    <a:pos x="450" y="1304"/>
                  </a:cxn>
                  <a:cxn ang="0">
                    <a:pos x="455" y="1296"/>
                  </a:cxn>
                  <a:cxn ang="0">
                    <a:pos x="422" y="1147"/>
                  </a:cxn>
                  <a:cxn ang="0">
                    <a:pos x="445" y="879"/>
                  </a:cxn>
                  <a:cxn ang="0">
                    <a:pos x="592" y="717"/>
                  </a:cxn>
                  <a:cxn ang="0">
                    <a:pos x="670" y="551"/>
                  </a:cxn>
                </a:cxnLst>
                <a:rect l="0" t="0" r="r" b="b"/>
                <a:pathLst>
                  <a:path w="687" h="1324">
                    <a:moveTo>
                      <a:pt x="670" y="551"/>
                    </a:moveTo>
                    <a:cubicBezTo>
                      <a:pt x="669" y="545"/>
                      <a:pt x="664" y="543"/>
                      <a:pt x="659" y="545"/>
                    </a:cubicBezTo>
                    <a:cubicBezTo>
                      <a:pt x="656" y="545"/>
                      <a:pt x="653" y="547"/>
                      <a:pt x="652" y="551"/>
                    </a:cubicBezTo>
                    <a:cubicBezTo>
                      <a:pt x="629" y="624"/>
                      <a:pt x="580" y="675"/>
                      <a:pt x="518" y="719"/>
                    </a:cubicBezTo>
                    <a:cubicBezTo>
                      <a:pt x="493" y="737"/>
                      <a:pt x="439" y="763"/>
                      <a:pt x="424" y="720"/>
                    </a:cubicBezTo>
                    <a:cubicBezTo>
                      <a:pt x="416" y="698"/>
                      <a:pt x="423" y="670"/>
                      <a:pt x="428" y="647"/>
                    </a:cubicBezTo>
                    <a:cubicBezTo>
                      <a:pt x="454" y="529"/>
                      <a:pt x="575" y="435"/>
                      <a:pt x="528" y="305"/>
                    </a:cubicBezTo>
                    <a:cubicBezTo>
                      <a:pt x="528" y="302"/>
                      <a:pt x="526" y="301"/>
                      <a:pt x="524" y="301"/>
                    </a:cubicBezTo>
                    <a:cubicBezTo>
                      <a:pt x="520" y="298"/>
                      <a:pt x="512" y="300"/>
                      <a:pt x="511" y="308"/>
                    </a:cubicBezTo>
                    <a:cubicBezTo>
                      <a:pt x="505" y="354"/>
                      <a:pt x="478" y="426"/>
                      <a:pt x="419" y="415"/>
                    </a:cubicBezTo>
                    <a:cubicBezTo>
                      <a:pt x="372" y="407"/>
                      <a:pt x="376" y="326"/>
                      <a:pt x="376" y="291"/>
                    </a:cubicBezTo>
                    <a:cubicBezTo>
                      <a:pt x="375" y="235"/>
                      <a:pt x="373" y="177"/>
                      <a:pt x="360" y="121"/>
                    </a:cubicBezTo>
                    <a:cubicBezTo>
                      <a:pt x="356" y="104"/>
                      <a:pt x="350" y="88"/>
                      <a:pt x="342" y="72"/>
                    </a:cubicBezTo>
                    <a:cubicBezTo>
                      <a:pt x="341" y="69"/>
                      <a:pt x="340" y="66"/>
                      <a:pt x="338" y="64"/>
                    </a:cubicBezTo>
                    <a:cubicBezTo>
                      <a:pt x="330" y="41"/>
                      <a:pt x="317" y="23"/>
                      <a:pt x="300" y="7"/>
                    </a:cubicBezTo>
                    <a:cubicBezTo>
                      <a:pt x="299" y="6"/>
                      <a:pt x="299" y="6"/>
                      <a:pt x="299" y="5"/>
                    </a:cubicBezTo>
                    <a:cubicBezTo>
                      <a:pt x="298" y="2"/>
                      <a:pt x="295" y="1"/>
                      <a:pt x="292" y="1"/>
                    </a:cubicBezTo>
                    <a:cubicBezTo>
                      <a:pt x="289" y="0"/>
                      <a:pt x="286" y="1"/>
                      <a:pt x="284" y="4"/>
                    </a:cubicBezTo>
                    <a:cubicBezTo>
                      <a:pt x="281" y="6"/>
                      <a:pt x="279" y="10"/>
                      <a:pt x="282" y="15"/>
                    </a:cubicBezTo>
                    <a:cubicBezTo>
                      <a:pt x="308" y="53"/>
                      <a:pt x="311" y="105"/>
                      <a:pt x="315" y="150"/>
                    </a:cubicBezTo>
                    <a:cubicBezTo>
                      <a:pt x="318" y="193"/>
                      <a:pt x="317" y="237"/>
                      <a:pt x="305" y="279"/>
                    </a:cubicBezTo>
                    <a:cubicBezTo>
                      <a:pt x="273" y="395"/>
                      <a:pt x="152" y="267"/>
                      <a:pt x="138" y="202"/>
                    </a:cubicBezTo>
                    <a:cubicBezTo>
                      <a:pt x="138" y="201"/>
                      <a:pt x="137" y="199"/>
                      <a:pt x="136" y="198"/>
                    </a:cubicBezTo>
                    <a:cubicBezTo>
                      <a:pt x="136" y="198"/>
                      <a:pt x="136" y="198"/>
                      <a:pt x="136" y="198"/>
                    </a:cubicBezTo>
                    <a:cubicBezTo>
                      <a:pt x="134" y="195"/>
                      <a:pt x="128" y="193"/>
                      <a:pt x="126" y="198"/>
                    </a:cubicBezTo>
                    <a:cubicBezTo>
                      <a:pt x="100" y="258"/>
                      <a:pt x="118" y="311"/>
                      <a:pt x="161" y="356"/>
                    </a:cubicBezTo>
                    <a:cubicBezTo>
                      <a:pt x="184" y="381"/>
                      <a:pt x="215" y="399"/>
                      <a:pt x="242" y="420"/>
                    </a:cubicBezTo>
                    <a:cubicBezTo>
                      <a:pt x="276" y="448"/>
                      <a:pt x="292" y="484"/>
                      <a:pt x="297" y="527"/>
                    </a:cubicBezTo>
                    <a:cubicBezTo>
                      <a:pt x="303" y="568"/>
                      <a:pt x="298" y="609"/>
                      <a:pt x="285" y="648"/>
                    </a:cubicBezTo>
                    <a:cubicBezTo>
                      <a:pt x="268" y="700"/>
                      <a:pt x="231" y="712"/>
                      <a:pt x="181" y="699"/>
                    </a:cubicBezTo>
                    <a:cubicBezTo>
                      <a:pt x="155" y="691"/>
                      <a:pt x="128" y="680"/>
                      <a:pt x="102" y="671"/>
                    </a:cubicBezTo>
                    <a:cubicBezTo>
                      <a:pt x="74" y="661"/>
                      <a:pt x="25" y="646"/>
                      <a:pt x="13" y="616"/>
                    </a:cubicBezTo>
                    <a:cubicBezTo>
                      <a:pt x="10" y="611"/>
                      <a:pt x="1" y="613"/>
                      <a:pt x="3" y="619"/>
                    </a:cubicBezTo>
                    <a:cubicBezTo>
                      <a:pt x="3" y="619"/>
                      <a:pt x="4" y="619"/>
                      <a:pt x="4" y="619"/>
                    </a:cubicBezTo>
                    <a:cubicBezTo>
                      <a:pt x="1" y="621"/>
                      <a:pt x="0" y="624"/>
                      <a:pt x="1" y="627"/>
                    </a:cubicBezTo>
                    <a:cubicBezTo>
                      <a:pt x="27" y="677"/>
                      <a:pt x="68" y="711"/>
                      <a:pt x="108" y="748"/>
                    </a:cubicBezTo>
                    <a:cubicBezTo>
                      <a:pt x="156" y="792"/>
                      <a:pt x="197" y="847"/>
                      <a:pt x="221" y="908"/>
                    </a:cubicBezTo>
                    <a:cubicBezTo>
                      <a:pt x="268" y="1029"/>
                      <a:pt x="254" y="1180"/>
                      <a:pt x="197" y="1295"/>
                    </a:cubicBezTo>
                    <a:cubicBezTo>
                      <a:pt x="194" y="1300"/>
                      <a:pt x="196" y="1304"/>
                      <a:pt x="200" y="1307"/>
                    </a:cubicBezTo>
                    <a:cubicBezTo>
                      <a:pt x="200" y="1308"/>
                      <a:pt x="201" y="1309"/>
                      <a:pt x="202" y="1310"/>
                    </a:cubicBezTo>
                    <a:cubicBezTo>
                      <a:pt x="225" y="1324"/>
                      <a:pt x="269" y="1315"/>
                      <a:pt x="294" y="1313"/>
                    </a:cubicBezTo>
                    <a:cubicBezTo>
                      <a:pt x="343" y="1309"/>
                      <a:pt x="398" y="1322"/>
                      <a:pt x="445" y="1310"/>
                    </a:cubicBezTo>
                    <a:cubicBezTo>
                      <a:pt x="448" y="1310"/>
                      <a:pt x="450" y="1307"/>
                      <a:pt x="450" y="1304"/>
                    </a:cubicBezTo>
                    <a:cubicBezTo>
                      <a:pt x="455" y="1306"/>
                      <a:pt x="459" y="1299"/>
                      <a:pt x="455" y="1296"/>
                    </a:cubicBezTo>
                    <a:cubicBezTo>
                      <a:pt x="420" y="1263"/>
                      <a:pt x="427" y="1191"/>
                      <a:pt x="422" y="1147"/>
                    </a:cubicBezTo>
                    <a:cubicBezTo>
                      <a:pt x="413" y="1057"/>
                      <a:pt x="408" y="964"/>
                      <a:pt x="445" y="879"/>
                    </a:cubicBezTo>
                    <a:cubicBezTo>
                      <a:pt x="475" y="812"/>
                      <a:pt x="540" y="767"/>
                      <a:pt x="592" y="717"/>
                    </a:cubicBezTo>
                    <a:cubicBezTo>
                      <a:pt x="637" y="675"/>
                      <a:pt x="687" y="617"/>
                      <a:pt x="670" y="55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íṡľiḓê"/>
              <p:cNvSpPr/>
              <p:nvPr/>
            </p:nvSpPr>
            <p:spPr bwMode="auto">
              <a:xfrm>
                <a:off x="4972515" y="4867620"/>
                <a:ext cx="2626550" cy="861971"/>
              </a:xfrm>
              <a:custGeom>
                <a:avLst/>
                <a:gdLst/>
                <a:ahLst/>
                <a:cxnLst>
                  <a:cxn ang="0">
                    <a:pos x="1229" y="237"/>
                  </a:cxn>
                  <a:cxn ang="0">
                    <a:pos x="0" y="272"/>
                  </a:cxn>
                  <a:cxn ang="0">
                    <a:pos x="1229" y="237"/>
                  </a:cxn>
                </a:cxnLst>
                <a:rect l="0" t="0" r="r" b="b"/>
                <a:pathLst>
                  <a:path w="1229" h="272">
                    <a:moveTo>
                      <a:pt x="1229" y="237"/>
                    </a:moveTo>
                    <a:cubicBezTo>
                      <a:pt x="1229" y="237"/>
                      <a:pt x="463" y="138"/>
                      <a:pt x="0" y="272"/>
                    </a:cubicBezTo>
                    <a:cubicBezTo>
                      <a:pt x="0" y="272"/>
                      <a:pt x="516" y="0"/>
                      <a:pt x="1229" y="237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ísľîḋê"/>
            <p:cNvGrpSpPr/>
            <p:nvPr/>
          </p:nvGrpSpPr>
          <p:grpSpPr>
            <a:xfrm>
              <a:off x="893186" y="3880633"/>
              <a:ext cx="2935893" cy="1006991"/>
              <a:chOff x="8328246" y="2276873"/>
              <a:chExt cx="2198694" cy="1006991"/>
            </a:xfrm>
          </p:grpSpPr>
          <p:sp>
            <p:nvSpPr>
              <p:cNvPr id="20" name="íṡ1îdê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îşļïdé"/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288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íṥļîḓê"/>
            <p:cNvGrpSpPr/>
            <p:nvPr/>
          </p:nvGrpSpPr>
          <p:grpSpPr>
            <a:xfrm>
              <a:off x="8705134" y="3880633"/>
              <a:ext cx="2823587" cy="1006991"/>
              <a:chOff x="1197898" y="2503545"/>
              <a:chExt cx="2198693" cy="1006991"/>
            </a:xfrm>
          </p:grpSpPr>
          <p:sp>
            <p:nvSpPr>
              <p:cNvPr id="18" name="ïşľíḓe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88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îşľíḓê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88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ís1îḋê"/>
            <p:cNvGrpSpPr/>
            <p:nvPr/>
          </p:nvGrpSpPr>
          <p:grpSpPr>
            <a:xfrm>
              <a:off x="5159896" y="1352840"/>
              <a:ext cx="2204170" cy="1110049"/>
              <a:chOff x="4685471" y="1120457"/>
              <a:chExt cx="2823587" cy="1110049"/>
            </a:xfrm>
          </p:grpSpPr>
          <p:sp>
            <p:nvSpPr>
              <p:cNvPr id="16" name="î$ḷîďè"/>
              <p:cNvSpPr txBox="1"/>
              <p:nvPr/>
            </p:nvSpPr>
            <p:spPr>
              <a:xfrm>
                <a:off x="4685471" y="1120457"/>
                <a:ext cx="2823587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îs1ïḑé"/>
              <p:cNvSpPr txBox="1"/>
              <p:nvPr/>
            </p:nvSpPr>
            <p:spPr>
              <a:xfrm>
                <a:off x="4685471" y="1508682"/>
                <a:ext cx="2823587" cy="721824"/>
              </a:xfrm>
              <a:prstGeom prst="rect">
                <a:avLst/>
              </a:prstGeom>
            </p:spPr>
            <p:txBody>
              <a:bodyPr vert="horz"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ïśḷiḋé"/>
            <p:cNvGrpSpPr/>
            <p:nvPr/>
          </p:nvGrpSpPr>
          <p:grpSpPr>
            <a:xfrm>
              <a:off x="1340172" y="2780928"/>
              <a:ext cx="2935893" cy="1006991"/>
              <a:chOff x="8328246" y="2276873"/>
              <a:chExt cx="2198694" cy="1006991"/>
            </a:xfrm>
          </p:grpSpPr>
          <p:sp>
            <p:nvSpPr>
              <p:cNvPr id="14" name="íşļiḍê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îšľíḋe"/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28800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iSḻîďè"/>
            <p:cNvGrpSpPr/>
            <p:nvPr/>
          </p:nvGrpSpPr>
          <p:grpSpPr>
            <a:xfrm>
              <a:off x="8252356" y="2780928"/>
              <a:ext cx="2823587" cy="1006991"/>
              <a:chOff x="1197898" y="2503545"/>
              <a:chExt cx="2198693" cy="1006991"/>
            </a:xfrm>
          </p:grpSpPr>
          <p:sp>
            <p:nvSpPr>
              <p:cNvPr id="12" name="íşļíḍê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88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îšḷidê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88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 flipH="1">
            <a:off x="8247005" y="-1270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1264900" y="661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4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1454" y="241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活动效果展望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e55a5a19-2f5d-4a88-b1a2-e566d0c4aca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1509" y="1509502"/>
            <a:ext cx="10812426" cy="4000105"/>
            <a:chOff x="711509" y="1509502"/>
            <a:chExt cx="10812426" cy="4000105"/>
          </a:xfrm>
        </p:grpSpPr>
        <p:sp>
          <p:nvSpPr>
            <p:cNvPr id="6" name="ïṩļíde"/>
            <p:cNvSpPr/>
            <p:nvPr/>
          </p:nvSpPr>
          <p:spPr>
            <a:xfrm>
              <a:off x="3741199" y="1863548"/>
              <a:ext cx="4607792" cy="951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17599" y="0"/>
                  </a:lnTo>
                  <a:lnTo>
                    <a:pt x="3987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none" lIns="432000" tIns="0" rIns="0" bIns="0" anchor="ctr" anchorCtr="1">
              <a:normAutofit/>
            </a:bodyPr>
            <a:lstStyle/>
            <a:p>
              <a:pPr lvl="0" algn="ctr">
                <a:defRPr sz="1800"/>
              </a:pPr>
              <a:r>
                <a:rPr lang="zh-CN" altLang="en-US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îṣḷîḓê"/>
            <p:cNvSpPr/>
            <p:nvPr/>
          </p:nvSpPr>
          <p:spPr>
            <a:xfrm>
              <a:off x="3516537" y="2806463"/>
              <a:ext cx="1413196" cy="236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3" h="21600" extrusionOk="0">
                  <a:moveTo>
                    <a:pt x="19763" y="0"/>
                  </a:moveTo>
                  <a:lnTo>
                    <a:pt x="19763" y="21600"/>
                  </a:lnTo>
                  <a:cubicBezTo>
                    <a:pt x="19763" y="21600"/>
                    <a:pt x="4984" y="9817"/>
                    <a:pt x="1869" y="7200"/>
                  </a:cubicBezTo>
                  <a:cubicBezTo>
                    <a:pt x="-1837" y="3963"/>
                    <a:pt x="690" y="2059"/>
                    <a:pt x="3244" y="23"/>
                  </a:cubicBezTo>
                  <a:lnTo>
                    <a:pt x="19763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wrap="none" lIns="0" tIns="288000" rIns="0" bIns="0" anchor="t" anchorCtr="1">
              <a:normAutofit/>
            </a:bodyPr>
            <a:lstStyle/>
            <a:p>
              <a:pPr lvl="0" algn="ctr">
                <a:defRPr sz="1800"/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预设</a:t>
              </a:r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íS1ïďê"/>
            <p:cNvSpPr/>
            <p:nvPr/>
          </p:nvSpPr>
          <p:spPr>
            <a:xfrm>
              <a:off x="4922363" y="4061209"/>
              <a:ext cx="2250648" cy="1348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" y="17914"/>
                  </a:moveTo>
                  <a:cubicBezTo>
                    <a:pt x="1137" y="20312"/>
                    <a:pt x="2092" y="21600"/>
                    <a:pt x="4724" y="21600"/>
                  </a:cubicBezTo>
                  <a:lnTo>
                    <a:pt x="17769" y="21600"/>
                  </a:lnTo>
                  <a:cubicBezTo>
                    <a:pt x="19787" y="21600"/>
                    <a:pt x="20772" y="19690"/>
                    <a:pt x="21600" y="17929"/>
                  </a:cubicBezTo>
                  <a:lnTo>
                    <a:pt x="21600" y="0"/>
                  </a:lnTo>
                  <a:lnTo>
                    <a:pt x="0" y="0"/>
                  </a:lnTo>
                  <a:lnTo>
                    <a:pt x="33" y="17914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wrap="none" lIns="0" tIns="0" rIns="0" bIns="360000" anchor="b" anchorCtr="1">
              <a:normAutofit/>
            </a:bodyPr>
            <a:lstStyle/>
            <a:p>
              <a:pPr lvl="0" algn="ctr">
                <a:defRPr sz="1800"/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ïṩḷiḋe"/>
            <p:cNvSpPr/>
            <p:nvPr/>
          </p:nvSpPr>
          <p:spPr>
            <a:xfrm>
              <a:off x="7172951" y="2805812"/>
              <a:ext cx="1398667" cy="2363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3" h="21600" extrusionOk="0">
                  <a:moveTo>
                    <a:pt x="0" y="0"/>
                  </a:moveTo>
                  <a:lnTo>
                    <a:pt x="0" y="21600"/>
                  </a:lnTo>
                  <a:cubicBezTo>
                    <a:pt x="0" y="21600"/>
                    <a:pt x="14779" y="9817"/>
                    <a:pt x="17894" y="7200"/>
                  </a:cubicBezTo>
                  <a:cubicBezTo>
                    <a:pt x="21600" y="3963"/>
                    <a:pt x="19073" y="2059"/>
                    <a:pt x="16519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wrap="none" lIns="0" tIns="288000" rIns="0" bIns="0" anchor="t" anchorCtr="1">
              <a:normAutofit/>
            </a:bodyPr>
            <a:lstStyle/>
            <a:p>
              <a:pPr lvl="0" algn="ctr">
                <a:defRPr sz="1800"/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预设</a:t>
              </a:r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íśḻïḓe"/>
            <p:cNvSpPr/>
            <p:nvPr/>
          </p:nvSpPr>
          <p:spPr>
            <a:xfrm>
              <a:off x="4865638" y="1509502"/>
              <a:ext cx="751512" cy="751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ṧļiḓe"/>
            <p:cNvSpPr/>
            <p:nvPr/>
          </p:nvSpPr>
          <p:spPr>
            <a:xfrm>
              <a:off x="3664396" y="3714135"/>
              <a:ext cx="880677" cy="880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ṧ1ïdé"/>
            <p:cNvSpPr/>
            <p:nvPr/>
          </p:nvSpPr>
          <p:spPr>
            <a:xfrm>
              <a:off x="5613681" y="3697783"/>
              <a:ext cx="880677" cy="880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sľïďe"/>
            <p:cNvSpPr/>
            <p:nvPr/>
          </p:nvSpPr>
          <p:spPr>
            <a:xfrm>
              <a:off x="7463101" y="3791723"/>
              <a:ext cx="880676" cy="880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$lïḓé"/>
            <p:cNvSpPr/>
            <p:nvPr/>
          </p:nvSpPr>
          <p:spPr>
            <a:xfrm>
              <a:off x="5997807" y="2171170"/>
              <a:ext cx="1021139" cy="282834"/>
            </a:xfrm>
            <a:prstGeom prst="rect">
              <a:avLst/>
            </a:prstGeom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ŝlíḋé"/>
            <p:cNvSpPr/>
            <p:nvPr/>
          </p:nvSpPr>
          <p:spPr>
            <a:xfrm>
              <a:off x="2042830" y="1979945"/>
              <a:ext cx="1100106" cy="5197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50800" tIns="50800" rIns="50800" bIns="50800" anchor="ctr">
              <a:normAutofit/>
            </a:bodyPr>
            <a:lstStyle/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lang="en-US" altLang="zh-CN" sz="2400">
                  <a:solidFill>
                    <a:schemeClr val="accent1"/>
                  </a:solidFill>
                  <a:cs typeface="+mn-ea"/>
                  <a:sym typeface="+mn-lt"/>
                </a:rPr>
                <a:t>60%</a:t>
              </a:r>
              <a:endParaRPr lang="en-US" altLang="zh-CN" sz="24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išḻîḓe"/>
            <p:cNvSpPr/>
            <p:nvPr/>
          </p:nvSpPr>
          <p:spPr>
            <a:xfrm>
              <a:off x="1744262" y="1979945"/>
              <a:ext cx="530306" cy="530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 defTabSz="21907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 sz="2000">
                  <a:cs typeface="+mn-ea"/>
                  <a:sym typeface="+mn-lt"/>
                </a:rPr>
                <a:t>1</a:t>
              </a:r>
              <a:endParaRPr lang="en-US" altLang="zh-CN" sz="2000">
                <a:cs typeface="+mn-ea"/>
                <a:sym typeface="+mn-lt"/>
              </a:endParaRPr>
            </a:p>
          </p:txBody>
        </p:sp>
        <p:sp>
          <p:nvSpPr>
            <p:cNvPr id="17" name="ísľïḑe"/>
            <p:cNvSpPr/>
            <p:nvPr/>
          </p:nvSpPr>
          <p:spPr>
            <a:xfrm>
              <a:off x="1932270" y="3726669"/>
              <a:ext cx="1100106" cy="5185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50800" tIns="50800" rIns="50800" bIns="50800" anchor="ctr">
              <a:normAutofit/>
            </a:bodyPr>
            <a:lstStyle/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lang="en-US" altLang="zh-CN" sz="2400">
                  <a:solidFill>
                    <a:schemeClr val="accent2"/>
                  </a:solidFill>
                  <a:cs typeface="+mn-ea"/>
                  <a:sym typeface="+mn-lt"/>
                </a:rPr>
                <a:t>21%</a:t>
              </a:r>
              <a:endParaRPr lang="en-US" altLang="zh-CN" sz="240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8" name="ïSľiďe"/>
            <p:cNvSpPr/>
            <p:nvPr/>
          </p:nvSpPr>
          <p:spPr>
            <a:xfrm>
              <a:off x="1633702" y="3714868"/>
              <a:ext cx="530306" cy="530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 defTabSz="219075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 sz="2000">
                  <a:cs typeface="+mn-ea"/>
                  <a:sym typeface="+mn-lt"/>
                </a:rPr>
                <a:t>2</a:t>
              </a:r>
              <a:endParaRPr lang="en-US" altLang="zh-CN" sz="2000">
                <a:cs typeface="+mn-ea"/>
                <a:sym typeface="+mn-lt"/>
              </a:endParaRPr>
            </a:p>
          </p:txBody>
        </p:sp>
        <p:sp>
          <p:nvSpPr>
            <p:cNvPr id="19" name="îṩľîḋè"/>
            <p:cNvSpPr/>
            <p:nvPr/>
          </p:nvSpPr>
          <p:spPr>
            <a:xfrm>
              <a:off x="3430816" y="3163290"/>
              <a:ext cx="928932" cy="282834"/>
            </a:xfrm>
            <a:prstGeom prst="rect">
              <a:avLst/>
            </a:prstGeom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ïŝlîḓe"/>
            <p:cNvGrpSpPr/>
            <p:nvPr/>
          </p:nvGrpSpPr>
          <p:grpSpPr>
            <a:xfrm>
              <a:off x="9191794" y="2929882"/>
              <a:ext cx="1630412" cy="535122"/>
              <a:chOff x="9108658" y="2929882"/>
              <a:chExt cx="1630412" cy="535122"/>
            </a:xfrm>
          </p:grpSpPr>
          <p:sp>
            <p:nvSpPr>
              <p:cNvPr id="38" name="ïSḻiḑê"/>
              <p:cNvSpPr/>
              <p:nvPr/>
            </p:nvSpPr>
            <p:spPr>
              <a:xfrm>
                <a:off x="9638964" y="2929882"/>
                <a:ext cx="1100106" cy="5185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lvl="0">
                  <a:defRPr sz="1800" b="0">
                    <a:solidFill>
                      <a:srgbClr val="000000"/>
                    </a:solidFill>
                  </a:defRPr>
                </a:pPr>
                <a:r>
                  <a:rPr lang="en-US" sz="240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33%</a:t>
                </a:r>
                <a:endParaRPr lang="en-US" sz="24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işļíḓe"/>
              <p:cNvSpPr/>
              <p:nvPr/>
            </p:nvSpPr>
            <p:spPr>
              <a:xfrm>
                <a:off x="9108658" y="2934698"/>
                <a:ext cx="530306" cy="530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 defTabSz="219075">
                  <a:defRPr sz="4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r>
                  <a:rPr lang="en-US" altLang="zh-CN" sz="2000">
                    <a:cs typeface="+mn-ea"/>
                    <a:sym typeface="+mn-lt"/>
                  </a:rPr>
                  <a:t>3</a:t>
                </a:r>
                <a:endParaRPr lang="en-US" altLang="zh-CN" sz="2000">
                  <a:cs typeface="+mn-ea"/>
                  <a:sym typeface="+mn-lt"/>
                </a:endParaRPr>
              </a:p>
            </p:txBody>
          </p:sp>
        </p:grpSp>
        <p:sp>
          <p:nvSpPr>
            <p:cNvPr id="21" name="îṥľíḍê"/>
            <p:cNvSpPr/>
            <p:nvPr/>
          </p:nvSpPr>
          <p:spPr>
            <a:xfrm>
              <a:off x="7356792" y="3296495"/>
              <a:ext cx="1021139" cy="282834"/>
            </a:xfrm>
            <a:prstGeom prst="rect">
              <a:avLst/>
            </a:prstGeom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ṣḷidê"/>
            <p:cNvSpPr/>
            <p:nvPr/>
          </p:nvSpPr>
          <p:spPr>
            <a:xfrm>
              <a:off x="5418393" y="4729935"/>
              <a:ext cx="1261915" cy="282834"/>
            </a:xfrm>
            <a:prstGeom prst="rect">
              <a:avLst/>
            </a:prstGeom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iṡḻiḓé"/>
            <p:cNvSpPr/>
            <p:nvPr/>
          </p:nvSpPr>
          <p:spPr>
            <a:xfrm>
              <a:off x="3346713" y="2169204"/>
              <a:ext cx="1444309" cy="209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</a:path>
              </a:pathLst>
            </a:custGeom>
            <a:ln w="12700">
              <a:solidFill>
                <a:srgbClr val="77818B"/>
              </a:solidFill>
              <a:custDash>
                <a:ds d="200000" sp="200000"/>
              </a:custDash>
              <a:miter lim="400000"/>
              <a:headEnd type="oval"/>
              <a:tailEnd type="arrow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ṩļíḓé"/>
            <p:cNvSpPr/>
            <p:nvPr/>
          </p:nvSpPr>
          <p:spPr>
            <a:xfrm>
              <a:off x="3140726" y="3321342"/>
              <a:ext cx="580423" cy="809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</a:path>
              </a:pathLst>
            </a:custGeom>
            <a:ln w="12700">
              <a:solidFill>
                <a:srgbClr val="9DA7B0"/>
              </a:solidFill>
              <a:custDash>
                <a:ds d="200000" sp="200000"/>
              </a:custDash>
              <a:miter lim="400000"/>
              <a:headEnd type="oval"/>
              <a:tailEnd type="arrow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iśļíďé"/>
            <p:cNvSpPr/>
            <p:nvPr/>
          </p:nvSpPr>
          <p:spPr>
            <a:xfrm flipV="1">
              <a:off x="8372192" y="3243158"/>
              <a:ext cx="670532" cy="4790"/>
            </a:xfrm>
            <a:prstGeom prst="line">
              <a:avLst/>
            </a:prstGeom>
            <a:ln w="12700">
              <a:solidFill>
                <a:srgbClr val="525E68"/>
              </a:solidFill>
              <a:custDash>
                <a:ds d="200000" sp="200000"/>
              </a:custDash>
              <a:miter lim="400000"/>
              <a:headEnd type="oval"/>
              <a:tailEnd type="arrow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íṥlíḑè"/>
            <p:cNvSpPr/>
            <p:nvPr/>
          </p:nvSpPr>
          <p:spPr>
            <a:xfrm>
              <a:off x="6661172" y="4606301"/>
              <a:ext cx="2254202" cy="452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</a:path>
              </a:pathLst>
            </a:custGeom>
            <a:ln w="12700">
              <a:solidFill>
                <a:srgbClr val="525E68"/>
              </a:solidFill>
              <a:custDash>
                <a:ds d="200000" sp="200000"/>
              </a:custDash>
              <a:miter lim="400000"/>
              <a:headEnd type="oval"/>
              <a:tailEnd type="arrow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ï$ḻîďé"/>
            <p:cNvSpPr>
              <a:spLocks noChangeAspect="1"/>
            </p:cNvSpPr>
            <p:nvPr/>
          </p:nvSpPr>
          <p:spPr bwMode="auto">
            <a:xfrm>
              <a:off x="3909080" y="3867504"/>
              <a:ext cx="454274" cy="454274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ïṧ1iďe"/>
            <p:cNvSpPr>
              <a:spLocks noChangeAspect="1"/>
            </p:cNvSpPr>
            <p:nvPr/>
          </p:nvSpPr>
          <p:spPr bwMode="auto">
            <a:xfrm>
              <a:off x="4994250" y="1638508"/>
              <a:ext cx="497926" cy="397919"/>
            </a:xfrm>
            <a:custGeom>
              <a:avLst/>
              <a:gdLst>
                <a:gd name="T0" fmla="*/ 200 w 400"/>
                <a:gd name="T1" fmla="*/ 120 h 320"/>
                <a:gd name="T2" fmla="*/ 140 w 400"/>
                <a:gd name="T3" fmla="*/ 180 h 320"/>
                <a:gd name="T4" fmla="*/ 200 w 400"/>
                <a:gd name="T5" fmla="*/ 240 h 320"/>
                <a:gd name="T6" fmla="*/ 260 w 400"/>
                <a:gd name="T7" fmla="*/ 180 h 320"/>
                <a:gd name="T8" fmla="*/ 200 w 400"/>
                <a:gd name="T9" fmla="*/ 120 h 320"/>
                <a:gd name="T10" fmla="*/ 360 w 400"/>
                <a:gd name="T11" fmla="*/ 60 h 320"/>
                <a:gd name="T12" fmla="*/ 312 w 400"/>
                <a:gd name="T13" fmla="*/ 60 h 320"/>
                <a:gd name="T14" fmla="*/ 296 w 400"/>
                <a:gd name="T15" fmla="*/ 49 h 320"/>
                <a:gd name="T16" fmla="*/ 284 w 400"/>
                <a:gd name="T17" fmla="*/ 11 h 320"/>
                <a:gd name="T18" fmla="*/ 268 w 400"/>
                <a:gd name="T19" fmla="*/ 0 h 320"/>
                <a:gd name="T20" fmla="*/ 132 w 400"/>
                <a:gd name="T21" fmla="*/ 0 h 320"/>
                <a:gd name="T22" fmla="*/ 116 w 400"/>
                <a:gd name="T23" fmla="*/ 11 h 320"/>
                <a:gd name="T24" fmla="*/ 104 w 400"/>
                <a:gd name="T25" fmla="*/ 49 h 320"/>
                <a:gd name="T26" fmla="*/ 88 w 400"/>
                <a:gd name="T27" fmla="*/ 60 h 320"/>
                <a:gd name="T28" fmla="*/ 40 w 400"/>
                <a:gd name="T29" fmla="*/ 60 h 320"/>
                <a:gd name="T30" fmla="*/ 0 w 400"/>
                <a:gd name="T31" fmla="*/ 100 h 320"/>
                <a:gd name="T32" fmla="*/ 0 w 400"/>
                <a:gd name="T33" fmla="*/ 280 h 320"/>
                <a:gd name="T34" fmla="*/ 40 w 400"/>
                <a:gd name="T35" fmla="*/ 320 h 320"/>
                <a:gd name="T36" fmla="*/ 360 w 400"/>
                <a:gd name="T37" fmla="*/ 320 h 320"/>
                <a:gd name="T38" fmla="*/ 400 w 400"/>
                <a:gd name="T39" fmla="*/ 280 h 320"/>
                <a:gd name="T40" fmla="*/ 400 w 400"/>
                <a:gd name="T41" fmla="*/ 100 h 320"/>
                <a:gd name="T42" fmla="*/ 360 w 400"/>
                <a:gd name="T43" fmla="*/ 60 h 320"/>
                <a:gd name="T44" fmla="*/ 200 w 400"/>
                <a:gd name="T45" fmla="*/ 280 h 320"/>
                <a:gd name="T46" fmla="*/ 100 w 400"/>
                <a:gd name="T47" fmla="*/ 180 h 320"/>
                <a:gd name="T48" fmla="*/ 200 w 400"/>
                <a:gd name="T49" fmla="*/ 80 h 320"/>
                <a:gd name="T50" fmla="*/ 300 w 400"/>
                <a:gd name="T51" fmla="*/ 180 h 320"/>
                <a:gd name="T52" fmla="*/ 200 w 400"/>
                <a:gd name="T53" fmla="*/ 280 h 320"/>
                <a:gd name="T54" fmla="*/ 346 w 400"/>
                <a:gd name="T55" fmla="*/ 128 h 320"/>
                <a:gd name="T56" fmla="*/ 332 w 400"/>
                <a:gd name="T57" fmla="*/ 114 h 320"/>
                <a:gd name="T58" fmla="*/ 346 w 400"/>
                <a:gd name="T59" fmla="*/ 100 h 320"/>
                <a:gd name="T60" fmla="*/ 360 w 400"/>
                <a:gd name="T61" fmla="*/ 114 h 320"/>
                <a:gd name="T62" fmla="*/ 346 w 400"/>
                <a:gd name="T63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320">
                  <a:moveTo>
                    <a:pt x="200" y="120"/>
                  </a:moveTo>
                  <a:cubicBezTo>
                    <a:pt x="167" y="120"/>
                    <a:pt x="140" y="147"/>
                    <a:pt x="140" y="180"/>
                  </a:cubicBezTo>
                  <a:cubicBezTo>
                    <a:pt x="140" y="213"/>
                    <a:pt x="167" y="240"/>
                    <a:pt x="200" y="240"/>
                  </a:cubicBezTo>
                  <a:cubicBezTo>
                    <a:pt x="233" y="240"/>
                    <a:pt x="260" y="213"/>
                    <a:pt x="260" y="180"/>
                  </a:cubicBezTo>
                  <a:cubicBezTo>
                    <a:pt x="260" y="147"/>
                    <a:pt x="233" y="120"/>
                    <a:pt x="200" y="120"/>
                  </a:cubicBezTo>
                  <a:close/>
                  <a:moveTo>
                    <a:pt x="360" y="60"/>
                  </a:moveTo>
                  <a:cubicBezTo>
                    <a:pt x="312" y="60"/>
                    <a:pt x="312" y="60"/>
                    <a:pt x="312" y="60"/>
                  </a:cubicBezTo>
                  <a:cubicBezTo>
                    <a:pt x="305" y="60"/>
                    <a:pt x="298" y="55"/>
                    <a:pt x="296" y="49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5"/>
                    <a:pt x="274" y="0"/>
                    <a:pt x="2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18" y="5"/>
                    <a:pt x="116" y="11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1" y="55"/>
                    <a:pt x="94" y="60"/>
                    <a:pt x="88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8" y="60"/>
                    <a:pt x="0" y="78"/>
                    <a:pt x="0" y="10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360" y="320"/>
                    <a:pt x="360" y="320"/>
                    <a:pt x="360" y="320"/>
                  </a:cubicBezTo>
                  <a:cubicBezTo>
                    <a:pt x="382" y="320"/>
                    <a:pt x="400" y="302"/>
                    <a:pt x="400" y="28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400" y="78"/>
                    <a:pt x="382" y="60"/>
                    <a:pt x="360" y="60"/>
                  </a:cubicBezTo>
                  <a:close/>
                  <a:moveTo>
                    <a:pt x="200" y="280"/>
                  </a:moveTo>
                  <a:cubicBezTo>
                    <a:pt x="145" y="280"/>
                    <a:pt x="100" y="235"/>
                    <a:pt x="100" y="180"/>
                  </a:cubicBezTo>
                  <a:cubicBezTo>
                    <a:pt x="100" y="125"/>
                    <a:pt x="145" y="80"/>
                    <a:pt x="200" y="80"/>
                  </a:cubicBezTo>
                  <a:cubicBezTo>
                    <a:pt x="255" y="80"/>
                    <a:pt x="300" y="125"/>
                    <a:pt x="300" y="180"/>
                  </a:cubicBezTo>
                  <a:cubicBezTo>
                    <a:pt x="300" y="235"/>
                    <a:pt x="255" y="280"/>
                    <a:pt x="200" y="280"/>
                  </a:cubicBezTo>
                  <a:close/>
                  <a:moveTo>
                    <a:pt x="346" y="128"/>
                  </a:moveTo>
                  <a:cubicBezTo>
                    <a:pt x="338" y="128"/>
                    <a:pt x="332" y="122"/>
                    <a:pt x="332" y="114"/>
                  </a:cubicBezTo>
                  <a:cubicBezTo>
                    <a:pt x="332" y="106"/>
                    <a:pt x="338" y="100"/>
                    <a:pt x="346" y="100"/>
                  </a:cubicBezTo>
                  <a:cubicBezTo>
                    <a:pt x="354" y="100"/>
                    <a:pt x="360" y="106"/>
                    <a:pt x="360" y="114"/>
                  </a:cubicBezTo>
                  <a:cubicBezTo>
                    <a:pt x="360" y="122"/>
                    <a:pt x="354" y="128"/>
                    <a:pt x="346" y="1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şlïďe"/>
            <p:cNvSpPr>
              <a:spLocks noChangeAspect="1"/>
            </p:cNvSpPr>
            <p:nvPr/>
          </p:nvSpPr>
          <p:spPr bwMode="auto">
            <a:xfrm>
              <a:off x="7632818" y="4046213"/>
              <a:ext cx="479129" cy="342382"/>
            </a:xfrm>
            <a:custGeom>
              <a:avLst/>
              <a:gdLst>
                <a:gd name="T0" fmla="*/ 392 w 392"/>
                <a:gd name="T1" fmla="*/ 40 h 280"/>
                <a:gd name="T2" fmla="*/ 392 w 392"/>
                <a:gd name="T3" fmla="*/ 16 h 280"/>
                <a:gd name="T4" fmla="*/ 376 w 392"/>
                <a:gd name="T5" fmla="*/ 0 h 280"/>
                <a:gd name="T6" fmla="*/ 16 w 392"/>
                <a:gd name="T7" fmla="*/ 0 h 280"/>
                <a:gd name="T8" fmla="*/ 0 w 392"/>
                <a:gd name="T9" fmla="*/ 16 h 280"/>
                <a:gd name="T10" fmla="*/ 0 w 392"/>
                <a:gd name="T11" fmla="*/ 40 h 280"/>
                <a:gd name="T12" fmla="*/ 40 w 392"/>
                <a:gd name="T13" fmla="*/ 40 h 280"/>
                <a:gd name="T14" fmla="*/ 40 w 392"/>
                <a:gd name="T15" fmla="*/ 80 h 280"/>
                <a:gd name="T16" fmla="*/ 0 w 392"/>
                <a:gd name="T17" fmla="*/ 80 h 280"/>
                <a:gd name="T18" fmla="*/ 0 w 392"/>
                <a:gd name="T19" fmla="*/ 120 h 280"/>
                <a:gd name="T20" fmla="*/ 40 w 392"/>
                <a:gd name="T21" fmla="*/ 120 h 280"/>
                <a:gd name="T22" fmla="*/ 40 w 392"/>
                <a:gd name="T23" fmla="*/ 160 h 280"/>
                <a:gd name="T24" fmla="*/ 0 w 392"/>
                <a:gd name="T25" fmla="*/ 160 h 280"/>
                <a:gd name="T26" fmla="*/ 0 w 392"/>
                <a:gd name="T27" fmla="*/ 200 h 280"/>
                <a:gd name="T28" fmla="*/ 40 w 392"/>
                <a:gd name="T29" fmla="*/ 200 h 280"/>
                <a:gd name="T30" fmla="*/ 40 w 392"/>
                <a:gd name="T31" fmla="*/ 240 h 280"/>
                <a:gd name="T32" fmla="*/ 0 w 392"/>
                <a:gd name="T33" fmla="*/ 240 h 280"/>
                <a:gd name="T34" fmla="*/ 0 w 392"/>
                <a:gd name="T35" fmla="*/ 264 h 280"/>
                <a:gd name="T36" fmla="*/ 16 w 392"/>
                <a:gd name="T37" fmla="*/ 280 h 280"/>
                <a:gd name="T38" fmla="*/ 376 w 392"/>
                <a:gd name="T39" fmla="*/ 280 h 280"/>
                <a:gd name="T40" fmla="*/ 392 w 392"/>
                <a:gd name="T41" fmla="*/ 264 h 280"/>
                <a:gd name="T42" fmla="*/ 392 w 392"/>
                <a:gd name="T43" fmla="*/ 240 h 280"/>
                <a:gd name="T44" fmla="*/ 352 w 392"/>
                <a:gd name="T45" fmla="*/ 240 h 280"/>
                <a:gd name="T46" fmla="*/ 352 w 392"/>
                <a:gd name="T47" fmla="*/ 200 h 280"/>
                <a:gd name="T48" fmla="*/ 392 w 392"/>
                <a:gd name="T49" fmla="*/ 200 h 280"/>
                <a:gd name="T50" fmla="*/ 392 w 392"/>
                <a:gd name="T51" fmla="*/ 160 h 280"/>
                <a:gd name="T52" fmla="*/ 352 w 392"/>
                <a:gd name="T53" fmla="*/ 160 h 280"/>
                <a:gd name="T54" fmla="*/ 352 w 392"/>
                <a:gd name="T55" fmla="*/ 120 h 280"/>
                <a:gd name="T56" fmla="*/ 392 w 392"/>
                <a:gd name="T57" fmla="*/ 120 h 280"/>
                <a:gd name="T58" fmla="*/ 392 w 392"/>
                <a:gd name="T59" fmla="*/ 80 h 280"/>
                <a:gd name="T60" fmla="*/ 352 w 392"/>
                <a:gd name="T61" fmla="*/ 80 h 280"/>
                <a:gd name="T62" fmla="*/ 352 w 392"/>
                <a:gd name="T63" fmla="*/ 40 h 280"/>
                <a:gd name="T64" fmla="*/ 392 w 392"/>
                <a:gd name="T65" fmla="*/ 40 h 280"/>
                <a:gd name="T66" fmla="*/ 152 w 392"/>
                <a:gd name="T67" fmla="*/ 200 h 280"/>
                <a:gd name="T68" fmla="*/ 152 w 392"/>
                <a:gd name="T69" fmla="*/ 80 h 280"/>
                <a:gd name="T70" fmla="*/ 252 w 392"/>
                <a:gd name="T71" fmla="*/ 140 h 280"/>
                <a:gd name="T72" fmla="*/ 152 w 392"/>
                <a:gd name="T73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280">
                  <a:moveTo>
                    <a:pt x="392" y="40"/>
                  </a:move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3"/>
                    <a:pt x="7" y="280"/>
                    <a:pt x="16" y="280"/>
                  </a:cubicBezTo>
                  <a:cubicBezTo>
                    <a:pt x="376" y="280"/>
                    <a:pt x="376" y="280"/>
                    <a:pt x="376" y="280"/>
                  </a:cubicBezTo>
                  <a:cubicBezTo>
                    <a:pt x="385" y="280"/>
                    <a:pt x="392" y="273"/>
                    <a:pt x="392" y="264"/>
                  </a:cubicBezTo>
                  <a:cubicBezTo>
                    <a:pt x="392" y="240"/>
                    <a:pt x="392" y="240"/>
                    <a:pt x="392" y="240"/>
                  </a:cubicBezTo>
                  <a:cubicBezTo>
                    <a:pt x="352" y="240"/>
                    <a:pt x="352" y="240"/>
                    <a:pt x="352" y="240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2" y="160"/>
                    <a:pt x="392" y="160"/>
                    <a:pt x="392" y="160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52" y="120"/>
                    <a:pt x="352" y="120"/>
                    <a:pt x="352" y="120"/>
                  </a:cubicBezTo>
                  <a:cubicBezTo>
                    <a:pt x="392" y="120"/>
                    <a:pt x="392" y="120"/>
                    <a:pt x="392" y="120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40"/>
                    <a:pt x="352" y="40"/>
                    <a:pt x="352" y="40"/>
                  </a:cubicBezTo>
                  <a:lnTo>
                    <a:pt x="392" y="40"/>
                  </a:lnTo>
                  <a:close/>
                  <a:moveTo>
                    <a:pt x="152" y="200"/>
                  </a:moveTo>
                  <a:cubicBezTo>
                    <a:pt x="152" y="80"/>
                    <a:pt x="152" y="80"/>
                    <a:pt x="152" y="80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152" y="2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îsḷîḍe"/>
            <p:cNvSpPr>
              <a:spLocks noChangeAspect="1"/>
            </p:cNvSpPr>
            <p:nvPr/>
          </p:nvSpPr>
          <p:spPr bwMode="auto">
            <a:xfrm>
              <a:off x="5783065" y="3878488"/>
              <a:ext cx="541908" cy="554574"/>
            </a:xfrm>
            <a:custGeom>
              <a:avLst/>
              <a:gdLst>
                <a:gd name="T0" fmla="*/ 121 w 417"/>
                <a:gd name="T1" fmla="*/ 94 h 426"/>
                <a:gd name="T2" fmla="*/ 85 w 417"/>
                <a:gd name="T3" fmla="*/ 341 h 426"/>
                <a:gd name="T4" fmla="*/ 332 w 417"/>
                <a:gd name="T5" fmla="*/ 305 h 426"/>
                <a:gd name="T6" fmla="*/ 267 w 417"/>
                <a:gd name="T7" fmla="*/ 159 h 426"/>
                <a:gd name="T8" fmla="*/ 121 w 417"/>
                <a:gd name="T9" fmla="*/ 94 h 426"/>
                <a:gd name="T10" fmla="*/ 306 w 417"/>
                <a:gd name="T11" fmla="*/ 286 h 426"/>
                <a:gd name="T12" fmla="*/ 199 w 417"/>
                <a:gd name="T13" fmla="*/ 227 h 426"/>
                <a:gd name="T14" fmla="*/ 140 w 417"/>
                <a:gd name="T15" fmla="*/ 120 h 426"/>
                <a:gd name="T16" fmla="*/ 247 w 417"/>
                <a:gd name="T17" fmla="*/ 179 h 426"/>
                <a:gd name="T18" fmla="*/ 306 w 417"/>
                <a:gd name="T19" fmla="*/ 286 h 426"/>
                <a:gd name="T20" fmla="*/ 309 w 417"/>
                <a:gd name="T21" fmla="*/ 128 h 426"/>
                <a:gd name="T22" fmla="*/ 323 w 417"/>
                <a:gd name="T23" fmla="*/ 122 h 426"/>
                <a:gd name="T24" fmla="*/ 361 w 417"/>
                <a:gd name="T25" fmla="*/ 84 h 426"/>
                <a:gd name="T26" fmla="*/ 361 w 417"/>
                <a:gd name="T27" fmla="*/ 56 h 426"/>
                <a:gd name="T28" fmla="*/ 333 w 417"/>
                <a:gd name="T29" fmla="*/ 56 h 426"/>
                <a:gd name="T30" fmla="*/ 295 w 417"/>
                <a:gd name="T31" fmla="*/ 94 h 426"/>
                <a:gd name="T32" fmla="*/ 295 w 417"/>
                <a:gd name="T33" fmla="*/ 122 h 426"/>
                <a:gd name="T34" fmla="*/ 309 w 417"/>
                <a:gd name="T35" fmla="*/ 128 h 426"/>
                <a:gd name="T36" fmla="*/ 237 w 417"/>
                <a:gd name="T37" fmla="*/ 79 h 426"/>
                <a:gd name="T38" fmla="*/ 247 w 417"/>
                <a:gd name="T39" fmla="*/ 81 h 426"/>
                <a:gd name="T40" fmla="*/ 264 w 417"/>
                <a:gd name="T41" fmla="*/ 71 h 426"/>
                <a:gd name="T42" fmla="*/ 286 w 417"/>
                <a:gd name="T43" fmla="*/ 33 h 426"/>
                <a:gd name="T44" fmla="*/ 278 w 417"/>
                <a:gd name="T45" fmla="*/ 5 h 426"/>
                <a:gd name="T46" fmla="*/ 251 w 417"/>
                <a:gd name="T47" fmla="*/ 13 h 426"/>
                <a:gd name="T48" fmla="*/ 229 w 417"/>
                <a:gd name="T49" fmla="*/ 52 h 426"/>
                <a:gd name="T50" fmla="*/ 237 w 417"/>
                <a:gd name="T51" fmla="*/ 79 h 426"/>
                <a:gd name="T52" fmla="*/ 412 w 417"/>
                <a:gd name="T53" fmla="*/ 139 h 426"/>
                <a:gd name="T54" fmla="*/ 385 w 417"/>
                <a:gd name="T55" fmla="*/ 131 h 426"/>
                <a:gd name="T56" fmla="*/ 346 w 417"/>
                <a:gd name="T57" fmla="*/ 153 h 426"/>
                <a:gd name="T58" fmla="*/ 338 w 417"/>
                <a:gd name="T59" fmla="*/ 180 h 426"/>
                <a:gd name="T60" fmla="*/ 356 w 417"/>
                <a:gd name="T61" fmla="*/ 190 h 426"/>
                <a:gd name="T62" fmla="*/ 366 w 417"/>
                <a:gd name="T63" fmla="*/ 188 h 426"/>
                <a:gd name="T64" fmla="*/ 404 w 417"/>
                <a:gd name="T65" fmla="*/ 166 h 426"/>
                <a:gd name="T66" fmla="*/ 412 w 417"/>
                <a:gd name="T67" fmla="*/ 13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426">
                  <a:moveTo>
                    <a:pt x="121" y="94"/>
                  </a:moveTo>
                  <a:cubicBezTo>
                    <a:pt x="98" y="116"/>
                    <a:pt x="0" y="256"/>
                    <a:pt x="85" y="341"/>
                  </a:cubicBezTo>
                  <a:cubicBezTo>
                    <a:pt x="170" y="426"/>
                    <a:pt x="309" y="328"/>
                    <a:pt x="332" y="305"/>
                  </a:cubicBezTo>
                  <a:cubicBezTo>
                    <a:pt x="354" y="283"/>
                    <a:pt x="325" y="217"/>
                    <a:pt x="267" y="159"/>
                  </a:cubicBezTo>
                  <a:cubicBezTo>
                    <a:pt x="209" y="101"/>
                    <a:pt x="143" y="72"/>
                    <a:pt x="121" y="94"/>
                  </a:cubicBezTo>
                  <a:close/>
                  <a:moveTo>
                    <a:pt x="306" y="286"/>
                  </a:moveTo>
                  <a:cubicBezTo>
                    <a:pt x="299" y="292"/>
                    <a:pt x="248" y="277"/>
                    <a:pt x="199" y="227"/>
                  </a:cubicBezTo>
                  <a:cubicBezTo>
                    <a:pt x="149" y="178"/>
                    <a:pt x="134" y="127"/>
                    <a:pt x="140" y="120"/>
                  </a:cubicBezTo>
                  <a:cubicBezTo>
                    <a:pt x="147" y="113"/>
                    <a:pt x="198" y="129"/>
                    <a:pt x="247" y="179"/>
                  </a:cubicBezTo>
                  <a:cubicBezTo>
                    <a:pt x="297" y="228"/>
                    <a:pt x="313" y="279"/>
                    <a:pt x="306" y="286"/>
                  </a:cubicBezTo>
                  <a:close/>
                  <a:moveTo>
                    <a:pt x="309" y="128"/>
                  </a:moveTo>
                  <a:cubicBezTo>
                    <a:pt x="314" y="128"/>
                    <a:pt x="319" y="126"/>
                    <a:pt x="323" y="122"/>
                  </a:cubicBezTo>
                  <a:cubicBezTo>
                    <a:pt x="361" y="84"/>
                    <a:pt x="361" y="84"/>
                    <a:pt x="361" y="84"/>
                  </a:cubicBezTo>
                  <a:cubicBezTo>
                    <a:pt x="369" y="76"/>
                    <a:pt x="369" y="64"/>
                    <a:pt x="361" y="56"/>
                  </a:cubicBezTo>
                  <a:cubicBezTo>
                    <a:pt x="353" y="48"/>
                    <a:pt x="341" y="48"/>
                    <a:pt x="333" y="56"/>
                  </a:cubicBezTo>
                  <a:cubicBezTo>
                    <a:pt x="295" y="94"/>
                    <a:pt x="295" y="94"/>
                    <a:pt x="295" y="94"/>
                  </a:cubicBezTo>
                  <a:cubicBezTo>
                    <a:pt x="287" y="102"/>
                    <a:pt x="287" y="115"/>
                    <a:pt x="295" y="122"/>
                  </a:cubicBezTo>
                  <a:cubicBezTo>
                    <a:pt x="299" y="126"/>
                    <a:pt x="304" y="128"/>
                    <a:pt x="309" y="128"/>
                  </a:cubicBezTo>
                  <a:close/>
                  <a:moveTo>
                    <a:pt x="237" y="79"/>
                  </a:moveTo>
                  <a:cubicBezTo>
                    <a:pt x="240" y="81"/>
                    <a:pt x="243" y="81"/>
                    <a:pt x="247" y="81"/>
                  </a:cubicBezTo>
                  <a:cubicBezTo>
                    <a:pt x="254" y="81"/>
                    <a:pt x="260" y="78"/>
                    <a:pt x="264" y="71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1" y="23"/>
                    <a:pt x="288" y="11"/>
                    <a:pt x="278" y="5"/>
                  </a:cubicBezTo>
                  <a:cubicBezTo>
                    <a:pt x="268" y="0"/>
                    <a:pt x="256" y="3"/>
                    <a:pt x="251" y="13"/>
                  </a:cubicBezTo>
                  <a:cubicBezTo>
                    <a:pt x="229" y="52"/>
                    <a:pt x="229" y="52"/>
                    <a:pt x="229" y="52"/>
                  </a:cubicBezTo>
                  <a:cubicBezTo>
                    <a:pt x="224" y="61"/>
                    <a:pt x="227" y="73"/>
                    <a:pt x="237" y="79"/>
                  </a:cubicBezTo>
                  <a:close/>
                  <a:moveTo>
                    <a:pt x="412" y="139"/>
                  </a:moveTo>
                  <a:cubicBezTo>
                    <a:pt x="406" y="129"/>
                    <a:pt x="394" y="126"/>
                    <a:pt x="385" y="131"/>
                  </a:cubicBezTo>
                  <a:cubicBezTo>
                    <a:pt x="346" y="153"/>
                    <a:pt x="346" y="153"/>
                    <a:pt x="346" y="153"/>
                  </a:cubicBezTo>
                  <a:cubicBezTo>
                    <a:pt x="336" y="158"/>
                    <a:pt x="333" y="171"/>
                    <a:pt x="338" y="180"/>
                  </a:cubicBezTo>
                  <a:cubicBezTo>
                    <a:pt x="342" y="187"/>
                    <a:pt x="349" y="190"/>
                    <a:pt x="356" y="190"/>
                  </a:cubicBezTo>
                  <a:cubicBezTo>
                    <a:pt x="359" y="190"/>
                    <a:pt x="363" y="190"/>
                    <a:pt x="366" y="188"/>
                  </a:cubicBezTo>
                  <a:cubicBezTo>
                    <a:pt x="404" y="166"/>
                    <a:pt x="404" y="166"/>
                    <a:pt x="404" y="166"/>
                  </a:cubicBezTo>
                  <a:cubicBezTo>
                    <a:pt x="414" y="161"/>
                    <a:pt x="417" y="149"/>
                    <a:pt x="412" y="139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íṩḷiḑè"/>
            <p:cNvSpPr txBox="1"/>
            <p:nvPr/>
          </p:nvSpPr>
          <p:spPr bwMode="auto">
            <a:xfrm>
              <a:off x="713290" y="2510251"/>
              <a:ext cx="2332141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2" name="íšḷîḋé"/>
            <p:cNvSpPr txBox="1"/>
            <p:nvPr/>
          </p:nvSpPr>
          <p:spPr bwMode="auto">
            <a:xfrm>
              <a:off x="711509" y="4245174"/>
              <a:ext cx="2278481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3" name="îṧļïḑê"/>
            <p:cNvSpPr txBox="1"/>
            <p:nvPr/>
          </p:nvSpPr>
          <p:spPr bwMode="auto">
            <a:xfrm>
              <a:off x="9191794" y="3575056"/>
              <a:ext cx="2332141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4" name="îšľíḋê"/>
            <p:cNvSpPr txBox="1"/>
            <p:nvPr/>
          </p:nvSpPr>
          <p:spPr bwMode="auto">
            <a:xfrm>
              <a:off x="9083397" y="4953428"/>
              <a:ext cx="2278481" cy="55617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35" name="íṣļîde"/>
            <p:cNvGrpSpPr/>
            <p:nvPr/>
          </p:nvGrpSpPr>
          <p:grpSpPr>
            <a:xfrm>
              <a:off x="9083397" y="4423122"/>
              <a:ext cx="1630413" cy="530306"/>
              <a:chOff x="8958670" y="4423122"/>
              <a:chExt cx="1630413" cy="530306"/>
            </a:xfrm>
          </p:grpSpPr>
          <p:sp>
            <p:nvSpPr>
              <p:cNvPr id="36" name="íṥļiḓè"/>
              <p:cNvSpPr/>
              <p:nvPr/>
            </p:nvSpPr>
            <p:spPr>
              <a:xfrm>
                <a:off x="8958670" y="4423122"/>
                <a:ext cx="530306" cy="530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 defTabSz="219075">
                  <a:defRPr sz="4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r>
                  <a:rPr lang="en-US" altLang="zh-CN" sz="2000">
                    <a:cs typeface="+mn-ea"/>
                    <a:sym typeface="+mn-lt"/>
                  </a:rPr>
                  <a:t>4</a:t>
                </a:r>
                <a:endParaRPr lang="en-US" altLang="zh-CN" sz="2000">
                  <a:cs typeface="+mn-ea"/>
                  <a:sym typeface="+mn-lt"/>
                </a:endParaRPr>
              </a:p>
            </p:txBody>
          </p:sp>
          <p:sp>
            <p:nvSpPr>
              <p:cNvPr id="37" name="îsḻïḋè"/>
              <p:cNvSpPr/>
              <p:nvPr/>
            </p:nvSpPr>
            <p:spPr>
              <a:xfrm>
                <a:off x="9488977" y="4434923"/>
                <a:ext cx="1100106" cy="5185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50800" tIns="50800" rIns="50800" bIns="50800" anchor="ctr">
                <a:normAutofit/>
              </a:bodyPr>
              <a:lstStyle/>
              <a:p>
                <a:pPr lvl="0">
                  <a:defRPr sz="1800" b="0">
                    <a:solidFill>
                      <a:srgbClr val="000000"/>
                    </a:solidFill>
                  </a:defRPr>
                </a:pPr>
                <a:r>
                  <a:rPr lang="en-US" sz="240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30%</a:t>
                </a:r>
                <a:endParaRPr lang="en-US" sz="240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 flipH="1">
            <a:off x="8247005" y="-1270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1264900" y="661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4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1454" y="241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活动效果展望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86696863-1487-450b-aa64-e977ac5a91e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0337" y="2384884"/>
            <a:ext cx="10674527" cy="2952328"/>
            <a:chOff x="800337" y="2384884"/>
            <a:chExt cx="10674527" cy="2952328"/>
          </a:xfrm>
        </p:grpSpPr>
        <p:sp>
          <p:nvSpPr>
            <p:cNvPr id="6" name="îṥľïdè"/>
            <p:cNvSpPr/>
            <p:nvPr/>
          </p:nvSpPr>
          <p:spPr>
            <a:xfrm rot="20200808">
              <a:off x="6748021" y="2384884"/>
              <a:ext cx="491094" cy="2832913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îšlïḓe"/>
            <p:cNvSpPr/>
            <p:nvPr/>
          </p:nvSpPr>
          <p:spPr>
            <a:xfrm rot="19912810">
              <a:off x="5825658" y="2882916"/>
              <a:ext cx="491094" cy="245429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ṡ1íďe"/>
            <p:cNvSpPr/>
            <p:nvPr/>
          </p:nvSpPr>
          <p:spPr>
            <a:xfrm rot="19549434">
              <a:off x="4896375" y="2712658"/>
              <a:ext cx="491094" cy="212800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îşļiďê"/>
            <p:cNvSpPr/>
            <p:nvPr/>
          </p:nvSpPr>
          <p:spPr>
            <a:xfrm rot="19338709">
              <a:off x="3975931" y="3014257"/>
              <a:ext cx="491094" cy="199080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îS1íďé"/>
            <p:cNvSpPr/>
            <p:nvPr/>
          </p:nvSpPr>
          <p:spPr>
            <a:xfrm>
              <a:off x="3510724" y="3168900"/>
              <a:ext cx="491094" cy="1363022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200" b="1">
                  <a:cs typeface="+mn-ea"/>
                  <a:sym typeface="+mn-lt"/>
                </a:rPr>
                <a:t>标题文本预设</a:t>
              </a:r>
              <a:endParaRPr lang="zh-CN" altLang="en-US" sz="1200" b="1">
                <a:cs typeface="+mn-ea"/>
                <a:sym typeface="+mn-lt"/>
              </a:endParaRPr>
            </a:p>
          </p:txBody>
        </p:sp>
        <p:sp>
          <p:nvSpPr>
            <p:cNvPr id="11" name="íŝľíḍe"/>
            <p:cNvSpPr/>
            <p:nvPr/>
          </p:nvSpPr>
          <p:spPr>
            <a:xfrm>
              <a:off x="4435303" y="2851576"/>
              <a:ext cx="491094" cy="199766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zh-CN" altLang="en-US" sz="1600" b="1">
                <a:cs typeface="+mn-ea"/>
                <a:sym typeface="+mn-lt"/>
              </a:endParaRPr>
            </a:p>
          </p:txBody>
        </p:sp>
        <p:sp>
          <p:nvSpPr>
            <p:cNvPr id="12" name="iṣ1ídè"/>
            <p:cNvSpPr/>
            <p:nvPr/>
          </p:nvSpPr>
          <p:spPr>
            <a:xfrm>
              <a:off x="5359882" y="2998905"/>
              <a:ext cx="491094" cy="170300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zh-CN" altLang="en-US" sz="1400" b="1">
                <a:cs typeface="+mn-ea"/>
                <a:sym typeface="+mn-lt"/>
              </a:endParaRPr>
            </a:p>
          </p:txBody>
        </p:sp>
        <p:sp>
          <p:nvSpPr>
            <p:cNvPr id="13" name="í$ḻiḓè"/>
            <p:cNvSpPr/>
            <p:nvPr/>
          </p:nvSpPr>
          <p:spPr>
            <a:xfrm>
              <a:off x="6284461" y="2477589"/>
              <a:ext cx="491094" cy="274564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b="1">
                  <a:cs typeface="+mn-ea"/>
                  <a:sym typeface="+mn-lt"/>
                </a:rPr>
                <a:t>标题文本预设</a:t>
              </a:r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14" name="ïsļíďe"/>
            <p:cNvSpPr/>
            <p:nvPr/>
          </p:nvSpPr>
          <p:spPr>
            <a:xfrm rot="19634718">
              <a:off x="7678300" y="2445303"/>
              <a:ext cx="491094" cy="219628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ṣļîḋê"/>
            <p:cNvSpPr/>
            <p:nvPr/>
          </p:nvSpPr>
          <p:spPr>
            <a:xfrm>
              <a:off x="8143132" y="3188920"/>
              <a:ext cx="491094" cy="1322979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200" b="1">
                  <a:cs typeface="+mn-ea"/>
                  <a:sym typeface="+mn-lt"/>
                </a:rPr>
                <a:t>标题文本预设</a:t>
              </a:r>
              <a:endParaRPr lang="zh-CN" altLang="en-US" sz="1200" b="1">
                <a:cs typeface="+mn-ea"/>
                <a:sym typeface="+mn-lt"/>
              </a:endParaRPr>
            </a:p>
          </p:txBody>
        </p:sp>
        <p:sp>
          <p:nvSpPr>
            <p:cNvPr id="16" name="íśḻîḍê"/>
            <p:cNvSpPr/>
            <p:nvPr/>
          </p:nvSpPr>
          <p:spPr>
            <a:xfrm>
              <a:off x="7213796" y="2579586"/>
              <a:ext cx="491094" cy="254164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  <a:endParaRPr lang="zh-CN" altLang="en-US" sz="1600" b="1">
                <a:cs typeface="+mn-ea"/>
                <a:sym typeface="+mn-lt"/>
              </a:endParaRPr>
            </a:p>
          </p:txBody>
        </p:sp>
        <p:grpSp>
          <p:nvGrpSpPr>
            <p:cNvPr id="17" name="îṩľidê"/>
            <p:cNvGrpSpPr/>
            <p:nvPr/>
          </p:nvGrpSpPr>
          <p:grpSpPr>
            <a:xfrm>
              <a:off x="7861340" y="3404437"/>
              <a:ext cx="354563" cy="891945"/>
              <a:chOff x="8375751" y="2244862"/>
              <a:chExt cx="354563" cy="808615"/>
            </a:xfrm>
          </p:grpSpPr>
          <p:cxnSp>
            <p:nvCxnSpPr>
              <p:cNvPr id="27" name="Straight Connector 30"/>
              <p:cNvCxnSpPr/>
              <p:nvPr/>
            </p:nvCxnSpPr>
            <p:spPr>
              <a:xfrm>
                <a:off x="8730314" y="2244862"/>
                <a:ext cx="0" cy="808615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31"/>
              <p:cNvCxnSpPr/>
              <p:nvPr/>
            </p:nvCxnSpPr>
            <p:spPr>
              <a:xfrm>
                <a:off x="8375751" y="2649170"/>
                <a:ext cx="354563" cy="0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íŝḷïḍe"/>
            <p:cNvGrpSpPr/>
            <p:nvPr/>
          </p:nvGrpSpPr>
          <p:grpSpPr>
            <a:xfrm flipH="1">
              <a:off x="3933442" y="3404437"/>
              <a:ext cx="354563" cy="891945"/>
              <a:chOff x="8375751" y="2244862"/>
              <a:chExt cx="354563" cy="808615"/>
            </a:xfrm>
          </p:grpSpPr>
          <p:cxnSp>
            <p:nvCxnSpPr>
              <p:cNvPr id="25" name="Straight Connector 36"/>
              <p:cNvCxnSpPr/>
              <p:nvPr/>
            </p:nvCxnSpPr>
            <p:spPr>
              <a:xfrm>
                <a:off x="8730314" y="2244862"/>
                <a:ext cx="0" cy="808615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37"/>
              <p:cNvCxnSpPr/>
              <p:nvPr/>
            </p:nvCxnSpPr>
            <p:spPr>
              <a:xfrm>
                <a:off x="8375751" y="2649170"/>
                <a:ext cx="354563" cy="0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íSḷíḋé"/>
            <p:cNvGrpSpPr/>
            <p:nvPr/>
          </p:nvGrpSpPr>
          <p:grpSpPr>
            <a:xfrm>
              <a:off x="9115592" y="3404437"/>
              <a:ext cx="2359272" cy="866137"/>
              <a:chOff x="9209904" y="3456097"/>
              <a:chExt cx="2184288" cy="866137"/>
            </a:xfrm>
          </p:grpSpPr>
          <p:sp>
            <p:nvSpPr>
              <p:cNvPr id="23" name="îṩḻïḋè"/>
              <p:cNvSpPr txBox="1"/>
              <p:nvPr/>
            </p:nvSpPr>
            <p:spPr bwMode="auto">
              <a:xfrm>
                <a:off x="9209904" y="3456097"/>
                <a:ext cx="1283393" cy="309958"/>
              </a:xfrm>
              <a:prstGeom prst="rect">
                <a:avLst/>
              </a:prstGeom>
              <a:noFill/>
            </p:spPr>
            <p:txBody>
              <a:bodyPr wrap="none" lIns="216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4" name="iśḻiḓê"/>
              <p:cNvSpPr txBox="1"/>
              <p:nvPr/>
            </p:nvSpPr>
            <p:spPr bwMode="auto">
              <a:xfrm>
                <a:off x="9209904" y="3766055"/>
                <a:ext cx="2184288" cy="556179"/>
              </a:xfrm>
              <a:prstGeom prst="rect">
                <a:avLst/>
              </a:prstGeom>
              <a:noFill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íṥḻïḑé"/>
            <p:cNvGrpSpPr/>
            <p:nvPr/>
          </p:nvGrpSpPr>
          <p:grpSpPr>
            <a:xfrm>
              <a:off x="800337" y="3456097"/>
              <a:ext cx="2184288" cy="866137"/>
              <a:chOff x="800337" y="3456097"/>
              <a:chExt cx="2184288" cy="866137"/>
            </a:xfrm>
          </p:grpSpPr>
          <p:sp>
            <p:nvSpPr>
              <p:cNvPr id="21" name="ïṣľîḑê"/>
              <p:cNvSpPr txBox="1"/>
              <p:nvPr/>
            </p:nvSpPr>
            <p:spPr bwMode="auto">
              <a:xfrm>
                <a:off x="1671122" y="3456097"/>
                <a:ext cx="1313503" cy="309958"/>
              </a:xfrm>
              <a:prstGeom prst="rect">
                <a:avLst/>
              </a:prstGeom>
              <a:noFill/>
            </p:spPr>
            <p:txBody>
              <a:bodyPr wrap="none" lIns="90000" tIns="46800" rIns="144000" bIns="4680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2" name="ïşḷiḓê"/>
              <p:cNvSpPr txBox="1"/>
              <p:nvPr/>
            </p:nvSpPr>
            <p:spPr bwMode="auto">
              <a:xfrm>
                <a:off x="800337" y="3766055"/>
                <a:ext cx="2184288" cy="556179"/>
              </a:xfrm>
              <a:prstGeom prst="rect">
                <a:avLst/>
              </a:prstGeom>
              <a:noFill/>
            </p:spPr>
            <p:txBody>
              <a:bodyPr wrap="square" lIns="90000" tIns="46800" rIns="144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 flipH="1">
            <a:off x="8247005" y="-1270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1264900" y="661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4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1454" y="241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活动效果展望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665d8ac2-dbb8-4c19-86fb-4314ee80e65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47428" y="1563176"/>
            <a:ext cx="10362338" cy="4210268"/>
            <a:chOff x="947428" y="1563176"/>
            <a:chExt cx="10362338" cy="4210268"/>
          </a:xfrm>
        </p:grpSpPr>
        <p:grpSp>
          <p:nvGrpSpPr>
            <p:cNvPr id="6" name="isļiďè"/>
            <p:cNvGrpSpPr/>
            <p:nvPr/>
          </p:nvGrpSpPr>
          <p:grpSpPr>
            <a:xfrm>
              <a:off x="947428" y="1563176"/>
              <a:ext cx="8011248" cy="4103267"/>
              <a:chOff x="947428" y="1563176"/>
              <a:chExt cx="8011248" cy="4103267"/>
            </a:xfrm>
          </p:grpSpPr>
          <p:cxnSp>
            <p:nvCxnSpPr>
              <p:cNvPr id="28" name="直接箭头连接符 27"/>
              <p:cNvCxnSpPr>
                <a:stCxn id="16" idx="0"/>
              </p:cNvCxnSpPr>
              <p:nvPr/>
            </p:nvCxnSpPr>
            <p:spPr>
              <a:xfrm flipH="1" flipV="1">
                <a:off x="2771152" y="4752540"/>
                <a:ext cx="4411237" cy="3"/>
              </a:xfrm>
              <a:prstGeom prst="straightConnector1">
                <a:avLst/>
              </a:prstGeom>
              <a:ln w="19050"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/>
              <p:cNvCxnSpPr>
                <a:stCxn id="12" idx="0"/>
              </p:cNvCxnSpPr>
              <p:nvPr/>
            </p:nvCxnSpPr>
            <p:spPr>
              <a:xfrm flipH="1" flipV="1">
                <a:off x="2771152" y="3727402"/>
                <a:ext cx="5002880" cy="3"/>
              </a:xfrm>
              <a:prstGeom prst="straightConnector1">
                <a:avLst/>
              </a:prstGeom>
              <a:ln w="19050"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箭头连接符 29"/>
              <p:cNvCxnSpPr>
                <a:stCxn id="23" idx="1"/>
              </p:cNvCxnSpPr>
              <p:nvPr/>
            </p:nvCxnSpPr>
            <p:spPr>
              <a:xfrm flipH="1">
                <a:off x="2771153" y="2706500"/>
                <a:ext cx="5590285" cy="1"/>
              </a:xfrm>
              <a:prstGeom prst="straightConnector1">
                <a:avLst/>
              </a:prstGeom>
              <a:ln w="19050"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箭头连接符 30"/>
              <p:cNvCxnSpPr/>
              <p:nvPr/>
            </p:nvCxnSpPr>
            <p:spPr>
              <a:xfrm flipH="1">
                <a:off x="2771152" y="1685599"/>
                <a:ext cx="6187524" cy="0"/>
              </a:xfrm>
              <a:prstGeom prst="straightConnector1">
                <a:avLst/>
              </a:prstGeom>
              <a:ln w="19050"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išļïḓè"/>
              <p:cNvSpPr txBox="1"/>
              <p:nvPr/>
            </p:nvSpPr>
            <p:spPr>
              <a:xfrm>
                <a:off x="947428" y="4603258"/>
                <a:ext cx="1525785" cy="24484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íṣlïďê"/>
              <p:cNvSpPr/>
              <p:nvPr/>
            </p:nvSpPr>
            <p:spPr>
              <a:xfrm>
                <a:off x="947428" y="4911497"/>
                <a:ext cx="4087995" cy="75494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4" name="îŝļiďè"/>
              <p:cNvSpPr txBox="1"/>
              <p:nvPr/>
            </p:nvSpPr>
            <p:spPr>
              <a:xfrm>
                <a:off x="947428" y="3569071"/>
                <a:ext cx="1525785" cy="24484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îSľïďê"/>
              <p:cNvSpPr/>
              <p:nvPr/>
            </p:nvSpPr>
            <p:spPr>
              <a:xfrm>
                <a:off x="947428" y="3877310"/>
                <a:ext cx="4087995" cy="75494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6" name="ïsḻïḋè"/>
              <p:cNvSpPr txBox="1"/>
              <p:nvPr/>
            </p:nvSpPr>
            <p:spPr>
              <a:xfrm>
                <a:off x="947428" y="2534885"/>
                <a:ext cx="1525785" cy="24484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î$ḻíḑê"/>
              <p:cNvSpPr/>
              <p:nvPr/>
            </p:nvSpPr>
            <p:spPr>
              <a:xfrm>
                <a:off x="947428" y="2843124"/>
                <a:ext cx="4087996" cy="75494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8" name="î$ľîḑé"/>
              <p:cNvSpPr txBox="1"/>
              <p:nvPr/>
            </p:nvSpPr>
            <p:spPr>
              <a:xfrm>
                <a:off x="947428" y="1563176"/>
                <a:ext cx="1525785" cy="24484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ísļiďe"/>
              <p:cNvSpPr/>
              <p:nvPr/>
            </p:nvSpPr>
            <p:spPr>
              <a:xfrm>
                <a:off x="947428" y="1871415"/>
                <a:ext cx="4087995" cy="754946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此部分内容作为文字排版占位显示（建议使用主题字体）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如需更改请在（设置形状格式）菜单下（文本选项）中调整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iSḻídè"/>
            <p:cNvGrpSpPr/>
            <p:nvPr/>
          </p:nvGrpSpPr>
          <p:grpSpPr>
            <a:xfrm>
              <a:off x="5991073" y="1685599"/>
              <a:ext cx="5318693" cy="4087845"/>
              <a:chOff x="5991073" y="1685599"/>
              <a:chExt cx="5318693" cy="4087845"/>
            </a:xfrm>
          </p:grpSpPr>
          <p:sp>
            <p:nvSpPr>
              <p:cNvPr id="8" name="î$ľîḋê"/>
              <p:cNvSpPr/>
              <p:nvPr/>
            </p:nvSpPr>
            <p:spPr bwMode="auto">
              <a:xfrm>
                <a:off x="7182390" y="4752543"/>
                <a:ext cx="1180462" cy="1020901"/>
              </a:xfrm>
              <a:custGeom>
                <a:avLst/>
                <a:gdLst>
                  <a:gd name="T0" fmla="*/ 419 w 836"/>
                  <a:gd name="T1" fmla="*/ 723 h 723"/>
                  <a:gd name="T2" fmla="*/ 0 w 836"/>
                  <a:gd name="T3" fmla="*/ 0 h 723"/>
                  <a:gd name="T4" fmla="*/ 836 w 836"/>
                  <a:gd name="T5" fmla="*/ 0 h 723"/>
                  <a:gd name="T6" fmla="*/ 419 w 836"/>
                  <a:gd name="T7" fmla="*/ 723 h 723"/>
                  <a:gd name="T8" fmla="*/ 419 w 836"/>
                  <a:gd name="T9" fmla="*/ 723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6" h="723">
                    <a:moveTo>
                      <a:pt x="419" y="723"/>
                    </a:moveTo>
                    <a:lnTo>
                      <a:pt x="0" y="0"/>
                    </a:lnTo>
                    <a:lnTo>
                      <a:pt x="836" y="0"/>
                    </a:lnTo>
                    <a:lnTo>
                      <a:pt x="419" y="723"/>
                    </a:lnTo>
                    <a:lnTo>
                      <a:pt x="419" y="723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" name="ï$1îdé"/>
              <p:cNvSpPr/>
              <p:nvPr/>
            </p:nvSpPr>
            <p:spPr bwMode="auto">
              <a:xfrm>
                <a:off x="8362850" y="4752543"/>
                <a:ext cx="1177638" cy="1020901"/>
              </a:xfrm>
              <a:custGeom>
                <a:avLst/>
                <a:gdLst>
                  <a:gd name="T0" fmla="*/ 417 w 834"/>
                  <a:gd name="T1" fmla="*/ 723 h 723"/>
                  <a:gd name="T2" fmla="*/ 0 w 834"/>
                  <a:gd name="T3" fmla="*/ 0 h 723"/>
                  <a:gd name="T4" fmla="*/ 834 w 834"/>
                  <a:gd name="T5" fmla="*/ 0 h 723"/>
                  <a:gd name="T6" fmla="*/ 417 w 834"/>
                  <a:gd name="T7" fmla="*/ 723 h 723"/>
                  <a:gd name="T8" fmla="*/ 417 w 834"/>
                  <a:gd name="T9" fmla="*/ 723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723">
                    <a:moveTo>
                      <a:pt x="417" y="723"/>
                    </a:moveTo>
                    <a:lnTo>
                      <a:pt x="0" y="0"/>
                    </a:lnTo>
                    <a:lnTo>
                      <a:pt x="834" y="0"/>
                    </a:lnTo>
                    <a:lnTo>
                      <a:pt x="417" y="723"/>
                    </a:lnTo>
                    <a:lnTo>
                      <a:pt x="417" y="723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" name="íṩľïḋê"/>
              <p:cNvSpPr/>
              <p:nvPr/>
            </p:nvSpPr>
            <p:spPr bwMode="auto">
              <a:xfrm>
                <a:off x="7774032" y="2706503"/>
                <a:ext cx="1177638" cy="1020902"/>
              </a:xfrm>
              <a:custGeom>
                <a:avLst/>
                <a:gdLst>
                  <a:gd name="T0" fmla="*/ 417 w 834"/>
                  <a:gd name="T1" fmla="*/ 0 h 723"/>
                  <a:gd name="T2" fmla="*/ 0 w 834"/>
                  <a:gd name="T3" fmla="*/ 723 h 723"/>
                  <a:gd name="T4" fmla="*/ 834 w 834"/>
                  <a:gd name="T5" fmla="*/ 723 h 723"/>
                  <a:gd name="T6" fmla="*/ 417 w 834"/>
                  <a:gd name="T7" fmla="*/ 0 h 723"/>
                  <a:gd name="T8" fmla="*/ 417 w 834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723">
                    <a:moveTo>
                      <a:pt x="417" y="0"/>
                    </a:moveTo>
                    <a:lnTo>
                      <a:pt x="0" y="723"/>
                    </a:lnTo>
                    <a:lnTo>
                      <a:pt x="834" y="723"/>
                    </a:lnTo>
                    <a:lnTo>
                      <a:pt x="417" y="0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ï$1îḑê"/>
              <p:cNvSpPr/>
              <p:nvPr/>
            </p:nvSpPr>
            <p:spPr bwMode="auto">
              <a:xfrm>
                <a:off x="7774032" y="3727405"/>
                <a:ext cx="1177638" cy="1025138"/>
              </a:xfrm>
              <a:custGeom>
                <a:avLst/>
                <a:gdLst>
                  <a:gd name="T0" fmla="*/ 417 w 834"/>
                  <a:gd name="T1" fmla="*/ 726 h 726"/>
                  <a:gd name="T2" fmla="*/ 0 w 834"/>
                  <a:gd name="T3" fmla="*/ 0 h 726"/>
                  <a:gd name="T4" fmla="*/ 834 w 834"/>
                  <a:gd name="T5" fmla="*/ 0 h 726"/>
                  <a:gd name="T6" fmla="*/ 417 w 834"/>
                  <a:gd name="T7" fmla="*/ 726 h 726"/>
                  <a:gd name="T8" fmla="*/ 417 w 834"/>
                  <a:gd name="T9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726">
                    <a:moveTo>
                      <a:pt x="417" y="726"/>
                    </a:moveTo>
                    <a:lnTo>
                      <a:pt x="0" y="0"/>
                    </a:lnTo>
                    <a:lnTo>
                      <a:pt x="834" y="0"/>
                    </a:lnTo>
                    <a:lnTo>
                      <a:pt x="417" y="726"/>
                    </a:lnTo>
                    <a:lnTo>
                      <a:pt x="417" y="726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ïşļïḑé"/>
              <p:cNvSpPr/>
              <p:nvPr/>
            </p:nvSpPr>
            <p:spPr bwMode="auto">
              <a:xfrm>
                <a:off x="7182390" y="3727405"/>
                <a:ext cx="1180462" cy="1025138"/>
              </a:xfrm>
              <a:custGeom>
                <a:avLst/>
                <a:gdLst>
                  <a:gd name="T0" fmla="*/ 419 w 836"/>
                  <a:gd name="T1" fmla="*/ 0 h 726"/>
                  <a:gd name="T2" fmla="*/ 0 w 836"/>
                  <a:gd name="T3" fmla="*/ 726 h 726"/>
                  <a:gd name="T4" fmla="*/ 836 w 836"/>
                  <a:gd name="T5" fmla="*/ 726 h 726"/>
                  <a:gd name="T6" fmla="*/ 419 w 836"/>
                  <a:gd name="T7" fmla="*/ 0 h 726"/>
                  <a:gd name="T8" fmla="*/ 419 w 836"/>
                  <a:gd name="T9" fmla="*/ 0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6" h="726">
                    <a:moveTo>
                      <a:pt x="419" y="0"/>
                    </a:moveTo>
                    <a:lnTo>
                      <a:pt x="0" y="726"/>
                    </a:lnTo>
                    <a:lnTo>
                      <a:pt x="836" y="726"/>
                    </a:lnTo>
                    <a:lnTo>
                      <a:pt x="419" y="0"/>
                    </a:lnTo>
                    <a:lnTo>
                      <a:pt x="41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íṣ1ïde"/>
              <p:cNvSpPr/>
              <p:nvPr/>
            </p:nvSpPr>
            <p:spPr bwMode="auto">
              <a:xfrm>
                <a:off x="7774032" y="4752543"/>
                <a:ext cx="1177638" cy="1020901"/>
              </a:xfrm>
              <a:custGeom>
                <a:avLst/>
                <a:gdLst>
                  <a:gd name="T0" fmla="*/ 417 w 834"/>
                  <a:gd name="T1" fmla="*/ 0 h 723"/>
                  <a:gd name="T2" fmla="*/ 0 w 834"/>
                  <a:gd name="T3" fmla="*/ 723 h 723"/>
                  <a:gd name="T4" fmla="*/ 834 w 834"/>
                  <a:gd name="T5" fmla="*/ 723 h 723"/>
                  <a:gd name="T6" fmla="*/ 417 w 834"/>
                  <a:gd name="T7" fmla="*/ 0 h 723"/>
                  <a:gd name="T8" fmla="*/ 417 w 834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723">
                    <a:moveTo>
                      <a:pt x="417" y="0"/>
                    </a:moveTo>
                    <a:lnTo>
                      <a:pt x="0" y="723"/>
                    </a:lnTo>
                    <a:lnTo>
                      <a:pt x="834" y="723"/>
                    </a:lnTo>
                    <a:lnTo>
                      <a:pt x="417" y="0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išḻiḍè"/>
              <p:cNvSpPr/>
              <p:nvPr/>
            </p:nvSpPr>
            <p:spPr bwMode="auto">
              <a:xfrm>
                <a:off x="8362850" y="3727405"/>
                <a:ext cx="1177638" cy="1025138"/>
              </a:xfrm>
              <a:custGeom>
                <a:avLst/>
                <a:gdLst>
                  <a:gd name="T0" fmla="*/ 417 w 834"/>
                  <a:gd name="T1" fmla="*/ 0 h 726"/>
                  <a:gd name="T2" fmla="*/ 0 w 834"/>
                  <a:gd name="T3" fmla="*/ 726 h 726"/>
                  <a:gd name="T4" fmla="*/ 834 w 834"/>
                  <a:gd name="T5" fmla="*/ 726 h 726"/>
                  <a:gd name="T6" fmla="*/ 417 w 834"/>
                  <a:gd name="T7" fmla="*/ 0 h 726"/>
                  <a:gd name="T8" fmla="*/ 417 w 834"/>
                  <a:gd name="T9" fmla="*/ 0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726">
                    <a:moveTo>
                      <a:pt x="417" y="0"/>
                    </a:moveTo>
                    <a:lnTo>
                      <a:pt x="0" y="726"/>
                    </a:lnTo>
                    <a:lnTo>
                      <a:pt x="834" y="726"/>
                    </a:lnTo>
                    <a:lnTo>
                      <a:pt x="417" y="0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ïs1îḋe"/>
              <p:cNvSpPr/>
              <p:nvPr/>
            </p:nvSpPr>
            <p:spPr bwMode="auto">
              <a:xfrm>
                <a:off x="8951668" y="4752543"/>
                <a:ext cx="1180462" cy="1020901"/>
              </a:xfrm>
              <a:custGeom>
                <a:avLst/>
                <a:gdLst>
                  <a:gd name="T0" fmla="*/ 417 w 836"/>
                  <a:gd name="T1" fmla="*/ 0 h 723"/>
                  <a:gd name="T2" fmla="*/ 836 w 836"/>
                  <a:gd name="T3" fmla="*/ 723 h 723"/>
                  <a:gd name="T4" fmla="*/ 0 w 836"/>
                  <a:gd name="T5" fmla="*/ 723 h 723"/>
                  <a:gd name="T6" fmla="*/ 417 w 836"/>
                  <a:gd name="T7" fmla="*/ 0 h 723"/>
                  <a:gd name="T8" fmla="*/ 417 w 836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6" h="723">
                    <a:moveTo>
                      <a:pt x="417" y="0"/>
                    </a:moveTo>
                    <a:lnTo>
                      <a:pt x="836" y="723"/>
                    </a:lnTo>
                    <a:lnTo>
                      <a:pt x="0" y="723"/>
                    </a:lnTo>
                    <a:lnTo>
                      <a:pt x="417" y="0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íṥḻïḋê"/>
              <p:cNvSpPr/>
              <p:nvPr/>
            </p:nvSpPr>
            <p:spPr bwMode="auto">
              <a:xfrm>
                <a:off x="6593571" y="4752543"/>
                <a:ext cx="1180462" cy="1020901"/>
              </a:xfrm>
              <a:custGeom>
                <a:avLst/>
                <a:gdLst>
                  <a:gd name="T0" fmla="*/ 417 w 836"/>
                  <a:gd name="T1" fmla="*/ 0 h 723"/>
                  <a:gd name="T2" fmla="*/ 0 w 836"/>
                  <a:gd name="T3" fmla="*/ 723 h 723"/>
                  <a:gd name="T4" fmla="*/ 836 w 836"/>
                  <a:gd name="T5" fmla="*/ 723 h 723"/>
                  <a:gd name="T6" fmla="*/ 417 w 836"/>
                  <a:gd name="T7" fmla="*/ 0 h 723"/>
                  <a:gd name="T8" fmla="*/ 417 w 836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6" h="723">
                    <a:moveTo>
                      <a:pt x="417" y="0"/>
                    </a:moveTo>
                    <a:lnTo>
                      <a:pt x="0" y="723"/>
                    </a:lnTo>
                    <a:lnTo>
                      <a:pt x="836" y="723"/>
                    </a:lnTo>
                    <a:lnTo>
                      <a:pt x="417" y="0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ïşļîḓe"/>
              <p:cNvSpPr/>
              <p:nvPr/>
            </p:nvSpPr>
            <p:spPr bwMode="auto">
              <a:xfrm>
                <a:off x="10129304" y="4752543"/>
                <a:ext cx="1180462" cy="1020901"/>
              </a:xfrm>
              <a:custGeom>
                <a:avLst/>
                <a:gdLst>
                  <a:gd name="T0" fmla="*/ 417 w 836"/>
                  <a:gd name="T1" fmla="*/ 0 h 723"/>
                  <a:gd name="T2" fmla="*/ 0 w 836"/>
                  <a:gd name="T3" fmla="*/ 723 h 723"/>
                  <a:gd name="T4" fmla="*/ 836 w 836"/>
                  <a:gd name="T5" fmla="*/ 723 h 723"/>
                  <a:gd name="T6" fmla="*/ 417 w 836"/>
                  <a:gd name="T7" fmla="*/ 0 h 723"/>
                  <a:gd name="T8" fmla="*/ 417 w 836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6" h="723">
                    <a:moveTo>
                      <a:pt x="417" y="0"/>
                    </a:moveTo>
                    <a:lnTo>
                      <a:pt x="0" y="723"/>
                    </a:lnTo>
                    <a:lnTo>
                      <a:pt x="836" y="723"/>
                    </a:lnTo>
                    <a:lnTo>
                      <a:pt x="417" y="0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ísļídè"/>
              <p:cNvSpPr/>
              <p:nvPr/>
            </p:nvSpPr>
            <p:spPr bwMode="auto">
              <a:xfrm rot="10800000">
                <a:off x="8957317" y="2706501"/>
                <a:ext cx="1177638" cy="1020901"/>
              </a:xfrm>
              <a:custGeom>
                <a:avLst/>
                <a:gdLst>
                  <a:gd name="T0" fmla="*/ 417 w 834"/>
                  <a:gd name="T1" fmla="*/ 723 h 723"/>
                  <a:gd name="T2" fmla="*/ 0 w 834"/>
                  <a:gd name="T3" fmla="*/ 0 h 723"/>
                  <a:gd name="T4" fmla="*/ 834 w 834"/>
                  <a:gd name="T5" fmla="*/ 0 h 723"/>
                  <a:gd name="T6" fmla="*/ 417 w 834"/>
                  <a:gd name="T7" fmla="*/ 723 h 723"/>
                  <a:gd name="T8" fmla="*/ 417 w 834"/>
                  <a:gd name="T9" fmla="*/ 723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723">
                    <a:moveTo>
                      <a:pt x="417" y="723"/>
                    </a:moveTo>
                    <a:lnTo>
                      <a:pt x="0" y="0"/>
                    </a:lnTo>
                    <a:lnTo>
                      <a:pt x="834" y="0"/>
                    </a:lnTo>
                    <a:lnTo>
                      <a:pt x="417" y="723"/>
                    </a:lnTo>
                    <a:lnTo>
                      <a:pt x="417" y="72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îṩlíḓè"/>
              <p:cNvSpPr/>
              <p:nvPr/>
            </p:nvSpPr>
            <p:spPr bwMode="auto">
              <a:xfrm rot="10800000">
                <a:off x="9546136" y="4752540"/>
                <a:ext cx="1177638" cy="1020902"/>
              </a:xfrm>
              <a:custGeom>
                <a:avLst/>
                <a:gdLst>
                  <a:gd name="T0" fmla="*/ 417 w 834"/>
                  <a:gd name="T1" fmla="*/ 0 h 723"/>
                  <a:gd name="T2" fmla="*/ 0 w 834"/>
                  <a:gd name="T3" fmla="*/ 723 h 723"/>
                  <a:gd name="T4" fmla="*/ 834 w 834"/>
                  <a:gd name="T5" fmla="*/ 723 h 723"/>
                  <a:gd name="T6" fmla="*/ 417 w 834"/>
                  <a:gd name="T7" fmla="*/ 0 h 723"/>
                  <a:gd name="T8" fmla="*/ 417 w 834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723">
                    <a:moveTo>
                      <a:pt x="417" y="0"/>
                    </a:moveTo>
                    <a:lnTo>
                      <a:pt x="0" y="723"/>
                    </a:lnTo>
                    <a:lnTo>
                      <a:pt x="834" y="723"/>
                    </a:lnTo>
                    <a:lnTo>
                      <a:pt x="417" y="0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ïṧḷïďè"/>
              <p:cNvSpPr/>
              <p:nvPr/>
            </p:nvSpPr>
            <p:spPr bwMode="auto">
              <a:xfrm rot="10800000">
                <a:off x="9546136" y="3727403"/>
                <a:ext cx="1177638" cy="1025138"/>
              </a:xfrm>
              <a:custGeom>
                <a:avLst/>
                <a:gdLst>
                  <a:gd name="T0" fmla="*/ 417 w 834"/>
                  <a:gd name="T1" fmla="*/ 726 h 726"/>
                  <a:gd name="T2" fmla="*/ 0 w 834"/>
                  <a:gd name="T3" fmla="*/ 0 h 726"/>
                  <a:gd name="T4" fmla="*/ 834 w 834"/>
                  <a:gd name="T5" fmla="*/ 0 h 726"/>
                  <a:gd name="T6" fmla="*/ 417 w 834"/>
                  <a:gd name="T7" fmla="*/ 726 h 726"/>
                  <a:gd name="T8" fmla="*/ 417 w 834"/>
                  <a:gd name="T9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726">
                    <a:moveTo>
                      <a:pt x="417" y="726"/>
                    </a:moveTo>
                    <a:lnTo>
                      <a:pt x="0" y="0"/>
                    </a:lnTo>
                    <a:lnTo>
                      <a:pt x="834" y="0"/>
                    </a:lnTo>
                    <a:lnTo>
                      <a:pt x="417" y="726"/>
                    </a:lnTo>
                    <a:lnTo>
                      <a:pt x="417" y="72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î$ḷíḍe"/>
              <p:cNvSpPr/>
              <p:nvPr/>
            </p:nvSpPr>
            <p:spPr bwMode="auto">
              <a:xfrm rot="10800000">
                <a:off x="8957317" y="3727403"/>
                <a:ext cx="1177638" cy="1025138"/>
              </a:xfrm>
              <a:custGeom>
                <a:avLst/>
                <a:gdLst>
                  <a:gd name="T0" fmla="*/ 417 w 834"/>
                  <a:gd name="T1" fmla="*/ 0 h 726"/>
                  <a:gd name="T2" fmla="*/ 0 w 834"/>
                  <a:gd name="T3" fmla="*/ 726 h 726"/>
                  <a:gd name="T4" fmla="*/ 834 w 834"/>
                  <a:gd name="T5" fmla="*/ 726 h 726"/>
                  <a:gd name="T6" fmla="*/ 417 w 834"/>
                  <a:gd name="T7" fmla="*/ 0 h 726"/>
                  <a:gd name="T8" fmla="*/ 417 w 834"/>
                  <a:gd name="T9" fmla="*/ 0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726">
                    <a:moveTo>
                      <a:pt x="417" y="0"/>
                    </a:moveTo>
                    <a:lnTo>
                      <a:pt x="0" y="726"/>
                    </a:lnTo>
                    <a:lnTo>
                      <a:pt x="834" y="726"/>
                    </a:lnTo>
                    <a:lnTo>
                      <a:pt x="417" y="0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îṣľíďe"/>
              <p:cNvSpPr/>
              <p:nvPr/>
            </p:nvSpPr>
            <p:spPr bwMode="auto">
              <a:xfrm rot="10800000">
                <a:off x="8365674" y="2706501"/>
                <a:ext cx="1180462" cy="1020901"/>
              </a:xfrm>
              <a:custGeom>
                <a:avLst/>
                <a:gdLst>
                  <a:gd name="T0" fmla="*/ 417 w 836"/>
                  <a:gd name="T1" fmla="*/ 0 h 723"/>
                  <a:gd name="T2" fmla="*/ 836 w 836"/>
                  <a:gd name="T3" fmla="*/ 723 h 723"/>
                  <a:gd name="T4" fmla="*/ 0 w 836"/>
                  <a:gd name="T5" fmla="*/ 723 h 723"/>
                  <a:gd name="T6" fmla="*/ 417 w 836"/>
                  <a:gd name="T7" fmla="*/ 0 h 723"/>
                  <a:gd name="T8" fmla="*/ 417 w 836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6" h="723">
                    <a:moveTo>
                      <a:pt x="417" y="0"/>
                    </a:moveTo>
                    <a:lnTo>
                      <a:pt x="836" y="723"/>
                    </a:lnTo>
                    <a:lnTo>
                      <a:pt x="0" y="723"/>
                    </a:lnTo>
                    <a:lnTo>
                      <a:pt x="417" y="0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íṡ1ïďè"/>
              <p:cNvSpPr/>
              <p:nvPr/>
            </p:nvSpPr>
            <p:spPr bwMode="auto">
              <a:xfrm>
                <a:off x="8361438" y="1685599"/>
                <a:ext cx="1180462" cy="1020901"/>
              </a:xfrm>
              <a:custGeom>
                <a:avLst/>
                <a:gdLst>
                  <a:gd name="T0" fmla="*/ 417 w 836"/>
                  <a:gd name="T1" fmla="*/ 0 h 723"/>
                  <a:gd name="T2" fmla="*/ 0 w 836"/>
                  <a:gd name="T3" fmla="*/ 723 h 723"/>
                  <a:gd name="T4" fmla="*/ 836 w 836"/>
                  <a:gd name="T5" fmla="*/ 723 h 723"/>
                  <a:gd name="T6" fmla="*/ 417 w 836"/>
                  <a:gd name="T7" fmla="*/ 0 h 723"/>
                  <a:gd name="T8" fmla="*/ 417 w 836"/>
                  <a:gd name="T9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6" h="723">
                    <a:moveTo>
                      <a:pt x="417" y="0"/>
                    </a:moveTo>
                    <a:lnTo>
                      <a:pt x="0" y="723"/>
                    </a:lnTo>
                    <a:lnTo>
                      <a:pt x="836" y="723"/>
                    </a:lnTo>
                    <a:lnTo>
                      <a:pt x="417" y="0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îṥḻîḋê"/>
              <p:cNvSpPr/>
              <p:nvPr/>
            </p:nvSpPr>
            <p:spPr bwMode="auto">
              <a:xfrm>
                <a:off x="7182390" y="2935422"/>
                <a:ext cx="487209" cy="488348"/>
              </a:xfrm>
              <a:custGeom>
                <a:avLst/>
                <a:gdLst>
                  <a:gd name="T0" fmla="*/ 103 w 181"/>
                  <a:gd name="T1" fmla="*/ 23 h 181"/>
                  <a:gd name="T2" fmla="*/ 23 w 181"/>
                  <a:gd name="T3" fmla="*/ 23 h 181"/>
                  <a:gd name="T4" fmla="*/ 23 w 181"/>
                  <a:gd name="T5" fmla="*/ 103 h 181"/>
                  <a:gd name="T6" fmla="*/ 95 w 181"/>
                  <a:gd name="T7" fmla="*/ 110 h 181"/>
                  <a:gd name="T8" fmla="*/ 97 w 181"/>
                  <a:gd name="T9" fmla="*/ 113 h 181"/>
                  <a:gd name="T10" fmla="*/ 97 w 181"/>
                  <a:gd name="T11" fmla="*/ 114 h 181"/>
                  <a:gd name="T12" fmla="*/ 97 w 181"/>
                  <a:gd name="T13" fmla="*/ 122 h 181"/>
                  <a:gd name="T14" fmla="*/ 153 w 181"/>
                  <a:gd name="T15" fmla="*/ 178 h 181"/>
                  <a:gd name="T16" fmla="*/ 161 w 181"/>
                  <a:gd name="T17" fmla="*/ 178 h 181"/>
                  <a:gd name="T18" fmla="*/ 162 w 181"/>
                  <a:gd name="T19" fmla="*/ 178 h 181"/>
                  <a:gd name="T20" fmla="*/ 162 w 181"/>
                  <a:gd name="T21" fmla="*/ 178 h 181"/>
                  <a:gd name="T22" fmla="*/ 168 w 181"/>
                  <a:gd name="T23" fmla="*/ 178 h 181"/>
                  <a:gd name="T24" fmla="*/ 178 w 181"/>
                  <a:gd name="T25" fmla="*/ 168 h 181"/>
                  <a:gd name="T26" fmla="*/ 178 w 181"/>
                  <a:gd name="T27" fmla="*/ 163 h 181"/>
                  <a:gd name="T28" fmla="*/ 178 w 181"/>
                  <a:gd name="T29" fmla="*/ 162 h 181"/>
                  <a:gd name="T30" fmla="*/ 178 w 181"/>
                  <a:gd name="T31" fmla="*/ 161 h 181"/>
                  <a:gd name="T32" fmla="*/ 178 w 181"/>
                  <a:gd name="T33" fmla="*/ 153 h 181"/>
                  <a:gd name="T34" fmla="*/ 122 w 181"/>
                  <a:gd name="T35" fmla="*/ 97 h 181"/>
                  <a:gd name="T36" fmla="*/ 113 w 181"/>
                  <a:gd name="T37" fmla="*/ 97 h 181"/>
                  <a:gd name="T38" fmla="*/ 113 w 181"/>
                  <a:gd name="T39" fmla="*/ 97 h 181"/>
                  <a:gd name="T40" fmla="*/ 110 w 181"/>
                  <a:gd name="T41" fmla="*/ 95 h 181"/>
                  <a:gd name="T42" fmla="*/ 103 w 181"/>
                  <a:gd name="T43" fmla="*/ 23 h 181"/>
                  <a:gd name="T44" fmla="*/ 35 w 181"/>
                  <a:gd name="T45" fmla="*/ 35 h 181"/>
                  <a:gd name="T46" fmla="*/ 91 w 181"/>
                  <a:gd name="T47" fmla="*/ 35 h 181"/>
                  <a:gd name="T48" fmla="*/ 91 w 181"/>
                  <a:gd name="T49" fmla="*/ 91 h 181"/>
                  <a:gd name="T50" fmla="*/ 35 w 181"/>
                  <a:gd name="T51" fmla="*/ 92 h 181"/>
                  <a:gd name="T52" fmla="*/ 35 w 181"/>
                  <a:gd name="T53" fmla="*/ 3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1" h="181">
                    <a:moveTo>
                      <a:pt x="103" y="23"/>
                    </a:moveTo>
                    <a:cubicBezTo>
                      <a:pt x="81" y="0"/>
                      <a:pt x="45" y="0"/>
                      <a:pt x="23" y="23"/>
                    </a:cubicBezTo>
                    <a:cubicBezTo>
                      <a:pt x="0" y="45"/>
                      <a:pt x="0" y="81"/>
                      <a:pt x="23" y="103"/>
                    </a:cubicBezTo>
                    <a:cubicBezTo>
                      <a:pt x="42" y="123"/>
                      <a:pt x="72" y="125"/>
                      <a:pt x="95" y="110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94" y="116"/>
                      <a:pt x="94" y="120"/>
                      <a:pt x="97" y="122"/>
                    </a:cubicBezTo>
                    <a:cubicBezTo>
                      <a:pt x="153" y="178"/>
                      <a:pt x="153" y="178"/>
                      <a:pt x="153" y="178"/>
                    </a:cubicBezTo>
                    <a:cubicBezTo>
                      <a:pt x="155" y="181"/>
                      <a:pt x="159" y="181"/>
                      <a:pt x="161" y="178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64" y="180"/>
                      <a:pt x="166" y="180"/>
                      <a:pt x="168" y="178"/>
                    </a:cubicBezTo>
                    <a:cubicBezTo>
                      <a:pt x="178" y="168"/>
                      <a:pt x="178" y="168"/>
                      <a:pt x="178" y="168"/>
                    </a:cubicBezTo>
                    <a:cubicBezTo>
                      <a:pt x="180" y="166"/>
                      <a:pt x="180" y="164"/>
                      <a:pt x="178" y="163"/>
                    </a:cubicBezTo>
                    <a:cubicBezTo>
                      <a:pt x="178" y="162"/>
                      <a:pt x="178" y="162"/>
                      <a:pt x="178" y="162"/>
                    </a:cubicBezTo>
                    <a:cubicBezTo>
                      <a:pt x="178" y="161"/>
                      <a:pt x="178" y="161"/>
                      <a:pt x="178" y="161"/>
                    </a:cubicBezTo>
                    <a:cubicBezTo>
                      <a:pt x="181" y="159"/>
                      <a:pt x="181" y="155"/>
                      <a:pt x="178" y="153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0" y="94"/>
                      <a:pt x="116" y="94"/>
                      <a:pt x="113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0" y="95"/>
                      <a:pt x="110" y="95"/>
                      <a:pt x="110" y="95"/>
                    </a:cubicBezTo>
                    <a:cubicBezTo>
                      <a:pt x="125" y="73"/>
                      <a:pt x="123" y="42"/>
                      <a:pt x="103" y="23"/>
                    </a:cubicBezTo>
                    <a:moveTo>
                      <a:pt x="35" y="35"/>
                    </a:moveTo>
                    <a:cubicBezTo>
                      <a:pt x="50" y="19"/>
                      <a:pt x="76" y="19"/>
                      <a:pt x="91" y="35"/>
                    </a:cubicBezTo>
                    <a:cubicBezTo>
                      <a:pt x="107" y="50"/>
                      <a:pt x="107" y="76"/>
                      <a:pt x="91" y="91"/>
                    </a:cubicBezTo>
                    <a:cubicBezTo>
                      <a:pt x="76" y="107"/>
                      <a:pt x="50" y="107"/>
                      <a:pt x="35" y="92"/>
                    </a:cubicBezTo>
                    <a:cubicBezTo>
                      <a:pt x="19" y="76"/>
                      <a:pt x="19" y="50"/>
                      <a:pt x="35" y="3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îşḷîdé"/>
              <p:cNvSpPr/>
              <p:nvPr/>
            </p:nvSpPr>
            <p:spPr bwMode="auto">
              <a:xfrm>
                <a:off x="5991073" y="4935541"/>
                <a:ext cx="511114" cy="545265"/>
              </a:xfrm>
              <a:custGeom>
                <a:avLst/>
                <a:gdLst>
                  <a:gd name="T0" fmla="*/ 34 w 190"/>
                  <a:gd name="T1" fmla="*/ 145 h 202"/>
                  <a:gd name="T2" fmla="*/ 78 w 190"/>
                  <a:gd name="T3" fmla="*/ 30 h 202"/>
                  <a:gd name="T4" fmla="*/ 181 w 190"/>
                  <a:gd name="T5" fmla="*/ 60 h 202"/>
                  <a:gd name="T6" fmla="*/ 127 w 190"/>
                  <a:gd name="T7" fmla="*/ 109 h 202"/>
                  <a:gd name="T8" fmla="*/ 69 w 190"/>
                  <a:gd name="T9" fmla="*/ 39 h 202"/>
                  <a:gd name="T10" fmla="*/ 78 w 190"/>
                  <a:gd name="T11" fmla="*/ 47 h 202"/>
                  <a:gd name="T12" fmla="*/ 127 w 190"/>
                  <a:gd name="T13" fmla="*/ 103 h 202"/>
                  <a:gd name="T14" fmla="*/ 173 w 190"/>
                  <a:gd name="T15" fmla="*/ 75 h 202"/>
                  <a:gd name="T16" fmla="*/ 177 w 190"/>
                  <a:gd name="T17" fmla="*/ 65 h 202"/>
                  <a:gd name="T18" fmla="*/ 175 w 190"/>
                  <a:gd name="T19" fmla="*/ 69 h 202"/>
                  <a:gd name="T20" fmla="*/ 78 w 190"/>
                  <a:gd name="T21" fmla="*/ 44 h 202"/>
                  <a:gd name="T22" fmla="*/ 79 w 190"/>
                  <a:gd name="T23" fmla="*/ 36 h 202"/>
                  <a:gd name="T24" fmla="*/ 76 w 190"/>
                  <a:gd name="T25" fmla="*/ 46 h 202"/>
                  <a:gd name="T26" fmla="*/ 96 w 190"/>
                  <a:gd name="T27" fmla="*/ 64 h 202"/>
                  <a:gd name="T28" fmla="*/ 143 w 190"/>
                  <a:gd name="T29" fmla="*/ 187 h 202"/>
                  <a:gd name="T30" fmla="*/ 190 w 190"/>
                  <a:gd name="T31" fmla="*/ 185 h 202"/>
                  <a:gd name="T32" fmla="*/ 121 w 190"/>
                  <a:gd name="T33" fmla="*/ 197 h 202"/>
                  <a:gd name="T34" fmla="*/ 93 w 190"/>
                  <a:gd name="T35" fmla="*/ 173 h 202"/>
                  <a:gd name="T36" fmla="*/ 87 w 190"/>
                  <a:gd name="T37" fmla="*/ 150 h 202"/>
                  <a:gd name="T38" fmla="*/ 127 w 190"/>
                  <a:gd name="T39" fmla="*/ 113 h 202"/>
                  <a:gd name="T40" fmla="*/ 189 w 190"/>
                  <a:gd name="T41" fmla="*/ 142 h 202"/>
                  <a:gd name="T42" fmla="*/ 190 w 190"/>
                  <a:gd name="T43" fmla="*/ 185 h 202"/>
                  <a:gd name="T44" fmla="*/ 179 w 190"/>
                  <a:gd name="T45" fmla="*/ 139 h 202"/>
                  <a:gd name="T46" fmla="*/ 180 w 190"/>
                  <a:gd name="T47" fmla="*/ 143 h 202"/>
                  <a:gd name="T48" fmla="*/ 92 w 190"/>
                  <a:gd name="T49" fmla="*/ 159 h 202"/>
                  <a:gd name="T50" fmla="*/ 89 w 190"/>
                  <a:gd name="T51" fmla="*/ 160 h 202"/>
                  <a:gd name="T52" fmla="*/ 94 w 190"/>
                  <a:gd name="T53" fmla="*/ 164 h 202"/>
                  <a:gd name="T54" fmla="*/ 136 w 190"/>
                  <a:gd name="T55" fmla="*/ 194 h 202"/>
                  <a:gd name="T56" fmla="*/ 179 w 190"/>
                  <a:gd name="T57" fmla="*/ 148 h 202"/>
                  <a:gd name="T58" fmla="*/ 183 w 190"/>
                  <a:gd name="T59" fmla="*/ 143 h 202"/>
                  <a:gd name="T60" fmla="*/ 52 w 190"/>
                  <a:gd name="T61" fmla="*/ 165 h 202"/>
                  <a:gd name="T62" fmla="*/ 12 w 190"/>
                  <a:gd name="T63" fmla="*/ 140 h 202"/>
                  <a:gd name="T64" fmla="*/ 7 w 190"/>
                  <a:gd name="T65" fmla="*/ 137 h 202"/>
                  <a:gd name="T66" fmla="*/ 8 w 190"/>
                  <a:gd name="T67" fmla="*/ 132 h 202"/>
                  <a:gd name="T68" fmla="*/ 11 w 190"/>
                  <a:gd name="T69" fmla="*/ 139 h 202"/>
                  <a:gd name="T70" fmla="*/ 95 w 190"/>
                  <a:gd name="T71" fmla="*/ 109 h 202"/>
                  <a:gd name="T72" fmla="*/ 98 w 190"/>
                  <a:gd name="T73" fmla="*/ 109 h 202"/>
                  <a:gd name="T74" fmla="*/ 95 w 190"/>
                  <a:gd name="T75" fmla="*/ 115 h 202"/>
                  <a:gd name="T76" fmla="*/ 104 w 190"/>
                  <a:gd name="T77" fmla="*/ 109 h 202"/>
                  <a:gd name="T78" fmla="*/ 52 w 190"/>
                  <a:gd name="T79" fmla="*/ 73 h 202"/>
                  <a:gd name="T80" fmla="*/ 2 w 190"/>
                  <a:gd name="T81" fmla="*/ 129 h 202"/>
                  <a:gd name="T82" fmla="*/ 52 w 190"/>
                  <a:gd name="T83" fmla="*/ 171 h 202"/>
                  <a:gd name="T84" fmla="*/ 79 w 190"/>
                  <a:gd name="T85" fmla="*/ 16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0" h="202">
                    <a:moveTo>
                      <a:pt x="80" y="130"/>
                    </a:moveTo>
                    <a:cubicBezTo>
                      <a:pt x="83" y="141"/>
                      <a:pt x="76" y="153"/>
                      <a:pt x="63" y="157"/>
                    </a:cubicBezTo>
                    <a:cubicBezTo>
                      <a:pt x="50" y="161"/>
                      <a:pt x="37" y="155"/>
                      <a:pt x="34" y="145"/>
                    </a:cubicBezTo>
                    <a:lnTo>
                      <a:pt x="80" y="130"/>
                    </a:lnTo>
                    <a:close/>
                    <a:moveTo>
                      <a:pt x="69" y="39"/>
                    </a:moveTo>
                    <a:cubicBezTo>
                      <a:pt x="70" y="34"/>
                      <a:pt x="74" y="30"/>
                      <a:pt x="78" y="30"/>
                    </a:cubicBezTo>
                    <a:cubicBezTo>
                      <a:pt x="88" y="12"/>
                      <a:pt x="106" y="0"/>
                      <a:pt x="126" y="0"/>
                    </a:cubicBezTo>
                    <a:cubicBezTo>
                      <a:pt x="132" y="0"/>
                      <a:pt x="137" y="1"/>
                      <a:pt x="142" y="3"/>
                    </a:cubicBezTo>
                    <a:cubicBezTo>
                      <a:pt x="167" y="10"/>
                      <a:pt x="183" y="34"/>
                      <a:pt x="181" y="60"/>
                    </a:cubicBezTo>
                    <a:cubicBezTo>
                      <a:pt x="184" y="62"/>
                      <a:pt x="185" y="67"/>
                      <a:pt x="184" y="72"/>
                    </a:cubicBezTo>
                    <a:cubicBezTo>
                      <a:pt x="182" y="78"/>
                      <a:pt x="178" y="81"/>
                      <a:pt x="174" y="81"/>
                    </a:cubicBezTo>
                    <a:cubicBezTo>
                      <a:pt x="164" y="98"/>
                      <a:pt x="146" y="109"/>
                      <a:pt x="127" y="109"/>
                    </a:cubicBezTo>
                    <a:cubicBezTo>
                      <a:pt x="121" y="109"/>
                      <a:pt x="116" y="108"/>
                      <a:pt x="111" y="107"/>
                    </a:cubicBezTo>
                    <a:cubicBezTo>
                      <a:pt x="87" y="100"/>
                      <a:pt x="71" y="77"/>
                      <a:pt x="72" y="51"/>
                    </a:cubicBezTo>
                    <a:cubicBezTo>
                      <a:pt x="69" y="49"/>
                      <a:pt x="67" y="44"/>
                      <a:pt x="69" y="39"/>
                    </a:cubicBezTo>
                    <a:close/>
                    <a:moveTo>
                      <a:pt x="76" y="46"/>
                    </a:moveTo>
                    <a:cubicBezTo>
                      <a:pt x="76" y="46"/>
                      <a:pt x="76" y="46"/>
                      <a:pt x="76" y="46"/>
                    </a:cubicBezTo>
                    <a:cubicBezTo>
                      <a:pt x="77" y="46"/>
                      <a:pt x="78" y="46"/>
                      <a:pt x="78" y="47"/>
                    </a:cubicBezTo>
                    <a:cubicBezTo>
                      <a:pt x="78" y="47"/>
                      <a:pt x="79" y="48"/>
                      <a:pt x="79" y="49"/>
                    </a:cubicBezTo>
                    <a:cubicBezTo>
                      <a:pt x="76" y="72"/>
                      <a:pt x="90" y="94"/>
                      <a:pt x="113" y="101"/>
                    </a:cubicBezTo>
                    <a:cubicBezTo>
                      <a:pt x="117" y="102"/>
                      <a:pt x="122" y="103"/>
                      <a:pt x="127" y="103"/>
                    </a:cubicBezTo>
                    <a:cubicBezTo>
                      <a:pt x="145" y="103"/>
                      <a:pt x="162" y="92"/>
                      <a:pt x="170" y="75"/>
                    </a:cubicBezTo>
                    <a:cubicBezTo>
                      <a:pt x="170" y="75"/>
                      <a:pt x="171" y="74"/>
                      <a:pt x="171" y="74"/>
                    </a:cubicBezTo>
                    <a:cubicBezTo>
                      <a:pt x="172" y="74"/>
                      <a:pt x="173" y="74"/>
                      <a:pt x="173" y="75"/>
                    </a:cubicBezTo>
                    <a:cubicBezTo>
                      <a:pt x="173" y="75"/>
                      <a:pt x="174" y="75"/>
                      <a:pt x="174" y="75"/>
                    </a:cubicBezTo>
                    <a:cubicBezTo>
                      <a:pt x="175" y="75"/>
                      <a:pt x="177" y="73"/>
                      <a:pt x="178" y="71"/>
                    </a:cubicBezTo>
                    <a:cubicBezTo>
                      <a:pt x="179" y="68"/>
                      <a:pt x="178" y="65"/>
                      <a:pt x="177" y="65"/>
                    </a:cubicBezTo>
                    <a:cubicBezTo>
                      <a:pt x="177" y="65"/>
                      <a:pt x="176" y="65"/>
                      <a:pt x="176" y="65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5" y="66"/>
                      <a:pt x="175" y="67"/>
                      <a:pt x="175" y="69"/>
                    </a:cubicBezTo>
                    <a:cubicBezTo>
                      <a:pt x="174" y="70"/>
                      <a:pt x="174" y="71"/>
                      <a:pt x="174" y="72"/>
                    </a:cubicBezTo>
                    <a:cubicBezTo>
                      <a:pt x="155" y="63"/>
                      <a:pt x="141" y="46"/>
                      <a:pt x="135" y="27"/>
                    </a:cubicBezTo>
                    <a:cubicBezTo>
                      <a:pt x="119" y="40"/>
                      <a:pt x="99" y="46"/>
                      <a:pt x="78" y="44"/>
                    </a:cubicBezTo>
                    <a:cubicBezTo>
                      <a:pt x="78" y="43"/>
                      <a:pt x="78" y="42"/>
                      <a:pt x="79" y="41"/>
                    </a:cubicBezTo>
                    <a:cubicBezTo>
                      <a:pt x="79" y="39"/>
                      <a:pt x="79" y="38"/>
                      <a:pt x="80" y="37"/>
                    </a:cubicBezTo>
                    <a:cubicBezTo>
                      <a:pt x="80" y="36"/>
                      <a:pt x="79" y="36"/>
                      <a:pt x="79" y="36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77" y="36"/>
                      <a:pt x="76" y="38"/>
                      <a:pt x="75" y="40"/>
                    </a:cubicBezTo>
                    <a:cubicBezTo>
                      <a:pt x="74" y="43"/>
                      <a:pt x="75" y="46"/>
                      <a:pt x="76" y="46"/>
                    </a:cubicBezTo>
                    <a:close/>
                    <a:moveTo>
                      <a:pt x="115" y="94"/>
                    </a:moveTo>
                    <a:cubicBezTo>
                      <a:pt x="130" y="98"/>
                      <a:pt x="144" y="91"/>
                      <a:pt x="147" y="79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2" y="76"/>
                      <a:pt x="101" y="89"/>
                      <a:pt x="115" y="94"/>
                    </a:cubicBezTo>
                    <a:close/>
                    <a:moveTo>
                      <a:pt x="115" y="171"/>
                    </a:moveTo>
                    <a:cubicBezTo>
                      <a:pt x="117" y="182"/>
                      <a:pt x="130" y="189"/>
                      <a:pt x="143" y="187"/>
                    </a:cubicBezTo>
                    <a:cubicBezTo>
                      <a:pt x="156" y="184"/>
                      <a:pt x="165" y="173"/>
                      <a:pt x="163" y="162"/>
                    </a:cubicBezTo>
                    <a:lnTo>
                      <a:pt x="115" y="171"/>
                    </a:lnTo>
                    <a:close/>
                    <a:moveTo>
                      <a:pt x="190" y="185"/>
                    </a:moveTo>
                    <a:cubicBezTo>
                      <a:pt x="167" y="189"/>
                      <a:pt x="167" y="189"/>
                      <a:pt x="167" y="189"/>
                    </a:cubicBezTo>
                    <a:cubicBezTo>
                      <a:pt x="160" y="194"/>
                      <a:pt x="153" y="197"/>
                      <a:pt x="145" y="199"/>
                    </a:cubicBezTo>
                    <a:cubicBezTo>
                      <a:pt x="137" y="200"/>
                      <a:pt x="129" y="200"/>
                      <a:pt x="121" y="197"/>
                    </a:cubicBezTo>
                    <a:cubicBezTo>
                      <a:pt x="98" y="202"/>
                      <a:pt x="98" y="202"/>
                      <a:pt x="98" y="202"/>
                    </a:cubicBezTo>
                    <a:cubicBezTo>
                      <a:pt x="98" y="200"/>
                      <a:pt x="98" y="200"/>
                      <a:pt x="98" y="200"/>
                    </a:cubicBezTo>
                    <a:cubicBezTo>
                      <a:pt x="98" y="200"/>
                      <a:pt x="97" y="198"/>
                      <a:pt x="93" y="173"/>
                    </a:cubicBezTo>
                    <a:cubicBezTo>
                      <a:pt x="92" y="172"/>
                      <a:pt x="92" y="171"/>
                      <a:pt x="91" y="171"/>
                    </a:cubicBezTo>
                    <a:cubicBezTo>
                      <a:pt x="88" y="170"/>
                      <a:pt x="84" y="166"/>
                      <a:pt x="83" y="161"/>
                    </a:cubicBezTo>
                    <a:cubicBezTo>
                      <a:pt x="83" y="157"/>
                      <a:pt x="84" y="152"/>
                      <a:pt x="87" y="150"/>
                    </a:cubicBezTo>
                    <a:cubicBezTo>
                      <a:pt x="87" y="134"/>
                      <a:pt x="96" y="119"/>
                      <a:pt x="109" y="110"/>
                    </a:cubicBezTo>
                    <a:cubicBezTo>
                      <a:pt x="109" y="111"/>
                      <a:pt x="110" y="111"/>
                      <a:pt x="110" y="111"/>
                    </a:cubicBezTo>
                    <a:cubicBezTo>
                      <a:pt x="115" y="112"/>
                      <a:pt x="121" y="113"/>
                      <a:pt x="127" y="113"/>
                    </a:cubicBezTo>
                    <a:cubicBezTo>
                      <a:pt x="136" y="113"/>
                      <a:pt x="146" y="110"/>
                      <a:pt x="155" y="106"/>
                    </a:cubicBezTo>
                    <a:cubicBezTo>
                      <a:pt x="167" y="111"/>
                      <a:pt x="176" y="120"/>
                      <a:pt x="181" y="133"/>
                    </a:cubicBezTo>
                    <a:cubicBezTo>
                      <a:pt x="185" y="133"/>
                      <a:pt x="188" y="137"/>
                      <a:pt x="189" y="142"/>
                    </a:cubicBezTo>
                    <a:cubicBezTo>
                      <a:pt x="190" y="147"/>
                      <a:pt x="188" y="151"/>
                      <a:pt x="185" y="153"/>
                    </a:cubicBezTo>
                    <a:cubicBezTo>
                      <a:pt x="185" y="154"/>
                      <a:pt x="185" y="155"/>
                      <a:pt x="185" y="156"/>
                    </a:cubicBezTo>
                    <a:lnTo>
                      <a:pt x="190" y="185"/>
                    </a:lnTo>
                    <a:close/>
                    <a:moveTo>
                      <a:pt x="183" y="143"/>
                    </a:moveTo>
                    <a:cubicBezTo>
                      <a:pt x="183" y="140"/>
                      <a:pt x="181" y="139"/>
                      <a:pt x="180" y="139"/>
                    </a:cubicBezTo>
                    <a:cubicBezTo>
                      <a:pt x="180" y="139"/>
                      <a:pt x="180" y="139"/>
                      <a:pt x="179" y="139"/>
                    </a:cubicBezTo>
                    <a:cubicBezTo>
                      <a:pt x="179" y="139"/>
                      <a:pt x="179" y="139"/>
                      <a:pt x="179" y="139"/>
                    </a:cubicBezTo>
                    <a:cubicBezTo>
                      <a:pt x="180" y="140"/>
                      <a:pt x="180" y="141"/>
                      <a:pt x="180" y="143"/>
                    </a:cubicBezTo>
                    <a:cubicBezTo>
                      <a:pt x="180" y="143"/>
                      <a:pt x="180" y="143"/>
                      <a:pt x="180" y="143"/>
                    </a:cubicBezTo>
                    <a:cubicBezTo>
                      <a:pt x="166" y="141"/>
                      <a:pt x="153" y="134"/>
                      <a:pt x="143" y="123"/>
                    </a:cubicBezTo>
                    <a:cubicBezTo>
                      <a:pt x="134" y="143"/>
                      <a:pt x="116" y="159"/>
                      <a:pt x="93" y="163"/>
                    </a:cubicBezTo>
                    <a:cubicBezTo>
                      <a:pt x="93" y="162"/>
                      <a:pt x="92" y="160"/>
                      <a:pt x="92" y="159"/>
                    </a:cubicBezTo>
                    <a:cubicBezTo>
                      <a:pt x="92" y="158"/>
                      <a:pt x="92" y="157"/>
                      <a:pt x="92" y="155"/>
                    </a:cubicBezTo>
                    <a:cubicBezTo>
                      <a:pt x="91" y="155"/>
                      <a:pt x="91" y="155"/>
                      <a:pt x="91" y="155"/>
                    </a:cubicBezTo>
                    <a:cubicBezTo>
                      <a:pt x="90" y="156"/>
                      <a:pt x="89" y="158"/>
                      <a:pt x="89" y="160"/>
                    </a:cubicBezTo>
                    <a:cubicBezTo>
                      <a:pt x="90" y="163"/>
                      <a:pt x="91" y="164"/>
                      <a:pt x="92" y="164"/>
                    </a:cubicBezTo>
                    <a:cubicBezTo>
                      <a:pt x="92" y="164"/>
                      <a:pt x="93" y="164"/>
                      <a:pt x="93" y="164"/>
                    </a:cubicBezTo>
                    <a:cubicBezTo>
                      <a:pt x="93" y="164"/>
                      <a:pt x="94" y="164"/>
                      <a:pt x="94" y="164"/>
                    </a:cubicBezTo>
                    <a:cubicBezTo>
                      <a:pt x="94" y="164"/>
                      <a:pt x="94" y="164"/>
                      <a:pt x="95" y="164"/>
                    </a:cubicBezTo>
                    <a:cubicBezTo>
                      <a:pt x="95" y="164"/>
                      <a:pt x="96" y="165"/>
                      <a:pt x="96" y="165"/>
                    </a:cubicBezTo>
                    <a:cubicBezTo>
                      <a:pt x="102" y="182"/>
                      <a:pt x="118" y="194"/>
                      <a:pt x="136" y="194"/>
                    </a:cubicBezTo>
                    <a:cubicBezTo>
                      <a:pt x="139" y="194"/>
                      <a:pt x="141" y="193"/>
                      <a:pt x="144" y="193"/>
                    </a:cubicBezTo>
                    <a:cubicBezTo>
                      <a:pt x="164" y="189"/>
                      <a:pt x="179" y="171"/>
                      <a:pt x="179" y="150"/>
                    </a:cubicBezTo>
                    <a:cubicBezTo>
                      <a:pt x="179" y="149"/>
                      <a:pt x="179" y="149"/>
                      <a:pt x="179" y="148"/>
                    </a:cubicBezTo>
                    <a:cubicBezTo>
                      <a:pt x="180" y="148"/>
                      <a:pt x="181" y="148"/>
                      <a:pt x="181" y="148"/>
                    </a:cubicBezTo>
                    <a:cubicBezTo>
                      <a:pt x="181" y="148"/>
                      <a:pt x="182" y="148"/>
                      <a:pt x="182" y="148"/>
                    </a:cubicBezTo>
                    <a:cubicBezTo>
                      <a:pt x="183" y="147"/>
                      <a:pt x="183" y="145"/>
                      <a:pt x="183" y="143"/>
                    </a:cubicBezTo>
                    <a:close/>
                    <a:moveTo>
                      <a:pt x="65" y="163"/>
                    </a:moveTo>
                    <a:cubicBezTo>
                      <a:pt x="61" y="164"/>
                      <a:pt x="56" y="165"/>
                      <a:pt x="52" y="165"/>
                    </a:cubicBezTo>
                    <a:cubicBezTo>
                      <a:pt x="52" y="165"/>
                      <a:pt x="52" y="165"/>
                      <a:pt x="52" y="165"/>
                    </a:cubicBezTo>
                    <a:cubicBezTo>
                      <a:pt x="36" y="165"/>
                      <a:pt x="21" y="155"/>
                      <a:pt x="14" y="141"/>
                    </a:cubicBezTo>
                    <a:cubicBezTo>
                      <a:pt x="14" y="140"/>
                      <a:pt x="13" y="140"/>
                      <a:pt x="12" y="140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2" y="140"/>
                      <a:pt x="11" y="140"/>
                      <a:pt x="11" y="140"/>
                    </a:cubicBezTo>
                    <a:cubicBezTo>
                      <a:pt x="10" y="140"/>
                      <a:pt x="10" y="140"/>
                      <a:pt x="10" y="140"/>
                    </a:cubicBezTo>
                    <a:cubicBezTo>
                      <a:pt x="9" y="140"/>
                      <a:pt x="8" y="139"/>
                      <a:pt x="7" y="137"/>
                    </a:cubicBezTo>
                    <a:cubicBezTo>
                      <a:pt x="6" y="135"/>
                      <a:pt x="7" y="133"/>
                      <a:pt x="7" y="132"/>
                    </a:cubicBezTo>
                    <a:cubicBezTo>
                      <a:pt x="7" y="132"/>
                      <a:pt x="7" y="132"/>
                      <a:pt x="8" y="132"/>
                    </a:cubicBezTo>
                    <a:cubicBezTo>
                      <a:pt x="8" y="132"/>
                      <a:pt x="8" y="132"/>
                      <a:pt x="8" y="132"/>
                    </a:cubicBezTo>
                    <a:cubicBezTo>
                      <a:pt x="8" y="132"/>
                      <a:pt x="8" y="132"/>
                      <a:pt x="9" y="132"/>
                    </a:cubicBezTo>
                    <a:cubicBezTo>
                      <a:pt x="9" y="133"/>
                      <a:pt x="9" y="134"/>
                      <a:pt x="10" y="135"/>
                    </a:cubicBezTo>
                    <a:cubicBezTo>
                      <a:pt x="10" y="137"/>
                      <a:pt x="10" y="138"/>
                      <a:pt x="11" y="139"/>
                    </a:cubicBezTo>
                    <a:cubicBezTo>
                      <a:pt x="33" y="132"/>
                      <a:pt x="49" y="115"/>
                      <a:pt x="55" y="94"/>
                    </a:cubicBezTo>
                    <a:cubicBezTo>
                      <a:pt x="67" y="103"/>
                      <a:pt x="80" y="109"/>
                      <a:pt x="95" y="109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95" y="108"/>
                      <a:pt x="94" y="107"/>
                      <a:pt x="94" y="106"/>
                    </a:cubicBezTo>
                    <a:cubicBezTo>
                      <a:pt x="94" y="105"/>
                      <a:pt x="94" y="105"/>
                      <a:pt x="95" y="105"/>
                    </a:cubicBezTo>
                    <a:cubicBezTo>
                      <a:pt x="95" y="105"/>
                      <a:pt x="97" y="106"/>
                      <a:pt x="98" y="109"/>
                    </a:cubicBezTo>
                    <a:cubicBezTo>
                      <a:pt x="98" y="110"/>
                      <a:pt x="98" y="112"/>
                      <a:pt x="98" y="113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97" y="114"/>
                      <a:pt x="95" y="114"/>
                      <a:pt x="95" y="115"/>
                    </a:cubicBezTo>
                    <a:cubicBezTo>
                      <a:pt x="94" y="115"/>
                      <a:pt x="94" y="116"/>
                      <a:pt x="94" y="116"/>
                    </a:cubicBezTo>
                    <a:cubicBezTo>
                      <a:pt x="94" y="117"/>
                      <a:pt x="94" y="118"/>
                      <a:pt x="94" y="118"/>
                    </a:cubicBezTo>
                    <a:cubicBezTo>
                      <a:pt x="97" y="115"/>
                      <a:pt x="100" y="112"/>
                      <a:pt x="104" y="109"/>
                    </a:cubicBezTo>
                    <a:cubicBezTo>
                      <a:pt x="104" y="109"/>
                      <a:pt x="104" y="109"/>
                      <a:pt x="104" y="109"/>
                    </a:cubicBezTo>
                    <a:cubicBezTo>
                      <a:pt x="90" y="103"/>
                      <a:pt x="79" y="92"/>
                      <a:pt x="73" y="78"/>
                    </a:cubicBezTo>
                    <a:cubicBezTo>
                      <a:pt x="67" y="75"/>
                      <a:pt x="60" y="73"/>
                      <a:pt x="52" y="73"/>
                    </a:cubicBezTo>
                    <a:cubicBezTo>
                      <a:pt x="47" y="73"/>
                      <a:pt x="43" y="74"/>
                      <a:pt x="38" y="76"/>
                    </a:cubicBezTo>
                    <a:cubicBezTo>
                      <a:pt x="16" y="82"/>
                      <a:pt x="1" y="104"/>
                      <a:pt x="4" y="127"/>
                    </a:cubicBezTo>
                    <a:cubicBezTo>
                      <a:pt x="3" y="128"/>
                      <a:pt x="2" y="128"/>
                      <a:pt x="2" y="129"/>
                    </a:cubicBezTo>
                    <a:cubicBezTo>
                      <a:pt x="0" y="132"/>
                      <a:pt x="0" y="135"/>
                      <a:pt x="1" y="139"/>
                    </a:cubicBezTo>
                    <a:cubicBezTo>
                      <a:pt x="3" y="143"/>
                      <a:pt x="6" y="147"/>
                      <a:pt x="10" y="147"/>
                    </a:cubicBezTo>
                    <a:cubicBezTo>
                      <a:pt x="19" y="162"/>
                      <a:pt x="35" y="171"/>
                      <a:pt x="52" y="171"/>
                    </a:cubicBezTo>
                    <a:cubicBezTo>
                      <a:pt x="57" y="171"/>
                      <a:pt x="62" y="170"/>
                      <a:pt x="66" y="169"/>
                    </a:cubicBezTo>
                    <a:cubicBezTo>
                      <a:pt x="71" y="167"/>
                      <a:pt x="75" y="165"/>
                      <a:pt x="79" y="163"/>
                    </a:cubicBezTo>
                    <a:cubicBezTo>
                      <a:pt x="79" y="162"/>
                      <a:pt x="79" y="162"/>
                      <a:pt x="79" y="162"/>
                    </a:cubicBezTo>
                    <a:cubicBezTo>
                      <a:pt x="79" y="160"/>
                      <a:pt x="79" y="157"/>
                      <a:pt x="80" y="155"/>
                    </a:cubicBezTo>
                    <a:cubicBezTo>
                      <a:pt x="75" y="158"/>
                      <a:pt x="70" y="161"/>
                      <a:pt x="65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$1iďé"/>
              <p:cNvSpPr/>
              <p:nvPr/>
            </p:nvSpPr>
            <p:spPr bwMode="auto">
              <a:xfrm>
                <a:off x="7831745" y="1872963"/>
                <a:ext cx="552095" cy="522498"/>
              </a:xfrm>
              <a:custGeom>
                <a:avLst/>
                <a:gdLst>
                  <a:gd name="T0" fmla="*/ 86 w 205"/>
                  <a:gd name="T1" fmla="*/ 179 h 194"/>
                  <a:gd name="T2" fmla="*/ 80 w 205"/>
                  <a:gd name="T3" fmla="*/ 174 h 194"/>
                  <a:gd name="T4" fmla="*/ 86 w 205"/>
                  <a:gd name="T5" fmla="*/ 168 h 194"/>
                  <a:gd name="T6" fmla="*/ 121 w 205"/>
                  <a:gd name="T7" fmla="*/ 168 h 194"/>
                  <a:gd name="T8" fmla="*/ 127 w 205"/>
                  <a:gd name="T9" fmla="*/ 174 h 194"/>
                  <a:gd name="T10" fmla="*/ 121 w 205"/>
                  <a:gd name="T11" fmla="*/ 179 h 194"/>
                  <a:gd name="T12" fmla="*/ 86 w 205"/>
                  <a:gd name="T13" fmla="*/ 179 h 194"/>
                  <a:gd name="T14" fmla="*/ 137 w 205"/>
                  <a:gd name="T15" fmla="*/ 182 h 194"/>
                  <a:gd name="T16" fmla="*/ 69 w 205"/>
                  <a:gd name="T17" fmla="*/ 182 h 194"/>
                  <a:gd name="T18" fmla="*/ 63 w 205"/>
                  <a:gd name="T19" fmla="*/ 188 h 194"/>
                  <a:gd name="T20" fmla="*/ 69 w 205"/>
                  <a:gd name="T21" fmla="*/ 194 h 194"/>
                  <a:gd name="T22" fmla="*/ 137 w 205"/>
                  <a:gd name="T23" fmla="*/ 194 h 194"/>
                  <a:gd name="T24" fmla="*/ 143 w 205"/>
                  <a:gd name="T25" fmla="*/ 188 h 194"/>
                  <a:gd name="T26" fmla="*/ 137 w 205"/>
                  <a:gd name="T27" fmla="*/ 182 h 194"/>
                  <a:gd name="T28" fmla="*/ 205 w 205"/>
                  <a:gd name="T29" fmla="*/ 125 h 194"/>
                  <a:gd name="T30" fmla="*/ 169 w 205"/>
                  <a:gd name="T31" fmla="*/ 153 h 194"/>
                  <a:gd name="T32" fmla="*/ 134 w 205"/>
                  <a:gd name="T33" fmla="*/ 125 h 194"/>
                  <a:gd name="T34" fmla="*/ 137 w 205"/>
                  <a:gd name="T35" fmla="*/ 125 h 194"/>
                  <a:gd name="T36" fmla="*/ 165 w 205"/>
                  <a:gd name="T37" fmla="*/ 48 h 194"/>
                  <a:gd name="T38" fmla="*/ 165 w 205"/>
                  <a:gd name="T39" fmla="*/ 47 h 194"/>
                  <a:gd name="T40" fmla="*/ 161 w 205"/>
                  <a:gd name="T41" fmla="*/ 42 h 194"/>
                  <a:gd name="T42" fmla="*/ 109 w 205"/>
                  <a:gd name="T43" fmla="*/ 32 h 194"/>
                  <a:gd name="T44" fmla="*/ 109 w 205"/>
                  <a:gd name="T45" fmla="*/ 164 h 194"/>
                  <a:gd name="T46" fmla="*/ 97 w 205"/>
                  <a:gd name="T47" fmla="*/ 164 h 194"/>
                  <a:gd name="T48" fmla="*/ 97 w 205"/>
                  <a:gd name="T49" fmla="*/ 32 h 194"/>
                  <a:gd name="T50" fmla="*/ 45 w 205"/>
                  <a:gd name="T51" fmla="*/ 42 h 194"/>
                  <a:gd name="T52" fmla="*/ 42 w 205"/>
                  <a:gd name="T53" fmla="*/ 47 h 194"/>
                  <a:gd name="T54" fmla="*/ 40 w 205"/>
                  <a:gd name="T55" fmla="*/ 48 h 194"/>
                  <a:gd name="T56" fmla="*/ 67 w 205"/>
                  <a:gd name="T57" fmla="*/ 125 h 194"/>
                  <a:gd name="T58" fmla="*/ 71 w 205"/>
                  <a:gd name="T59" fmla="*/ 125 h 194"/>
                  <a:gd name="T60" fmla="*/ 35 w 205"/>
                  <a:gd name="T61" fmla="*/ 153 h 194"/>
                  <a:gd name="T62" fmla="*/ 0 w 205"/>
                  <a:gd name="T63" fmla="*/ 125 h 194"/>
                  <a:gd name="T64" fmla="*/ 3 w 205"/>
                  <a:gd name="T65" fmla="*/ 125 h 194"/>
                  <a:gd name="T66" fmla="*/ 32 w 205"/>
                  <a:gd name="T67" fmla="*/ 47 h 194"/>
                  <a:gd name="T68" fmla="*/ 29 w 205"/>
                  <a:gd name="T69" fmla="*/ 45 h 194"/>
                  <a:gd name="T70" fmla="*/ 32 w 205"/>
                  <a:gd name="T71" fmla="*/ 33 h 194"/>
                  <a:gd name="T72" fmla="*/ 40 w 205"/>
                  <a:gd name="T73" fmla="*/ 32 h 194"/>
                  <a:gd name="T74" fmla="*/ 97 w 205"/>
                  <a:gd name="T75" fmla="*/ 20 h 194"/>
                  <a:gd name="T76" fmla="*/ 97 w 205"/>
                  <a:gd name="T77" fmla="*/ 15 h 194"/>
                  <a:gd name="T78" fmla="*/ 94 w 205"/>
                  <a:gd name="T79" fmla="*/ 9 h 194"/>
                  <a:gd name="T80" fmla="*/ 103 w 205"/>
                  <a:gd name="T81" fmla="*/ 0 h 194"/>
                  <a:gd name="T82" fmla="*/ 112 w 205"/>
                  <a:gd name="T83" fmla="*/ 9 h 194"/>
                  <a:gd name="T84" fmla="*/ 109 w 205"/>
                  <a:gd name="T85" fmla="*/ 15 h 194"/>
                  <a:gd name="T86" fmla="*/ 109 w 205"/>
                  <a:gd name="T87" fmla="*/ 20 h 194"/>
                  <a:gd name="T88" fmla="*/ 167 w 205"/>
                  <a:gd name="T89" fmla="*/ 32 h 194"/>
                  <a:gd name="T90" fmla="*/ 175 w 205"/>
                  <a:gd name="T91" fmla="*/ 33 h 194"/>
                  <a:gd name="T92" fmla="*/ 177 w 205"/>
                  <a:gd name="T93" fmla="*/ 45 h 194"/>
                  <a:gd name="T94" fmla="*/ 174 w 205"/>
                  <a:gd name="T95" fmla="*/ 48 h 194"/>
                  <a:gd name="T96" fmla="*/ 201 w 205"/>
                  <a:gd name="T97" fmla="*/ 125 h 194"/>
                  <a:gd name="T98" fmla="*/ 205 w 205"/>
                  <a:gd name="T99" fmla="*/ 125 h 194"/>
                  <a:gd name="T100" fmla="*/ 35 w 205"/>
                  <a:gd name="T101" fmla="*/ 57 h 194"/>
                  <a:gd name="T102" fmla="*/ 12 w 205"/>
                  <a:gd name="T103" fmla="*/ 125 h 194"/>
                  <a:gd name="T104" fmla="*/ 58 w 205"/>
                  <a:gd name="T105" fmla="*/ 125 h 194"/>
                  <a:gd name="T106" fmla="*/ 58 w 205"/>
                  <a:gd name="T107" fmla="*/ 125 h 194"/>
                  <a:gd name="T108" fmla="*/ 35 w 205"/>
                  <a:gd name="T109" fmla="*/ 57 h 194"/>
                  <a:gd name="T110" fmla="*/ 192 w 205"/>
                  <a:gd name="T111" fmla="*/ 125 h 194"/>
                  <a:gd name="T112" fmla="*/ 169 w 205"/>
                  <a:gd name="T113" fmla="*/ 57 h 194"/>
                  <a:gd name="T114" fmla="*/ 146 w 205"/>
                  <a:gd name="T115" fmla="*/ 125 h 194"/>
                  <a:gd name="T116" fmla="*/ 192 w 205"/>
                  <a:gd name="T117" fmla="*/ 12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5" h="194">
                    <a:moveTo>
                      <a:pt x="86" y="179"/>
                    </a:moveTo>
                    <a:cubicBezTo>
                      <a:pt x="82" y="179"/>
                      <a:pt x="80" y="177"/>
                      <a:pt x="80" y="174"/>
                    </a:cubicBezTo>
                    <a:cubicBezTo>
                      <a:pt x="80" y="170"/>
                      <a:pt x="82" y="168"/>
                      <a:pt x="86" y="168"/>
                    </a:cubicBezTo>
                    <a:cubicBezTo>
                      <a:pt x="121" y="168"/>
                      <a:pt x="121" y="168"/>
                      <a:pt x="121" y="168"/>
                    </a:cubicBezTo>
                    <a:cubicBezTo>
                      <a:pt x="124" y="168"/>
                      <a:pt x="127" y="170"/>
                      <a:pt x="127" y="174"/>
                    </a:cubicBezTo>
                    <a:cubicBezTo>
                      <a:pt x="127" y="177"/>
                      <a:pt x="124" y="179"/>
                      <a:pt x="121" y="179"/>
                    </a:cubicBezTo>
                    <a:lnTo>
                      <a:pt x="86" y="179"/>
                    </a:lnTo>
                    <a:close/>
                    <a:moveTo>
                      <a:pt x="137" y="182"/>
                    </a:moveTo>
                    <a:cubicBezTo>
                      <a:pt x="69" y="182"/>
                      <a:pt x="69" y="182"/>
                      <a:pt x="69" y="182"/>
                    </a:cubicBezTo>
                    <a:cubicBezTo>
                      <a:pt x="66" y="182"/>
                      <a:pt x="63" y="185"/>
                      <a:pt x="63" y="188"/>
                    </a:cubicBezTo>
                    <a:cubicBezTo>
                      <a:pt x="63" y="191"/>
                      <a:pt x="66" y="194"/>
                      <a:pt x="69" y="194"/>
                    </a:cubicBezTo>
                    <a:cubicBezTo>
                      <a:pt x="137" y="194"/>
                      <a:pt x="137" y="194"/>
                      <a:pt x="137" y="194"/>
                    </a:cubicBezTo>
                    <a:cubicBezTo>
                      <a:pt x="141" y="194"/>
                      <a:pt x="143" y="191"/>
                      <a:pt x="143" y="188"/>
                    </a:cubicBezTo>
                    <a:cubicBezTo>
                      <a:pt x="143" y="185"/>
                      <a:pt x="141" y="182"/>
                      <a:pt x="137" y="182"/>
                    </a:cubicBezTo>
                    <a:close/>
                    <a:moveTo>
                      <a:pt x="205" y="125"/>
                    </a:moveTo>
                    <a:cubicBezTo>
                      <a:pt x="205" y="140"/>
                      <a:pt x="189" y="153"/>
                      <a:pt x="169" y="153"/>
                    </a:cubicBezTo>
                    <a:cubicBezTo>
                      <a:pt x="150" y="153"/>
                      <a:pt x="134" y="140"/>
                      <a:pt x="134" y="125"/>
                    </a:cubicBezTo>
                    <a:cubicBezTo>
                      <a:pt x="137" y="125"/>
                      <a:pt x="137" y="125"/>
                      <a:pt x="137" y="125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5" y="48"/>
                      <a:pt x="165" y="47"/>
                      <a:pt x="165" y="47"/>
                    </a:cubicBezTo>
                    <a:cubicBezTo>
                      <a:pt x="163" y="46"/>
                      <a:pt x="162" y="44"/>
                      <a:pt x="161" y="42"/>
                    </a:cubicBezTo>
                    <a:cubicBezTo>
                      <a:pt x="148" y="36"/>
                      <a:pt x="129" y="33"/>
                      <a:pt x="109" y="32"/>
                    </a:cubicBezTo>
                    <a:cubicBezTo>
                      <a:pt x="109" y="164"/>
                      <a:pt x="109" y="164"/>
                      <a:pt x="109" y="164"/>
                    </a:cubicBezTo>
                    <a:cubicBezTo>
                      <a:pt x="97" y="164"/>
                      <a:pt x="97" y="164"/>
                      <a:pt x="97" y="164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77" y="33"/>
                      <a:pt x="58" y="36"/>
                      <a:pt x="45" y="42"/>
                    </a:cubicBezTo>
                    <a:cubicBezTo>
                      <a:pt x="45" y="44"/>
                      <a:pt x="44" y="46"/>
                      <a:pt x="42" y="47"/>
                    </a:cubicBezTo>
                    <a:cubicBezTo>
                      <a:pt x="41" y="48"/>
                      <a:pt x="40" y="48"/>
                      <a:pt x="40" y="48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40"/>
                      <a:pt x="55" y="153"/>
                      <a:pt x="35" y="153"/>
                    </a:cubicBezTo>
                    <a:cubicBezTo>
                      <a:pt x="16" y="153"/>
                      <a:pt x="0" y="140"/>
                      <a:pt x="0" y="125"/>
                    </a:cubicBezTo>
                    <a:cubicBezTo>
                      <a:pt x="3" y="125"/>
                      <a:pt x="3" y="125"/>
                      <a:pt x="3" y="125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6"/>
                      <a:pt x="29" y="45"/>
                    </a:cubicBezTo>
                    <a:cubicBezTo>
                      <a:pt x="27" y="41"/>
                      <a:pt x="28" y="35"/>
                      <a:pt x="32" y="33"/>
                    </a:cubicBezTo>
                    <a:cubicBezTo>
                      <a:pt x="34" y="31"/>
                      <a:pt x="37" y="31"/>
                      <a:pt x="40" y="32"/>
                    </a:cubicBezTo>
                    <a:cubicBezTo>
                      <a:pt x="54" y="25"/>
                      <a:pt x="75" y="21"/>
                      <a:pt x="97" y="20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5" y="14"/>
                      <a:pt x="94" y="11"/>
                      <a:pt x="94" y="9"/>
                    </a:cubicBezTo>
                    <a:cubicBezTo>
                      <a:pt x="94" y="4"/>
                      <a:pt x="98" y="0"/>
                      <a:pt x="103" y="0"/>
                    </a:cubicBezTo>
                    <a:cubicBezTo>
                      <a:pt x="108" y="0"/>
                      <a:pt x="112" y="4"/>
                      <a:pt x="112" y="9"/>
                    </a:cubicBezTo>
                    <a:cubicBezTo>
                      <a:pt x="112" y="11"/>
                      <a:pt x="111" y="14"/>
                      <a:pt x="109" y="15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31" y="21"/>
                      <a:pt x="152" y="25"/>
                      <a:pt x="167" y="32"/>
                    </a:cubicBezTo>
                    <a:cubicBezTo>
                      <a:pt x="169" y="31"/>
                      <a:pt x="172" y="31"/>
                      <a:pt x="175" y="33"/>
                    </a:cubicBezTo>
                    <a:cubicBezTo>
                      <a:pt x="179" y="35"/>
                      <a:pt x="180" y="41"/>
                      <a:pt x="177" y="45"/>
                    </a:cubicBezTo>
                    <a:cubicBezTo>
                      <a:pt x="176" y="46"/>
                      <a:pt x="175" y="47"/>
                      <a:pt x="174" y="48"/>
                    </a:cubicBezTo>
                    <a:cubicBezTo>
                      <a:pt x="201" y="125"/>
                      <a:pt x="201" y="125"/>
                      <a:pt x="201" y="125"/>
                    </a:cubicBezTo>
                    <a:lnTo>
                      <a:pt x="205" y="125"/>
                    </a:lnTo>
                    <a:close/>
                    <a:moveTo>
                      <a:pt x="35" y="57"/>
                    </a:moveTo>
                    <a:cubicBezTo>
                      <a:pt x="12" y="125"/>
                      <a:pt x="12" y="125"/>
                      <a:pt x="12" y="125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58" y="125"/>
                      <a:pt x="58" y="125"/>
                      <a:pt x="58" y="125"/>
                    </a:cubicBezTo>
                    <a:lnTo>
                      <a:pt x="35" y="57"/>
                    </a:lnTo>
                    <a:close/>
                    <a:moveTo>
                      <a:pt x="192" y="125"/>
                    </a:moveTo>
                    <a:cubicBezTo>
                      <a:pt x="169" y="57"/>
                      <a:pt x="169" y="57"/>
                      <a:pt x="169" y="57"/>
                    </a:cubicBezTo>
                    <a:cubicBezTo>
                      <a:pt x="146" y="125"/>
                      <a:pt x="146" y="125"/>
                      <a:pt x="146" y="125"/>
                    </a:cubicBezTo>
                    <a:cubicBezTo>
                      <a:pt x="192" y="125"/>
                      <a:pt x="192" y="125"/>
                      <a:pt x="192" y="1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íṧḷîḑé"/>
              <p:cNvSpPr/>
              <p:nvPr/>
            </p:nvSpPr>
            <p:spPr bwMode="auto">
              <a:xfrm>
                <a:off x="6614153" y="3991650"/>
                <a:ext cx="613565" cy="484932"/>
              </a:xfrm>
              <a:custGeom>
                <a:avLst/>
                <a:gdLst>
                  <a:gd name="T0" fmla="*/ 41 w 228"/>
                  <a:gd name="T1" fmla="*/ 93 h 180"/>
                  <a:gd name="T2" fmla="*/ 74 w 228"/>
                  <a:gd name="T3" fmla="*/ 131 h 180"/>
                  <a:gd name="T4" fmla="*/ 86 w 228"/>
                  <a:gd name="T5" fmla="*/ 128 h 180"/>
                  <a:gd name="T6" fmla="*/ 75 w 228"/>
                  <a:gd name="T7" fmla="*/ 93 h 180"/>
                  <a:gd name="T8" fmla="*/ 116 w 228"/>
                  <a:gd name="T9" fmla="*/ 115 h 180"/>
                  <a:gd name="T10" fmla="*/ 123 w 228"/>
                  <a:gd name="T11" fmla="*/ 93 h 180"/>
                  <a:gd name="T12" fmla="*/ 163 w 228"/>
                  <a:gd name="T13" fmla="*/ 86 h 180"/>
                  <a:gd name="T14" fmla="*/ 123 w 228"/>
                  <a:gd name="T15" fmla="*/ 56 h 180"/>
                  <a:gd name="T16" fmla="*/ 164 w 228"/>
                  <a:gd name="T17" fmla="*/ 86 h 180"/>
                  <a:gd name="T18" fmla="*/ 165 w 228"/>
                  <a:gd name="T19" fmla="*/ 48 h 180"/>
                  <a:gd name="T20" fmla="*/ 187 w 228"/>
                  <a:gd name="T21" fmla="*/ 49 h 180"/>
                  <a:gd name="T22" fmla="*/ 120 w 228"/>
                  <a:gd name="T23" fmla="*/ 0 h 180"/>
                  <a:gd name="T24" fmla="*/ 45 w 228"/>
                  <a:gd name="T25" fmla="*/ 139 h 180"/>
                  <a:gd name="T26" fmla="*/ 177 w 228"/>
                  <a:gd name="T27" fmla="*/ 35 h 180"/>
                  <a:gd name="T28" fmla="*/ 148 w 228"/>
                  <a:gd name="T29" fmla="*/ 16 h 180"/>
                  <a:gd name="T30" fmla="*/ 123 w 228"/>
                  <a:gd name="T31" fmla="*/ 11 h 180"/>
                  <a:gd name="T32" fmla="*/ 156 w 228"/>
                  <a:gd name="T33" fmla="*/ 44 h 180"/>
                  <a:gd name="T34" fmla="*/ 123 w 228"/>
                  <a:gd name="T35" fmla="*/ 11 h 180"/>
                  <a:gd name="T36" fmla="*/ 75 w 228"/>
                  <a:gd name="T37" fmla="*/ 86 h 180"/>
                  <a:gd name="T38" fmla="*/ 116 w 228"/>
                  <a:gd name="T39" fmla="*/ 56 h 180"/>
                  <a:gd name="T40" fmla="*/ 108 w 228"/>
                  <a:gd name="T41" fmla="*/ 12 h 180"/>
                  <a:gd name="T42" fmla="*/ 116 w 228"/>
                  <a:gd name="T43" fmla="*/ 48 h 180"/>
                  <a:gd name="T44" fmla="*/ 108 w 228"/>
                  <a:gd name="T45" fmla="*/ 12 h 180"/>
                  <a:gd name="T46" fmla="*/ 76 w 228"/>
                  <a:gd name="T47" fmla="*/ 41 h 180"/>
                  <a:gd name="T48" fmla="*/ 91 w 228"/>
                  <a:gd name="T49" fmla="*/ 16 h 180"/>
                  <a:gd name="T50" fmla="*/ 74 w 228"/>
                  <a:gd name="T51" fmla="*/ 48 h 180"/>
                  <a:gd name="T52" fmla="*/ 41 w 228"/>
                  <a:gd name="T53" fmla="*/ 86 h 180"/>
                  <a:gd name="T54" fmla="*/ 199 w 228"/>
                  <a:gd name="T55" fmla="*/ 106 h 180"/>
                  <a:gd name="T56" fmla="*/ 181 w 228"/>
                  <a:gd name="T57" fmla="*/ 139 h 180"/>
                  <a:gd name="T58" fmla="*/ 167 w 228"/>
                  <a:gd name="T59" fmla="*/ 126 h 180"/>
                  <a:gd name="T60" fmla="*/ 156 w 228"/>
                  <a:gd name="T61" fmla="*/ 136 h 180"/>
                  <a:gd name="T62" fmla="*/ 123 w 228"/>
                  <a:gd name="T63" fmla="*/ 169 h 180"/>
                  <a:gd name="T64" fmla="*/ 116 w 228"/>
                  <a:gd name="T65" fmla="*/ 148 h 180"/>
                  <a:gd name="T66" fmla="*/ 108 w 228"/>
                  <a:gd name="T67" fmla="*/ 168 h 180"/>
                  <a:gd name="T68" fmla="*/ 87 w 228"/>
                  <a:gd name="T69" fmla="*/ 158 h 180"/>
                  <a:gd name="T70" fmla="*/ 82 w 228"/>
                  <a:gd name="T71" fmla="*/ 159 h 180"/>
                  <a:gd name="T72" fmla="*/ 120 w 228"/>
                  <a:gd name="T73" fmla="*/ 180 h 180"/>
                  <a:gd name="T74" fmla="*/ 205 w 228"/>
                  <a:gd name="T75" fmla="*/ 106 h 180"/>
                  <a:gd name="T76" fmla="*/ 148 w 228"/>
                  <a:gd name="T77" fmla="*/ 163 h 180"/>
                  <a:gd name="T78" fmla="*/ 177 w 228"/>
                  <a:gd name="T79" fmla="*/ 144 h 180"/>
                  <a:gd name="T80" fmla="*/ 228 w 228"/>
                  <a:gd name="T81" fmla="*/ 75 h 180"/>
                  <a:gd name="T82" fmla="*/ 198 w 228"/>
                  <a:gd name="T83" fmla="*/ 97 h 180"/>
                  <a:gd name="T84" fmla="*/ 26 w 228"/>
                  <a:gd name="T85" fmla="*/ 157 h 180"/>
                  <a:gd name="T86" fmla="*/ 31 w 228"/>
                  <a:gd name="T87" fmla="*/ 148 h 180"/>
                  <a:gd name="T88" fmla="*/ 183 w 228"/>
                  <a:gd name="T89" fmla="*/ 81 h 180"/>
                  <a:gd name="T90" fmla="*/ 205 w 228"/>
                  <a:gd name="T91" fmla="*/ 5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8" h="180">
                    <a:moveTo>
                      <a:pt x="57" y="137"/>
                    </a:moveTo>
                    <a:cubicBezTo>
                      <a:pt x="47" y="125"/>
                      <a:pt x="42" y="110"/>
                      <a:pt x="41" y="93"/>
                    </a:cubicBezTo>
                    <a:cubicBezTo>
                      <a:pt x="68" y="93"/>
                      <a:pt x="68" y="93"/>
                      <a:pt x="68" y="93"/>
                    </a:cubicBezTo>
                    <a:cubicBezTo>
                      <a:pt x="68" y="107"/>
                      <a:pt x="70" y="120"/>
                      <a:pt x="74" y="131"/>
                    </a:cubicBezTo>
                    <a:cubicBezTo>
                      <a:pt x="72" y="132"/>
                      <a:pt x="70" y="133"/>
                      <a:pt x="68" y="134"/>
                    </a:cubicBezTo>
                    <a:cubicBezTo>
                      <a:pt x="74" y="132"/>
                      <a:pt x="80" y="130"/>
                      <a:pt x="86" y="128"/>
                    </a:cubicBezTo>
                    <a:cubicBezTo>
                      <a:pt x="84" y="128"/>
                      <a:pt x="83" y="129"/>
                      <a:pt x="81" y="129"/>
                    </a:cubicBezTo>
                    <a:cubicBezTo>
                      <a:pt x="78" y="119"/>
                      <a:pt x="75" y="106"/>
                      <a:pt x="75" y="93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9" y="114"/>
                      <a:pt x="121" y="113"/>
                      <a:pt x="123" y="112"/>
                    </a:cubicBezTo>
                    <a:cubicBezTo>
                      <a:pt x="123" y="93"/>
                      <a:pt x="123" y="93"/>
                      <a:pt x="123" y="93"/>
                    </a:cubicBezTo>
                    <a:cubicBezTo>
                      <a:pt x="153" y="93"/>
                      <a:pt x="153" y="93"/>
                      <a:pt x="153" y="93"/>
                    </a:cubicBezTo>
                    <a:cubicBezTo>
                      <a:pt x="157" y="91"/>
                      <a:pt x="160" y="89"/>
                      <a:pt x="163" y="86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36" y="55"/>
                      <a:pt x="148" y="54"/>
                      <a:pt x="159" y="50"/>
                    </a:cubicBezTo>
                    <a:cubicBezTo>
                      <a:pt x="162" y="61"/>
                      <a:pt x="164" y="73"/>
                      <a:pt x="164" y="86"/>
                    </a:cubicBezTo>
                    <a:cubicBezTo>
                      <a:pt x="167" y="84"/>
                      <a:pt x="169" y="82"/>
                      <a:pt x="171" y="80"/>
                    </a:cubicBezTo>
                    <a:cubicBezTo>
                      <a:pt x="170" y="69"/>
                      <a:pt x="168" y="58"/>
                      <a:pt x="165" y="48"/>
                    </a:cubicBezTo>
                    <a:cubicBezTo>
                      <a:pt x="171" y="46"/>
                      <a:pt x="177" y="44"/>
                      <a:pt x="181" y="41"/>
                    </a:cubicBezTo>
                    <a:cubicBezTo>
                      <a:pt x="184" y="44"/>
                      <a:pt x="185" y="46"/>
                      <a:pt x="187" y="49"/>
                    </a:cubicBezTo>
                    <a:cubicBezTo>
                      <a:pt x="190" y="47"/>
                      <a:pt x="194" y="46"/>
                      <a:pt x="197" y="45"/>
                    </a:cubicBezTo>
                    <a:cubicBezTo>
                      <a:pt x="182" y="18"/>
                      <a:pt x="153" y="0"/>
                      <a:pt x="120" y="0"/>
                    </a:cubicBezTo>
                    <a:cubicBezTo>
                      <a:pt x="70" y="0"/>
                      <a:pt x="30" y="40"/>
                      <a:pt x="30" y="90"/>
                    </a:cubicBezTo>
                    <a:cubicBezTo>
                      <a:pt x="30" y="108"/>
                      <a:pt x="35" y="125"/>
                      <a:pt x="45" y="139"/>
                    </a:cubicBezTo>
                    <a:cubicBezTo>
                      <a:pt x="49" y="139"/>
                      <a:pt x="52" y="138"/>
                      <a:pt x="57" y="137"/>
                    </a:cubicBezTo>
                    <a:close/>
                    <a:moveTo>
                      <a:pt x="177" y="35"/>
                    </a:moveTo>
                    <a:cubicBezTo>
                      <a:pt x="172" y="38"/>
                      <a:pt x="168" y="40"/>
                      <a:pt x="163" y="41"/>
                    </a:cubicBezTo>
                    <a:cubicBezTo>
                      <a:pt x="159" y="31"/>
                      <a:pt x="154" y="23"/>
                      <a:pt x="148" y="16"/>
                    </a:cubicBezTo>
                    <a:cubicBezTo>
                      <a:pt x="159" y="20"/>
                      <a:pt x="169" y="27"/>
                      <a:pt x="177" y="35"/>
                    </a:cubicBezTo>
                    <a:close/>
                    <a:moveTo>
                      <a:pt x="123" y="11"/>
                    </a:moveTo>
                    <a:cubicBezTo>
                      <a:pt x="126" y="11"/>
                      <a:pt x="128" y="11"/>
                      <a:pt x="131" y="12"/>
                    </a:cubicBezTo>
                    <a:cubicBezTo>
                      <a:pt x="141" y="17"/>
                      <a:pt x="150" y="28"/>
                      <a:pt x="156" y="44"/>
                    </a:cubicBezTo>
                    <a:cubicBezTo>
                      <a:pt x="146" y="46"/>
                      <a:pt x="135" y="48"/>
                      <a:pt x="123" y="48"/>
                    </a:cubicBezTo>
                    <a:lnTo>
                      <a:pt x="123" y="11"/>
                    </a:lnTo>
                    <a:close/>
                    <a:moveTo>
                      <a:pt x="116" y="86"/>
                    </a:moveTo>
                    <a:cubicBezTo>
                      <a:pt x="75" y="86"/>
                      <a:pt x="75" y="86"/>
                      <a:pt x="75" y="86"/>
                    </a:cubicBezTo>
                    <a:cubicBezTo>
                      <a:pt x="75" y="73"/>
                      <a:pt x="78" y="61"/>
                      <a:pt x="81" y="50"/>
                    </a:cubicBezTo>
                    <a:cubicBezTo>
                      <a:pt x="92" y="54"/>
                      <a:pt x="104" y="55"/>
                      <a:pt x="116" y="56"/>
                    </a:cubicBezTo>
                    <a:lnTo>
                      <a:pt x="116" y="86"/>
                    </a:lnTo>
                    <a:close/>
                    <a:moveTo>
                      <a:pt x="108" y="12"/>
                    </a:moveTo>
                    <a:cubicBezTo>
                      <a:pt x="111" y="11"/>
                      <a:pt x="113" y="11"/>
                      <a:pt x="116" y="11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04" y="48"/>
                      <a:pt x="93" y="46"/>
                      <a:pt x="83" y="44"/>
                    </a:cubicBezTo>
                    <a:cubicBezTo>
                      <a:pt x="89" y="28"/>
                      <a:pt x="98" y="17"/>
                      <a:pt x="108" y="12"/>
                    </a:cubicBezTo>
                    <a:close/>
                    <a:moveTo>
                      <a:pt x="91" y="16"/>
                    </a:moveTo>
                    <a:cubicBezTo>
                      <a:pt x="85" y="23"/>
                      <a:pt x="80" y="31"/>
                      <a:pt x="76" y="41"/>
                    </a:cubicBezTo>
                    <a:cubicBezTo>
                      <a:pt x="72" y="40"/>
                      <a:pt x="67" y="38"/>
                      <a:pt x="63" y="35"/>
                    </a:cubicBezTo>
                    <a:cubicBezTo>
                      <a:pt x="71" y="27"/>
                      <a:pt x="80" y="20"/>
                      <a:pt x="91" y="16"/>
                    </a:cubicBezTo>
                    <a:close/>
                    <a:moveTo>
                      <a:pt x="58" y="41"/>
                    </a:moveTo>
                    <a:cubicBezTo>
                      <a:pt x="63" y="44"/>
                      <a:pt x="68" y="46"/>
                      <a:pt x="74" y="48"/>
                    </a:cubicBezTo>
                    <a:cubicBezTo>
                      <a:pt x="70" y="60"/>
                      <a:pt x="68" y="73"/>
                      <a:pt x="68" y="86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2" y="69"/>
                      <a:pt x="48" y="53"/>
                      <a:pt x="58" y="41"/>
                    </a:cubicBezTo>
                    <a:close/>
                    <a:moveTo>
                      <a:pt x="199" y="106"/>
                    </a:moveTo>
                    <a:cubicBezTo>
                      <a:pt x="198" y="106"/>
                      <a:pt x="197" y="107"/>
                      <a:pt x="196" y="108"/>
                    </a:cubicBezTo>
                    <a:cubicBezTo>
                      <a:pt x="194" y="119"/>
                      <a:pt x="189" y="130"/>
                      <a:pt x="181" y="139"/>
                    </a:cubicBezTo>
                    <a:cubicBezTo>
                      <a:pt x="177" y="136"/>
                      <a:pt x="171" y="134"/>
                      <a:pt x="165" y="131"/>
                    </a:cubicBezTo>
                    <a:cubicBezTo>
                      <a:pt x="166" y="130"/>
                      <a:pt x="166" y="128"/>
                      <a:pt x="167" y="126"/>
                    </a:cubicBezTo>
                    <a:cubicBezTo>
                      <a:pt x="161" y="129"/>
                      <a:pt x="156" y="132"/>
                      <a:pt x="150" y="135"/>
                    </a:cubicBezTo>
                    <a:cubicBezTo>
                      <a:pt x="152" y="135"/>
                      <a:pt x="154" y="136"/>
                      <a:pt x="156" y="136"/>
                    </a:cubicBezTo>
                    <a:cubicBezTo>
                      <a:pt x="150" y="152"/>
                      <a:pt x="141" y="163"/>
                      <a:pt x="131" y="168"/>
                    </a:cubicBezTo>
                    <a:cubicBezTo>
                      <a:pt x="128" y="168"/>
                      <a:pt x="126" y="169"/>
                      <a:pt x="123" y="169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1" y="147"/>
                      <a:pt x="118" y="147"/>
                      <a:pt x="116" y="148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3" y="169"/>
                      <a:pt x="111" y="168"/>
                      <a:pt x="108" y="168"/>
                    </a:cubicBezTo>
                    <a:cubicBezTo>
                      <a:pt x="103" y="165"/>
                      <a:pt x="98" y="161"/>
                      <a:pt x="94" y="156"/>
                    </a:cubicBezTo>
                    <a:cubicBezTo>
                      <a:pt x="91" y="156"/>
                      <a:pt x="89" y="157"/>
                      <a:pt x="87" y="158"/>
                    </a:cubicBezTo>
                    <a:cubicBezTo>
                      <a:pt x="88" y="160"/>
                      <a:pt x="90" y="162"/>
                      <a:pt x="91" y="163"/>
                    </a:cubicBezTo>
                    <a:cubicBezTo>
                      <a:pt x="88" y="162"/>
                      <a:pt x="85" y="161"/>
                      <a:pt x="82" y="159"/>
                    </a:cubicBezTo>
                    <a:cubicBezTo>
                      <a:pt x="77" y="160"/>
                      <a:pt x="72" y="161"/>
                      <a:pt x="67" y="162"/>
                    </a:cubicBezTo>
                    <a:cubicBezTo>
                      <a:pt x="82" y="173"/>
                      <a:pt x="100" y="180"/>
                      <a:pt x="120" y="180"/>
                    </a:cubicBezTo>
                    <a:cubicBezTo>
                      <a:pt x="164" y="180"/>
                      <a:pt x="200" y="148"/>
                      <a:pt x="208" y="106"/>
                    </a:cubicBezTo>
                    <a:cubicBezTo>
                      <a:pt x="207" y="106"/>
                      <a:pt x="206" y="106"/>
                      <a:pt x="205" y="106"/>
                    </a:cubicBezTo>
                    <a:cubicBezTo>
                      <a:pt x="203" y="106"/>
                      <a:pt x="201" y="106"/>
                      <a:pt x="199" y="106"/>
                    </a:cubicBezTo>
                    <a:close/>
                    <a:moveTo>
                      <a:pt x="148" y="163"/>
                    </a:moveTo>
                    <a:cubicBezTo>
                      <a:pt x="154" y="157"/>
                      <a:pt x="159" y="148"/>
                      <a:pt x="163" y="138"/>
                    </a:cubicBezTo>
                    <a:cubicBezTo>
                      <a:pt x="168" y="140"/>
                      <a:pt x="172" y="142"/>
                      <a:pt x="177" y="144"/>
                    </a:cubicBezTo>
                    <a:cubicBezTo>
                      <a:pt x="169" y="153"/>
                      <a:pt x="159" y="159"/>
                      <a:pt x="148" y="163"/>
                    </a:cubicBezTo>
                    <a:close/>
                    <a:moveTo>
                      <a:pt x="228" y="75"/>
                    </a:moveTo>
                    <a:cubicBezTo>
                      <a:pt x="228" y="88"/>
                      <a:pt x="218" y="98"/>
                      <a:pt x="205" y="98"/>
                    </a:cubicBezTo>
                    <a:cubicBezTo>
                      <a:pt x="202" y="98"/>
                      <a:pt x="200" y="98"/>
                      <a:pt x="198" y="97"/>
                    </a:cubicBezTo>
                    <a:cubicBezTo>
                      <a:pt x="182" y="109"/>
                      <a:pt x="162" y="121"/>
                      <a:pt x="138" y="131"/>
                    </a:cubicBezTo>
                    <a:cubicBezTo>
                      <a:pt x="88" y="153"/>
                      <a:pt x="41" y="161"/>
                      <a:pt x="26" y="157"/>
                    </a:cubicBezTo>
                    <a:cubicBezTo>
                      <a:pt x="0" y="151"/>
                      <a:pt x="31" y="122"/>
                      <a:pt x="31" y="122"/>
                    </a:cubicBezTo>
                    <a:cubicBezTo>
                      <a:pt x="31" y="122"/>
                      <a:pt x="15" y="148"/>
                      <a:pt x="31" y="148"/>
                    </a:cubicBezTo>
                    <a:cubicBezTo>
                      <a:pt x="55" y="149"/>
                      <a:pt x="103" y="132"/>
                      <a:pt x="131" y="117"/>
                    </a:cubicBezTo>
                    <a:cubicBezTo>
                      <a:pt x="153" y="104"/>
                      <a:pt x="170" y="92"/>
                      <a:pt x="183" y="81"/>
                    </a:cubicBezTo>
                    <a:cubicBezTo>
                      <a:pt x="182" y="79"/>
                      <a:pt x="182" y="77"/>
                      <a:pt x="182" y="75"/>
                    </a:cubicBezTo>
                    <a:cubicBezTo>
                      <a:pt x="182" y="62"/>
                      <a:pt x="192" y="52"/>
                      <a:pt x="205" y="52"/>
                    </a:cubicBezTo>
                    <a:cubicBezTo>
                      <a:pt x="218" y="52"/>
                      <a:pt x="228" y="62"/>
                      <a:pt x="228" y="7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29997" y="2438400"/>
            <a:ext cx="50129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rgbClr val="C53137"/>
                </a:solidFill>
                <a:cs typeface="+mn-ea"/>
                <a:sym typeface="+mn-lt"/>
              </a:rPr>
              <a:t>演</a:t>
            </a:r>
            <a:r>
              <a:rPr lang="zh-CN" altLang="en-US" sz="4400" smtClean="0">
                <a:solidFill>
                  <a:srgbClr val="C53137"/>
                </a:solidFill>
                <a:cs typeface="+mn-ea"/>
                <a:sym typeface="+mn-lt"/>
              </a:rPr>
              <a:t>示完毕  谢谢聆听</a:t>
            </a:r>
            <a:endParaRPr lang="zh-CN" altLang="en-US" sz="4400">
              <a:solidFill>
                <a:srgbClr val="C53137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7542" y="3792040"/>
            <a:ext cx="27478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smtClean="0">
                <a:solidFill>
                  <a:srgbClr val="C53137"/>
                </a:solidFill>
                <a:cs typeface="+mn-ea"/>
                <a:sym typeface="+mn-lt"/>
              </a:rPr>
              <a:t>THANKS</a:t>
            </a:r>
            <a:endParaRPr lang="zh-CN" altLang="en-US" sz="4800" b="1">
              <a:solidFill>
                <a:srgbClr val="C53137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467100" y="3207841"/>
            <a:ext cx="5118100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467100" y="3792041"/>
            <a:ext cx="5118100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sp>
        <p:nvSpPr>
          <p:cNvPr id="3" name="矩形 2"/>
          <p:cNvSpPr/>
          <p:nvPr/>
        </p:nvSpPr>
        <p:spPr>
          <a:xfrm>
            <a:off x="2247900" y="1828800"/>
            <a:ext cx="7810500" cy="330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ïṥlïḑè"/>
          <p:cNvSpPr/>
          <p:nvPr/>
        </p:nvSpPr>
        <p:spPr>
          <a:xfrm>
            <a:off x="4692310" y="3021013"/>
            <a:ext cx="3048000" cy="815975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isḷîďe"/>
          <p:cNvSpPr/>
          <p:nvPr/>
        </p:nvSpPr>
        <p:spPr>
          <a:xfrm>
            <a:off x="3940699" y="3114118"/>
            <a:ext cx="871200" cy="619200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sz="3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1488" y="316210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活动流程简介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>
            <a:off x="792105" y="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90500" y="788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1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1004" y="368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活动流程简介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9ab8a8f3-38c2-443f-8bf4-f5df93de307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64677" y="1770382"/>
            <a:ext cx="9560450" cy="3720750"/>
            <a:chOff x="1264677" y="1770382"/>
            <a:chExt cx="9560450" cy="3720750"/>
          </a:xfrm>
        </p:grpSpPr>
        <p:grpSp>
          <p:nvGrpSpPr>
            <p:cNvPr id="6" name="iŝľîḍê"/>
            <p:cNvGrpSpPr/>
            <p:nvPr/>
          </p:nvGrpSpPr>
          <p:grpSpPr>
            <a:xfrm>
              <a:off x="4701782" y="2747729"/>
              <a:ext cx="2788435" cy="1676631"/>
              <a:chOff x="8399463" y="4694238"/>
              <a:chExt cx="1489075" cy="895351"/>
            </a:xfrm>
          </p:grpSpPr>
          <p:sp>
            <p:nvSpPr>
              <p:cNvPr id="31" name="íŝḷíḓé"/>
              <p:cNvSpPr/>
              <p:nvPr/>
            </p:nvSpPr>
            <p:spPr bwMode="auto">
              <a:xfrm>
                <a:off x="8399463" y="4694238"/>
                <a:ext cx="596900" cy="300038"/>
              </a:xfrm>
              <a:custGeom>
                <a:avLst/>
                <a:gdLst>
                  <a:gd name="T0" fmla="*/ 188 w 376"/>
                  <a:gd name="T1" fmla="*/ 189 h 189"/>
                  <a:gd name="T2" fmla="*/ 0 w 376"/>
                  <a:gd name="T3" fmla="*/ 189 h 189"/>
                  <a:gd name="T4" fmla="*/ 188 w 376"/>
                  <a:gd name="T5" fmla="*/ 0 h 189"/>
                  <a:gd name="T6" fmla="*/ 376 w 376"/>
                  <a:gd name="T7" fmla="*/ 0 h 189"/>
                  <a:gd name="T8" fmla="*/ 188 w 376"/>
                  <a:gd name="T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6" h="189">
                    <a:moveTo>
                      <a:pt x="188" y="189"/>
                    </a:moveTo>
                    <a:lnTo>
                      <a:pt x="0" y="189"/>
                    </a:lnTo>
                    <a:lnTo>
                      <a:pt x="188" y="0"/>
                    </a:lnTo>
                    <a:lnTo>
                      <a:pt x="376" y="0"/>
                    </a:lnTo>
                    <a:lnTo>
                      <a:pt x="188" y="18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îśḷiďé"/>
              <p:cNvSpPr/>
              <p:nvPr/>
            </p:nvSpPr>
            <p:spPr bwMode="auto">
              <a:xfrm>
                <a:off x="8697913" y="4694238"/>
                <a:ext cx="596900" cy="300038"/>
              </a:xfrm>
              <a:custGeom>
                <a:avLst/>
                <a:gdLst>
                  <a:gd name="T0" fmla="*/ 188 w 376"/>
                  <a:gd name="T1" fmla="*/ 0 h 189"/>
                  <a:gd name="T2" fmla="*/ 0 w 376"/>
                  <a:gd name="T3" fmla="*/ 0 h 189"/>
                  <a:gd name="T4" fmla="*/ 188 w 376"/>
                  <a:gd name="T5" fmla="*/ 189 h 189"/>
                  <a:gd name="T6" fmla="*/ 376 w 376"/>
                  <a:gd name="T7" fmla="*/ 189 h 189"/>
                  <a:gd name="T8" fmla="*/ 188 w 376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6" h="189">
                    <a:moveTo>
                      <a:pt x="188" y="0"/>
                    </a:moveTo>
                    <a:lnTo>
                      <a:pt x="0" y="0"/>
                    </a:lnTo>
                    <a:lnTo>
                      <a:pt x="188" y="189"/>
                    </a:lnTo>
                    <a:lnTo>
                      <a:pt x="376" y="189"/>
                    </a:lnTo>
                    <a:lnTo>
                      <a:pt x="18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ïş1îḍe"/>
              <p:cNvSpPr/>
              <p:nvPr/>
            </p:nvSpPr>
            <p:spPr bwMode="auto">
              <a:xfrm>
                <a:off x="8996363" y="4694238"/>
                <a:ext cx="593725" cy="300038"/>
              </a:xfrm>
              <a:custGeom>
                <a:avLst/>
                <a:gdLst>
                  <a:gd name="T0" fmla="*/ 188 w 374"/>
                  <a:gd name="T1" fmla="*/ 189 h 189"/>
                  <a:gd name="T2" fmla="*/ 0 w 374"/>
                  <a:gd name="T3" fmla="*/ 189 h 189"/>
                  <a:gd name="T4" fmla="*/ 188 w 374"/>
                  <a:gd name="T5" fmla="*/ 0 h 189"/>
                  <a:gd name="T6" fmla="*/ 374 w 374"/>
                  <a:gd name="T7" fmla="*/ 0 h 189"/>
                  <a:gd name="T8" fmla="*/ 188 w 374"/>
                  <a:gd name="T9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189">
                    <a:moveTo>
                      <a:pt x="188" y="189"/>
                    </a:moveTo>
                    <a:lnTo>
                      <a:pt x="0" y="189"/>
                    </a:lnTo>
                    <a:lnTo>
                      <a:pt x="188" y="0"/>
                    </a:lnTo>
                    <a:lnTo>
                      <a:pt x="374" y="0"/>
                    </a:lnTo>
                    <a:lnTo>
                      <a:pt x="188" y="18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sļîďê"/>
              <p:cNvSpPr/>
              <p:nvPr/>
            </p:nvSpPr>
            <p:spPr bwMode="auto">
              <a:xfrm>
                <a:off x="9294813" y="4694238"/>
                <a:ext cx="593725" cy="300038"/>
              </a:xfrm>
              <a:custGeom>
                <a:avLst/>
                <a:gdLst>
                  <a:gd name="T0" fmla="*/ 186 w 374"/>
                  <a:gd name="T1" fmla="*/ 0 h 189"/>
                  <a:gd name="T2" fmla="*/ 0 w 374"/>
                  <a:gd name="T3" fmla="*/ 0 h 189"/>
                  <a:gd name="T4" fmla="*/ 186 w 374"/>
                  <a:gd name="T5" fmla="*/ 189 h 189"/>
                  <a:gd name="T6" fmla="*/ 374 w 374"/>
                  <a:gd name="T7" fmla="*/ 189 h 189"/>
                  <a:gd name="T8" fmla="*/ 186 w 374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189">
                    <a:moveTo>
                      <a:pt x="186" y="0"/>
                    </a:moveTo>
                    <a:lnTo>
                      <a:pt x="0" y="0"/>
                    </a:lnTo>
                    <a:lnTo>
                      <a:pt x="186" y="189"/>
                    </a:lnTo>
                    <a:lnTo>
                      <a:pt x="374" y="189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ísḻîḋe"/>
              <p:cNvSpPr/>
              <p:nvPr/>
            </p:nvSpPr>
            <p:spPr bwMode="auto">
              <a:xfrm>
                <a:off x="8399463" y="4994276"/>
                <a:ext cx="895350" cy="595313"/>
              </a:xfrm>
              <a:custGeom>
                <a:avLst/>
                <a:gdLst>
                  <a:gd name="T0" fmla="*/ 564 w 564"/>
                  <a:gd name="T1" fmla="*/ 375 h 375"/>
                  <a:gd name="T2" fmla="*/ 188 w 564"/>
                  <a:gd name="T3" fmla="*/ 0 h 375"/>
                  <a:gd name="T4" fmla="*/ 0 w 564"/>
                  <a:gd name="T5" fmla="*/ 0 h 375"/>
                  <a:gd name="T6" fmla="*/ 376 w 564"/>
                  <a:gd name="T7" fmla="*/ 375 h 375"/>
                  <a:gd name="T8" fmla="*/ 564 w 564"/>
                  <a:gd name="T9" fmla="*/ 375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4" h="375">
                    <a:moveTo>
                      <a:pt x="564" y="375"/>
                    </a:moveTo>
                    <a:lnTo>
                      <a:pt x="188" y="0"/>
                    </a:lnTo>
                    <a:lnTo>
                      <a:pt x="0" y="0"/>
                    </a:lnTo>
                    <a:lnTo>
                      <a:pt x="376" y="375"/>
                    </a:lnTo>
                    <a:lnTo>
                      <a:pt x="564" y="37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i$líḑè"/>
              <p:cNvSpPr/>
              <p:nvPr/>
            </p:nvSpPr>
            <p:spPr bwMode="auto">
              <a:xfrm>
                <a:off x="8996363" y="4994276"/>
                <a:ext cx="892175" cy="595313"/>
              </a:xfrm>
              <a:custGeom>
                <a:avLst/>
                <a:gdLst>
                  <a:gd name="T0" fmla="*/ 0 w 562"/>
                  <a:gd name="T1" fmla="*/ 375 h 375"/>
                  <a:gd name="T2" fmla="*/ 188 w 562"/>
                  <a:gd name="T3" fmla="*/ 375 h 375"/>
                  <a:gd name="T4" fmla="*/ 562 w 562"/>
                  <a:gd name="T5" fmla="*/ 0 h 375"/>
                  <a:gd name="T6" fmla="*/ 374 w 562"/>
                  <a:gd name="T7" fmla="*/ 0 h 375"/>
                  <a:gd name="T8" fmla="*/ 0 w 562"/>
                  <a:gd name="T9" fmla="*/ 375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2" h="375">
                    <a:moveTo>
                      <a:pt x="0" y="375"/>
                    </a:moveTo>
                    <a:lnTo>
                      <a:pt x="188" y="375"/>
                    </a:lnTo>
                    <a:lnTo>
                      <a:pt x="562" y="0"/>
                    </a:lnTo>
                    <a:lnTo>
                      <a:pt x="374" y="0"/>
                    </a:lnTo>
                    <a:lnTo>
                      <a:pt x="0" y="37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" name="îṡlîḑé"/>
            <p:cNvSpPr/>
            <p:nvPr/>
          </p:nvSpPr>
          <p:spPr>
            <a:xfrm>
              <a:off x="4329196" y="1869111"/>
              <a:ext cx="311654" cy="3116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íSļíḓe"/>
            <p:cNvSpPr/>
            <p:nvPr/>
          </p:nvSpPr>
          <p:spPr>
            <a:xfrm>
              <a:off x="7448954" y="1881845"/>
              <a:ext cx="311654" cy="3116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s1îḓe"/>
            <p:cNvSpPr/>
            <p:nvPr/>
          </p:nvSpPr>
          <p:spPr>
            <a:xfrm>
              <a:off x="3527632" y="3274390"/>
              <a:ext cx="311654" cy="3116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íšḷïdé"/>
            <p:cNvSpPr/>
            <p:nvPr/>
          </p:nvSpPr>
          <p:spPr>
            <a:xfrm>
              <a:off x="8250518" y="3290047"/>
              <a:ext cx="311654" cy="31165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S1îďê"/>
            <p:cNvSpPr/>
            <p:nvPr/>
          </p:nvSpPr>
          <p:spPr>
            <a:xfrm>
              <a:off x="4329196" y="4679670"/>
              <a:ext cx="311654" cy="31165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ṩľîḓe"/>
            <p:cNvSpPr/>
            <p:nvPr/>
          </p:nvSpPr>
          <p:spPr>
            <a:xfrm>
              <a:off x="7448954" y="4698249"/>
              <a:ext cx="311654" cy="31165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" name="iṣlïḍê"/>
            <p:cNvGrpSpPr/>
            <p:nvPr/>
          </p:nvGrpSpPr>
          <p:grpSpPr>
            <a:xfrm>
              <a:off x="7760608" y="1770382"/>
              <a:ext cx="2262955" cy="847702"/>
              <a:chOff x="9305653" y="3302983"/>
              <a:chExt cx="2262955" cy="847702"/>
            </a:xfrm>
          </p:grpSpPr>
          <p:sp>
            <p:nvSpPr>
              <p:cNvPr id="29" name="ï$ľïḋê"/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288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íslïḍe"/>
              <p:cNvSpPr txBox="1"/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72000" rIns="0" bIns="0" anchor="t" anchorCtr="0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ïSļîḍé"/>
            <p:cNvGrpSpPr/>
            <p:nvPr/>
          </p:nvGrpSpPr>
          <p:grpSpPr>
            <a:xfrm>
              <a:off x="8562172" y="3206906"/>
              <a:ext cx="2262955" cy="847702"/>
              <a:chOff x="9305653" y="3302983"/>
              <a:chExt cx="2262955" cy="847702"/>
            </a:xfrm>
          </p:grpSpPr>
          <p:sp>
            <p:nvSpPr>
              <p:cNvPr id="27" name="iṥľidê"/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288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îşľîďé"/>
              <p:cNvSpPr txBox="1"/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72000" rIns="0" bIns="0" anchor="t" anchorCtr="0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íṧlïḋe"/>
            <p:cNvGrpSpPr/>
            <p:nvPr/>
          </p:nvGrpSpPr>
          <p:grpSpPr>
            <a:xfrm>
              <a:off x="7760608" y="4643430"/>
              <a:ext cx="2262955" cy="847702"/>
              <a:chOff x="9305653" y="3302983"/>
              <a:chExt cx="2262955" cy="847702"/>
            </a:xfrm>
          </p:grpSpPr>
          <p:sp>
            <p:nvSpPr>
              <p:cNvPr id="25" name="îŝlïďè"/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288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6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îṣľiḓé"/>
              <p:cNvSpPr txBox="1"/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288000" tIns="72000" rIns="0" bIns="0" anchor="t" anchorCtr="0">
                <a:normAutofit fontScale="925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îṡḷïḋè"/>
            <p:cNvGrpSpPr/>
            <p:nvPr/>
          </p:nvGrpSpPr>
          <p:grpSpPr>
            <a:xfrm>
              <a:off x="2066241" y="1793153"/>
              <a:ext cx="2262955" cy="847702"/>
              <a:chOff x="9305653" y="3302983"/>
              <a:chExt cx="2262955" cy="847702"/>
            </a:xfrm>
          </p:grpSpPr>
          <p:sp>
            <p:nvSpPr>
              <p:cNvPr id="23" name="îṥļïḍê"/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0" tIns="0" rIns="288000" bIns="0" anchor="ctr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íşļïḑè"/>
              <p:cNvSpPr txBox="1"/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288000" bIns="0" anchor="ctr" anchorCtr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îṣļïḍè"/>
            <p:cNvGrpSpPr/>
            <p:nvPr/>
          </p:nvGrpSpPr>
          <p:grpSpPr>
            <a:xfrm>
              <a:off x="1264677" y="3206906"/>
              <a:ext cx="2262955" cy="847702"/>
              <a:chOff x="9305653" y="3302983"/>
              <a:chExt cx="2262955" cy="847702"/>
            </a:xfrm>
          </p:grpSpPr>
          <p:sp>
            <p:nvSpPr>
              <p:cNvPr id="21" name="ísľîdê"/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0" tIns="0" rIns="288000" bIns="0" anchor="ctr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î$lïḋé"/>
              <p:cNvSpPr txBox="1"/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288000" bIns="0" anchor="ctr" anchorCtr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ísḷíďé"/>
            <p:cNvGrpSpPr/>
            <p:nvPr/>
          </p:nvGrpSpPr>
          <p:grpSpPr>
            <a:xfrm>
              <a:off x="2066241" y="4643430"/>
              <a:ext cx="2262955" cy="847702"/>
              <a:chOff x="9305653" y="3302983"/>
              <a:chExt cx="2262955" cy="847702"/>
            </a:xfrm>
          </p:grpSpPr>
          <p:sp>
            <p:nvSpPr>
              <p:cNvPr id="19" name="îṩlïdê"/>
              <p:cNvSpPr txBox="1"/>
              <p:nvPr/>
            </p:nvSpPr>
            <p:spPr>
              <a:xfrm>
                <a:off x="9305653" y="3302983"/>
                <a:ext cx="2262955" cy="291403"/>
              </a:xfrm>
              <a:prstGeom prst="rect">
                <a:avLst/>
              </a:prstGeom>
              <a:noFill/>
            </p:spPr>
            <p:txBody>
              <a:bodyPr wrap="none" lIns="0" tIns="0" rIns="288000" bIns="0" anchor="ctr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îSḷïḑè"/>
              <p:cNvSpPr txBox="1"/>
              <p:nvPr/>
            </p:nvSpPr>
            <p:spPr>
              <a:xfrm>
                <a:off x="9305653" y="3594387"/>
                <a:ext cx="2262955" cy="556298"/>
              </a:xfrm>
              <a:prstGeom prst="rect">
                <a:avLst/>
              </a:prstGeom>
            </p:spPr>
            <p:txBody>
              <a:bodyPr vert="horz" wrap="square" lIns="0" tIns="0" rIns="288000" bIns="0" anchor="ctr" anchorCtr="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>
            <a:off x="792105" y="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90500" y="788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1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1004" y="368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活动流程简介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5ddd570a-4bf3-4c65-b7b6-3e659a72e64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46648" y="1281773"/>
            <a:ext cx="9298705" cy="4480651"/>
            <a:chOff x="1446648" y="1281773"/>
            <a:chExt cx="9298705" cy="4480651"/>
          </a:xfrm>
        </p:grpSpPr>
        <p:sp>
          <p:nvSpPr>
            <p:cNvPr id="6" name="išḻídè"/>
            <p:cNvSpPr/>
            <p:nvPr/>
          </p:nvSpPr>
          <p:spPr>
            <a:xfrm flipH="1">
              <a:off x="7668491" y="3681028"/>
              <a:ext cx="2698402" cy="457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80" y="147"/>
                  </a:moveTo>
                  <a:lnTo>
                    <a:pt x="0" y="21572"/>
                  </a:lnTo>
                  <a:lnTo>
                    <a:pt x="12417" y="21600"/>
                  </a:lnTo>
                  <a:lnTo>
                    <a:pt x="21600" y="0"/>
                  </a:lnTo>
                  <a:lnTo>
                    <a:pt x="14580" y="14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îş1iḋê"/>
            <p:cNvSpPr/>
            <p:nvPr/>
          </p:nvSpPr>
          <p:spPr>
            <a:xfrm flipH="1">
              <a:off x="6263843" y="3681028"/>
              <a:ext cx="1783287" cy="463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77" y="145"/>
                  </a:moveTo>
                  <a:lnTo>
                    <a:pt x="0" y="21572"/>
                  </a:lnTo>
                  <a:lnTo>
                    <a:pt x="18833" y="21600"/>
                  </a:lnTo>
                  <a:lnTo>
                    <a:pt x="21600" y="0"/>
                  </a:lnTo>
                  <a:lnTo>
                    <a:pt x="10977" y="145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şlíḋe"/>
            <p:cNvSpPr/>
            <p:nvPr/>
          </p:nvSpPr>
          <p:spPr>
            <a:xfrm>
              <a:off x="4183104" y="3681028"/>
              <a:ext cx="1646245" cy="460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93" y="146"/>
                  </a:moveTo>
                  <a:lnTo>
                    <a:pt x="0" y="21572"/>
                  </a:lnTo>
                  <a:lnTo>
                    <a:pt x="20401" y="21600"/>
                  </a:lnTo>
                  <a:lnTo>
                    <a:pt x="21600" y="0"/>
                  </a:lnTo>
                  <a:lnTo>
                    <a:pt x="10093" y="146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ṡ1ïḋe"/>
            <p:cNvSpPr/>
            <p:nvPr/>
          </p:nvSpPr>
          <p:spPr>
            <a:xfrm>
              <a:off x="1870523" y="3681028"/>
              <a:ext cx="2666652" cy="457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96" y="147"/>
                  </a:moveTo>
                  <a:lnTo>
                    <a:pt x="0" y="21572"/>
                  </a:lnTo>
                  <a:lnTo>
                    <a:pt x="12565" y="21600"/>
                  </a:lnTo>
                  <a:lnTo>
                    <a:pt x="21600" y="0"/>
                  </a:lnTo>
                  <a:lnTo>
                    <a:pt x="14496" y="147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DCDEE0"/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iSlîḓè"/>
            <p:cNvGrpSpPr/>
            <p:nvPr/>
          </p:nvGrpSpPr>
          <p:grpSpPr>
            <a:xfrm>
              <a:off x="2875034" y="1281773"/>
              <a:ext cx="6441935" cy="2406926"/>
              <a:chOff x="0" y="0"/>
              <a:chExt cx="12883866" cy="4813849"/>
            </a:xfrm>
          </p:grpSpPr>
          <p:sp>
            <p:nvSpPr>
              <p:cNvPr id="28" name="îṧ1iḋe"/>
              <p:cNvSpPr/>
              <p:nvPr/>
            </p:nvSpPr>
            <p:spPr>
              <a:xfrm>
                <a:off x="9553893" y="0"/>
                <a:ext cx="1810951" cy="18014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6" y="0"/>
                    </a:moveTo>
                    <a:cubicBezTo>
                      <a:pt x="10838" y="0"/>
                      <a:pt x="10819" y="1"/>
                      <a:pt x="10800" y="2"/>
                    </a:cubicBezTo>
                    <a:cubicBezTo>
                      <a:pt x="10781" y="1"/>
                      <a:pt x="10762" y="0"/>
                      <a:pt x="10744" y="0"/>
                    </a:cubicBezTo>
                    <a:cubicBezTo>
                      <a:pt x="4810" y="0"/>
                      <a:pt x="0" y="4835"/>
                      <a:pt x="0" y="10800"/>
                    </a:cubicBezTo>
                    <a:cubicBezTo>
                      <a:pt x="0" y="16765"/>
                      <a:pt x="4810" y="21600"/>
                      <a:pt x="10744" y="21600"/>
                    </a:cubicBezTo>
                    <a:cubicBezTo>
                      <a:pt x="10762" y="21600"/>
                      <a:pt x="10781" y="21599"/>
                      <a:pt x="10800" y="21598"/>
                    </a:cubicBezTo>
                    <a:cubicBezTo>
                      <a:pt x="10819" y="21599"/>
                      <a:pt x="10838" y="21600"/>
                      <a:pt x="10856" y="21600"/>
                    </a:cubicBezTo>
                    <a:cubicBezTo>
                      <a:pt x="16789" y="21600"/>
                      <a:pt x="21600" y="16765"/>
                      <a:pt x="21600" y="10800"/>
                    </a:cubicBezTo>
                    <a:cubicBezTo>
                      <a:pt x="21600" y="4835"/>
                      <a:pt x="16789" y="0"/>
                      <a:pt x="108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ṩḷíḓe"/>
              <p:cNvSpPr/>
              <p:nvPr/>
            </p:nvSpPr>
            <p:spPr>
              <a:xfrm>
                <a:off x="8025887" y="2106795"/>
                <a:ext cx="2087488" cy="15767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37" y="21600"/>
                    </a:moveTo>
                    <a:cubicBezTo>
                      <a:pt x="425" y="21600"/>
                      <a:pt x="213" y="21596"/>
                      <a:pt x="0" y="21588"/>
                    </a:cubicBezTo>
                    <a:lnTo>
                      <a:pt x="168" y="13486"/>
                    </a:lnTo>
                    <a:cubicBezTo>
                      <a:pt x="11153" y="13885"/>
                      <a:pt x="15974" y="139"/>
                      <a:pt x="16022" y="0"/>
                    </a:cubicBezTo>
                    <a:lnTo>
                      <a:pt x="21600" y="3340"/>
                    </a:lnTo>
                    <a:cubicBezTo>
                      <a:pt x="21534" y="3534"/>
                      <a:pt x="19936" y="8150"/>
                      <a:pt x="16542" y="12647"/>
                    </a:cubicBezTo>
                    <a:cubicBezTo>
                      <a:pt x="12114" y="18515"/>
                      <a:pt x="6626" y="21600"/>
                      <a:pt x="637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íŝlïḑè"/>
              <p:cNvSpPr/>
              <p:nvPr/>
            </p:nvSpPr>
            <p:spPr>
              <a:xfrm>
                <a:off x="10796362" y="2114512"/>
                <a:ext cx="2087504" cy="15777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63" y="21600"/>
                    </a:moveTo>
                    <a:cubicBezTo>
                      <a:pt x="14974" y="21600"/>
                      <a:pt x="9487" y="18518"/>
                      <a:pt x="5058" y="12653"/>
                    </a:cubicBezTo>
                    <a:cubicBezTo>
                      <a:pt x="1664" y="8159"/>
                      <a:pt x="66" y="3546"/>
                      <a:pt x="0" y="3352"/>
                    </a:cubicBezTo>
                    <a:lnTo>
                      <a:pt x="2789" y="1684"/>
                    </a:lnTo>
                    <a:lnTo>
                      <a:pt x="5573" y="0"/>
                    </a:lnTo>
                    <a:cubicBezTo>
                      <a:pt x="5586" y="36"/>
                      <a:pt x="6866" y="3653"/>
                      <a:pt x="9529" y="7112"/>
                    </a:cubicBezTo>
                    <a:cubicBezTo>
                      <a:pt x="12916" y="11509"/>
                      <a:pt x="16923" y="13655"/>
                      <a:pt x="21432" y="13491"/>
                    </a:cubicBezTo>
                    <a:lnTo>
                      <a:pt x="21600" y="21589"/>
                    </a:lnTo>
                    <a:cubicBezTo>
                      <a:pt x="21387" y="21596"/>
                      <a:pt x="21175" y="21600"/>
                      <a:pt x="20963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iṡḷíďè"/>
              <p:cNvSpPr/>
              <p:nvPr/>
            </p:nvSpPr>
            <p:spPr>
              <a:xfrm>
                <a:off x="4120984" y="0"/>
                <a:ext cx="1810928" cy="18014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7" y="0"/>
                    </a:moveTo>
                    <a:cubicBezTo>
                      <a:pt x="10838" y="0"/>
                      <a:pt x="10819" y="1"/>
                      <a:pt x="10800" y="2"/>
                    </a:cubicBezTo>
                    <a:cubicBezTo>
                      <a:pt x="10781" y="1"/>
                      <a:pt x="10762" y="0"/>
                      <a:pt x="10743" y="0"/>
                    </a:cubicBezTo>
                    <a:cubicBezTo>
                      <a:pt x="4810" y="0"/>
                      <a:pt x="0" y="4835"/>
                      <a:pt x="0" y="10800"/>
                    </a:cubicBezTo>
                    <a:cubicBezTo>
                      <a:pt x="0" y="16765"/>
                      <a:pt x="4810" y="21600"/>
                      <a:pt x="10743" y="21600"/>
                    </a:cubicBezTo>
                    <a:cubicBezTo>
                      <a:pt x="10762" y="21600"/>
                      <a:pt x="10781" y="21599"/>
                      <a:pt x="10800" y="21598"/>
                    </a:cubicBezTo>
                    <a:cubicBezTo>
                      <a:pt x="10819" y="21599"/>
                      <a:pt x="10838" y="21600"/>
                      <a:pt x="10857" y="21600"/>
                    </a:cubicBezTo>
                    <a:cubicBezTo>
                      <a:pt x="16790" y="21600"/>
                      <a:pt x="21600" y="16765"/>
                      <a:pt x="21600" y="10800"/>
                    </a:cubicBezTo>
                    <a:cubicBezTo>
                      <a:pt x="21600" y="4835"/>
                      <a:pt x="16790" y="0"/>
                      <a:pt x="1085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ṡļïḋê"/>
              <p:cNvSpPr/>
              <p:nvPr/>
            </p:nvSpPr>
            <p:spPr>
              <a:xfrm>
                <a:off x="2600696" y="2106795"/>
                <a:ext cx="2087511" cy="15767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37" y="21600"/>
                    </a:moveTo>
                    <a:cubicBezTo>
                      <a:pt x="425" y="21600"/>
                      <a:pt x="213" y="21596"/>
                      <a:pt x="0" y="21588"/>
                    </a:cubicBezTo>
                    <a:lnTo>
                      <a:pt x="168" y="13486"/>
                    </a:lnTo>
                    <a:cubicBezTo>
                      <a:pt x="11154" y="13885"/>
                      <a:pt x="15974" y="139"/>
                      <a:pt x="16022" y="0"/>
                    </a:cubicBezTo>
                    <a:lnTo>
                      <a:pt x="21600" y="3340"/>
                    </a:lnTo>
                    <a:cubicBezTo>
                      <a:pt x="21534" y="3534"/>
                      <a:pt x="19936" y="8150"/>
                      <a:pt x="16542" y="12647"/>
                    </a:cubicBezTo>
                    <a:cubicBezTo>
                      <a:pt x="12114" y="18515"/>
                      <a:pt x="6626" y="21600"/>
                      <a:pt x="637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îśļïḓe"/>
              <p:cNvSpPr/>
              <p:nvPr/>
            </p:nvSpPr>
            <p:spPr>
              <a:xfrm>
                <a:off x="5371170" y="2114512"/>
                <a:ext cx="2087492" cy="1583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37" y="21600"/>
                    </a:moveTo>
                    <a:cubicBezTo>
                      <a:pt x="15860" y="21600"/>
                      <a:pt x="13082" y="21258"/>
                      <a:pt x="10253" y="19438"/>
                    </a:cubicBezTo>
                    <a:cubicBezTo>
                      <a:pt x="6170" y="16810"/>
                      <a:pt x="2816" y="11540"/>
                      <a:pt x="0" y="3326"/>
                    </a:cubicBezTo>
                    <a:lnTo>
                      <a:pt x="5579" y="0"/>
                    </a:lnTo>
                    <a:cubicBezTo>
                      <a:pt x="10345" y="13898"/>
                      <a:pt x="14862" y="13708"/>
                      <a:pt x="20580" y="13466"/>
                    </a:cubicBezTo>
                    <a:cubicBezTo>
                      <a:pt x="20865" y="13454"/>
                      <a:pt x="21149" y="13442"/>
                      <a:pt x="21432" y="13432"/>
                    </a:cubicBezTo>
                    <a:lnTo>
                      <a:pt x="21600" y="21502"/>
                    </a:lnTo>
                    <a:cubicBezTo>
                      <a:pt x="21326" y="21512"/>
                      <a:pt x="21051" y="21523"/>
                      <a:pt x="20776" y="21535"/>
                    </a:cubicBezTo>
                    <a:cubicBezTo>
                      <a:pt x="20019" y="21567"/>
                      <a:pt x="19238" y="21600"/>
                      <a:pt x="18437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íṩḷiḋê"/>
              <p:cNvSpPr/>
              <p:nvPr/>
            </p:nvSpPr>
            <p:spPr>
              <a:xfrm>
                <a:off x="1543439" y="0"/>
                <a:ext cx="1810928" cy="18014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6" y="0"/>
                    </a:moveTo>
                    <a:cubicBezTo>
                      <a:pt x="10838" y="0"/>
                      <a:pt x="10819" y="1"/>
                      <a:pt x="10800" y="2"/>
                    </a:cubicBezTo>
                    <a:cubicBezTo>
                      <a:pt x="10781" y="1"/>
                      <a:pt x="10762" y="0"/>
                      <a:pt x="10743" y="0"/>
                    </a:cubicBezTo>
                    <a:cubicBezTo>
                      <a:pt x="4810" y="0"/>
                      <a:pt x="0" y="4835"/>
                      <a:pt x="0" y="10800"/>
                    </a:cubicBezTo>
                    <a:cubicBezTo>
                      <a:pt x="0" y="16765"/>
                      <a:pt x="4810" y="21600"/>
                      <a:pt x="10743" y="21600"/>
                    </a:cubicBezTo>
                    <a:cubicBezTo>
                      <a:pt x="10762" y="21600"/>
                      <a:pt x="10781" y="21599"/>
                      <a:pt x="10800" y="21598"/>
                    </a:cubicBezTo>
                    <a:cubicBezTo>
                      <a:pt x="10819" y="21599"/>
                      <a:pt x="10838" y="21600"/>
                      <a:pt x="10856" y="21600"/>
                    </a:cubicBezTo>
                    <a:cubicBezTo>
                      <a:pt x="16790" y="21600"/>
                      <a:pt x="21600" y="16765"/>
                      <a:pt x="21600" y="10800"/>
                    </a:cubicBezTo>
                    <a:cubicBezTo>
                      <a:pt x="21600" y="4835"/>
                      <a:pt x="16790" y="0"/>
                      <a:pt x="1085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iṥ1idé"/>
              <p:cNvSpPr/>
              <p:nvPr/>
            </p:nvSpPr>
            <p:spPr>
              <a:xfrm>
                <a:off x="1558874" y="2106795"/>
                <a:ext cx="1755844" cy="2707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ïsḷîḓê"/>
              <p:cNvSpPr/>
              <p:nvPr/>
            </p:nvSpPr>
            <p:spPr>
              <a:xfrm>
                <a:off x="0" y="2106795"/>
                <a:ext cx="2087515" cy="1576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37" y="21600"/>
                    </a:moveTo>
                    <a:cubicBezTo>
                      <a:pt x="425" y="21600"/>
                      <a:pt x="213" y="21596"/>
                      <a:pt x="0" y="21588"/>
                    </a:cubicBezTo>
                    <a:lnTo>
                      <a:pt x="168" y="13486"/>
                    </a:lnTo>
                    <a:cubicBezTo>
                      <a:pt x="11154" y="13885"/>
                      <a:pt x="15974" y="139"/>
                      <a:pt x="16022" y="0"/>
                    </a:cubicBezTo>
                    <a:lnTo>
                      <a:pt x="21600" y="3339"/>
                    </a:lnTo>
                    <a:cubicBezTo>
                      <a:pt x="21534" y="3534"/>
                      <a:pt x="19936" y="8150"/>
                      <a:pt x="16542" y="12647"/>
                    </a:cubicBezTo>
                    <a:cubicBezTo>
                      <a:pt x="12114" y="18515"/>
                      <a:pt x="6626" y="21600"/>
                      <a:pt x="637" y="216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iṡḻîdê"/>
              <p:cNvSpPr/>
              <p:nvPr/>
            </p:nvSpPr>
            <p:spPr>
              <a:xfrm>
                <a:off x="2770474" y="2114512"/>
                <a:ext cx="2087518" cy="1577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63" y="21600"/>
                    </a:moveTo>
                    <a:cubicBezTo>
                      <a:pt x="14974" y="21600"/>
                      <a:pt x="9487" y="18518"/>
                      <a:pt x="5058" y="12653"/>
                    </a:cubicBezTo>
                    <a:cubicBezTo>
                      <a:pt x="1664" y="8159"/>
                      <a:pt x="66" y="3546"/>
                      <a:pt x="0" y="3352"/>
                    </a:cubicBezTo>
                    <a:lnTo>
                      <a:pt x="2789" y="1683"/>
                    </a:lnTo>
                    <a:lnTo>
                      <a:pt x="5573" y="0"/>
                    </a:lnTo>
                    <a:cubicBezTo>
                      <a:pt x="5586" y="36"/>
                      <a:pt x="6865" y="3653"/>
                      <a:pt x="9529" y="7112"/>
                    </a:cubicBezTo>
                    <a:cubicBezTo>
                      <a:pt x="12916" y="11508"/>
                      <a:pt x="16920" y="13656"/>
                      <a:pt x="21432" y="13491"/>
                    </a:cubicBezTo>
                    <a:lnTo>
                      <a:pt x="21600" y="21589"/>
                    </a:lnTo>
                    <a:cubicBezTo>
                      <a:pt x="21387" y="21596"/>
                      <a:pt x="21174" y="21600"/>
                      <a:pt x="20963" y="216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îšlïḓé"/>
              <p:cNvSpPr/>
              <p:nvPr/>
            </p:nvSpPr>
            <p:spPr>
              <a:xfrm>
                <a:off x="6744833" y="0"/>
                <a:ext cx="1810951" cy="18014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56" y="0"/>
                    </a:moveTo>
                    <a:cubicBezTo>
                      <a:pt x="10838" y="0"/>
                      <a:pt x="10819" y="1"/>
                      <a:pt x="10800" y="2"/>
                    </a:cubicBezTo>
                    <a:cubicBezTo>
                      <a:pt x="10781" y="1"/>
                      <a:pt x="10762" y="0"/>
                      <a:pt x="10743" y="0"/>
                    </a:cubicBezTo>
                    <a:cubicBezTo>
                      <a:pt x="4810" y="0"/>
                      <a:pt x="0" y="4835"/>
                      <a:pt x="0" y="10800"/>
                    </a:cubicBezTo>
                    <a:cubicBezTo>
                      <a:pt x="0" y="16765"/>
                      <a:pt x="4810" y="21600"/>
                      <a:pt x="10743" y="21600"/>
                    </a:cubicBezTo>
                    <a:cubicBezTo>
                      <a:pt x="10762" y="21600"/>
                      <a:pt x="10781" y="21599"/>
                      <a:pt x="10800" y="21598"/>
                    </a:cubicBezTo>
                    <a:cubicBezTo>
                      <a:pt x="10819" y="21599"/>
                      <a:pt x="10838" y="21600"/>
                      <a:pt x="10856" y="21600"/>
                    </a:cubicBezTo>
                    <a:cubicBezTo>
                      <a:pt x="16790" y="21600"/>
                      <a:pt x="21600" y="16765"/>
                      <a:pt x="21600" y="10800"/>
                    </a:cubicBezTo>
                    <a:cubicBezTo>
                      <a:pt x="21600" y="4835"/>
                      <a:pt x="16790" y="0"/>
                      <a:pt x="108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ṩḻiḍe"/>
              <p:cNvSpPr/>
              <p:nvPr/>
            </p:nvSpPr>
            <p:spPr>
              <a:xfrm>
                <a:off x="6775701" y="2106795"/>
                <a:ext cx="1755815" cy="270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îs1iḋè"/>
              <p:cNvSpPr/>
              <p:nvPr/>
            </p:nvSpPr>
            <p:spPr>
              <a:xfrm>
                <a:off x="5224544" y="2106795"/>
                <a:ext cx="2087507" cy="15767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37" y="21600"/>
                    </a:moveTo>
                    <a:cubicBezTo>
                      <a:pt x="425" y="21600"/>
                      <a:pt x="213" y="21596"/>
                      <a:pt x="0" y="21588"/>
                    </a:cubicBezTo>
                    <a:lnTo>
                      <a:pt x="168" y="13486"/>
                    </a:lnTo>
                    <a:cubicBezTo>
                      <a:pt x="11154" y="13885"/>
                      <a:pt x="15974" y="139"/>
                      <a:pt x="16022" y="0"/>
                    </a:cubicBezTo>
                    <a:lnTo>
                      <a:pt x="21600" y="3340"/>
                    </a:lnTo>
                    <a:cubicBezTo>
                      <a:pt x="21533" y="3534"/>
                      <a:pt x="19936" y="8150"/>
                      <a:pt x="16542" y="12647"/>
                    </a:cubicBezTo>
                    <a:cubicBezTo>
                      <a:pt x="12113" y="18515"/>
                      <a:pt x="6626" y="21600"/>
                      <a:pt x="637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íṧlïde"/>
              <p:cNvSpPr/>
              <p:nvPr/>
            </p:nvSpPr>
            <p:spPr>
              <a:xfrm>
                <a:off x="7995018" y="2114512"/>
                <a:ext cx="2087489" cy="15777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63" y="21600"/>
                    </a:moveTo>
                    <a:cubicBezTo>
                      <a:pt x="14974" y="21600"/>
                      <a:pt x="9487" y="18518"/>
                      <a:pt x="5058" y="12653"/>
                    </a:cubicBezTo>
                    <a:cubicBezTo>
                      <a:pt x="1664" y="8159"/>
                      <a:pt x="66" y="3546"/>
                      <a:pt x="0" y="3352"/>
                    </a:cubicBezTo>
                    <a:lnTo>
                      <a:pt x="2789" y="1684"/>
                    </a:lnTo>
                    <a:lnTo>
                      <a:pt x="5573" y="0"/>
                    </a:lnTo>
                    <a:cubicBezTo>
                      <a:pt x="5586" y="36"/>
                      <a:pt x="6865" y="3653"/>
                      <a:pt x="9529" y="7112"/>
                    </a:cubicBezTo>
                    <a:cubicBezTo>
                      <a:pt x="12916" y="11509"/>
                      <a:pt x="16923" y="13655"/>
                      <a:pt x="21432" y="13491"/>
                    </a:cubicBezTo>
                    <a:lnTo>
                      <a:pt x="21600" y="21589"/>
                    </a:lnTo>
                    <a:cubicBezTo>
                      <a:pt x="21387" y="21596"/>
                      <a:pt x="21175" y="21600"/>
                      <a:pt x="20963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išļîḑè"/>
              <p:cNvSpPr/>
              <p:nvPr/>
            </p:nvSpPr>
            <p:spPr>
              <a:xfrm>
                <a:off x="4151853" y="2106795"/>
                <a:ext cx="1755852" cy="270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íŝľïḑè"/>
              <p:cNvSpPr/>
              <p:nvPr/>
            </p:nvSpPr>
            <p:spPr>
              <a:xfrm>
                <a:off x="9584762" y="2106795"/>
                <a:ext cx="1755844" cy="2707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1" name="í$ḷîḑé"/>
            <p:cNvSpPr/>
            <p:nvPr/>
          </p:nvSpPr>
          <p:spPr>
            <a:xfrm>
              <a:off x="1866830" y="4134176"/>
              <a:ext cx="1555583" cy="412183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îŝḷîdé"/>
            <p:cNvSpPr/>
            <p:nvPr/>
          </p:nvSpPr>
          <p:spPr>
            <a:xfrm>
              <a:off x="4183776" y="4134176"/>
              <a:ext cx="1555582" cy="412183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ï$1îḍè"/>
            <p:cNvSpPr/>
            <p:nvPr/>
          </p:nvSpPr>
          <p:spPr>
            <a:xfrm>
              <a:off x="6491361" y="4134176"/>
              <a:ext cx="1555583" cy="412183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îṥḷiḓê"/>
            <p:cNvSpPr/>
            <p:nvPr/>
          </p:nvSpPr>
          <p:spPr>
            <a:xfrm>
              <a:off x="8807689" y="4134176"/>
              <a:ext cx="1555583" cy="412183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none" lIns="25400" tIns="25400" rIns="25400" bIns="2540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išlíḍe"/>
            <p:cNvGrpSpPr/>
            <p:nvPr/>
          </p:nvGrpSpPr>
          <p:grpSpPr>
            <a:xfrm>
              <a:off x="1446648" y="4905164"/>
              <a:ext cx="9298705" cy="857260"/>
              <a:chOff x="1768931" y="3638220"/>
              <a:chExt cx="9298705" cy="857260"/>
            </a:xfrm>
          </p:grpSpPr>
          <p:grpSp>
            <p:nvGrpSpPr>
              <p:cNvPr id="16" name="íṣļîďe"/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6" name="ïşḷîḓé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ïṧļîḑe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" name="îšḻíḓè"/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4" name="îṣ1îḍè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íṩḷiḑè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íṩļîde"/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2" name="iŝliḋê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îśľîḓé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" name="ïSḷîde"/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0" name="ïSḻïḓe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ïṡḷiďê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>
            <a:off x="792105" y="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90500" y="788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1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1004" y="368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活动流程简介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ad7b097b-da50-4760-ad30-05fc5091eb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14500" y="1295020"/>
            <a:ext cx="9182977" cy="4830965"/>
            <a:chOff x="726316" y="1218820"/>
            <a:chExt cx="9182977" cy="4830965"/>
          </a:xfrm>
        </p:grpSpPr>
        <p:sp>
          <p:nvSpPr>
            <p:cNvPr id="6" name="ïsļiḑê"/>
            <p:cNvSpPr/>
            <p:nvPr/>
          </p:nvSpPr>
          <p:spPr bwMode="auto">
            <a:xfrm>
              <a:off x="3685702" y="1276231"/>
              <a:ext cx="1548245" cy="729149"/>
            </a:xfrm>
            <a:custGeom>
              <a:avLst/>
              <a:gdLst/>
              <a:ahLst/>
              <a:cxnLst>
                <a:cxn ang="0">
                  <a:pos x="356" y="0"/>
                </a:cxn>
                <a:cxn ang="0">
                  <a:pos x="0" y="0"/>
                </a:cxn>
                <a:cxn ang="0">
                  <a:pos x="0" y="220"/>
                </a:cxn>
                <a:cxn ang="0">
                  <a:pos x="356" y="220"/>
                </a:cxn>
                <a:cxn ang="0">
                  <a:pos x="418" y="110"/>
                </a:cxn>
                <a:cxn ang="0">
                  <a:pos x="356" y="0"/>
                </a:cxn>
              </a:cxnLst>
              <a:rect l="0" t="0" r="r" b="b"/>
              <a:pathLst>
                <a:path w="418" h="220">
                  <a:moveTo>
                    <a:pt x="356" y="0"/>
                  </a:moveTo>
                  <a:lnTo>
                    <a:pt x="0" y="0"/>
                  </a:lnTo>
                  <a:lnTo>
                    <a:pt x="0" y="220"/>
                  </a:lnTo>
                  <a:lnTo>
                    <a:pt x="356" y="220"/>
                  </a:lnTo>
                  <a:lnTo>
                    <a:pt x="418" y="110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íṩḷïḑe"/>
            <p:cNvSpPr/>
            <p:nvPr/>
          </p:nvSpPr>
          <p:spPr bwMode="auto">
            <a:xfrm>
              <a:off x="726316" y="3250904"/>
              <a:ext cx="1548245" cy="729149"/>
            </a:xfrm>
            <a:custGeom>
              <a:avLst/>
              <a:gdLst/>
              <a:ahLst/>
              <a:cxnLst>
                <a:cxn ang="0">
                  <a:pos x="356" y="0"/>
                </a:cxn>
                <a:cxn ang="0">
                  <a:pos x="0" y="0"/>
                </a:cxn>
                <a:cxn ang="0">
                  <a:pos x="0" y="220"/>
                </a:cxn>
                <a:cxn ang="0">
                  <a:pos x="356" y="220"/>
                </a:cxn>
                <a:cxn ang="0">
                  <a:pos x="418" y="110"/>
                </a:cxn>
                <a:cxn ang="0">
                  <a:pos x="356" y="0"/>
                </a:cxn>
              </a:cxnLst>
              <a:rect l="0" t="0" r="r" b="b"/>
              <a:pathLst>
                <a:path w="418" h="220">
                  <a:moveTo>
                    <a:pt x="356" y="0"/>
                  </a:moveTo>
                  <a:lnTo>
                    <a:pt x="0" y="0"/>
                  </a:lnTo>
                  <a:lnTo>
                    <a:pt x="0" y="220"/>
                  </a:lnTo>
                  <a:lnTo>
                    <a:pt x="356" y="220"/>
                  </a:lnTo>
                  <a:lnTo>
                    <a:pt x="418" y="110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8" name="Straight Connector 61"/>
            <p:cNvCxnSpPr/>
            <p:nvPr/>
          </p:nvCxnSpPr>
          <p:spPr>
            <a:xfrm>
              <a:off x="2276957" y="3613714"/>
              <a:ext cx="790553" cy="1961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62"/>
            <p:cNvCxnSpPr/>
            <p:nvPr/>
          </p:nvCxnSpPr>
          <p:spPr>
            <a:xfrm rot="5400000" flipH="1" flipV="1">
              <a:off x="2052653" y="2610621"/>
              <a:ext cx="2032851" cy="1961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63"/>
            <p:cNvCxnSpPr/>
            <p:nvPr/>
          </p:nvCxnSpPr>
          <p:spPr>
            <a:xfrm rot="5400000" flipH="1" flipV="1">
              <a:off x="2049712" y="4637981"/>
              <a:ext cx="2032851" cy="1961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64"/>
            <p:cNvCxnSpPr/>
            <p:nvPr/>
          </p:nvCxnSpPr>
          <p:spPr>
            <a:xfrm>
              <a:off x="3069080" y="2965377"/>
              <a:ext cx="564681" cy="1961"/>
            </a:xfrm>
            <a:prstGeom prst="line">
              <a:avLst/>
            </a:prstGeom>
            <a:ln w="19050">
              <a:solidFill>
                <a:schemeClr val="accent3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65"/>
            <p:cNvCxnSpPr/>
            <p:nvPr/>
          </p:nvCxnSpPr>
          <p:spPr>
            <a:xfrm>
              <a:off x="3069080" y="1637332"/>
              <a:ext cx="564681" cy="1961"/>
            </a:xfrm>
            <a:prstGeom prst="line">
              <a:avLst/>
            </a:prstGeom>
            <a:ln w="19050">
              <a:solidFill>
                <a:schemeClr val="accent2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66"/>
            <p:cNvCxnSpPr/>
            <p:nvPr/>
          </p:nvCxnSpPr>
          <p:spPr>
            <a:xfrm>
              <a:off x="3069080" y="5621468"/>
              <a:ext cx="564681" cy="1961"/>
            </a:xfrm>
            <a:prstGeom prst="line">
              <a:avLst/>
            </a:prstGeom>
            <a:ln w="19050">
              <a:solidFill>
                <a:schemeClr val="accent5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67"/>
            <p:cNvCxnSpPr/>
            <p:nvPr/>
          </p:nvCxnSpPr>
          <p:spPr>
            <a:xfrm>
              <a:off x="3069080" y="4293424"/>
              <a:ext cx="564681" cy="1961"/>
            </a:xfrm>
            <a:prstGeom prst="line">
              <a:avLst/>
            </a:prstGeom>
            <a:ln w="19050">
              <a:solidFill>
                <a:schemeClr val="accent4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ṡļíḑe"/>
            <p:cNvSpPr/>
            <p:nvPr/>
          </p:nvSpPr>
          <p:spPr>
            <a:xfrm>
              <a:off x="5946241" y="1314183"/>
              <a:ext cx="658795" cy="658795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ṣľïdè"/>
            <p:cNvSpPr/>
            <p:nvPr/>
          </p:nvSpPr>
          <p:spPr bwMode="auto">
            <a:xfrm rot="16200000">
              <a:off x="6117837" y="1520972"/>
              <a:ext cx="315607" cy="245219"/>
            </a:xfrm>
            <a:custGeom>
              <a:avLst/>
              <a:gdLst/>
              <a:ahLst/>
              <a:cxnLst>
                <a:cxn ang="0">
                  <a:pos x="45" y="7"/>
                </a:cxn>
                <a:cxn ang="0">
                  <a:pos x="43" y="9"/>
                </a:cxn>
                <a:cxn ang="0">
                  <a:pos x="2" y="9"/>
                </a:cxn>
                <a:cxn ang="0">
                  <a:pos x="0" y="7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2" y="23"/>
                </a:cxn>
                <a:cxn ang="0">
                  <a:pos x="0" y="20"/>
                </a:cxn>
                <a:cxn ang="0">
                  <a:pos x="0" y="16"/>
                </a:cxn>
                <a:cxn ang="0">
                  <a:pos x="2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2" y="36"/>
                </a:cxn>
                <a:cxn ang="0">
                  <a:pos x="0" y="34"/>
                </a:cxn>
                <a:cxn ang="0">
                  <a:pos x="0" y="29"/>
                </a:cxn>
                <a:cxn ang="0">
                  <a:pos x="2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</a:cxnLst>
              <a:rect l="0" t="0" r="r" b="b"/>
              <a:pathLst>
                <a:path w="64" h="50"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2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1" y="13"/>
                    <a:pt x="2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ṥḷiḑè"/>
            <p:cNvSpPr/>
            <p:nvPr/>
          </p:nvSpPr>
          <p:spPr>
            <a:xfrm>
              <a:off x="5946241" y="2639021"/>
              <a:ext cx="658795" cy="658795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şļíḓé"/>
            <p:cNvSpPr>
              <a:spLocks noChangeAspect="1"/>
            </p:cNvSpPr>
            <p:nvPr/>
          </p:nvSpPr>
          <p:spPr bwMode="auto">
            <a:xfrm>
              <a:off x="6094711" y="2786041"/>
              <a:ext cx="361859" cy="364755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ṩlïde"/>
            <p:cNvSpPr/>
            <p:nvPr/>
          </p:nvSpPr>
          <p:spPr>
            <a:xfrm>
              <a:off x="5946241" y="3975841"/>
              <a:ext cx="658795" cy="658795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ṣḻíďé"/>
            <p:cNvSpPr/>
            <p:nvPr/>
          </p:nvSpPr>
          <p:spPr bwMode="auto">
            <a:xfrm>
              <a:off x="6088545" y="4160123"/>
              <a:ext cx="374187" cy="290235"/>
            </a:xfrm>
            <a:custGeom>
              <a:avLst/>
              <a:gdLst/>
              <a:ahLst/>
              <a:cxnLst>
                <a:cxn ang="0">
                  <a:pos x="66" y="17"/>
                </a:cxn>
                <a:cxn ang="0">
                  <a:pos x="47" y="30"/>
                </a:cxn>
                <a:cxn ang="0">
                  <a:pos x="37" y="36"/>
                </a:cxn>
                <a:cxn ang="0">
                  <a:pos x="36" y="36"/>
                </a:cxn>
                <a:cxn ang="0">
                  <a:pos x="36" y="36"/>
                </a:cxn>
                <a:cxn ang="0">
                  <a:pos x="26" y="30"/>
                </a:cxn>
                <a:cxn ang="0">
                  <a:pos x="7" y="17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66" y="0"/>
                </a:cxn>
                <a:cxn ang="0">
                  <a:pos x="72" y="6"/>
                </a:cxn>
                <a:cxn ang="0">
                  <a:pos x="66" y="17"/>
                </a:cxn>
                <a:cxn ang="0">
                  <a:pos x="72" y="50"/>
                </a:cxn>
                <a:cxn ang="0">
                  <a:pos x="66" y="56"/>
                </a:cxn>
                <a:cxn ang="0">
                  <a:pos x="7" y="56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24" y="35"/>
                </a:cxn>
                <a:cxn ang="0">
                  <a:pos x="36" y="41"/>
                </a:cxn>
                <a:cxn ang="0">
                  <a:pos x="36" y="41"/>
                </a:cxn>
                <a:cxn ang="0">
                  <a:pos x="37" y="41"/>
                </a:cxn>
                <a:cxn ang="0">
                  <a:pos x="48" y="35"/>
                </a:cxn>
                <a:cxn ang="0">
                  <a:pos x="68" y="21"/>
                </a:cxn>
                <a:cxn ang="0">
                  <a:pos x="72" y="18"/>
                </a:cxn>
                <a:cxn ang="0">
                  <a:pos x="72" y="50"/>
                </a:cxn>
              </a:cxnLst>
              <a:rect l="0" t="0" r="r" b="b"/>
              <a:pathLst>
                <a:path w="72" h="56">
                  <a:moveTo>
                    <a:pt x="66" y="17"/>
                  </a:moveTo>
                  <a:cubicBezTo>
                    <a:pt x="59" y="21"/>
                    <a:pt x="53" y="26"/>
                    <a:pt x="47" y="30"/>
                  </a:cubicBezTo>
                  <a:cubicBezTo>
                    <a:pt x="44" y="32"/>
                    <a:pt x="40" y="36"/>
                    <a:pt x="37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29" y="32"/>
                    <a:pt x="26" y="30"/>
                  </a:cubicBezTo>
                  <a:cubicBezTo>
                    <a:pt x="20" y="26"/>
                    <a:pt x="14" y="21"/>
                    <a:pt x="7" y="17"/>
                  </a:cubicBezTo>
                  <a:cubicBezTo>
                    <a:pt x="5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2" y="2"/>
                    <a:pt x="72" y="6"/>
                  </a:cubicBezTo>
                  <a:cubicBezTo>
                    <a:pt x="72" y="11"/>
                    <a:pt x="69" y="15"/>
                    <a:pt x="66" y="17"/>
                  </a:cubicBezTo>
                  <a:close/>
                  <a:moveTo>
                    <a:pt x="72" y="50"/>
                  </a:moveTo>
                  <a:cubicBezTo>
                    <a:pt x="72" y="53"/>
                    <a:pt x="70" y="56"/>
                    <a:pt x="6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11" y="26"/>
                    <a:pt x="18" y="30"/>
                    <a:pt x="24" y="35"/>
                  </a:cubicBezTo>
                  <a:cubicBezTo>
                    <a:pt x="28" y="38"/>
                    <a:pt x="32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1" y="41"/>
                    <a:pt x="45" y="38"/>
                    <a:pt x="48" y="35"/>
                  </a:cubicBezTo>
                  <a:cubicBezTo>
                    <a:pt x="55" y="30"/>
                    <a:pt x="62" y="26"/>
                    <a:pt x="68" y="21"/>
                  </a:cubicBezTo>
                  <a:cubicBezTo>
                    <a:pt x="70" y="20"/>
                    <a:pt x="71" y="19"/>
                    <a:pt x="72" y="18"/>
                  </a:cubicBezTo>
                  <a:lnTo>
                    <a:pt x="72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îśľïḑè"/>
            <p:cNvSpPr/>
            <p:nvPr/>
          </p:nvSpPr>
          <p:spPr>
            <a:xfrm>
              <a:off x="5946241" y="5297808"/>
              <a:ext cx="658795" cy="658795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ş1iḍe"/>
            <p:cNvSpPr/>
            <p:nvPr/>
          </p:nvSpPr>
          <p:spPr bwMode="auto">
            <a:xfrm>
              <a:off x="6082676" y="5432930"/>
              <a:ext cx="385929" cy="3885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iṡḻíḑé"/>
            <p:cNvSpPr/>
            <p:nvPr/>
          </p:nvSpPr>
          <p:spPr bwMode="auto">
            <a:xfrm>
              <a:off x="3685702" y="2602027"/>
              <a:ext cx="1548245" cy="729149"/>
            </a:xfrm>
            <a:custGeom>
              <a:avLst/>
              <a:gdLst/>
              <a:ahLst/>
              <a:cxnLst>
                <a:cxn ang="0">
                  <a:pos x="356" y="0"/>
                </a:cxn>
                <a:cxn ang="0">
                  <a:pos x="0" y="0"/>
                </a:cxn>
                <a:cxn ang="0">
                  <a:pos x="0" y="220"/>
                </a:cxn>
                <a:cxn ang="0">
                  <a:pos x="356" y="220"/>
                </a:cxn>
                <a:cxn ang="0">
                  <a:pos x="418" y="110"/>
                </a:cxn>
                <a:cxn ang="0">
                  <a:pos x="356" y="0"/>
                </a:cxn>
              </a:cxnLst>
              <a:rect l="0" t="0" r="r" b="b"/>
              <a:pathLst>
                <a:path w="418" h="220">
                  <a:moveTo>
                    <a:pt x="356" y="0"/>
                  </a:moveTo>
                  <a:lnTo>
                    <a:pt x="0" y="0"/>
                  </a:lnTo>
                  <a:lnTo>
                    <a:pt x="0" y="220"/>
                  </a:lnTo>
                  <a:lnTo>
                    <a:pt x="356" y="220"/>
                  </a:lnTo>
                  <a:lnTo>
                    <a:pt x="418" y="110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î$ļïḓe"/>
            <p:cNvSpPr/>
            <p:nvPr/>
          </p:nvSpPr>
          <p:spPr bwMode="auto">
            <a:xfrm>
              <a:off x="3685702" y="3936870"/>
              <a:ext cx="1548245" cy="729149"/>
            </a:xfrm>
            <a:custGeom>
              <a:avLst/>
              <a:gdLst/>
              <a:ahLst/>
              <a:cxnLst>
                <a:cxn ang="0">
                  <a:pos x="356" y="0"/>
                </a:cxn>
                <a:cxn ang="0">
                  <a:pos x="0" y="0"/>
                </a:cxn>
                <a:cxn ang="0">
                  <a:pos x="0" y="220"/>
                </a:cxn>
                <a:cxn ang="0">
                  <a:pos x="356" y="220"/>
                </a:cxn>
                <a:cxn ang="0">
                  <a:pos x="418" y="110"/>
                </a:cxn>
                <a:cxn ang="0">
                  <a:pos x="356" y="0"/>
                </a:cxn>
              </a:cxnLst>
              <a:rect l="0" t="0" r="r" b="b"/>
              <a:pathLst>
                <a:path w="418" h="220">
                  <a:moveTo>
                    <a:pt x="356" y="0"/>
                  </a:moveTo>
                  <a:lnTo>
                    <a:pt x="0" y="0"/>
                  </a:lnTo>
                  <a:lnTo>
                    <a:pt x="0" y="220"/>
                  </a:lnTo>
                  <a:lnTo>
                    <a:pt x="356" y="220"/>
                  </a:lnTo>
                  <a:lnTo>
                    <a:pt x="418" y="110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îşļiḍè"/>
            <p:cNvSpPr/>
            <p:nvPr/>
          </p:nvSpPr>
          <p:spPr bwMode="auto">
            <a:xfrm>
              <a:off x="3685702" y="5257607"/>
              <a:ext cx="1548245" cy="729149"/>
            </a:xfrm>
            <a:custGeom>
              <a:avLst/>
              <a:gdLst/>
              <a:ahLst/>
              <a:cxnLst>
                <a:cxn ang="0">
                  <a:pos x="356" y="0"/>
                </a:cxn>
                <a:cxn ang="0">
                  <a:pos x="0" y="0"/>
                </a:cxn>
                <a:cxn ang="0">
                  <a:pos x="0" y="220"/>
                </a:cxn>
                <a:cxn ang="0">
                  <a:pos x="356" y="220"/>
                </a:cxn>
                <a:cxn ang="0">
                  <a:pos x="418" y="110"/>
                </a:cxn>
                <a:cxn ang="0">
                  <a:pos x="356" y="0"/>
                </a:cxn>
              </a:cxnLst>
              <a:rect l="0" t="0" r="r" b="b"/>
              <a:pathLst>
                <a:path w="418" h="220">
                  <a:moveTo>
                    <a:pt x="356" y="0"/>
                  </a:moveTo>
                  <a:lnTo>
                    <a:pt x="0" y="0"/>
                  </a:lnTo>
                  <a:lnTo>
                    <a:pt x="0" y="220"/>
                  </a:lnTo>
                  <a:lnTo>
                    <a:pt x="356" y="220"/>
                  </a:lnTo>
                  <a:lnTo>
                    <a:pt x="418" y="110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Straight Connector 98"/>
            <p:cNvCxnSpPr/>
            <p:nvPr/>
          </p:nvCxnSpPr>
          <p:spPr>
            <a:xfrm>
              <a:off x="5232121" y="2965377"/>
              <a:ext cx="564681" cy="1961"/>
            </a:xfrm>
            <a:prstGeom prst="line">
              <a:avLst/>
            </a:prstGeom>
            <a:ln w="19050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99"/>
            <p:cNvCxnSpPr/>
            <p:nvPr/>
          </p:nvCxnSpPr>
          <p:spPr>
            <a:xfrm>
              <a:off x="5232121" y="1637332"/>
              <a:ext cx="564681" cy="1961"/>
            </a:xfrm>
            <a:prstGeom prst="line">
              <a:avLst/>
            </a:prstGeom>
            <a:ln w="19050">
              <a:solidFill>
                <a:schemeClr val="accent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00"/>
            <p:cNvCxnSpPr/>
            <p:nvPr/>
          </p:nvCxnSpPr>
          <p:spPr>
            <a:xfrm>
              <a:off x="5232121" y="5621468"/>
              <a:ext cx="564681" cy="1961"/>
            </a:xfrm>
            <a:prstGeom prst="line">
              <a:avLst/>
            </a:prstGeom>
            <a:ln w="19050">
              <a:solidFill>
                <a:schemeClr val="accent5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01"/>
            <p:cNvCxnSpPr/>
            <p:nvPr/>
          </p:nvCxnSpPr>
          <p:spPr>
            <a:xfrm>
              <a:off x="5232121" y="4293424"/>
              <a:ext cx="564681" cy="1961"/>
            </a:xfrm>
            <a:prstGeom prst="line">
              <a:avLst/>
            </a:prstGeom>
            <a:ln w="19050">
              <a:solidFill>
                <a:schemeClr val="accent4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iṩ1ïḓe"/>
            <p:cNvGrpSpPr/>
            <p:nvPr/>
          </p:nvGrpSpPr>
          <p:grpSpPr>
            <a:xfrm>
              <a:off x="6996102" y="1218820"/>
              <a:ext cx="2913191" cy="856637"/>
              <a:chOff x="1415480" y="1651350"/>
              <a:chExt cx="2913191" cy="856637"/>
            </a:xfrm>
          </p:grpSpPr>
          <p:sp>
            <p:nvSpPr>
              <p:cNvPr id="40" name="í$ļiḍè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1" name="ïṩliḑê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í$ľïďé"/>
            <p:cNvGrpSpPr/>
            <p:nvPr/>
          </p:nvGrpSpPr>
          <p:grpSpPr>
            <a:xfrm>
              <a:off x="6996102" y="2533582"/>
              <a:ext cx="2913191" cy="856637"/>
              <a:chOff x="1415480" y="1651350"/>
              <a:chExt cx="2913191" cy="856637"/>
            </a:xfrm>
          </p:grpSpPr>
          <p:sp>
            <p:nvSpPr>
              <p:cNvPr id="38" name="îṥ1íḓé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9" name="ís1íďé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îṩlîḍê"/>
            <p:cNvGrpSpPr/>
            <p:nvPr/>
          </p:nvGrpSpPr>
          <p:grpSpPr>
            <a:xfrm>
              <a:off x="6996102" y="3873124"/>
              <a:ext cx="2913191" cy="856637"/>
              <a:chOff x="1415480" y="1651350"/>
              <a:chExt cx="2913191" cy="856637"/>
            </a:xfrm>
          </p:grpSpPr>
          <p:sp>
            <p:nvSpPr>
              <p:cNvPr id="36" name="išļídé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7" name="ïŝļîḓe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isḻïḓé"/>
            <p:cNvGrpSpPr/>
            <p:nvPr/>
          </p:nvGrpSpPr>
          <p:grpSpPr>
            <a:xfrm>
              <a:off x="6996102" y="5193148"/>
              <a:ext cx="2913191" cy="856637"/>
              <a:chOff x="1415480" y="1651350"/>
              <a:chExt cx="2913191" cy="856637"/>
            </a:xfrm>
          </p:grpSpPr>
          <p:sp>
            <p:nvSpPr>
              <p:cNvPr id="34" name="ísḻîḑe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5" name="íṩḷïde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>
            <a:off x="792105" y="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90500" y="788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345A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1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1004" y="368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活动流程简介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fbc71523-0f96-4c62-a7f7-ef956048eeb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99684" y="1748104"/>
            <a:ext cx="11408853" cy="3781300"/>
            <a:chOff x="599684" y="1748104"/>
            <a:chExt cx="11408853" cy="3781300"/>
          </a:xfrm>
        </p:grpSpPr>
        <p:sp>
          <p:nvSpPr>
            <p:cNvPr id="6" name="ïṧļiďè"/>
            <p:cNvSpPr/>
            <p:nvPr/>
          </p:nvSpPr>
          <p:spPr bwMode="auto">
            <a:xfrm>
              <a:off x="6389343" y="2419743"/>
              <a:ext cx="1146817" cy="1139348"/>
            </a:xfrm>
            <a:custGeom>
              <a:avLst/>
              <a:gdLst>
                <a:gd name="T0" fmla="*/ 21 w 129"/>
                <a:gd name="T1" fmla="*/ 128 h 128"/>
                <a:gd name="T2" fmla="*/ 117 w 129"/>
                <a:gd name="T3" fmla="*/ 128 h 128"/>
                <a:gd name="T4" fmla="*/ 125 w 129"/>
                <a:gd name="T5" fmla="*/ 115 h 128"/>
                <a:gd name="T6" fmla="*/ 62 w 129"/>
                <a:gd name="T7" fmla="*/ 7 h 128"/>
                <a:gd name="T8" fmla="*/ 47 w 129"/>
                <a:gd name="T9" fmla="*/ 7 h 128"/>
                <a:gd name="T10" fmla="*/ 0 w 129"/>
                <a:gd name="T11" fmla="*/ 90 h 128"/>
                <a:gd name="T12" fmla="*/ 21 w 129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8">
                  <a:moveTo>
                    <a:pt x="21" y="128"/>
                  </a:moveTo>
                  <a:cubicBezTo>
                    <a:pt x="117" y="128"/>
                    <a:pt x="117" y="128"/>
                    <a:pt x="117" y="128"/>
                  </a:cubicBezTo>
                  <a:cubicBezTo>
                    <a:pt x="126" y="128"/>
                    <a:pt x="129" y="123"/>
                    <a:pt x="125" y="11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58" y="0"/>
                    <a:pt x="51" y="0"/>
                    <a:pt x="47" y="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1" y="99"/>
                    <a:pt x="19" y="113"/>
                    <a:pt x="21" y="12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ṡḷîḍé"/>
            <p:cNvSpPr/>
            <p:nvPr/>
          </p:nvSpPr>
          <p:spPr bwMode="auto">
            <a:xfrm>
              <a:off x="6389343" y="3638754"/>
              <a:ext cx="1146817" cy="1139348"/>
            </a:xfrm>
            <a:custGeom>
              <a:avLst/>
              <a:gdLst>
                <a:gd name="T0" fmla="*/ 117 w 129"/>
                <a:gd name="T1" fmla="*/ 0 h 128"/>
                <a:gd name="T2" fmla="*/ 21 w 129"/>
                <a:gd name="T3" fmla="*/ 0 h 128"/>
                <a:gd name="T4" fmla="*/ 0 w 129"/>
                <a:gd name="T5" fmla="*/ 38 h 128"/>
                <a:gd name="T6" fmla="*/ 47 w 129"/>
                <a:gd name="T7" fmla="*/ 121 h 128"/>
                <a:gd name="T8" fmla="*/ 62 w 129"/>
                <a:gd name="T9" fmla="*/ 121 h 128"/>
                <a:gd name="T10" fmla="*/ 125 w 129"/>
                <a:gd name="T11" fmla="*/ 12 h 128"/>
                <a:gd name="T12" fmla="*/ 117 w 129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8">
                  <a:moveTo>
                    <a:pt x="11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9" y="15"/>
                    <a:pt x="11" y="29"/>
                    <a:pt x="0" y="38"/>
                  </a:cubicBezTo>
                  <a:cubicBezTo>
                    <a:pt x="47" y="121"/>
                    <a:pt x="47" y="121"/>
                    <a:pt x="47" y="121"/>
                  </a:cubicBezTo>
                  <a:cubicBezTo>
                    <a:pt x="51" y="128"/>
                    <a:pt x="58" y="128"/>
                    <a:pt x="62" y="121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9" y="5"/>
                    <a:pt x="126" y="0"/>
                    <a:pt x="11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îšḻíḋè"/>
            <p:cNvSpPr/>
            <p:nvPr/>
          </p:nvSpPr>
          <p:spPr bwMode="auto">
            <a:xfrm>
              <a:off x="4655840" y="2419743"/>
              <a:ext cx="1155945" cy="1139348"/>
            </a:xfrm>
            <a:custGeom>
              <a:avLst/>
              <a:gdLst>
                <a:gd name="T0" fmla="*/ 130 w 130"/>
                <a:gd name="T1" fmla="*/ 90 h 128"/>
                <a:gd name="T2" fmla="*/ 82 w 130"/>
                <a:gd name="T3" fmla="*/ 7 h 128"/>
                <a:gd name="T4" fmla="*/ 67 w 130"/>
                <a:gd name="T5" fmla="*/ 7 h 128"/>
                <a:gd name="T6" fmla="*/ 4 w 130"/>
                <a:gd name="T7" fmla="*/ 115 h 128"/>
                <a:gd name="T8" fmla="*/ 12 w 130"/>
                <a:gd name="T9" fmla="*/ 128 h 128"/>
                <a:gd name="T10" fmla="*/ 109 w 130"/>
                <a:gd name="T11" fmla="*/ 128 h 128"/>
                <a:gd name="T12" fmla="*/ 130 w 130"/>
                <a:gd name="T13" fmla="*/ 9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28">
                  <a:moveTo>
                    <a:pt x="130" y="90"/>
                  </a:moveTo>
                  <a:cubicBezTo>
                    <a:pt x="82" y="7"/>
                    <a:pt x="82" y="7"/>
                    <a:pt x="82" y="7"/>
                  </a:cubicBezTo>
                  <a:cubicBezTo>
                    <a:pt x="78" y="0"/>
                    <a:pt x="71" y="0"/>
                    <a:pt x="67" y="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0" y="123"/>
                    <a:pt x="4" y="128"/>
                    <a:pt x="12" y="128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10" y="113"/>
                    <a:pt x="118" y="99"/>
                    <a:pt x="130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ṣlíďe"/>
            <p:cNvSpPr/>
            <p:nvPr/>
          </p:nvSpPr>
          <p:spPr bwMode="auto">
            <a:xfrm>
              <a:off x="4655840" y="3638754"/>
              <a:ext cx="1155945" cy="1139348"/>
            </a:xfrm>
            <a:custGeom>
              <a:avLst/>
              <a:gdLst>
                <a:gd name="T0" fmla="*/ 109 w 130"/>
                <a:gd name="T1" fmla="*/ 0 h 128"/>
                <a:gd name="T2" fmla="*/ 12 w 130"/>
                <a:gd name="T3" fmla="*/ 0 h 128"/>
                <a:gd name="T4" fmla="*/ 4 w 130"/>
                <a:gd name="T5" fmla="*/ 12 h 128"/>
                <a:gd name="T6" fmla="*/ 67 w 130"/>
                <a:gd name="T7" fmla="*/ 121 h 128"/>
                <a:gd name="T8" fmla="*/ 82 w 130"/>
                <a:gd name="T9" fmla="*/ 121 h 128"/>
                <a:gd name="T10" fmla="*/ 130 w 130"/>
                <a:gd name="T11" fmla="*/ 38 h 128"/>
                <a:gd name="T12" fmla="*/ 109 w 130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28">
                  <a:moveTo>
                    <a:pt x="10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0" y="5"/>
                    <a:pt x="4" y="12"/>
                  </a:cubicBezTo>
                  <a:cubicBezTo>
                    <a:pt x="67" y="121"/>
                    <a:pt x="67" y="121"/>
                    <a:pt x="67" y="121"/>
                  </a:cubicBezTo>
                  <a:cubicBezTo>
                    <a:pt x="71" y="128"/>
                    <a:pt x="78" y="128"/>
                    <a:pt x="82" y="121"/>
                  </a:cubicBezTo>
                  <a:cubicBezTo>
                    <a:pt x="130" y="38"/>
                    <a:pt x="130" y="38"/>
                    <a:pt x="130" y="38"/>
                  </a:cubicBezTo>
                  <a:cubicBezTo>
                    <a:pt x="118" y="29"/>
                    <a:pt x="110" y="15"/>
                    <a:pt x="1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ṣ1ïḑê"/>
            <p:cNvSpPr/>
            <p:nvPr/>
          </p:nvSpPr>
          <p:spPr bwMode="auto">
            <a:xfrm>
              <a:off x="5429236" y="2340080"/>
              <a:ext cx="1315272" cy="836463"/>
            </a:xfrm>
            <a:custGeom>
              <a:avLst/>
              <a:gdLst>
                <a:gd name="T0" fmla="*/ 98 w 148"/>
                <a:gd name="T1" fmla="*/ 93 h 94"/>
                <a:gd name="T2" fmla="*/ 144 w 148"/>
                <a:gd name="T3" fmla="*/ 13 h 94"/>
                <a:gd name="T4" fmla="*/ 136 w 148"/>
                <a:gd name="T5" fmla="*/ 0 h 94"/>
                <a:gd name="T6" fmla="*/ 11 w 148"/>
                <a:gd name="T7" fmla="*/ 0 h 94"/>
                <a:gd name="T8" fmla="*/ 4 w 148"/>
                <a:gd name="T9" fmla="*/ 13 h 94"/>
                <a:gd name="T10" fmla="*/ 50 w 148"/>
                <a:gd name="T11" fmla="*/ 94 h 94"/>
                <a:gd name="T12" fmla="*/ 75 w 148"/>
                <a:gd name="T13" fmla="*/ 88 h 94"/>
                <a:gd name="T14" fmla="*/ 98 w 148"/>
                <a:gd name="T15" fmla="*/ 9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94">
                  <a:moveTo>
                    <a:pt x="98" y="93"/>
                  </a:moveTo>
                  <a:cubicBezTo>
                    <a:pt x="144" y="13"/>
                    <a:pt x="144" y="13"/>
                    <a:pt x="144" y="13"/>
                  </a:cubicBezTo>
                  <a:cubicBezTo>
                    <a:pt x="148" y="6"/>
                    <a:pt x="145" y="0"/>
                    <a:pt x="13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0" y="6"/>
                    <a:pt x="4" y="1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58" y="90"/>
                    <a:pt x="66" y="88"/>
                    <a:pt x="75" y="88"/>
                  </a:cubicBezTo>
                  <a:cubicBezTo>
                    <a:pt x="83" y="88"/>
                    <a:pt x="91" y="90"/>
                    <a:pt x="98" y="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$ļíde"/>
            <p:cNvSpPr/>
            <p:nvPr/>
          </p:nvSpPr>
          <p:spPr bwMode="auto">
            <a:xfrm>
              <a:off x="5429236" y="4021303"/>
              <a:ext cx="1315272" cy="836463"/>
            </a:xfrm>
            <a:custGeom>
              <a:avLst/>
              <a:gdLst>
                <a:gd name="T0" fmla="*/ 50 w 148"/>
                <a:gd name="T1" fmla="*/ 0 h 94"/>
                <a:gd name="T2" fmla="*/ 4 w 148"/>
                <a:gd name="T3" fmla="*/ 81 h 94"/>
                <a:gd name="T4" fmla="*/ 11 w 148"/>
                <a:gd name="T5" fmla="*/ 94 h 94"/>
                <a:gd name="T6" fmla="*/ 136 w 148"/>
                <a:gd name="T7" fmla="*/ 94 h 94"/>
                <a:gd name="T8" fmla="*/ 144 w 148"/>
                <a:gd name="T9" fmla="*/ 81 h 94"/>
                <a:gd name="T10" fmla="*/ 98 w 148"/>
                <a:gd name="T11" fmla="*/ 1 h 94"/>
                <a:gd name="T12" fmla="*/ 75 w 148"/>
                <a:gd name="T13" fmla="*/ 6 h 94"/>
                <a:gd name="T14" fmla="*/ 50 w 148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94">
                  <a:moveTo>
                    <a:pt x="50" y="0"/>
                  </a:moveTo>
                  <a:cubicBezTo>
                    <a:pt x="4" y="81"/>
                    <a:pt x="4" y="81"/>
                    <a:pt x="4" y="81"/>
                  </a:cubicBezTo>
                  <a:cubicBezTo>
                    <a:pt x="0" y="88"/>
                    <a:pt x="3" y="94"/>
                    <a:pt x="11" y="94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45" y="94"/>
                    <a:pt x="148" y="88"/>
                    <a:pt x="144" y="8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1" y="4"/>
                    <a:pt x="83" y="6"/>
                    <a:pt x="75" y="6"/>
                  </a:cubicBezTo>
                  <a:cubicBezTo>
                    <a:pt x="66" y="6"/>
                    <a:pt x="58" y="4"/>
                    <a:pt x="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îṧ1ïḍe"/>
            <p:cNvGrpSpPr/>
            <p:nvPr/>
          </p:nvGrpSpPr>
          <p:grpSpPr>
            <a:xfrm>
              <a:off x="599684" y="1748104"/>
              <a:ext cx="11408853" cy="3781300"/>
              <a:chOff x="599684" y="1673629"/>
              <a:chExt cx="11408853" cy="3781300"/>
            </a:xfrm>
          </p:grpSpPr>
          <p:grpSp>
            <p:nvGrpSpPr>
              <p:cNvPr id="30" name="îṡḻîḑê"/>
              <p:cNvGrpSpPr/>
              <p:nvPr/>
            </p:nvGrpSpPr>
            <p:grpSpPr>
              <a:xfrm>
                <a:off x="1281500" y="1673629"/>
                <a:ext cx="3186511" cy="836112"/>
                <a:chOff x="1548357" y="1556251"/>
                <a:chExt cx="3186511" cy="836112"/>
              </a:xfrm>
            </p:grpSpPr>
            <p:grpSp>
              <p:nvGrpSpPr>
                <p:cNvPr id="56" name="i$1ïḑe"/>
                <p:cNvGrpSpPr/>
                <p:nvPr/>
              </p:nvGrpSpPr>
              <p:grpSpPr>
                <a:xfrm>
                  <a:off x="2092772" y="1556251"/>
                  <a:ext cx="2642096" cy="836112"/>
                  <a:chOff x="2591258" y="2102656"/>
                  <a:chExt cx="2642096" cy="836112"/>
                </a:xfrm>
              </p:grpSpPr>
              <p:sp>
                <p:nvSpPr>
                  <p:cNvPr id="58" name="îśliḓé"/>
                  <p:cNvSpPr/>
                  <p:nvPr/>
                </p:nvSpPr>
                <p:spPr bwMode="auto">
                  <a:xfrm>
                    <a:off x="2591258" y="2381369"/>
                    <a:ext cx="2642096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288000" anchor="t" anchorCtr="0">
                    <a:normAutofit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 （建议使用主题字体）</a:t>
                    </a: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ïs1îdé"/>
                  <p:cNvSpPr txBox="1"/>
                  <p:nvPr/>
                </p:nvSpPr>
                <p:spPr bwMode="auto">
                  <a:xfrm>
                    <a:off x="2591258" y="2102656"/>
                    <a:ext cx="2642096" cy="2787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288000">
                    <a:normAutofit fontScale="62500" lnSpcReduction="20000"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b="1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b="1" dirty="0">
                      <a:solidFill>
                        <a:schemeClr val="accen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7" name="ïšḻíďe"/>
                <p:cNvSpPr>
                  <a:spLocks noChangeAspect="1"/>
                </p:cNvSpPr>
                <p:nvPr/>
              </p:nvSpPr>
              <p:spPr bwMode="auto">
                <a:xfrm>
                  <a:off x="1548357" y="1623182"/>
                  <a:ext cx="455626" cy="486000"/>
                </a:xfrm>
                <a:custGeom>
                  <a:avLst/>
                  <a:gdLst>
                    <a:gd name="T0" fmla="*/ 41 w 45"/>
                    <a:gd name="T1" fmla="*/ 48 h 48"/>
                    <a:gd name="T2" fmla="*/ 0 w 45"/>
                    <a:gd name="T3" fmla="*/ 44 h 48"/>
                    <a:gd name="T4" fmla="*/ 3 w 45"/>
                    <a:gd name="T5" fmla="*/ 7 h 48"/>
                    <a:gd name="T6" fmla="*/ 7 w 45"/>
                    <a:gd name="T7" fmla="*/ 4 h 48"/>
                    <a:gd name="T8" fmla="*/ 13 w 45"/>
                    <a:gd name="T9" fmla="*/ 0 h 48"/>
                    <a:gd name="T10" fmla="*/ 17 w 45"/>
                    <a:gd name="T11" fmla="*/ 7 h 48"/>
                    <a:gd name="T12" fmla="*/ 27 w 45"/>
                    <a:gd name="T13" fmla="*/ 4 h 48"/>
                    <a:gd name="T14" fmla="*/ 33 w 45"/>
                    <a:gd name="T15" fmla="*/ 0 h 48"/>
                    <a:gd name="T16" fmla="*/ 38 w 45"/>
                    <a:gd name="T17" fmla="*/ 7 h 48"/>
                    <a:gd name="T18" fmla="*/ 45 w 45"/>
                    <a:gd name="T19" fmla="*/ 10 h 48"/>
                    <a:gd name="T20" fmla="*/ 11 w 45"/>
                    <a:gd name="T21" fmla="*/ 25 h 48"/>
                    <a:gd name="T22" fmla="*/ 3 w 45"/>
                    <a:gd name="T23" fmla="*/ 17 h 48"/>
                    <a:gd name="T24" fmla="*/ 11 w 45"/>
                    <a:gd name="T25" fmla="*/ 25 h 48"/>
                    <a:gd name="T26" fmla="*/ 11 w 45"/>
                    <a:gd name="T27" fmla="*/ 26 h 48"/>
                    <a:gd name="T28" fmla="*/ 3 w 45"/>
                    <a:gd name="T29" fmla="*/ 35 h 48"/>
                    <a:gd name="T30" fmla="*/ 11 w 45"/>
                    <a:gd name="T31" fmla="*/ 44 h 48"/>
                    <a:gd name="T32" fmla="*/ 3 w 45"/>
                    <a:gd name="T33" fmla="*/ 37 h 48"/>
                    <a:gd name="T34" fmla="*/ 11 w 45"/>
                    <a:gd name="T35" fmla="*/ 44 h 48"/>
                    <a:gd name="T36" fmla="*/ 13 w 45"/>
                    <a:gd name="T37" fmla="*/ 3 h 48"/>
                    <a:gd name="T38" fmla="*/ 10 w 45"/>
                    <a:gd name="T39" fmla="*/ 4 h 48"/>
                    <a:gd name="T40" fmla="*/ 11 w 45"/>
                    <a:gd name="T41" fmla="*/ 13 h 48"/>
                    <a:gd name="T42" fmla="*/ 14 w 45"/>
                    <a:gd name="T43" fmla="*/ 12 h 48"/>
                    <a:gd name="T44" fmla="*/ 21 w 45"/>
                    <a:gd name="T45" fmla="*/ 25 h 48"/>
                    <a:gd name="T46" fmla="*/ 13 w 45"/>
                    <a:gd name="T47" fmla="*/ 17 h 48"/>
                    <a:gd name="T48" fmla="*/ 21 w 45"/>
                    <a:gd name="T49" fmla="*/ 25 h 48"/>
                    <a:gd name="T50" fmla="*/ 21 w 45"/>
                    <a:gd name="T51" fmla="*/ 26 h 48"/>
                    <a:gd name="T52" fmla="*/ 13 w 45"/>
                    <a:gd name="T53" fmla="*/ 35 h 48"/>
                    <a:gd name="T54" fmla="*/ 21 w 45"/>
                    <a:gd name="T55" fmla="*/ 44 h 48"/>
                    <a:gd name="T56" fmla="*/ 13 w 45"/>
                    <a:gd name="T57" fmla="*/ 37 h 48"/>
                    <a:gd name="T58" fmla="*/ 21 w 45"/>
                    <a:gd name="T59" fmla="*/ 44 h 48"/>
                    <a:gd name="T60" fmla="*/ 32 w 45"/>
                    <a:gd name="T61" fmla="*/ 17 h 48"/>
                    <a:gd name="T62" fmla="*/ 23 w 45"/>
                    <a:gd name="T63" fmla="*/ 25 h 48"/>
                    <a:gd name="T64" fmla="*/ 32 w 45"/>
                    <a:gd name="T65" fmla="*/ 35 h 48"/>
                    <a:gd name="T66" fmla="*/ 23 w 45"/>
                    <a:gd name="T67" fmla="*/ 26 h 48"/>
                    <a:gd name="T68" fmla="*/ 32 w 45"/>
                    <a:gd name="T69" fmla="*/ 35 h 48"/>
                    <a:gd name="T70" fmla="*/ 32 w 45"/>
                    <a:gd name="T71" fmla="*/ 37 h 48"/>
                    <a:gd name="T72" fmla="*/ 23 w 45"/>
                    <a:gd name="T73" fmla="*/ 44 h 48"/>
                    <a:gd name="T74" fmla="*/ 34 w 45"/>
                    <a:gd name="T75" fmla="*/ 4 h 48"/>
                    <a:gd name="T76" fmla="*/ 32 w 45"/>
                    <a:gd name="T77" fmla="*/ 3 h 48"/>
                    <a:gd name="T78" fmla="*/ 31 w 45"/>
                    <a:gd name="T79" fmla="*/ 12 h 48"/>
                    <a:gd name="T80" fmla="*/ 33 w 45"/>
                    <a:gd name="T81" fmla="*/ 13 h 48"/>
                    <a:gd name="T82" fmla="*/ 34 w 45"/>
                    <a:gd name="T83" fmla="*/ 4 h 48"/>
                    <a:gd name="T84" fmla="*/ 41 w 45"/>
                    <a:gd name="T85" fmla="*/ 17 h 48"/>
                    <a:gd name="T86" fmla="*/ 33 w 45"/>
                    <a:gd name="T87" fmla="*/ 25 h 48"/>
                    <a:gd name="T88" fmla="*/ 41 w 45"/>
                    <a:gd name="T89" fmla="*/ 35 h 48"/>
                    <a:gd name="T90" fmla="*/ 33 w 45"/>
                    <a:gd name="T91" fmla="*/ 26 h 48"/>
                    <a:gd name="T92" fmla="*/ 41 w 45"/>
                    <a:gd name="T93" fmla="*/ 35 h 48"/>
                    <a:gd name="T94" fmla="*/ 41 w 45"/>
                    <a:gd name="T95" fmla="*/ 37 h 48"/>
                    <a:gd name="T96" fmla="*/ 33 w 45"/>
                    <a:gd name="T97" fmla="*/ 4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" h="48">
                      <a:moveTo>
                        <a:pt x="45" y="44"/>
                      </a:moveTo>
                      <a:cubicBezTo>
                        <a:pt x="45" y="46"/>
                        <a:pt x="43" y="48"/>
                        <a:pt x="41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1" y="48"/>
                        <a:pt x="0" y="46"/>
                        <a:pt x="0" y="4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8"/>
                        <a:pt x="1" y="7"/>
                        <a:pt x="3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9" y="0"/>
                        <a:pt x="1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2"/>
                        <a:pt x="17" y="4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2"/>
                        <a:pt x="29" y="0"/>
                        <a:pt x="32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6" y="0"/>
                        <a:pt x="38" y="2"/>
                        <a:pt x="38" y="4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3" y="7"/>
                        <a:pt x="45" y="8"/>
                        <a:pt x="45" y="10"/>
                      </a:cubicBezTo>
                      <a:lnTo>
                        <a:pt x="45" y="44"/>
                      </a:lnTo>
                      <a:close/>
                      <a:moveTo>
                        <a:pt x="11" y="25"/>
                      </a:move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25"/>
                        <a:pt x="3" y="25"/>
                        <a:pt x="3" y="25"/>
                      </a:cubicBezTo>
                      <a:lnTo>
                        <a:pt x="11" y="25"/>
                      </a:lnTo>
                      <a:close/>
                      <a:moveTo>
                        <a:pt x="11" y="35"/>
                      </a:move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35"/>
                        <a:pt x="3" y="35"/>
                        <a:pt x="3" y="35"/>
                      </a:cubicBezTo>
                      <a:lnTo>
                        <a:pt x="11" y="35"/>
                      </a:lnTo>
                      <a:close/>
                      <a:moveTo>
                        <a:pt x="11" y="44"/>
                      </a:move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3" y="44"/>
                        <a:pt x="3" y="44"/>
                        <a:pt x="3" y="44"/>
                      </a:cubicBezTo>
                      <a:lnTo>
                        <a:pt x="11" y="44"/>
                      </a:lnTo>
                      <a:close/>
                      <a:moveTo>
                        <a:pt x="14" y="4"/>
                      </a:moveTo>
                      <a:cubicBezTo>
                        <a:pt x="14" y="4"/>
                        <a:pt x="13" y="3"/>
                        <a:pt x="13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0" y="4"/>
                        <a:pt x="10" y="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1" y="13"/>
                        <a:pt x="11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4" y="12"/>
                        <a:pt x="14" y="12"/>
                      </a:cubicBezTo>
                      <a:lnTo>
                        <a:pt x="14" y="4"/>
                      </a:lnTo>
                      <a:close/>
                      <a:moveTo>
                        <a:pt x="21" y="25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lnTo>
                        <a:pt x="21" y="25"/>
                      </a:lnTo>
                      <a:close/>
                      <a:moveTo>
                        <a:pt x="21" y="35"/>
                      </a:move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lnTo>
                        <a:pt x="21" y="35"/>
                      </a:lnTo>
                      <a:close/>
                      <a:moveTo>
                        <a:pt x="21" y="44"/>
                      </a:move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lnTo>
                        <a:pt x="21" y="44"/>
                      </a:lnTo>
                      <a:close/>
                      <a:moveTo>
                        <a:pt x="32" y="25"/>
                      </a:move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lnTo>
                        <a:pt x="32" y="25"/>
                      </a:lnTo>
                      <a:close/>
                      <a:moveTo>
                        <a:pt x="32" y="35"/>
                      </a:move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lnTo>
                        <a:pt x="32" y="35"/>
                      </a:lnTo>
                      <a:close/>
                      <a:moveTo>
                        <a:pt x="32" y="44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lnTo>
                        <a:pt x="32" y="44"/>
                      </a:lnTo>
                      <a:close/>
                      <a:moveTo>
                        <a:pt x="34" y="4"/>
                      </a:moveTo>
                      <a:cubicBezTo>
                        <a:pt x="34" y="4"/>
                        <a:pt x="34" y="3"/>
                        <a:pt x="33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1" y="3"/>
                        <a:pt x="31" y="4"/>
                        <a:pt x="31" y="4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1" y="13"/>
                        <a:pt x="32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4" y="13"/>
                        <a:pt x="34" y="12"/>
                        <a:pt x="34" y="12"/>
                      </a:cubicBezTo>
                      <a:lnTo>
                        <a:pt x="34" y="4"/>
                      </a:lnTo>
                      <a:close/>
                      <a:moveTo>
                        <a:pt x="41" y="25"/>
                      </a:move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lnTo>
                        <a:pt x="41" y="25"/>
                      </a:lnTo>
                      <a:close/>
                      <a:moveTo>
                        <a:pt x="41" y="35"/>
                      </a:moveTo>
                      <a:cubicBezTo>
                        <a:pt x="41" y="26"/>
                        <a:pt x="41" y="26"/>
                        <a:pt x="41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lnTo>
                        <a:pt x="41" y="35"/>
                      </a:lnTo>
                      <a:close/>
                      <a:moveTo>
                        <a:pt x="41" y="44"/>
                      </a:move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lnTo>
                        <a:pt x="41" y="4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ïṩ1íḍé"/>
              <p:cNvGrpSpPr/>
              <p:nvPr/>
            </p:nvGrpSpPr>
            <p:grpSpPr>
              <a:xfrm>
                <a:off x="599684" y="3128322"/>
                <a:ext cx="3191274" cy="836112"/>
                <a:chOff x="599684" y="3010944"/>
                <a:chExt cx="3191274" cy="836112"/>
              </a:xfrm>
            </p:grpSpPr>
            <p:grpSp>
              <p:nvGrpSpPr>
                <p:cNvPr id="52" name="íṥ1íďê"/>
                <p:cNvGrpSpPr/>
                <p:nvPr/>
              </p:nvGrpSpPr>
              <p:grpSpPr>
                <a:xfrm>
                  <a:off x="1144099" y="3010944"/>
                  <a:ext cx="2646859" cy="836112"/>
                  <a:chOff x="2591258" y="3352018"/>
                  <a:chExt cx="2646859" cy="836112"/>
                </a:xfrm>
              </p:grpSpPr>
              <p:sp>
                <p:nvSpPr>
                  <p:cNvPr id="54" name="íṩḻíḋè"/>
                  <p:cNvSpPr/>
                  <p:nvPr/>
                </p:nvSpPr>
                <p:spPr bwMode="auto">
                  <a:xfrm>
                    <a:off x="2596021" y="3630731"/>
                    <a:ext cx="2642096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288000" anchor="t" anchorCtr="0">
                    <a:normAutofit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 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i$ḻïḋe"/>
                  <p:cNvSpPr txBox="1"/>
                  <p:nvPr/>
                </p:nvSpPr>
                <p:spPr bwMode="auto">
                  <a:xfrm>
                    <a:off x="2591258" y="3352018"/>
                    <a:ext cx="2642096" cy="2787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288000">
                    <a:normAutofit fontScale="62500" lnSpcReduction="20000"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b="1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b="1" dirty="0">
                      <a:solidFill>
                        <a:schemeClr val="accent2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3" name="isḷïḓê"/>
                <p:cNvSpPr/>
                <p:nvPr/>
              </p:nvSpPr>
              <p:spPr bwMode="auto">
                <a:xfrm>
                  <a:off x="599684" y="3086505"/>
                  <a:ext cx="508494" cy="484947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îśḻîḍè"/>
              <p:cNvGrpSpPr/>
              <p:nvPr/>
            </p:nvGrpSpPr>
            <p:grpSpPr>
              <a:xfrm>
                <a:off x="1250334" y="4618817"/>
                <a:ext cx="3186511" cy="836112"/>
                <a:chOff x="1599555" y="4501439"/>
                <a:chExt cx="3186511" cy="836112"/>
              </a:xfrm>
            </p:grpSpPr>
            <p:grpSp>
              <p:nvGrpSpPr>
                <p:cNvPr id="48" name="íṥľîďe"/>
                <p:cNvGrpSpPr/>
                <p:nvPr/>
              </p:nvGrpSpPr>
              <p:grpSpPr>
                <a:xfrm>
                  <a:off x="2143970" y="4501439"/>
                  <a:ext cx="2642096" cy="836112"/>
                  <a:chOff x="2591258" y="4501269"/>
                  <a:chExt cx="2642096" cy="836112"/>
                </a:xfrm>
              </p:grpSpPr>
              <p:sp>
                <p:nvSpPr>
                  <p:cNvPr id="50" name="išḷîḍé"/>
                  <p:cNvSpPr/>
                  <p:nvPr/>
                </p:nvSpPr>
                <p:spPr bwMode="auto">
                  <a:xfrm>
                    <a:off x="2591258" y="4779982"/>
                    <a:ext cx="2642096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288000" anchor="t" anchorCtr="0">
                    <a:normAutofit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 （建议使用主题字体）</a:t>
                    </a: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isľîďé"/>
                  <p:cNvSpPr txBox="1"/>
                  <p:nvPr/>
                </p:nvSpPr>
                <p:spPr bwMode="auto">
                  <a:xfrm>
                    <a:off x="2591258" y="4501269"/>
                    <a:ext cx="2642096" cy="2787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288000">
                    <a:normAutofit fontScale="62500" lnSpcReduction="20000"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b="1">
                        <a:solidFill>
                          <a:schemeClr val="accent3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b="1" dirty="0">
                      <a:solidFill>
                        <a:schemeClr val="accent3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9" name="iṧlíďé"/>
                <p:cNvSpPr>
                  <a:spLocks noChangeAspect="1"/>
                </p:cNvSpPr>
                <p:nvPr/>
              </p:nvSpPr>
              <p:spPr bwMode="auto">
                <a:xfrm>
                  <a:off x="1599555" y="4555127"/>
                  <a:ext cx="508494" cy="478545"/>
                </a:xfrm>
                <a:custGeom>
                  <a:avLst/>
                  <a:gdLst>
                    <a:gd name="connsiteX0" fmla="*/ 69646 w 508000"/>
                    <a:gd name="connsiteY0" fmla="*/ 394096 h 478080"/>
                    <a:gd name="connsiteX1" fmla="*/ 438355 w 508000"/>
                    <a:gd name="connsiteY1" fmla="*/ 394096 h 478080"/>
                    <a:gd name="connsiteX2" fmla="*/ 438355 w 508000"/>
                    <a:gd name="connsiteY2" fmla="*/ 422773 h 478080"/>
                    <a:gd name="connsiteX3" fmla="*/ 473178 w 508000"/>
                    <a:gd name="connsiteY3" fmla="*/ 422773 h 478080"/>
                    <a:gd name="connsiteX4" fmla="*/ 473178 w 508000"/>
                    <a:gd name="connsiteY4" fmla="*/ 447354 h 478080"/>
                    <a:gd name="connsiteX5" fmla="*/ 497758 w 508000"/>
                    <a:gd name="connsiteY5" fmla="*/ 447354 h 478080"/>
                    <a:gd name="connsiteX6" fmla="*/ 497758 w 508000"/>
                    <a:gd name="connsiteY6" fmla="*/ 478080 h 478080"/>
                    <a:gd name="connsiteX7" fmla="*/ 14339 w 508000"/>
                    <a:gd name="connsiteY7" fmla="*/ 478080 h 478080"/>
                    <a:gd name="connsiteX8" fmla="*/ 14339 w 508000"/>
                    <a:gd name="connsiteY8" fmla="*/ 447354 h 478080"/>
                    <a:gd name="connsiteX9" fmla="*/ 38920 w 508000"/>
                    <a:gd name="connsiteY9" fmla="*/ 447354 h 478080"/>
                    <a:gd name="connsiteX10" fmla="*/ 38920 w 508000"/>
                    <a:gd name="connsiteY10" fmla="*/ 422773 h 478080"/>
                    <a:gd name="connsiteX11" fmla="*/ 69646 w 508000"/>
                    <a:gd name="connsiteY11" fmla="*/ 422773 h 478080"/>
                    <a:gd name="connsiteX12" fmla="*/ 362031 w 508000"/>
                    <a:gd name="connsiteY12" fmla="*/ 193354 h 478080"/>
                    <a:gd name="connsiteX13" fmla="*/ 436842 w 508000"/>
                    <a:gd name="connsiteY13" fmla="*/ 193354 h 478080"/>
                    <a:gd name="connsiteX14" fmla="*/ 456791 w 508000"/>
                    <a:gd name="connsiteY14" fmla="*/ 213383 h 478080"/>
                    <a:gd name="connsiteX15" fmla="*/ 456791 w 508000"/>
                    <a:gd name="connsiteY15" fmla="*/ 233411 h 478080"/>
                    <a:gd name="connsiteX16" fmla="*/ 436842 w 508000"/>
                    <a:gd name="connsiteY16" fmla="*/ 233411 h 478080"/>
                    <a:gd name="connsiteX17" fmla="*/ 436842 w 508000"/>
                    <a:gd name="connsiteY17" fmla="*/ 373612 h 478080"/>
                    <a:gd name="connsiteX18" fmla="*/ 362031 w 508000"/>
                    <a:gd name="connsiteY18" fmla="*/ 373612 h 478080"/>
                    <a:gd name="connsiteX19" fmla="*/ 362031 w 508000"/>
                    <a:gd name="connsiteY19" fmla="*/ 233411 h 478080"/>
                    <a:gd name="connsiteX20" fmla="*/ 342081 w 508000"/>
                    <a:gd name="connsiteY20" fmla="*/ 233411 h 478080"/>
                    <a:gd name="connsiteX21" fmla="*/ 342081 w 508000"/>
                    <a:gd name="connsiteY21" fmla="*/ 213383 h 478080"/>
                    <a:gd name="connsiteX22" fmla="*/ 362031 w 508000"/>
                    <a:gd name="connsiteY22" fmla="*/ 193354 h 478080"/>
                    <a:gd name="connsiteX23" fmla="*/ 218644 w 508000"/>
                    <a:gd name="connsiteY23" fmla="*/ 193354 h 478080"/>
                    <a:gd name="connsiteX24" fmla="*/ 293455 w 508000"/>
                    <a:gd name="connsiteY24" fmla="*/ 193354 h 478080"/>
                    <a:gd name="connsiteX25" fmla="*/ 313404 w 508000"/>
                    <a:gd name="connsiteY25" fmla="*/ 213383 h 478080"/>
                    <a:gd name="connsiteX26" fmla="*/ 313404 w 508000"/>
                    <a:gd name="connsiteY26" fmla="*/ 233411 h 478080"/>
                    <a:gd name="connsiteX27" fmla="*/ 293455 w 508000"/>
                    <a:gd name="connsiteY27" fmla="*/ 233411 h 478080"/>
                    <a:gd name="connsiteX28" fmla="*/ 293455 w 508000"/>
                    <a:gd name="connsiteY28" fmla="*/ 373612 h 478080"/>
                    <a:gd name="connsiteX29" fmla="*/ 213656 w 508000"/>
                    <a:gd name="connsiteY29" fmla="*/ 373612 h 478080"/>
                    <a:gd name="connsiteX30" fmla="*/ 213656 w 508000"/>
                    <a:gd name="connsiteY30" fmla="*/ 233411 h 478080"/>
                    <a:gd name="connsiteX31" fmla="*/ 198694 w 508000"/>
                    <a:gd name="connsiteY31" fmla="*/ 233411 h 478080"/>
                    <a:gd name="connsiteX32" fmla="*/ 198694 w 508000"/>
                    <a:gd name="connsiteY32" fmla="*/ 213383 h 478080"/>
                    <a:gd name="connsiteX33" fmla="*/ 218644 w 508000"/>
                    <a:gd name="connsiteY33" fmla="*/ 193354 h 478080"/>
                    <a:gd name="connsiteX34" fmla="*/ 73208 w 508000"/>
                    <a:gd name="connsiteY34" fmla="*/ 193354 h 478080"/>
                    <a:gd name="connsiteX35" fmla="*/ 148019 w 508000"/>
                    <a:gd name="connsiteY35" fmla="*/ 193354 h 478080"/>
                    <a:gd name="connsiteX36" fmla="*/ 167968 w 508000"/>
                    <a:gd name="connsiteY36" fmla="*/ 213383 h 478080"/>
                    <a:gd name="connsiteX37" fmla="*/ 167968 w 508000"/>
                    <a:gd name="connsiteY37" fmla="*/ 233411 h 478080"/>
                    <a:gd name="connsiteX38" fmla="*/ 148019 w 508000"/>
                    <a:gd name="connsiteY38" fmla="*/ 233411 h 478080"/>
                    <a:gd name="connsiteX39" fmla="*/ 148019 w 508000"/>
                    <a:gd name="connsiteY39" fmla="*/ 373612 h 478080"/>
                    <a:gd name="connsiteX40" fmla="*/ 73208 w 508000"/>
                    <a:gd name="connsiteY40" fmla="*/ 373612 h 478080"/>
                    <a:gd name="connsiteX41" fmla="*/ 73208 w 508000"/>
                    <a:gd name="connsiteY41" fmla="*/ 233411 h 478080"/>
                    <a:gd name="connsiteX42" fmla="*/ 53258 w 508000"/>
                    <a:gd name="connsiteY42" fmla="*/ 233411 h 478080"/>
                    <a:gd name="connsiteX43" fmla="*/ 53258 w 508000"/>
                    <a:gd name="connsiteY43" fmla="*/ 213383 h 478080"/>
                    <a:gd name="connsiteX44" fmla="*/ 73208 w 508000"/>
                    <a:gd name="connsiteY44" fmla="*/ 193354 h 478080"/>
                    <a:gd name="connsiteX45" fmla="*/ 234079 w 508000"/>
                    <a:gd name="connsiteY45" fmla="*/ 68402 h 478080"/>
                    <a:gd name="connsiteX46" fmla="*/ 169334 w 508000"/>
                    <a:gd name="connsiteY46" fmla="*/ 108199 h 478080"/>
                    <a:gd name="connsiteX47" fmla="*/ 169334 w 508000"/>
                    <a:gd name="connsiteY47" fmla="*/ 113174 h 478080"/>
                    <a:gd name="connsiteX48" fmla="*/ 174314 w 508000"/>
                    <a:gd name="connsiteY48" fmla="*/ 113174 h 478080"/>
                    <a:gd name="connsiteX49" fmla="*/ 333687 w 508000"/>
                    <a:gd name="connsiteY49" fmla="*/ 113174 h 478080"/>
                    <a:gd name="connsiteX50" fmla="*/ 338667 w 508000"/>
                    <a:gd name="connsiteY50" fmla="*/ 113174 h 478080"/>
                    <a:gd name="connsiteX51" fmla="*/ 338667 w 508000"/>
                    <a:gd name="connsiteY51" fmla="*/ 108199 h 478080"/>
                    <a:gd name="connsiteX52" fmla="*/ 273922 w 508000"/>
                    <a:gd name="connsiteY52" fmla="*/ 68402 h 478080"/>
                    <a:gd name="connsiteX53" fmla="*/ 234079 w 508000"/>
                    <a:gd name="connsiteY53" fmla="*/ 68402 h 478080"/>
                    <a:gd name="connsiteX54" fmla="*/ 234079 w 508000"/>
                    <a:gd name="connsiteY54" fmla="*/ 3732 h 478080"/>
                    <a:gd name="connsiteX55" fmla="*/ 273922 w 508000"/>
                    <a:gd name="connsiteY55" fmla="*/ 3732 h 478080"/>
                    <a:gd name="connsiteX56" fmla="*/ 488079 w 508000"/>
                    <a:gd name="connsiteY56" fmla="*/ 123123 h 478080"/>
                    <a:gd name="connsiteX57" fmla="*/ 508000 w 508000"/>
                    <a:gd name="connsiteY57" fmla="*/ 157946 h 478080"/>
                    <a:gd name="connsiteX58" fmla="*/ 508000 w 508000"/>
                    <a:gd name="connsiteY58" fmla="*/ 172870 h 478080"/>
                    <a:gd name="connsiteX59" fmla="*/ 0 w 508000"/>
                    <a:gd name="connsiteY59" fmla="*/ 172870 h 478080"/>
                    <a:gd name="connsiteX60" fmla="*/ 0 w 508000"/>
                    <a:gd name="connsiteY60" fmla="*/ 157946 h 478080"/>
                    <a:gd name="connsiteX61" fmla="*/ 19922 w 508000"/>
                    <a:gd name="connsiteY61" fmla="*/ 123123 h 478080"/>
                    <a:gd name="connsiteX62" fmla="*/ 234079 w 508000"/>
                    <a:gd name="connsiteY62" fmla="*/ 3732 h 478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08000" h="478080">
                      <a:moveTo>
                        <a:pt x="69646" y="394096"/>
                      </a:moveTo>
                      <a:lnTo>
                        <a:pt x="438355" y="394096"/>
                      </a:lnTo>
                      <a:lnTo>
                        <a:pt x="438355" y="422773"/>
                      </a:lnTo>
                      <a:lnTo>
                        <a:pt x="473178" y="422773"/>
                      </a:lnTo>
                      <a:lnTo>
                        <a:pt x="473178" y="447354"/>
                      </a:lnTo>
                      <a:lnTo>
                        <a:pt x="497758" y="447354"/>
                      </a:lnTo>
                      <a:lnTo>
                        <a:pt x="497758" y="478080"/>
                      </a:lnTo>
                      <a:lnTo>
                        <a:pt x="14339" y="478080"/>
                      </a:lnTo>
                      <a:lnTo>
                        <a:pt x="14339" y="447354"/>
                      </a:lnTo>
                      <a:lnTo>
                        <a:pt x="38920" y="447354"/>
                      </a:lnTo>
                      <a:lnTo>
                        <a:pt x="38920" y="422773"/>
                      </a:lnTo>
                      <a:lnTo>
                        <a:pt x="69646" y="422773"/>
                      </a:lnTo>
                      <a:close/>
                      <a:moveTo>
                        <a:pt x="362031" y="193354"/>
                      </a:moveTo>
                      <a:cubicBezTo>
                        <a:pt x="362031" y="193354"/>
                        <a:pt x="362031" y="193354"/>
                        <a:pt x="436842" y="193354"/>
                      </a:cubicBezTo>
                      <a:cubicBezTo>
                        <a:pt x="446816" y="193354"/>
                        <a:pt x="456791" y="203368"/>
                        <a:pt x="456791" y="213383"/>
                      </a:cubicBezTo>
                      <a:cubicBezTo>
                        <a:pt x="456791" y="213383"/>
                        <a:pt x="456791" y="213383"/>
                        <a:pt x="456791" y="233411"/>
                      </a:cubicBezTo>
                      <a:cubicBezTo>
                        <a:pt x="456791" y="233411"/>
                        <a:pt x="456791" y="233411"/>
                        <a:pt x="436842" y="233411"/>
                      </a:cubicBezTo>
                      <a:cubicBezTo>
                        <a:pt x="436842" y="233411"/>
                        <a:pt x="436842" y="233411"/>
                        <a:pt x="436842" y="373612"/>
                      </a:cubicBezTo>
                      <a:lnTo>
                        <a:pt x="362031" y="373612"/>
                      </a:lnTo>
                      <a:cubicBezTo>
                        <a:pt x="362031" y="373612"/>
                        <a:pt x="362031" y="373612"/>
                        <a:pt x="362031" y="233411"/>
                      </a:cubicBezTo>
                      <a:cubicBezTo>
                        <a:pt x="362031" y="233411"/>
                        <a:pt x="362031" y="233411"/>
                        <a:pt x="342081" y="233411"/>
                      </a:cubicBezTo>
                      <a:cubicBezTo>
                        <a:pt x="342081" y="233411"/>
                        <a:pt x="342081" y="233411"/>
                        <a:pt x="342081" y="213383"/>
                      </a:cubicBezTo>
                      <a:cubicBezTo>
                        <a:pt x="342081" y="203368"/>
                        <a:pt x="352056" y="193354"/>
                        <a:pt x="362031" y="193354"/>
                      </a:cubicBezTo>
                      <a:close/>
                      <a:moveTo>
                        <a:pt x="218644" y="193354"/>
                      </a:moveTo>
                      <a:cubicBezTo>
                        <a:pt x="218644" y="193354"/>
                        <a:pt x="218644" y="193354"/>
                        <a:pt x="293455" y="193354"/>
                      </a:cubicBezTo>
                      <a:cubicBezTo>
                        <a:pt x="303429" y="193354"/>
                        <a:pt x="313404" y="203368"/>
                        <a:pt x="313404" y="213383"/>
                      </a:cubicBezTo>
                      <a:cubicBezTo>
                        <a:pt x="313404" y="213383"/>
                        <a:pt x="313404" y="213383"/>
                        <a:pt x="313404" y="233411"/>
                      </a:cubicBezTo>
                      <a:cubicBezTo>
                        <a:pt x="313404" y="233411"/>
                        <a:pt x="313404" y="233411"/>
                        <a:pt x="293455" y="233411"/>
                      </a:cubicBezTo>
                      <a:cubicBezTo>
                        <a:pt x="293455" y="233411"/>
                        <a:pt x="293455" y="233411"/>
                        <a:pt x="293455" y="373612"/>
                      </a:cubicBezTo>
                      <a:lnTo>
                        <a:pt x="213656" y="373612"/>
                      </a:lnTo>
                      <a:cubicBezTo>
                        <a:pt x="213656" y="373612"/>
                        <a:pt x="213656" y="373612"/>
                        <a:pt x="213656" y="233411"/>
                      </a:cubicBezTo>
                      <a:cubicBezTo>
                        <a:pt x="213656" y="233411"/>
                        <a:pt x="213656" y="233411"/>
                        <a:pt x="198694" y="233411"/>
                      </a:cubicBezTo>
                      <a:cubicBezTo>
                        <a:pt x="198694" y="233411"/>
                        <a:pt x="198694" y="233411"/>
                        <a:pt x="198694" y="213383"/>
                      </a:cubicBezTo>
                      <a:cubicBezTo>
                        <a:pt x="198694" y="203368"/>
                        <a:pt x="208669" y="193354"/>
                        <a:pt x="218644" y="193354"/>
                      </a:cubicBezTo>
                      <a:close/>
                      <a:moveTo>
                        <a:pt x="73208" y="193354"/>
                      </a:moveTo>
                      <a:cubicBezTo>
                        <a:pt x="73208" y="193354"/>
                        <a:pt x="73208" y="193354"/>
                        <a:pt x="148019" y="193354"/>
                      </a:cubicBezTo>
                      <a:cubicBezTo>
                        <a:pt x="157993" y="193354"/>
                        <a:pt x="167968" y="203368"/>
                        <a:pt x="167968" y="213383"/>
                      </a:cubicBezTo>
                      <a:cubicBezTo>
                        <a:pt x="167968" y="213383"/>
                        <a:pt x="167968" y="213383"/>
                        <a:pt x="167968" y="233411"/>
                      </a:cubicBezTo>
                      <a:cubicBezTo>
                        <a:pt x="167968" y="233411"/>
                        <a:pt x="167968" y="233411"/>
                        <a:pt x="148019" y="233411"/>
                      </a:cubicBezTo>
                      <a:cubicBezTo>
                        <a:pt x="148019" y="233411"/>
                        <a:pt x="148019" y="233411"/>
                        <a:pt x="148019" y="373612"/>
                      </a:cubicBezTo>
                      <a:lnTo>
                        <a:pt x="73208" y="373612"/>
                      </a:lnTo>
                      <a:cubicBezTo>
                        <a:pt x="73208" y="373612"/>
                        <a:pt x="73208" y="373612"/>
                        <a:pt x="73208" y="233411"/>
                      </a:cubicBezTo>
                      <a:cubicBezTo>
                        <a:pt x="73208" y="233411"/>
                        <a:pt x="73208" y="233411"/>
                        <a:pt x="53258" y="233411"/>
                      </a:cubicBezTo>
                      <a:cubicBezTo>
                        <a:pt x="53258" y="233411"/>
                        <a:pt x="53258" y="233411"/>
                        <a:pt x="53258" y="213383"/>
                      </a:cubicBezTo>
                      <a:cubicBezTo>
                        <a:pt x="53258" y="203368"/>
                        <a:pt x="63233" y="193354"/>
                        <a:pt x="73208" y="193354"/>
                      </a:cubicBezTo>
                      <a:close/>
                      <a:moveTo>
                        <a:pt x="234079" y="68402"/>
                      </a:moveTo>
                      <a:cubicBezTo>
                        <a:pt x="234079" y="68402"/>
                        <a:pt x="234079" y="68402"/>
                        <a:pt x="169334" y="108199"/>
                      </a:cubicBezTo>
                      <a:cubicBezTo>
                        <a:pt x="169334" y="108199"/>
                        <a:pt x="169334" y="108199"/>
                        <a:pt x="169334" y="113174"/>
                      </a:cubicBezTo>
                      <a:cubicBezTo>
                        <a:pt x="169334" y="113174"/>
                        <a:pt x="169334" y="113174"/>
                        <a:pt x="174314" y="113174"/>
                      </a:cubicBezTo>
                      <a:lnTo>
                        <a:pt x="333687" y="113174"/>
                      </a:lnTo>
                      <a:cubicBezTo>
                        <a:pt x="338667" y="113174"/>
                        <a:pt x="338667" y="113174"/>
                        <a:pt x="338667" y="113174"/>
                      </a:cubicBezTo>
                      <a:cubicBezTo>
                        <a:pt x="338667" y="108199"/>
                        <a:pt x="338667" y="108199"/>
                        <a:pt x="338667" y="108199"/>
                      </a:cubicBezTo>
                      <a:cubicBezTo>
                        <a:pt x="338667" y="108199"/>
                        <a:pt x="338667" y="108199"/>
                        <a:pt x="273922" y="68402"/>
                      </a:cubicBezTo>
                      <a:cubicBezTo>
                        <a:pt x="258981" y="63428"/>
                        <a:pt x="249020" y="63428"/>
                        <a:pt x="234079" y="68402"/>
                      </a:cubicBezTo>
                      <a:close/>
                      <a:moveTo>
                        <a:pt x="234079" y="3732"/>
                      </a:moveTo>
                      <a:cubicBezTo>
                        <a:pt x="249020" y="-1243"/>
                        <a:pt x="258981" y="-1243"/>
                        <a:pt x="273922" y="3732"/>
                      </a:cubicBezTo>
                      <a:lnTo>
                        <a:pt x="488079" y="123123"/>
                      </a:lnTo>
                      <a:cubicBezTo>
                        <a:pt x="498039" y="128098"/>
                        <a:pt x="508000" y="143022"/>
                        <a:pt x="508000" y="157946"/>
                      </a:cubicBezTo>
                      <a:cubicBezTo>
                        <a:pt x="508000" y="157946"/>
                        <a:pt x="508000" y="157946"/>
                        <a:pt x="508000" y="172870"/>
                      </a:cubicBezTo>
                      <a:cubicBezTo>
                        <a:pt x="508000" y="172870"/>
                        <a:pt x="508000" y="172870"/>
                        <a:pt x="0" y="172870"/>
                      </a:cubicBezTo>
                      <a:cubicBezTo>
                        <a:pt x="0" y="172870"/>
                        <a:pt x="0" y="172870"/>
                        <a:pt x="0" y="157946"/>
                      </a:cubicBezTo>
                      <a:cubicBezTo>
                        <a:pt x="0" y="143022"/>
                        <a:pt x="9961" y="128098"/>
                        <a:pt x="19922" y="123123"/>
                      </a:cubicBezTo>
                      <a:cubicBezTo>
                        <a:pt x="19922" y="123123"/>
                        <a:pt x="19922" y="123123"/>
                        <a:pt x="234079" y="373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3" name="iṧľïḍè"/>
              <p:cNvGrpSpPr/>
              <p:nvPr/>
            </p:nvGrpSpPr>
            <p:grpSpPr>
              <a:xfrm>
                <a:off x="8135120" y="1740560"/>
                <a:ext cx="3171358" cy="836112"/>
                <a:chOff x="7840992" y="1623182"/>
                <a:chExt cx="3171358" cy="836112"/>
              </a:xfrm>
            </p:grpSpPr>
            <p:grpSp>
              <p:nvGrpSpPr>
                <p:cNvPr id="44" name="îṧļiḋê"/>
                <p:cNvGrpSpPr/>
                <p:nvPr/>
              </p:nvGrpSpPr>
              <p:grpSpPr>
                <a:xfrm>
                  <a:off x="8370254" y="1623182"/>
                  <a:ext cx="2642096" cy="836112"/>
                  <a:chOff x="2591258" y="2102656"/>
                  <a:chExt cx="2642096" cy="836112"/>
                </a:xfrm>
              </p:grpSpPr>
              <p:sp>
                <p:nvSpPr>
                  <p:cNvPr id="46" name="iṡḻïḓé"/>
                  <p:cNvSpPr/>
                  <p:nvPr/>
                </p:nvSpPr>
                <p:spPr bwMode="auto">
                  <a:xfrm>
                    <a:off x="2591258" y="2381369"/>
                    <a:ext cx="2642096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288000" anchor="t" anchorCtr="0">
                    <a:normAutofit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 （建议使用主题字体）</a:t>
                    </a: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îSḻïḑe"/>
                  <p:cNvSpPr txBox="1"/>
                  <p:nvPr/>
                </p:nvSpPr>
                <p:spPr bwMode="auto">
                  <a:xfrm>
                    <a:off x="2591258" y="2102656"/>
                    <a:ext cx="2642096" cy="2787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288000">
                    <a:normAutofit fontScale="62500" lnSpcReduction="20000"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b="1">
                        <a:solidFill>
                          <a:schemeClr val="accent4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b="1" dirty="0">
                      <a:solidFill>
                        <a:schemeClr val="accent4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5" name="ïslïḋe"/>
                <p:cNvSpPr/>
                <p:nvPr/>
              </p:nvSpPr>
              <p:spPr>
                <a:xfrm>
                  <a:off x="7840992" y="1695202"/>
                  <a:ext cx="485776" cy="485009"/>
                </a:xfrm>
                <a:custGeom>
                  <a:avLst/>
                  <a:gdLst>
                    <a:gd name="connsiteX0" fmla="*/ 325000 h 606722"/>
                    <a:gd name="connsiteY0" fmla="*/ 325000 h 606722"/>
                    <a:gd name="connsiteX1" fmla="*/ 325000 h 606722"/>
                    <a:gd name="connsiteY1" fmla="*/ 325000 h 606722"/>
                    <a:gd name="connsiteX2" fmla="*/ 325000 h 606722"/>
                    <a:gd name="connsiteY2" fmla="*/ 325000 h 606722"/>
                    <a:gd name="connsiteX3" fmla="*/ 325000 h 606722"/>
                    <a:gd name="connsiteY3" fmla="*/ 325000 h 606722"/>
                    <a:gd name="connsiteX4" fmla="*/ 325000 h 606722"/>
                    <a:gd name="connsiteY4" fmla="*/ 325000 h 606722"/>
                    <a:gd name="connsiteX5" fmla="*/ 325000 h 606722"/>
                    <a:gd name="connsiteY5" fmla="*/ 325000 h 606722"/>
                    <a:gd name="connsiteX6" fmla="*/ 325000 h 606722"/>
                    <a:gd name="connsiteY6" fmla="*/ 325000 h 606722"/>
                    <a:gd name="connsiteX7" fmla="*/ 325000 h 606722"/>
                    <a:gd name="connsiteY7" fmla="*/ 325000 h 606722"/>
                    <a:gd name="connsiteX8" fmla="*/ 325000 h 606722"/>
                    <a:gd name="connsiteY8" fmla="*/ 325000 h 606722"/>
                    <a:gd name="connsiteX9" fmla="*/ 325000 h 606722"/>
                    <a:gd name="connsiteY9" fmla="*/ 325000 h 606722"/>
                    <a:gd name="connsiteX10" fmla="*/ 325000 h 606722"/>
                    <a:gd name="connsiteY10" fmla="*/ 325000 h 606722"/>
                    <a:gd name="connsiteX11" fmla="*/ 325000 h 606722"/>
                    <a:gd name="connsiteY11" fmla="*/ 325000 h 606722"/>
                    <a:gd name="connsiteX12" fmla="*/ 325000 h 606722"/>
                    <a:gd name="connsiteY12" fmla="*/ 325000 h 606722"/>
                    <a:gd name="connsiteX13" fmla="*/ 325000 h 606722"/>
                    <a:gd name="connsiteY13" fmla="*/ 325000 h 606722"/>
                    <a:gd name="connsiteX14" fmla="*/ 325000 h 606722"/>
                    <a:gd name="connsiteY14" fmla="*/ 325000 h 606722"/>
                    <a:gd name="connsiteX15" fmla="*/ 325000 h 606722"/>
                    <a:gd name="connsiteY15" fmla="*/ 325000 h 606722"/>
                    <a:gd name="connsiteX16" fmla="*/ 325000 h 606722"/>
                    <a:gd name="connsiteY16" fmla="*/ 325000 h 606722"/>
                    <a:gd name="connsiteX17" fmla="*/ 325000 h 606722"/>
                    <a:gd name="connsiteY17" fmla="*/ 325000 h 606722"/>
                    <a:gd name="connsiteX18" fmla="*/ 325000 h 606722"/>
                    <a:gd name="connsiteY18" fmla="*/ 325000 h 606722"/>
                    <a:gd name="connsiteX19" fmla="*/ 325000 h 606722"/>
                    <a:gd name="connsiteY19" fmla="*/ 325000 h 606722"/>
                    <a:gd name="connsiteX20" fmla="*/ 325000 h 606722"/>
                    <a:gd name="connsiteY20" fmla="*/ 325000 h 606722"/>
                    <a:gd name="connsiteX21" fmla="*/ 325000 h 606722"/>
                    <a:gd name="connsiteY21" fmla="*/ 325000 h 606722"/>
                    <a:gd name="connsiteX22" fmla="*/ 325000 h 606722"/>
                    <a:gd name="connsiteY22" fmla="*/ 325000 h 606722"/>
                    <a:gd name="connsiteX23" fmla="*/ 325000 h 606722"/>
                    <a:gd name="connsiteY23" fmla="*/ 325000 h 606722"/>
                    <a:gd name="connsiteX24" fmla="*/ 325000 h 606722"/>
                    <a:gd name="connsiteY24" fmla="*/ 325000 h 606722"/>
                    <a:gd name="connsiteX25" fmla="*/ 325000 h 606722"/>
                    <a:gd name="connsiteY25" fmla="*/ 325000 h 606722"/>
                    <a:gd name="connsiteX26" fmla="*/ 325000 h 606722"/>
                    <a:gd name="connsiteY26" fmla="*/ 325000 h 606722"/>
                    <a:gd name="connsiteX27" fmla="*/ 325000 h 606722"/>
                    <a:gd name="connsiteY27" fmla="*/ 325000 h 606722"/>
                    <a:gd name="connsiteX28" fmla="*/ 325000 h 606722"/>
                    <a:gd name="connsiteY28" fmla="*/ 325000 h 606722"/>
                    <a:gd name="connsiteX29" fmla="*/ 325000 h 606722"/>
                    <a:gd name="connsiteY29" fmla="*/ 325000 h 606722"/>
                    <a:gd name="connsiteX30" fmla="*/ 325000 h 606722"/>
                    <a:gd name="connsiteY30" fmla="*/ 325000 h 606722"/>
                    <a:gd name="connsiteX31" fmla="*/ 325000 h 606722"/>
                    <a:gd name="connsiteY31" fmla="*/ 325000 h 606722"/>
                    <a:gd name="connsiteX32" fmla="*/ 325000 h 606722"/>
                    <a:gd name="connsiteY32" fmla="*/ 325000 h 606722"/>
                    <a:gd name="connsiteX33" fmla="*/ 325000 h 606722"/>
                    <a:gd name="connsiteY33" fmla="*/ 325000 h 606722"/>
                    <a:gd name="connsiteX34" fmla="*/ 325000 h 606722"/>
                    <a:gd name="connsiteY34" fmla="*/ 325000 h 606722"/>
                    <a:gd name="connsiteX35" fmla="*/ 325000 h 606722"/>
                    <a:gd name="connsiteY35" fmla="*/ 325000 h 606722"/>
                    <a:gd name="connsiteX36" fmla="*/ 325000 h 606722"/>
                    <a:gd name="connsiteY36" fmla="*/ 325000 h 606722"/>
                    <a:gd name="connsiteX37" fmla="*/ 325000 h 606722"/>
                    <a:gd name="connsiteY37" fmla="*/ 325000 h 606722"/>
                    <a:gd name="connsiteX38" fmla="*/ 325000 h 606722"/>
                    <a:gd name="connsiteY38" fmla="*/ 325000 h 606722"/>
                    <a:gd name="connsiteX39" fmla="*/ 325000 h 606722"/>
                    <a:gd name="connsiteY39" fmla="*/ 32500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581459" h="580542">
                      <a:moveTo>
                        <a:pt x="213875" y="146706"/>
                      </a:moveTo>
                      <a:cubicBezTo>
                        <a:pt x="227226" y="146706"/>
                        <a:pt x="238084" y="157547"/>
                        <a:pt x="238084" y="171055"/>
                      </a:cubicBezTo>
                      <a:cubicBezTo>
                        <a:pt x="238084" y="184562"/>
                        <a:pt x="227226" y="195493"/>
                        <a:pt x="213875" y="195493"/>
                      </a:cubicBezTo>
                      <a:cubicBezTo>
                        <a:pt x="161630" y="195493"/>
                        <a:pt x="118998" y="238236"/>
                        <a:pt x="118998" y="290755"/>
                      </a:cubicBezTo>
                      <a:cubicBezTo>
                        <a:pt x="118998" y="300086"/>
                        <a:pt x="120422" y="309328"/>
                        <a:pt x="123092" y="318214"/>
                      </a:cubicBezTo>
                      <a:cubicBezTo>
                        <a:pt x="126741" y="330300"/>
                        <a:pt x="120422" y="343274"/>
                        <a:pt x="108673" y="347895"/>
                      </a:cubicBezTo>
                      <a:cubicBezTo>
                        <a:pt x="72182" y="362291"/>
                        <a:pt x="48507" y="397126"/>
                        <a:pt x="48507" y="436582"/>
                      </a:cubicBezTo>
                      <a:cubicBezTo>
                        <a:pt x="48507" y="489101"/>
                        <a:pt x="91050" y="531844"/>
                        <a:pt x="143384" y="531844"/>
                      </a:cubicBezTo>
                      <a:lnTo>
                        <a:pt x="438164" y="531844"/>
                      </a:lnTo>
                      <a:cubicBezTo>
                        <a:pt x="490320" y="531844"/>
                        <a:pt x="532952" y="489101"/>
                        <a:pt x="532952" y="436582"/>
                      </a:cubicBezTo>
                      <a:cubicBezTo>
                        <a:pt x="532952" y="408678"/>
                        <a:pt x="520759" y="382108"/>
                        <a:pt x="499398" y="363979"/>
                      </a:cubicBezTo>
                      <a:cubicBezTo>
                        <a:pt x="494147" y="359625"/>
                        <a:pt x="491032" y="353049"/>
                        <a:pt x="490854" y="346207"/>
                      </a:cubicBezTo>
                      <a:cubicBezTo>
                        <a:pt x="489252" y="294399"/>
                        <a:pt x="447598" y="253876"/>
                        <a:pt x="395976" y="253876"/>
                      </a:cubicBezTo>
                      <a:cubicBezTo>
                        <a:pt x="382625" y="253876"/>
                        <a:pt x="371767" y="243035"/>
                        <a:pt x="371767" y="229528"/>
                      </a:cubicBezTo>
                      <a:cubicBezTo>
                        <a:pt x="371767" y="216020"/>
                        <a:pt x="382625" y="205090"/>
                        <a:pt x="395976" y="205090"/>
                      </a:cubicBezTo>
                      <a:cubicBezTo>
                        <a:pt x="433535" y="205090"/>
                        <a:pt x="468959" y="219575"/>
                        <a:pt x="495927" y="245879"/>
                      </a:cubicBezTo>
                      <a:cubicBezTo>
                        <a:pt x="520225" y="269517"/>
                        <a:pt x="535177" y="300441"/>
                        <a:pt x="538648" y="334032"/>
                      </a:cubicBezTo>
                      <a:cubicBezTo>
                        <a:pt x="565972" y="361047"/>
                        <a:pt x="581459" y="397748"/>
                        <a:pt x="581459" y="436582"/>
                      </a:cubicBezTo>
                      <a:cubicBezTo>
                        <a:pt x="581459" y="516026"/>
                        <a:pt x="517199" y="580542"/>
                        <a:pt x="438164" y="580542"/>
                      </a:cubicBezTo>
                      <a:lnTo>
                        <a:pt x="143384" y="580542"/>
                      </a:lnTo>
                      <a:cubicBezTo>
                        <a:pt x="64349" y="580542"/>
                        <a:pt x="0" y="516026"/>
                        <a:pt x="0" y="436582"/>
                      </a:cubicBezTo>
                      <a:cubicBezTo>
                        <a:pt x="0" y="407079"/>
                        <a:pt x="8811" y="378820"/>
                        <a:pt x="25544" y="354471"/>
                      </a:cubicBezTo>
                      <a:cubicBezTo>
                        <a:pt x="37737" y="336698"/>
                        <a:pt x="53669" y="322124"/>
                        <a:pt x="72004" y="311638"/>
                      </a:cubicBezTo>
                      <a:cubicBezTo>
                        <a:pt x="70936" y="304618"/>
                        <a:pt x="70491" y="297598"/>
                        <a:pt x="70491" y="290666"/>
                      </a:cubicBezTo>
                      <a:cubicBezTo>
                        <a:pt x="70491" y="211222"/>
                        <a:pt x="134840" y="146706"/>
                        <a:pt x="213875" y="146706"/>
                      </a:cubicBezTo>
                      <a:close/>
                      <a:moveTo>
                        <a:pt x="301555" y="0"/>
                      </a:moveTo>
                      <a:cubicBezTo>
                        <a:pt x="314815" y="0"/>
                        <a:pt x="325673" y="10930"/>
                        <a:pt x="325673" y="24259"/>
                      </a:cubicBezTo>
                      <a:lnTo>
                        <a:pt x="325673" y="369392"/>
                      </a:lnTo>
                      <a:lnTo>
                        <a:pt x="379960" y="313055"/>
                      </a:lnTo>
                      <a:cubicBezTo>
                        <a:pt x="389215" y="303458"/>
                        <a:pt x="404433" y="303191"/>
                        <a:pt x="414045" y="312522"/>
                      </a:cubicBezTo>
                      <a:cubicBezTo>
                        <a:pt x="423567" y="321763"/>
                        <a:pt x="423745" y="337225"/>
                        <a:pt x="414490" y="346822"/>
                      </a:cubicBezTo>
                      <a:lnTo>
                        <a:pt x="318642" y="446079"/>
                      </a:lnTo>
                      <a:cubicBezTo>
                        <a:pt x="314103" y="450788"/>
                        <a:pt x="307874" y="453454"/>
                        <a:pt x="301288" y="453454"/>
                      </a:cubicBezTo>
                      <a:cubicBezTo>
                        <a:pt x="294791" y="453454"/>
                        <a:pt x="288473" y="450788"/>
                        <a:pt x="284023" y="446079"/>
                      </a:cubicBezTo>
                      <a:lnTo>
                        <a:pt x="188086" y="346822"/>
                      </a:lnTo>
                      <a:cubicBezTo>
                        <a:pt x="178742" y="337225"/>
                        <a:pt x="179009" y="321941"/>
                        <a:pt x="188620" y="312522"/>
                      </a:cubicBezTo>
                      <a:cubicBezTo>
                        <a:pt x="198054" y="303191"/>
                        <a:pt x="213361" y="303458"/>
                        <a:pt x="222617" y="313055"/>
                      </a:cubicBezTo>
                      <a:lnTo>
                        <a:pt x="277437" y="369392"/>
                      </a:lnTo>
                      <a:lnTo>
                        <a:pt x="277437" y="24259"/>
                      </a:lnTo>
                      <a:cubicBezTo>
                        <a:pt x="277437" y="10930"/>
                        <a:pt x="288295" y="0"/>
                        <a:pt x="301555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4" name="ïśľîḑê"/>
              <p:cNvGrpSpPr/>
              <p:nvPr/>
            </p:nvGrpSpPr>
            <p:grpSpPr>
              <a:xfrm>
                <a:off x="8832304" y="3098941"/>
                <a:ext cx="3176233" cy="836112"/>
                <a:chOff x="8321373" y="2981563"/>
                <a:chExt cx="3176233" cy="836112"/>
              </a:xfrm>
            </p:grpSpPr>
            <p:grpSp>
              <p:nvGrpSpPr>
                <p:cNvPr id="40" name="ïśľïďè"/>
                <p:cNvGrpSpPr/>
                <p:nvPr/>
              </p:nvGrpSpPr>
              <p:grpSpPr>
                <a:xfrm>
                  <a:off x="8850747" y="2981563"/>
                  <a:ext cx="2646859" cy="836112"/>
                  <a:chOff x="2591258" y="3352018"/>
                  <a:chExt cx="2646859" cy="836112"/>
                </a:xfrm>
              </p:grpSpPr>
              <p:sp>
                <p:nvSpPr>
                  <p:cNvPr id="42" name="íṧḻiḋe"/>
                  <p:cNvSpPr/>
                  <p:nvPr/>
                </p:nvSpPr>
                <p:spPr bwMode="auto">
                  <a:xfrm>
                    <a:off x="2596021" y="3630731"/>
                    <a:ext cx="2642096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288000" anchor="t" anchorCtr="0">
                    <a:normAutofit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 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ïṣliḓè"/>
                  <p:cNvSpPr txBox="1"/>
                  <p:nvPr/>
                </p:nvSpPr>
                <p:spPr bwMode="auto">
                  <a:xfrm>
                    <a:off x="2591258" y="3352018"/>
                    <a:ext cx="2642096" cy="2787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288000">
                    <a:normAutofit fontScale="62500" lnSpcReduction="20000"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b="1">
                        <a:solidFill>
                          <a:schemeClr val="accent5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b="1" dirty="0">
                      <a:solidFill>
                        <a:schemeClr val="accent5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1" name="ïṣ1ïḓè"/>
                <p:cNvSpPr>
                  <a:spLocks noChangeAspect="1"/>
                </p:cNvSpPr>
                <p:nvPr/>
              </p:nvSpPr>
              <p:spPr bwMode="auto">
                <a:xfrm>
                  <a:off x="8321373" y="3010251"/>
                  <a:ext cx="486000" cy="485322"/>
                </a:xfrm>
                <a:custGeom>
                  <a:avLst/>
                  <a:gdLst>
                    <a:gd name="connsiteX0" fmla="*/ 126452 w 606933"/>
                    <a:gd name="connsiteY0" fmla="*/ 239923 h 606087"/>
                    <a:gd name="connsiteX1" fmla="*/ 191364 w 606933"/>
                    <a:gd name="connsiteY1" fmla="*/ 239923 h 606087"/>
                    <a:gd name="connsiteX2" fmla="*/ 289791 w 606933"/>
                    <a:gd name="connsiteY2" fmla="*/ 336874 h 606087"/>
                    <a:gd name="connsiteX3" fmla="*/ 303467 w 606933"/>
                    <a:gd name="connsiteY3" fmla="*/ 345627 h 606087"/>
                    <a:gd name="connsiteX4" fmla="*/ 317142 w 606933"/>
                    <a:gd name="connsiteY4" fmla="*/ 336874 h 606087"/>
                    <a:gd name="connsiteX5" fmla="*/ 415569 w 606933"/>
                    <a:gd name="connsiteY5" fmla="*/ 239923 h 606087"/>
                    <a:gd name="connsiteX6" fmla="*/ 480481 w 606933"/>
                    <a:gd name="connsiteY6" fmla="*/ 239923 h 606087"/>
                    <a:gd name="connsiteX7" fmla="*/ 480481 w 606933"/>
                    <a:gd name="connsiteY7" fmla="*/ 404009 h 606087"/>
                    <a:gd name="connsiteX8" fmla="*/ 316083 w 606933"/>
                    <a:gd name="connsiteY8" fmla="*/ 404009 h 606087"/>
                    <a:gd name="connsiteX9" fmla="*/ 316083 w 606933"/>
                    <a:gd name="connsiteY9" fmla="*/ 441905 h 606087"/>
                    <a:gd name="connsiteX10" fmla="*/ 568988 w 606933"/>
                    <a:gd name="connsiteY10" fmla="*/ 441905 h 606087"/>
                    <a:gd name="connsiteX11" fmla="*/ 568988 w 606933"/>
                    <a:gd name="connsiteY11" fmla="*/ 505096 h 606087"/>
                    <a:gd name="connsiteX12" fmla="*/ 606933 w 606933"/>
                    <a:gd name="connsiteY12" fmla="*/ 505096 h 606087"/>
                    <a:gd name="connsiteX13" fmla="*/ 606933 w 606933"/>
                    <a:gd name="connsiteY13" fmla="*/ 606087 h 606087"/>
                    <a:gd name="connsiteX14" fmla="*/ 505714 w 606933"/>
                    <a:gd name="connsiteY14" fmla="*/ 606087 h 606087"/>
                    <a:gd name="connsiteX15" fmla="*/ 505714 w 606933"/>
                    <a:gd name="connsiteY15" fmla="*/ 505096 h 606087"/>
                    <a:gd name="connsiteX16" fmla="*/ 543659 w 606933"/>
                    <a:gd name="connsiteY16" fmla="*/ 505096 h 606087"/>
                    <a:gd name="connsiteX17" fmla="*/ 543659 w 606933"/>
                    <a:gd name="connsiteY17" fmla="*/ 467105 h 606087"/>
                    <a:gd name="connsiteX18" fmla="*/ 316083 w 606933"/>
                    <a:gd name="connsiteY18" fmla="*/ 467105 h 606087"/>
                    <a:gd name="connsiteX19" fmla="*/ 316083 w 606933"/>
                    <a:gd name="connsiteY19" fmla="*/ 505096 h 606087"/>
                    <a:gd name="connsiteX20" fmla="*/ 354028 w 606933"/>
                    <a:gd name="connsiteY20" fmla="*/ 505096 h 606087"/>
                    <a:gd name="connsiteX21" fmla="*/ 354028 w 606933"/>
                    <a:gd name="connsiteY21" fmla="*/ 606087 h 606087"/>
                    <a:gd name="connsiteX22" fmla="*/ 252905 w 606933"/>
                    <a:gd name="connsiteY22" fmla="*/ 606087 h 606087"/>
                    <a:gd name="connsiteX23" fmla="*/ 252905 w 606933"/>
                    <a:gd name="connsiteY23" fmla="*/ 505096 h 606087"/>
                    <a:gd name="connsiteX24" fmla="*/ 290850 w 606933"/>
                    <a:gd name="connsiteY24" fmla="*/ 505096 h 606087"/>
                    <a:gd name="connsiteX25" fmla="*/ 290850 w 606933"/>
                    <a:gd name="connsiteY25" fmla="*/ 467105 h 606087"/>
                    <a:gd name="connsiteX26" fmla="*/ 63274 w 606933"/>
                    <a:gd name="connsiteY26" fmla="*/ 467105 h 606087"/>
                    <a:gd name="connsiteX27" fmla="*/ 63274 w 606933"/>
                    <a:gd name="connsiteY27" fmla="*/ 505096 h 606087"/>
                    <a:gd name="connsiteX28" fmla="*/ 101123 w 606933"/>
                    <a:gd name="connsiteY28" fmla="*/ 505096 h 606087"/>
                    <a:gd name="connsiteX29" fmla="*/ 101123 w 606933"/>
                    <a:gd name="connsiteY29" fmla="*/ 606087 h 606087"/>
                    <a:gd name="connsiteX30" fmla="*/ 0 w 606933"/>
                    <a:gd name="connsiteY30" fmla="*/ 606087 h 606087"/>
                    <a:gd name="connsiteX31" fmla="*/ 0 w 606933"/>
                    <a:gd name="connsiteY31" fmla="*/ 505096 h 606087"/>
                    <a:gd name="connsiteX32" fmla="*/ 37945 w 606933"/>
                    <a:gd name="connsiteY32" fmla="*/ 505096 h 606087"/>
                    <a:gd name="connsiteX33" fmla="*/ 37945 w 606933"/>
                    <a:gd name="connsiteY33" fmla="*/ 441905 h 606087"/>
                    <a:gd name="connsiteX34" fmla="*/ 290850 w 606933"/>
                    <a:gd name="connsiteY34" fmla="*/ 441905 h 606087"/>
                    <a:gd name="connsiteX35" fmla="*/ 290850 w 606933"/>
                    <a:gd name="connsiteY35" fmla="*/ 404009 h 606087"/>
                    <a:gd name="connsiteX36" fmla="*/ 126452 w 606933"/>
                    <a:gd name="connsiteY36" fmla="*/ 404009 h 606087"/>
                    <a:gd name="connsiteX37" fmla="*/ 303502 w 606933"/>
                    <a:gd name="connsiteY37" fmla="*/ 71264 h 606087"/>
                    <a:gd name="connsiteX38" fmla="*/ 250822 w 606933"/>
                    <a:gd name="connsiteY38" fmla="*/ 122140 h 606087"/>
                    <a:gd name="connsiteX39" fmla="*/ 303502 w 606933"/>
                    <a:gd name="connsiteY39" fmla="*/ 173111 h 606087"/>
                    <a:gd name="connsiteX40" fmla="*/ 356183 w 606933"/>
                    <a:gd name="connsiteY40" fmla="*/ 122140 h 606087"/>
                    <a:gd name="connsiteX41" fmla="*/ 303502 w 606933"/>
                    <a:gd name="connsiteY41" fmla="*/ 71264 h 606087"/>
                    <a:gd name="connsiteX42" fmla="*/ 303502 w 606933"/>
                    <a:gd name="connsiteY42" fmla="*/ 0 h 606087"/>
                    <a:gd name="connsiteX43" fmla="*/ 429955 w 606933"/>
                    <a:gd name="connsiteY43" fmla="*/ 122140 h 606087"/>
                    <a:gd name="connsiteX44" fmla="*/ 303502 w 606933"/>
                    <a:gd name="connsiteY44" fmla="*/ 315639 h 606087"/>
                    <a:gd name="connsiteX45" fmla="*/ 177049 w 606933"/>
                    <a:gd name="connsiteY45" fmla="*/ 122140 h 606087"/>
                    <a:gd name="connsiteX46" fmla="*/ 303502 w 606933"/>
                    <a:gd name="connsiteY46" fmla="*/ 0 h 606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606933" h="606087">
                      <a:moveTo>
                        <a:pt x="126452" y="239923"/>
                      </a:moveTo>
                      <a:lnTo>
                        <a:pt x="191364" y="239923"/>
                      </a:lnTo>
                      <a:cubicBezTo>
                        <a:pt x="230851" y="298209"/>
                        <a:pt x="286131" y="334566"/>
                        <a:pt x="289791" y="336874"/>
                      </a:cubicBezTo>
                      <a:lnTo>
                        <a:pt x="303467" y="345627"/>
                      </a:lnTo>
                      <a:lnTo>
                        <a:pt x="317142" y="336874"/>
                      </a:lnTo>
                      <a:cubicBezTo>
                        <a:pt x="320802" y="334566"/>
                        <a:pt x="376083" y="298209"/>
                        <a:pt x="415569" y="239923"/>
                      </a:cubicBezTo>
                      <a:lnTo>
                        <a:pt x="480481" y="239923"/>
                      </a:lnTo>
                      <a:lnTo>
                        <a:pt x="480481" y="404009"/>
                      </a:lnTo>
                      <a:lnTo>
                        <a:pt x="316083" y="404009"/>
                      </a:lnTo>
                      <a:lnTo>
                        <a:pt x="316083" y="441905"/>
                      </a:lnTo>
                      <a:lnTo>
                        <a:pt x="568988" y="441905"/>
                      </a:lnTo>
                      <a:lnTo>
                        <a:pt x="568988" y="505096"/>
                      </a:lnTo>
                      <a:lnTo>
                        <a:pt x="606933" y="505096"/>
                      </a:lnTo>
                      <a:lnTo>
                        <a:pt x="606933" y="606087"/>
                      </a:lnTo>
                      <a:lnTo>
                        <a:pt x="505714" y="606087"/>
                      </a:lnTo>
                      <a:lnTo>
                        <a:pt x="505714" y="505096"/>
                      </a:lnTo>
                      <a:lnTo>
                        <a:pt x="543659" y="505096"/>
                      </a:lnTo>
                      <a:lnTo>
                        <a:pt x="543659" y="467105"/>
                      </a:lnTo>
                      <a:lnTo>
                        <a:pt x="316083" y="467105"/>
                      </a:lnTo>
                      <a:lnTo>
                        <a:pt x="316083" y="505096"/>
                      </a:lnTo>
                      <a:lnTo>
                        <a:pt x="354028" y="505096"/>
                      </a:lnTo>
                      <a:lnTo>
                        <a:pt x="354028" y="606087"/>
                      </a:lnTo>
                      <a:lnTo>
                        <a:pt x="252905" y="606087"/>
                      </a:lnTo>
                      <a:lnTo>
                        <a:pt x="252905" y="505096"/>
                      </a:lnTo>
                      <a:lnTo>
                        <a:pt x="290850" y="505096"/>
                      </a:lnTo>
                      <a:lnTo>
                        <a:pt x="290850" y="467105"/>
                      </a:lnTo>
                      <a:lnTo>
                        <a:pt x="63274" y="467105"/>
                      </a:lnTo>
                      <a:lnTo>
                        <a:pt x="63274" y="505096"/>
                      </a:lnTo>
                      <a:lnTo>
                        <a:pt x="101123" y="505096"/>
                      </a:lnTo>
                      <a:lnTo>
                        <a:pt x="101123" y="606087"/>
                      </a:lnTo>
                      <a:lnTo>
                        <a:pt x="0" y="606087"/>
                      </a:lnTo>
                      <a:lnTo>
                        <a:pt x="0" y="505096"/>
                      </a:lnTo>
                      <a:lnTo>
                        <a:pt x="37945" y="505096"/>
                      </a:lnTo>
                      <a:lnTo>
                        <a:pt x="37945" y="441905"/>
                      </a:lnTo>
                      <a:lnTo>
                        <a:pt x="290850" y="441905"/>
                      </a:lnTo>
                      <a:lnTo>
                        <a:pt x="290850" y="404009"/>
                      </a:lnTo>
                      <a:lnTo>
                        <a:pt x="126452" y="404009"/>
                      </a:lnTo>
                      <a:close/>
                      <a:moveTo>
                        <a:pt x="303502" y="71264"/>
                      </a:moveTo>
                      <a:cubicBezTo>
                        <a:pt x="274417" y="71264"/>
                        <a:pt x="250822" y="94057"/>
                        <a:pt x="250822" y="122140"/>
                      </a:cubicBezTo>
                      <a:cubicBezTo>
                        <a:pt x="250822" y="150318"/>
                        <a:pt x="274417" y="173111"/>
                        <a:pt x="303502" y="173111"/>
                      </a:cubicBezTo>
                      <a:cubicBezTo>
                        <a:pt x="332587" y="173111"/>
                        <a:pt x="356183" y="150318"/>
                        <a:pt x="356183" y="122140"/>
                      </a:cubicBezTo>
                      <a:cubicBezTo>
                        <a:pt x="356183" y="94057"/>
                        <a:pt x="332587" y="71264"/>
                        <a:pt x="303502" y="71264"/>
                      </a:cubicBezTo>
                      <a:close/>
                      <a:moveTo>
                        <a:pt x="303502" y="0"/>
                      </a:moveTo>
                      <a:cubicBezTo>
                        <a:pt x="373326" y="0"/>
                        <a:pt x="429955" y="54723"/>
                        <a:pt x="429955" y="122140"/>
                      </a:cubicBezTo>
                      <a:cubicBezTo>
                        <a:pt x="429955" y="234181"/>
                        <a:pt x="303502" y="315639"/>
                        <a:pt x="303502" y="315639"/>
                      </a:cubicBezTo>
                      <a:cubicBezTo>
                        <a:pt x="303502" y="315639"/>
                        <a:pt x="177049" y="234181"/>
                        <a:pt x="177049" y="122140"/>
                      </a:cubicBezTo>
                      <a:cubicBezTo>
                        <a:pt x="177049" y="54723"/>
                        <a:pt x="233679" y="0"/>
                        <a:pt x="303502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" name="iṩḷîḍê"/>
              <p:cNvGrpSpPr/>
              <p:nvPr/>
            </p:nvGrpSpPr>
            <p:grpSpPr>
              <a:xfrm>
                <a:off x="8201205" y="4618817"/>
                <a:ext cx="3142792" cy="836112"/>
                <a:chOff x="8014171" y="4501439"/>
                <a:chExt cx="3142792" cy="836112"/>
              </a:xfrm>
            </p:grpSpPr>
            <p:grpSp>
              <p:nvGrpSpPr>
                <p:cNvPr id="36" name="ïsľïḋé"/>
                <p:cNvGrpSpPr/>
                <p:nvPr/>
              </p:nvGrpSpPr>
              <p:grpSpPr>
                <a:xfrm>
                  <a:off x="8514867" y="4501439"/>
                  <a:ext cx="2642096" cy="836112"/>
                  <a:chOff x="2591258" y="4501269"/>
                  <a:chExt cx="2642096" cy="836112"/>
                </a:xfrm>
              </p:grpSpPr>
              <p:sp>
                <p:nvSpPr>
                  <p:cNvPr id="38" name="iś1idè"/>
                  <p:cNvSpPr/>
                  <p:nvPr/>
                </p:nvSpPr>
                <p:spPr bwMode="auto">
                  <a:xfrm>
                    <a:off x="2591258" y="4779982"/>
                    <a:ext cx="2642096" cy="55739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288000" anchor="t" anchorCtr="0">
                    <a:normAutofit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 （建议使用主题字体）</a:t>
                    </a:r>
                    <a:endParaRPr lang="zh-CN" altLang="en-US" sz="10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" name="ï$ļíḓé"/>
                  <p:cNvSpPr txBox="1"/>
                  <p:nvPr/>
                </p:nvSpPr>
                <p:spPr bwMode="auto">
                  <a:xfrm>
                    <a:off x="2591258" y="4501269"/>
                    <a:ext cx="2642096" cy="2787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288000">
                    <a:normAutofit fontScale="62500" lnSpcReduction="20000"/>
                  </a:bodyPr>
                  <a:lstStyle/>
                  <a:p>
                    <a:pPr eaLnBrk="1" hangingPunct="1">
                      <a:lnSpc>
                        <a:spcPct val="12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b="1">
                        <a:solidFill>
                          <a:schemeClr val="accent6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b="1" dirty="0">
                      <a:solidFill>
                        <a:schemeClr val="accent6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7" name="íSļide"/>
                <p:cNvSpPr>
                  <a:spLocks noChangeAspect="1"/>
                </p:cNvSpPr>
                <p:nvPr/>
              </p:nvSpPr>
              <p:spPr bwMode="auto">
                <a:xfrm>
                  <a:off x="8014171" y="4537152"/>
                  <a:ext cx="428644" cy="486000"/>
                </a:xfrm>
                <a:custGeom>
                  <a:avLst/>
                  <a:gdLst>
                    <a:gd name="T0" fmla="*/ 2125 w 2288"/>
                    <a:gd name="T1" fmla="*/ 924 h 2598"/>
                    <a:gd name="T2" fmla="*/ 1863 w 2288"/>
                    <a:gd name="T3" fmla="*/ 1258 h 2598"/>
                    <a:gd name="T4" fmla="*/ 1848 w 2288"/>
                    <a:gd name="T5" fmla="*/ 1586 h 2598"/>
                    <a:gd name="T6" fmla="*/ 1899 w 2288"/>
                    <a:gd name="T7" fmla="*/ 1716 h 2598"/>
                    <a:gd name="T8" fmla="*/ 1211 w 2288"/>
                    <a:gd name="T9" fmla="*/ 2079 h 2598"/>
                    <a:gd name="T10" fmla="*/ 1176 w 2288"/>
                    <a:gd name="T11" fmla="*/ 2038 h 2598"/>
                    <a:gd name="T12" fmla="*/ 1200 w 2288"/>
                    <a:gd name="T13" fmla="*/ 965 h 2598"/>
                    <a:gd name="T14" fmla="*/ 1409 w 2288"/>
                    <a:gd name="T15" fmla="*/ 1012 h 2598"/>
                    <a:gd name="T16" fmla="*/ 1522 w 2288"/>
                    <a:gd name="T17" fmla="*/ 978 h 2598"/>
                    <a:gd name="T18" fmla="*/ 1526 w 2288"/>
                    <a:gd name="T19" fmla="*/ 847 h 2598"/>
                    <a:gd name="T20" fmla="*/ 1387 w 2288"/>
                    <a:gd name="T21" fmla="*/ 828 h 2598"/>
                    <a:gd name="T22" fmla="*/ 1193 w 2288"/>
                    <a:gd name="T23" fmla="*/ 584 h 2598"/>
                    <a:gd name="T24" fmla="*/ 1375 w 2288"/>
                    <a:gd name="T25" fmla="*/ 124 h 2598"/>
                    <a:gd name="T26" fmla="*/ 1109 w 2288"/>
                    <a:gd name="T27" fmla="*/ 37 h 2598"/>
                    <a:gd name="T28" fmla="*/ 1013 w 2288"/>
                    <a:gd name="T29" fmla="*/ 570 h 2598"/>
                    <a:gd name="T30" fmla="*/ 1056 w 2288"/>
                    <a:gd name="T31" fmla="*/ 808 h 2598"/>
                    <a:gd name="T32" fmla="*/ 891 w 2288"/>
                    <a:gd name="T33" fmla="*/ 784 h 2598"/>
                    <a:gd name="T34" fmla="*/ 748 w 2288"/>
                    <a:gd name="T35" fmla="*/ 921 h 2598"/>
                    <a:gd name="T36" fmla="*/ 899 w 2288"/>
                    <a:gd name="T37" fmla="*/ 946 h 2598"/>
                    <a:gd name="T38" fmla="*/ 1024 w 2288"/>
                    <a:gd name="T39" fmla="*/ 1479 h 2598"/>
                    <a:gd name="T40" fmla="*/ 1022 w 2288"/>
                    <a:gd name="T41" fmla="*/ 2081 h 2598"/>
                    <a:gd name="T42" fmla="*/ 434 w 2288"/>
                    <a:gd name="T43" fmla="*/ 1569 h 2598"/>
                    <a:gd name="T44" fmla="*/ 395 w 2288"/>
                    <a:gd name="T45" fmla="*/ 1470 h 2598"/>
                    <a:gd name="T46" fmla="*/ 88 w 2288"/>
                    <a:gd name="T47" fmla="*/ 1148 h 2598"/>
                    <a:gd name="T48" fmla="*/ 101 w 2288"/>
                    <a:gd name="T49" fmla="*/ 1658 h 2598"/>
                    <a:gd name="T50" fmla="*/ 906 w 2288"/>
                    <a:gd name="T51" fmla="*/ 2228 h 2598"/>
                    <a:gd name="T52" fmla="*/ 1177 w 2288"/>
                    <a:gd name="T53" fmla="*/ 2500 h 2598"/>
                    <a:gd name="T54" fmla="*/ 1223 w 2288"/>
                    <a:gd name="T55" fmla="*/ 2405 h 2598"/>
                    <a:gd name="T56" fmla="*/ 1273 w 2288"/>
                    <a:gd name="T57" fmla="*/ 2328 h 2598"/>
                    <a:gd name="T58" fmla="*/ 1280 w 2288"/>
                    <a:gd name="T59" fmla="*/ 2234 h 2598"/>
                    <a:gd name="T60" fmla="*/ 2094 w 2288"/>
                    <a:gd name="T61" fmla="*/ 1624 h 2598"/>
                    <a:gd name="T62" fmla="*/ 2274 w 2288"/>
                    <a:gd name="T63" fmla="*/ 1517 h 2598"/>
                    <a:gd name="T64" fmla="*/ 1065 w 2288"/>
                    <a:gd name="T65" fmla="*/ 420 h 2598"/>
                    <a:gd name="T66" fmla="*/ 1131 w 2288"/>
                    <a:gd name="T67" fmla="*/ 148 h 2598"/>
                    <a:gd name="T68" fmla="*/ 1165 w 2288"/>
                    <a:gd name="T69" fmla="*/ 430 h 2598"/>
                    <a:gd name="T70" fmla="*/ 1065 w 2288"/>
                    <a:gd name="T71" fmla="*/ 420 h 2598"/>
                    <a:gd name="T72" fmla="*/ 1040 w 2288"/>
                    <a:gd name="T73" fmla="*/ 2287 h 2598"/>
                    <a:gd name="T74" fmla="*/ 1032 w 2288"/>
                    <a:gd name="T75" fmla="*/ 2241 h 2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88" h="2598">
                      <a:moveTo>
                        <a:pt x="2281" y="1465"/>
                      </a:moveTo>
                      <a:cubicBezTo>
                        <a:pt x="2220" y="1286"/>
                        <a:pt x="2159" y="1111"/>
                        <a:pt x="2125" y="924"/>
                      </a:cubicBezTo>
                      <a:cubicBezTo>
                        <a:pt x="2112" y="850"/>
                        <a:pt x="2015" y="868"/>
                        <a:pt x="1992" y="924"/>
                      </a:cubicBezTo>
                      <a:cubicBezTo>
                        <a:pt x="1948" y="1035"/>
                        <a:pt x="1904" y="1146"/>
                        <a:pt x="1863" y="1258"/>
                      </a:cubicBezTo>
                      <a:cubicBezTo>
                        <a:pt x="1840" y="1319"/>
                        <a:pt x="1790" y="1411"/>
                        <a:pt x="1809" y="1480"/>
                      </a:cubicBezTo>
                      <a:cubicBezTo>
                        <a:pt x="1783" y="1516"/>
                        <a:pt x="1783" y="1565"/>
                        <a:pt x="1848" y="1586"/>
                      </a:cubicBezTo>
                      <a:cubicBezTo>
                        <a:pt x="1878" y="1596"/>
                        <a:pt x="1908" y="1602"/>
                        <a:pt x="1938" y="1607"/>
                      </a:cubicBezTo>
                      <a:cubicBezTo>
                        <a:pt x="1927" y="1644"/>
                        <a:pt x="1916" y="1681"/>
                        <a:pt x="1899" y="1716"/>
                      </a:cubicBezTo>
                      <a:cubicBezTo>
                        <a:pt x="1861" y="1789"/>
                        <a:pt x="1799" y="1850"/>
                        <a:pt x="1734" y="1899"/>
                      </a:cubicBezTo>
                      <a:cubicBezTo>
                        <a:pt x="1586" y="2012"/>
                        <a:pt x="1393" y="2062"/>
                        <a:pt x="1211" y="2079"/>
                      </a:cubicBezTo>
                      <a:cubicBezTo>
                        <a:pt x="1201" y="2080"/>
                        <a:pt x="1190" y="2080"/>
                        <a:pt x="1180" y="2081"/>
                      </a:cubicBezTo>
                      <a:cubicBezTo>
                        <a:pt x="1178" y="2066"/>
                        <a:pt x="1177" y="2052"/>
                        <a:pt x="1176" y="2038"/>
                      </a:cubicBezTo>
                      <a:cubicBezTo>
                        <a:pt x="1167" y="1852"/>
                        <a:pt x="1173" y="1665"/>
                        <a:pt x="1178" y="1479"/>
                      </a:cubicBezTo>
                      <a:cubicBezTo>
                        <a:pt x="1183" y="1309"/>
                        <a:pt x="1195" y="1137"/>
                        <a:pt x="1200" y="965"/>
                      </a:cubicBezTo>
                      <a:cubicBezTo>
                        <a:pt x="1262" y="972"/>
                        <a:pt x="1326" y="981"/>
                        <a:pt x="1388" y="979"/>
                      </a:cubicBezTo>
                      <a:cubicBezTo>
                        <a:pt x="1391" y="992"/>
                        <a:pt x="1399" y="1003"/>
                        <a:pt x="1409" y="1012"/>
                      </a:cubicBezTo>
                      <a:cubicBezTo>
                        <a:pt x="1434" y="1041"/>
                        <a:pt x="1476" y="1041"/>
                        <a:pt x="1501" y="1012"/>
                      </a:cubicBezTo>
                      <a:cubicBezTo>
                        <a:pt x="1511" y="1003"/>
                        <a:pt x="1519" y="991"/>
                        <a:pt x="1522" y="978"/>
                      </a:cubicBezTo>
                      <a:cubicBezTo>
                        <a:pt x="1528" y="956"/>
                        <a:pt x="1526" y="931"/>
                        <a:pt x="1526" y="908"/>
                      </a:cubicBezTo>
                      <a:lnTo>
                        <a:pt x="1526" y="847"/>
                      </a:lnTo>
                      <a:cubicBezTo>
                        <a:pt x="1526" y="809"/>
                        <a:pt x="1493" y="776"/>
                        <a:pt x="1455" y="776"/>
                      </a:cubicBezTo>
                      <a:cubicBezTo>
                        <a:pt x="1423" y="776"/>
                        <a:pt x="1395" y="799"/>
                        <a:pt x="1387" y="828"/>
                      </a:cubicBezTo>
                      <a:cubicBezTo>
                        <a:pt x="1327" y="813"/>
                        <a:pt x="1264" y="812"/>
                        <a:pt x="1202" y="810"/>
                      </a:cubicBezTo>
                      <a:cubicBezTo>
                        <a:pt x="1202" y="735"/>
                        <a:pt x="1199" y="659"/>
                        <a:pt x="1193" y="584"/>
                      </a:cubicBezTo>
                      <a:cubicBezTo>
                        <a:pt x="1297" y="558"/>
                        <a:pt x="1391" y="480"/>
                        <a:pt x="1431" y="385"/>
                      </a:cubicBezTo>
                      <a:cubicBezTo>
                        <a:pt x="1470" y="292"/>
                        <a:pt x="1441" y="197"/>
                        <a:pt x="1375" y="124"/>
                      </a:cubicBezTo>
                      <a:cubicBezTo>
                        <a:pt x="1315" y="57"/>
                        <a:pt x="1196" y="0"/>
                        <a:pt x="1109" y="37"/>
                      </a:cubicBezTo>
                      <a:cubicBezTo>
                        <a:pt x="1109" y="37"/>
                        <a:pt x="1109" y="37"/>
                        <a:pt x="1109" y="37"/>
                      </a:cubicBezTo>
                      <a:cubicBezTo>
                        <a:pt x="988" y="48"/>
                        <a:pt x="885" y="127"/>
                        <a:pt x="860" y="255"/>
                      </a:cubicBezTo>
                      <a:cubicBezTo>
                        <a:pt x="837" y="376"/>
                        <a:pt x="900" y="516"/>
                        <a:pt x="1013" y="570"/>
                      </a:cubicBezTo>
                      <a:cubicBezTo>
                        <a:pt x="1033" y="580"/>
                        <a:pt x="1055" y="586"/>
                        <a:pt x="1077" y="590"/>
                      </a:cubicBezTo>
                      <a:cubicBezTo>
                        <a:pt x="1068" y="662"/>
                        <a:pt x="1062" y="735"/>
                        <a:pt x="1056" y="808"/>
                      </a:cubicBezTo>
                      <a:cubicBezTo>
                        <a:pt x="1001" y="808"/>
                        <a:pt x="947" y="810"/>
                        <a:pt x="892" y="813"/>
                      </a:cubicBezTo>
                      <a:cubicBezTo>
                        <a:pt x="892" y="803"/>
                        <a:pt x="891" y="793"/>
                        <a:pt x="891" y="784"/>
                      </a:cubicBezTo>
                      <a:cubicBezTo>
                        <a:pt x="896" y="691"/>
                        <a:pt x="748" y="690"/>
                        <a:pt x="747" y="784"/>
                      </a:cubicBezTo>
                      <a:cubicBezTo>
                        <a:pt x="747" y="829"/>
                        <a:pt x="742" y="876"/>
                        <a:pt x="748" y="921"/>
                      </a:cubicBezTo>
                      <a:cubicBezTo>
                        <a:pt x="756" y="983"/>
                        <a:pt x="811" y="1002"/>
                        <a:pt x="851" y="981"/>
                      </a:cubicBezTo>
                      <a:cubicBezTo>
                        <a:pt x="872" y="980"/>
                        <a:pt x="891" y="967"/>
                        <a:pt x="899" y="946"/>
                      </a:cubicBezTo>
                      <a:cubicBezTo>
                        <a:pt x="948" y="949"/>
                        <a:pt x="998" y="951"/>
                        <a:pt x="1047" y="954"/>
                      </a:cubicBezTo>
                      <a:cubicBezTo>
                        <a:pt x="1037" y="1129"/>
                        <a:pt x="1031" y="1305"/>
                        <a:pt x="1024" y="1479"/>
                      </a:cubicBezTo>
                      <a:cubicBezTo>
                        <a:pt x="1017" y="1665"/>
                        <a:pt x="1014" y="1851"/>
                        <a:pt x="1021" y="2038"/>
                      </a:cubicBezTo>
                      <a:cubicBezTo>
                        <a:pt x="1022" y="2051"/>
                        <a:pt x="1022" y="2066"/>
                        <a:pt x="1022" y="2081"/>
                      </a:cubicBezTo>
                      <a:cubicBezTo>
                        <a:pt x="722" y="2061"/>
                        <a:pt x="421" y="1927"/>
                        <a:pt x="289" y="1649"/>
                      </a:cubicBezTo>
                      <a:cubicBezTo>
                        <a:pt x="342" y="1639"/>
                        <a:pt x="422" y="1633"/>
                        <a:pt x="434" y="1569"/>
                      </a:cubicBezTo>
                      <a:cubicBezTo>
                        <a:pt x="439" y="1539"/>
                        <a:pt x="429" y="1506"/>
                        <a:pt x="402" y="1492"/>
                      </a:cubicBezTo>
                      <a:cubicBezTo>
                        <a:pt x="401" y="1485"/>
                        <a:pt x="399" y="1478"/>
                        <a:pt x="395" y="1470"/>
                      </a:cubicBezTo>
                      <a:cubicBezTo>
                        <a:pt x="338" y="1362"/>
                        <a:pt x="258" y="1263"/>
                        <a:pt x="215" y="1148"/>
                      </a:cubicBezTo>
                      <a:cubicBezTo>
                        <a:pt x="192" y="1085"/>
                        <a:pt x="111" y="1085"/>
                        <a:pt x="88" y="1148"/>
                      </a:cubicBezTo>
                      <a:cubicBezTo>
                        <a:pt x="29" y="1306"/>
                        <a:pt x="0" y="1457"/>
                        <a:pt x="39" y="1624"/>
                      </a:cubicBezTo>
                      <a:cubicBezTo>
                        <a:pt x="45" y="1653"/>
                        <a:pt x="75" y="1663"/>
                        <a:pt x="101" y="1658"/>
                      </a:cubicBezTo>
                      <a:cubicBezTo>
                        <a:pt x="125" y="1661"/>
                        <a:pt x="149" y="1661"/>
                        <a:pt x="172" y="1661"/>
                      </a:cubicBezTo>
                      <a:cubicBezTo>
                        <a:pt x="253" y="2008"/>
                        <a:pt x="572" y="2179"/>
                        <a:pt x="906" y="2228"/>
                      </a:cubicBezTo>
                      <a:cubicBezTo>
                        <a:pt x="931" y="2337"/>
                        <a:pt x="982" y="2443"/>
                        <a:pt x="1043" y="2536"/>
                      </a:cubicBezTo>
                      <a:cubicBezTo>
                        <a:pt x="1083" y="2598"/>
                        <a:pt x="1172" y="2572"/>
                        <a:pt x="1177" y="2500"/>
                      </a:cubicBezTo>
                      <a:cubicBezTo>
                        <a:pt x="1177" y="2509"/>
                        <a:pt x="1185" y="2477"/>
                        <a:pt x="1189" y="2468"/>
                      </a:cubicBezTo>
                      <a:cubicBezTo>
                        <a:pt x="1199" y="2446"/>
                        <a:pt x="1211" y="2426"/>
                        <a:pt x="1223" y="2405"/>
                      </a:cubicBezTo>
                      <a:cubicBezTo>
                        <a:pt x="1234" y="2386"/>
                        <a:pt x="1247" y="2368"/>
                        <a:pt x="1259" y="2349"/>
                      </a:cubicBezTo>
                      <a:cubicBezTo>
                        <a:pt x="1264" y="2342"/>
                        <a:pt x="1268" y="2335"/>
                        <a:pt x="1273" y="2328"/>
                      </a:cubicBezTo>
                      <a:cubicBezTo>
                        <a:pt x="1277" y="2322"/>
                        <a:pt x="1293" y="2305"/>
                        <a:pt x="1277" y="2322"/>
                      </a:cubicBezTo>
                      <a:cubicBezTo>
                        <a:pt x="1304" y="2294"/>
                        <a:pt x="1300" y="2258"/>
                        <a:pt x="1280" y="2234"/>
                      </a:cubicBezTo>
                      <a:cubicBezTo>
                        <a:pt x="1483" y="2210"/>
                        <a:pt x="1683" y="2139"/>
                        <a:pt x="1845" y="2015"/>
                      </a:cubicBezTo>
                      <a:cubicBezTo>
                        <a:pt x="1948" y="1936"/>
                        <a:pt x="2086" y="1773"/>
                        <a:pt x="2094" y="1624"/>
                      </a:cubicBezTo>
                      <a:cubicBezTo>
                        <a:pt x="2146" y="1628"/>
                        <a:pt x="2201" y="1630"/>
                        <a:pt x="2245" y="1609"/>
                      </a:cubicBezTo>
                      <a:cubicBezTo>
                        <a:pt x="2278" y="1594"/>
                        <a:pt x="2287" y="1550"/>
                        <a:pt x="2274" y="1517"/>
                      </a:cubicBezTo>
                      <a:cubicBezTo>
                        <a:pt x="2284" y="1503"/>
                        <a:pt x="2288" y="1485"/>
                        <a:pt x="2281" y="1465"/>
                      </a:cubicBezTo>
                      <a:close/>
                      <a:moveTo>
                        <a:pt x="1065" y="420"/>
                      </a:moveTo>
                      <a:cubicBezTo>
                        <a:pt x="1019" y="392"/>
                        <a:pt x="1002" y="323"/>
                        <a:pt x="1010" y="274"/>
                      </a:cubicBezTo>
                      <a:cubicBezTo>
                        <a:pt x="1021" y="207"/>
                        <a:pt x="1073" y="171"/>
                        <a:pt x="1131" y="148"/>
                      </a:cubicBezTo>
                      <a:cubicBezTo>
                        <a:pt x="1208" y="195"/>
                        <a:pt x="1340" y="234"/>
                        <a:pt x="1280" y="343"/>
                      </a:cubicBezTo>
                      <a:cubicBezTo>
                        <a:pt x="1258" y="383"/>
                        <a:pt x="1213" y="417"/>
                        <a:pt x="1165" y="430"/>
                      </a:cubicBezTo>
                      <a:cubicBezTo>
                        <a:pt x="1148" y="418"/>
                        <a:pt x="1121" y="420"/>
                        <a:pt x="1105" y="434"/>
                      </a:cubicBezTo>
                      <a:cubicBezTo>
                        <a:pt x="1091" y="432"/>
                        <a:pt x="1077" y="428"/>
                        <a:pt x="1065" y="420"/>
                      </a:cubicBezTo>
                      <a:close/>
                      <a:moveTo>
                        <a:pt x="1032" y="2241"/>
                      </a:moveTo>
                      <a:cubicBezTo>
                        <a:pt x="1034" y="2257"/>
                        <a:pt x="1037" y="2272"/>
                        <a:pt x="1040" y="2287"/>
                      </a:cubicBezTo>
                      <a:cubicBezTo>
                        <a:pt x="1029" y="2271"/>
                        <a:pt x="1019" y="2255"/>
                        <a:pt x="1010" y="2239"/>
                      </a:cubicBezTo>
                      <a:cubicBezTo>
                        <a:pt x="1017" y="2240"/>
                        <a:pt x="1025" y="2241"/>
                        <a:pt x="1032" y="224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3" name="ïş1ïďe"/>
            <p:cNvSpPr/>
            <p:nvPr/>
          </p:nvSpPr>
          <p:spPr>
            <a:xfrm>
              <a:off x="5865702" y="2091685"/>
              <a:ext cx="442340" cy="442340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ṩlíďê"/>
            <p:cNvSpPr>
              <a:spLocks noChangeAspect="1"/>
            </p:cNvSpPr>
            <p:nvPr/>
          </p:nvSpPr>
          <p:spPr bwMode="auto">
            <a:xfrm>
              <a:off x="5975072" y="2193602"/>
              <a:ext cx="223600" cy="238506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ïšľïďê"/>
            <p:cNvSpPr/>
            <p:nvPr/>
          </p:nvSpPr>
          <p:spPr>
            <a:xfrm>
              <a:off x="4773244" y="2768247"/>
              <a:ext cx="442340" cy="442340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i$ḷîḋe"/>
            <p:cNvSpPr>
              <a:spLocks noChangeAspect="1"/>
            </p:cNvSpPr>
            <p:nvPr/>
          </p:nvSpPr>
          <p:spPr bwMode="auto">
            <a:xfrm>
              <a:off x="4875161" y="2876722"/>
              <a:ext cx="238506" cy="227461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ṥḷîḓé"/>
            <p:cNvSpPr/>
            <p:nvPr/>
          </p:nvSpPr>
          <p:spPr>
            <a:xfrm>
              <a:off x="4764191" y="3987258"/>
              <a:ext cx="442340" cy="442340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šļïdê"/>
            <p:cNvSpPr>
              <a:spLocks noChangeAspect="1"/>
            </p:cNvSpPr>
            <p:nvPr/>
          </p:nvSpPr>
          <p:spPr bwMode="auto">
            <a:xfrm>
              <a:off x="4866108" y="4089355"/>
              <a:ext cx="238506" cy="238146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íślïďé"/>
            <p:cNvSpPr/>
            <p:nvPr/>
          </p:nvSpPr>
          <p:spPr>
            <a:xfrm>
              <a:off x="6925265" y="2768247"/>
              <a:ext cx="442340" cy="442340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iṩľïḍê"/>
            <p:cNvSpPr>
              <a:spLocks noChangeAspect="1"/>
            </p:cNvSpPr>
            <p:nvPr/>
          </p:nvSpPr>
          <p:spPr bwMode="auto">
            <a:xfrm>
              <a:off x="7027182" y="2853652"/>
              <a:ext cx="238506" cy="238129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81459" h="580542">
                  <a:moveTo>
                    <a:pt x="213875" y="146706"/>
                  </a:moveTo>
                  <a:cubicBezTo>
                    <a:pt x="227226" y="146706"/>
                    <a:pt x="238084" y="157547"/>
                    <a:pt x="238084" y="171055"/>
                  </a:cubicBezTo>
                  <a:cubicBezTo>
                    <a:pt x="238084" y="184562"/>
                    <a:pt x="227226" y="195493"/>
                    <a:pt x="213875" y="195493"/>
                  </a:cubicBezTo>
                  <a:cubicBezTo>
                    <a:pt x="161630" y="195493"/>
                    <a:pt x="118998" y="238236"/>
                    <a:pt x="118998" y="290755"/>
                  </a:cubicBezTo>
                  <a:cubicBezTo>
                    <a:pt x="118998" y="300086"/>
                    <a:pt x="120422" y="309328"/>
                    <a:pt x="123092" y="318214"/>
                  </a:cubicBezTo>
                  <a:cubicBezTo>
                    <a:pt x="126741" y="330300"/>
                    <a:pt x="120422" y="343274"/>
                    <a:pt x="108673" y="347895"/>
                  </a:cubicBezTo>
                  <a:cubicBezTo>
                    <a:pt x="72182" y="362291"/>
                    <a:pt x="48507" y="397126"/>
                    <a:pt x="48507" y="436582"/>
                  </a:cubicBezTo>
                  <a:cubicBezTo>
                    <a:pt x="48507" y="489101"/>
                    <a:pt x="91050" y="531844"/>
                    <a:pt x="143384" y="531844"/>
                  </a:cubicBezTo>
                  <a:lnTo>
                    <a:pt x="438164" y="531844"/>
                  </a:lnTo>
                  <a:cubicBezTo>
                    <a:pt x="490320" y="531844"/>
                    <a:pt x="532952" y="489101"/>
                    <a:pt x="532952" y="436582"/>
                  </a:cubicBezTo>
                  <a:cubicBezTo>
                    <a:pt x="532952" y="408678"/>
                    <a:pt x="520759" y="382108"/>
                    <a:pt x="499398" y="363979"/>
                  </a:cubicBezTo>
                  <a:cubicBezTo>
                    <a:pt x="494147" y="359625"/>
                    <a:pt x="491032" y="353049"/>
                    <a:pt x="490854" y="346207"/>
                  </a:cubicBezTo>
                  <a:cubicBezTo>
                    <a:pt x="489252" y="294399"/>
                    <a:pt x="447598" y="253876"/>
                    <a:pt x="395976" y="253876"/>
                  </a:cubicBezTo>
                  <a:cubicBezTo>
                    <a:pt x="382625" y="253876"/>
                    <a:pt x="371767" y="243035"/>
                    <a:pt x="371767" y="229528"/>
                  </a:cubicBezTo>
                  <a:cubicBezTo>
                    <a:pt x="371767" y="216020"/>
                    <a:pt x="382625" y="205090"/>
                    <a:pt x="395976" y="205090"/>
                  </a:cubicBezTo>
                  <a:cubicBezTo>
                    <a:pt x="433535" y="205090"/>
                    <a:pt x="468959" y="219575"/>
                    <a:pt x="495927" y="245879"/>
                  </a:cubicBezTo>
                  <a:cubicBezTo>
                    <a:pt x="520225" y="269517"/>
                    <a:pt x="535177" y="300441"/>
                    <a:pt x="538648" y="334032"/>
                  </a:cubicBezTo>
                  <a:cubicBezTo>
                    <a:pt x="565972" y="361047"/>
                    <a:pt x="581459" y="397748"/>
                    <a:pt x="581459" y="436582"/>
                  </a:cubicBezTo>
                  <a:cubicBezTo>
                    <a:pt x="581459" y="516026"/>
                    <a:pt x="517199" y="580542"/>
                    <a:pt x="438164" y="580542"/>
                  </a:cubicBezTo>
                  <a:lnTo>
                    <a:pt x="143384" y="580542"/>
                  </a:lnTo>
                  <a:cubicBezTo>
                    <a:pt x="64349" y="580542"/>
                    <a:pt x="0" y="516026"/>
                    <a:pt x="0" y="436582"/>
                  </a:cubicBezTo>
                  <a:cubicBezTo>
                    <a:pt x="0" y="407079"/>
                    <a:pt x="8811" y="378820"/>
                    <a:pt x="25544" y="354471"/>
                  </a:cubicBezTo>
                  <a:cubicBezTo>
                    <a:pt x="37737" y="336698"/>
                    <a:pt x="53669" y="322124"/>
                    <a:pt x="72004" y="311638"/>
                  </a:cubicBezTo>
                  <a:cubicBezTo>
                    <a:pt x="70936" y="304618"/>
                    <a:pt x="70491" y="297598"/>
                    <a:pt x="70491" y="290666"/>
                  </a:cubicBezTo>
                  <a:cubicBezTo>
                    <a:pt x="70491" y="211222"/>
                    <a:pt x="134840" y="146706"/>
                    <a:pt x="213875" y="146706"/>
                  </a:cubicBezTo>
                  <a:close/>
                  <a:moveTo>
                    <a:pt x="301555" y="0"/>
                  </a:moveTo>
                  <a:cubicBezTo>
                    <a:pt x="314815" y="0"/>
                    <a:pt x="325673" y="10930"/>
                    <a:pt x="325673" y="24259"/>
                  </a:cubicBezTo>
                  <a:lnTo>
                    <a:pt x="325673" y="369392"/>
                  </a:lnTo>
                  <a:lnTo>
                    <a:pt x="379960" y="313055"/>
                  </a:lnTo>
                  <a:cubicBezTo>
                    <a:pt x="389215" y="303458"/>
                    <a:pt x="404433" y="303191"/>
                    <a:pt x="414045" y="312522"/>
                  </a:cubicBezTo>
                  <a:cubicBezTo>
                    <a:pt x="423567" y="321763"/>
                    <a:pt x="423745" y="337225"/>
                    <a:pt x="414490" y="346822"/>
                  </a:cubicBezTo>
                  <a:lnTo>
                    <a:pt x="318642" y="446079"/>
                  </a:lnTo>
                  <a:cubicBezTo>
                    <a:pt x="314103" y="450788"/>
                    <a:pt x="307874" y="453454"/>
                    <a:pt x="301288" y="453454"/>
                  </a:cubicBezTo>
                  <a:cubicBezTo>
                    <a:pt x="294791" y="453454"/>
                    <a:pt x="288473" y="450788"/>
                    <a:pt x="284023" y="446079"/>
                  </a:cubicBezTo>
                  <a:lnTo>
                    <a:pt x="188086" y="346822"/>
                  </a:lnTo>
                  <a:cubicBezTo>
                    <a:pt x="178742" y="337225"/>
                    <a:pt x="179009" y="321941"/>
                    <a:pt x="188620" y="312522"/>
                  </a:cubicBezTo>
                  <a:cubicBezTo>
                    <a:pt x="198054" y="303191"/>
                    <a:pt x="213361" y="303458"/>
                    <a:pt x="222617" y="313055"/>
                  </a:cubicBezTo>
                  <a:lnTo>
                    <a:pt x="277437" y="369392"/>
                  </a:lnTo>
                  <a:lnTo>
                    <a:pt x="277437" y="24259"/>
                  </a:lnTo>
                  <a:cubicBezTo>
                    <a:pt x="277437" y="10930"/>
                    <a:pt x="288295" y="0"/>
                    <a:pt x="3015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iṣ1îdê"/>
            <p:cNvSpPr/>
            <p:nvPr/>
          </p:nvSpPr>
          <p:spPr>
            <a:xfrm>
              <a:off x="7027182" y="3987258"/>
              <a:ext cx="442340" cy="442340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íśļiḋè"/>
            <p:cNvSpPr>
              <a:spLocks noChangeAspect="1"/>
            </p:cNvSpPr>
            <p:nvPr/>
          </p:nvSpPr>
          <p:spPr bwMode="auto">
            <a:xfrm>
              <a:off x="7129099" y="4089342"/>
              <a:ext cx="238506" cy="238173"/>
            </a:xfrm>
            <a:custGeom>
              <a:avLst/>
              <a:gdLst>
                <a:gd name="connsiteX0" fmla="*/ 126452 w 606933"/>
                <a:gd name="connsiteY0" fmla="*/ 239923 h 606087"/>
                <a:gd name="connsiteX1" fmla="*/ 191364 w 606933"/>
                <a:gd name="connsiteY1" fmla="*/ 239923 h 606087"/>
                <a:gd name="connsiteX2" fmla="*/ 289791 w 606933"/>
                <a:gd name="connsiteY2" fmla="*/ 336874 h 606087"/>
                <a:gd name="connsiteX3" fmla="*/ 303467 w 606933"/>
                <a:gd name="connsiteY3" fmla="*/ 345627 h 606087"/>
                <a:gd name="connsiteX4" fmla="*/ 317142 w 606933"/>
                <a:gd name="connsiteY4" fmla="*/ 336874 h 606087"/>
                <a:gd name="connsiteX5" fmla="*/ 415569 w 606933"/>
                <a:gd name="connsiteY5" fmla="*/ 239923 h 606087"/>
                <a:gd name="connsiteX6" fmla="*/ 480481 w 606933"/>
                <a:gd name="connsiteY6" fmla="*/ 239923 h 606087"/>
                <a:gd name="connsiteX7" fmla="*/ 480481 w 606933"/>
                <a:gd name="connsiteY7" fmla="*/ 404009 h 606087"/>
                <a:gd name="connsiteX8" fmla="*/ 316083 w 606933"/>
                <a:gd name="connsiteY8" fmla="*/ 404009 h 606087"/>
                <a:gd name="connsiteX9" fmla="*/ 316083 w 606933"/>
                <a:gd name="connsiteY9" fmla="*/ 441905 h 606087"/>
                <a:gd name="connsiteX10" fmla="*/ 568988 w 606933"/>
                <a:gd name="connsiteY10" fmla="*/ 441905 h 606087"/>
                <a:gd name="connsiteX11" fmla="*/ 568988 w 606933"/>
                <a:gd name="connsiteY11" fmla="*/ 505096 h 606087"/>
                <a:gd name="connsiteX12" fmla="*/ 606933 w 606933"/>
                <a:gd name="connsiteY12" fmla="*/ 505096 h 606087"/>
                <a:gd name="connsiteX13" fmla="*/ 606933 w 606933"/>
                <a:gd name="connsiteY13" fmla="*/ 606087 h 606087"/>
                <a:gd name="connsiteX14" fmla="*/ 505714 w 606933"/>
                <a:gd name="connsiteY14" fmla="*/ 606087 h 606087"/>
                <a:gd name="connsiteX15" fmla="*/ 505714 w 606933"/>
                <a:gd name="connsiteY15" fmla="*/ 505096 h 606087"/>
                <a:gd name="connsiteX16" fmla="*/ 543659 w 606933"/>
                <a:gd name="connsiteY16" fmla="*/ 505096 h 606087"/>
                <a:gd name="connsiteX17" fmla="*/ 543659 w 606933"/>
                <a:gd name="connsiteY17" fmla="*/ 467105 h 606087"/>
                <a:gd name="connsiteX18" fmla="*/ 316083 w 606933"/>
                <a:gd name="connsiteY18" fmla="*/ 467105 h 606087"/>
                <a:gd name="connsiteX19" fmla="*/ 316083 w 606933"/>
                <a:gd name="connsiteY19" fmla="*/ 505096 h 606087"/>
                <a:gd name="connsiteX20" fmla="*/ 354028 w 606933"/>
                <a:gd name="connsiteY20" fmla="*/ 505096 h 606087"/>
                <a:gd name="connsiteX21" fmla="*/ 354028 w 606933"/>
                <a:gd name="connsiteY21" fmla="*/ 606087 h 606087"/>
                <a:gd name="connsiteX22" fmla="*/ 252905 w 606933"/>
                <a:gd name="connsiteY22" fmla="*/ 606087 h 606087"/>
                <a:gd name="connsiteX23" fmla="*/ 252905 w 606933"/>
                <a:gd name="connsiteY23" fmla="*/ 505096 h 606087"/>
                <a:gd name="connsiteX24" fmla="*/ 290850 w 606933"/>
                <a:gd name="connsiteY24" fmla="*/ 505096 h 606087"/>
                <a:gd name="connsiteX25" fmla="*/ 290850 w 606933"/>
                <a:gd name="connsiteY25" fmla="*/ 467105 h 606087"/>
                <a:gd name="connsiteX26" fmla="*/ 63274 w 606933"/>
                <a:gd name="connsiteY26" fmla="*/ 467105 h 606087"/>
                <a:gd name="connsiteX27" fmla="*/ 63274 w 606933"/>
                <a:gd name="connsiteY27" fmla="*/ 505096 h 606087"/>
                <a:gd name="connsiteX28" fmla="*/ 101123 w 606933"/>
                <a:gd name="connsiteY28" fmla="*/ 505096 h 606087"/>
                <a:gd name="connsiteX29" fmla="*/ 101123 w 606933"/>
                <a:gd name="connsiteY29" fmla="*/ 606087 h 606087"/>
                <a:gd name="connsiteX30" fmla="*/ 0 w 606933"/>
                <a:gd name="connsiteY30" fmla="*/ 606087 h 606087"/>
                <a:gd name="connsiteX31" fmla="*/ 0 w 606933"/>
                <a:gd name="connsiteY31" fmla="*/ 505096 h 606087"/>
                <a:gd name="connsiteX32" fmla="*/ 37945 w 606933"/>
                <a:gd name="connsiteY32" fmla="*/ 505096 h 606087"/>
                <a:gd name="connsiteX33" fmla="*/ 37945 w 606933"/>
                <a:gd name="connsiteY33" fmla="*/ 441905 h 606087"/>
                <a:gd name="connsiteX34" fmla="*/ 290850 w 606933"/>
                <a:gd name="connsiteY34" fmla="*/ 441905 h 606087"/>
                <a:gd name="connsiteX35" fmla="*/ 290850 w 606933"/>
                <a:gd name="connsiteY35" fmla="*/ 404009 h 606087"/>
                <a:gd name="connsiteX36" fmla="*/ 126452 w 606933"/>
                <a:gd name="connsiteY36" fmla="*/ 404009 h 606087"/>
                <a:gd name="connsiteX37" fmla="*/ 303502 w 606933"/>
                <a:gd name="connsiteY37" fmla="*/ 71264 h 606087"/>
                <a:gd name="connsiteX38" fmla="*/ 250822 w 606933"/>
                <a:gd name="connsiteY38" fmla="*/ 122140 h 606087"/>
                <a:gd name="connsiteX39" fmla="*/ 303502 w 606933"/>
                <a:gd name="connsiteY39" fmla="*/ 173111 h 606087"/>
                <a:gd name="connsiteX40" fmla="*/ 356183 w 606933"/>
                <a:gd name="connsiteY40" fmla="*/ 122140 h 606087"/>
                <a:gd name="connsiteX41" fmla="*/ 303502 w 606933"/>
                <a:gd name="connsiteY41" fmla="*/ 71264 h 606087"/>
                <a:gd name="connsiteX42" fmla="*/ 303502 w 606933"/>
                <a:gd name="connsiteY42" fmla="*/ 0 h 606087"/>
                <a:gd name="connsiteX43" fmla="*/ 429955 w 606933"/>
                <a:gd name="connsiteY43" fmla="*/ 122140 h 606087"/>
                <a:gd name="connsiteX44" fmla="*/ 303502 w 606933"/>
                <a:gd name="connsiteY44" fmla="*/ 315639 h 606087"/>
                <a:gd name="connsiteX45" fmla="*/ 177049 w 606933"/>
                <a:gd name="connsiteY45" fmla="*/ 122140 h 606087"/>
                <a:gd name="connsiteX46" fmla="*/ 303502 w 606933"/>
                <a:gd name="connsiteY46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933" h="606087">
                  <a:moveTo>
                    <a:pt x="126452" y="239923"/>
                  </a:moveTo>
                  <a:lnTo>
                    <a:pt x="191364" y="239923"/>
                  </a:lnTo>
                  <a:cubicBezTo>
                    <a:pt x="230851" y="298209"/>
                    <a:pt x="286131" y="334566"/>
                    <a:pt x="289791" y="336874"/>
                  </a:cubicBezTo>
                  <a:lnTo>
                    <a:pt x="303467" y="345627"/>
                  </a:lnTo>
                  <a:lnTo>
                    <a:pt x="317142" y="336874"/>
                  </a:lnTo>
                  <a:cubicBezTo>
                    <a:pt x="320802" y="334566"/>
                    <a:pt x="376083" y="298209"/>
                    <a:pt x="415569" y="239923"/>
                  </a:cubicBezTo>
                  <a:lnTo>
                    <a:pt x="480481" y="239923"/>
                  </a:lnTo>
                  <a:lnTo>
                    <a:pt x="480481" y="404009"/>
                  </a:lnTo>
                  <a:lnTo>
                    <a:pt x="316083" y="404009"/>
                  </a:lnTo>
                  <a:lnTo>
                    <a:pt x="316083" y="441905"/>
                  </a:lnTo>
                  <a:lnTo>
                    <a:pt x="568988" y="441905"/>
                  </a:lnTo>
                  <a:lnTo>
                    <a:pt x="568988" y="505096"/>
                  </a:lnTo>
                  <a:lnTo>
                    <a:pt x="606933" y="505096"/>
                  </a:lnTo>
                  <a:lnTo>
                    <a:pt x="606933" y="606087"/>
                  </a:lnTo>
                  <a:lnTo>
                    <a:pt x="505714" y="606087"/>
                  </a:lnTo>
                  <a:lnTo>
                    <a:pt x="505714" y="505096"/>
                  </a:lnTo>
                  <a:lnTo>
                    <a:pt x="543659" y="505096"/>
                  </a:lnTo>
                  <a:lnTo>
                    <a:pt x="543659" y="467105"/>
                  </a:lnTo>
                  <a:lnTo>
                    <a:pt x="316083" y="467105"/>
                  </a:lnTo>
                  <a:lnTo>
                    <a:pt x="316083" y="505096"/>
                  </a:lnTo>
                  <a:lnTo>
                    <a:pt x="354028" y="505096"/>
                  </a:lnTo>
                  <a:lnTo>
                    <a:pt x="354028" y="606087"/>
                  </a:lnTo>
                  <a:lnTo>
                    <a:pt x="252905" y="606087"/>
                  </a:lnTo>
                  <a:lnTo>
                    <a:pt x="252905" y="505096"/>
                  </a:lnTo>
                  <a:lnTo>
                    <a:pt x="290850" y="505096"/>
                  </a:lnTo>
                  <a:lnTo>
                    <a:pt x="290850" y="467105"/>
                  </a:lnTo>
                  <a:lnTo>
                    <a:pt x="63274" y="467105"/>
                  </a:lnTo>
                  <a:lnTo>
                    <a:pt x="63274" y="505096"/>
                  </a:lnTo>
                  <a:lnTo>
                    <a:pt x="101123" y="505096"/>
                  </a:lnTo>
                  <a:lnTo>
                    <a:pt x="101123" y="606087"/>
                  </a:lnTo>
                  <a:lnTo>
                    <a:pt x="0" y="606087"/>
                  </a:lnTo>
                  <a:lnTo>
                    <a:pt x="0" y="505096"/>
                  </a:lnTo>
                  <a:lnTo>
                    <a:pt x="37945" y="505096"/>
                  </a:lnTo>
                  <a:lnTo>
                    <a:pt x="37945" y="441905"/>
                  </a:lnTo>
                  <a:lnTo>
                    <a:pt x="290850" y="441905"/>
                  </a:lnTo>
                  <a:lnTo>
                    <a:pt x="290850" y="404009"/>
                  </a:lnTo>
                  <a:lnTo>
                    <a:pt x="126452" y="404009"/>
                  </a:lnTo>
                  <a:close/>
                  <a:moveTo>
                    <a:pt x="303502" y="71264"/>
                  </a:moveTo>
                  <a:cubicBezTo>
                    <a:pt x="274417" y="71264"/>
                    <a:pt x="250822" y="94057"/>
                    <a:pt x="250822" y="122140"/>
                  </a:cubicBezTo>
                  <a:cubicBezTo>
                    <a:pt x="250822" y="150318"/>
                    <a:pt x="274417" y="173111"/>
                    <a:pt x="303502" y="173111"/>
                  </a:cubicBezTo>
                  <a:cubicBezTo>
                    <a:pt x="332587" y="173111"/>
                    <a:pt x="356183" y="150318"/>
                    <a:pt x="356183" y="122140"/>
                  </a:cubicBezTo>
                  <a:cubicBezTo>
                    <a:pt x="356183" y="94057"/>
                    <a:pt x="332587" y="71264"/>
                    <a:pt x="303502" y="71264"/>
                  </a:cubicBezTo>
                  <a:close/>
                  <a:moveTo>
                    <a:pt x="303502" y="0"/>
                  </a:moveTo>
                  <a:cubicBezTo>
                    <a:pt x="373326" y="0"/>
                    <a:pt x="429955" y="54723"/>
                    <a:pt x="429955" y="122140"/>
                  </a:cubicBezTo>
                  <a:cubicBezTo>
                    <a:pt x="429955" y="234181"/>
                    <a:pt x="303502" y="315639"/>
                    <a:pt x="303502" y="315639"/>
                  </a:cubicBezTo>
                  <a:cubicBezTo>
                    <a:pt x="303502" y="315639"/>
                    <a:pt x="177049" y="234181"/>
                    <a:pt x="177049" y="122140"/>
                  </a:cubicBezTo>
                  <a:cubicBezTo>
                    <a:pt x="177049" y="54723"/>
                    <a:pt x="233679" y="0"/>
                    <a:pt x="3035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íŝḷîḍê"/>
            <p:cNvSpPr/>
            <p:nvPr/>
          </p:nvSpPr>
          <p:spPr>
            <a:xfrm>
              <a:off x="5865702" y="4608376"/>
              <a:ext cx="442340" cy="442340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íşḷîḑé"/>
            <p:cNvSpPr>
              <a:spLocks noChangeAspect="1"/>
            </p:cNvSpPr>
            <p:nvPr/>
          </p:nvSpPr>
          <p:spPr bwMode="auto">
            <a:xfrm>
              <a:off x="5981693" y="4710293"/>
              <a:ext cx="210358" cy="238506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îsliḍê"/>
            <p:cNvSpPr/>
            <p:nvPr/>
          </p:nvSpPr>
          <p:spPr>
            <a:xfrm>
              <a:off x="5592492" y="3113886"/>
              <a:ext cx="981444" cy="981444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normAutofit/>
            </a:bodyPr>
            <a:lstStyle/>
            <a:p>
              <a:pPr algn="ctr" defTabSz="914400"/>
              <a:r>
                <a:rPr lang="zh-CN" altLang="en-US" b="1">
                  <a:solidFill>
                    <a:schemeClr val="tx1"/>
                  </a:solidFill>
                  <a:cs typeface="+mn-ea"/>
                  <a:sym typeface="+mn-lt"/>
                </a:rPr>
                <a:t>关键词</a:t>
              </a:r>
              <a:endParaRPr lang="zh-CN" altLang="en-US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983432" y="2876722"/>
              <a:ext cx="3312368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983432" y="4327501"/>
              <a:ext cx="3312368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896200" y="2876722"/>
              <a:ext cx="3312368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896200" y="4327501"/>
              <a:ext cx="3312368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sp>
        <p:nvSpPr>
          <p:cNvPr id="3" name="矩形 2"/>
          <p:cNvSpPr/>
          <p:nvPr/>
        </p:nvSpPr>
        <p:spPr>
          <a:xfrm>
            <a:off x="2247900" y="1828800"/>
            <a:ext cx="7810500" cy="330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ïṥlïḑè"/>
          <p:cNvSpPr/>
          <p:nvPr/>
        </p:nvSpPr>
        <p:spPr>
          <a:xfrm flipH="1">
            <a:off x="4209710" y="3021013"/>
            <a:ext cx="3048000" cy="815975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isḷîďe"/>
          <p:cNvSpPr/>
          <p:nvPr/>
        </p:nvSpPr>
        <p:spPr>
          <a:xfrm>
            <a:off x="7125710" y="3125236"/>
            <a:ext cx="871200" cy="619200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3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8888" y="316210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活动执行保障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lïḑè"/>
          <p:cNvSpPr/>
          <p:nvPr/>
        </p:nvSpPr>
        <p:spPr>
          <a:xfrm flipH="1">
            <a:off x="8247005" y="-12700"/>
            <a:ext cx="3048000" cy="596900"/>
          </a:xfrm>
          <a:prstGeom prst="chevron">
            <a:avLst>
              <a:gd name="adj" fmla="val 41391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" name="isḷîďe"/>
          <p:cNvSpPr/>
          <p:nvPr/>
        </p:nvSpPr>
        <p:spPr>
          <a:xfrm>
            <a:off x="11264900" y="66128"/>
            <a:ext cx="690505" cy="439244"/>
          </a:xfrm>
          <a:prstGeom prst="hexagon">
            <a:avLst>
              <a:gd name="adj" fmla="val 41111"/>
              <a:gd name="vf" fmla="val 115470"/>
            </a:avLst>
          </a:prstGeom>
          <a:solidFill>
            <a:srgbClr val="C5313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sz="3600" b="1">
                <a:cs typeface="+mn-ea"/>
                <a:sym typeface="+mn-lt"/>
              </a:rPr>
              <a:t>2</a:t>
            </a:r>
            <a:endParaRPr lang="en-US" altLang="zh-CN" sz="3600" b="1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1454" y="241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活动执行保障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0" name="431b6767-cf6f-440e-a81f-f2029c7cfcc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3900" y="1435100"/>
            <a:ext cx="11125200" cy="3911600"/>
            <a:chOff x="1307470" y="1914280"/>
            <a:chExt cx="9613068" cy="3029440"/>
          </a:xfrm>
        </p:grpSpPr>
        <p:grpSp>
          <p:nvGrpSpPr>
            <p:cNvPr id="51" name="ïš1idé"/>
            <p:cNvGrpSpPr/>
            <p:nvPr/>
          </p:nvGrpSpPr>
          <p:grpSpPr>
            <a:xfrm>
              <a:off x="4643492" y="1914280"/>
              <a:ext cx="2905016" cy="3029440"/>
              <a:chOff x="4433859" y="2218765"/>
              <a:chExt cx="3533165" cy="3684494"/>
            </a:xfrm>
          </p:grpSpPr>
          <p:grpSp>
            <p:nvGrpSpPr>
              <p:cNvPr id="71" name="ïṡ1íḋé"/>
              <p:cNvGrpSpPr/>
              <p:nvPr/>
            </p:nvGrpSpPr>
            <p:grpSpPr>
              <a:xfrm>
                <a:off x="4433859" y="2218765"/>
                <a:ext cx="3533165" cy="3684494"/>
                <a:chOff x="6277926" y="1615967"/>
                <a:chExt cx="3286239" cy="3282353"/>
              </a:xfrm>
              <a:solidFill>
                <a:schemeClr val="accent2"/>
              </a:solidFill>
            </p:grpSpPr>
            <p:sp>
              <p:nvSpPr>
                <p:cNvPr id="76" name="ï$1ídê"/>
                <p:cNvSpPr/>
                <p:nvPr/>
              </p:nvSpPr>
              <p:spPr bwMode="auto">
                <a:xfrm>
                  <a:off x="7663446" y="1620629"/>
                  <a:ext cx="1900719" cy="1958222"/>
                </a:xfrm>
                <a:custGeom>
                  <a:avLst/>
                  <a:gdLst>
                    <a:gd name="T0" fmla="*/ 286 w 2446"/>
                    <a:gd name="T1" fmla="*/ 0 h 2520"/>
                    <a:gd name="T2" fmla="*/ 314 w 2446"/>
                    <a:gd name="T3" fmla="*/ 0 h 2520"/>
                    <a:gd name="T4" fmla="*/ 391 w 2446"/>
                    <a:gd name="T5" fmla="*/ 0 h 2520"/>
                    <a:gd name="T6" fmla="*/ 427 w 2446"/>
                    <a:gd name="T7" fmla="*/ 0 h 2520"/>
                    <a:gd name="T8" fmla="*/ 505 w 2446"/>
                    <a:gd name="T9" fmla="*/ 0 h 2520"/>
                    <a:gd name="T10" fmla="*/ 577 w 2446"/>
                    <a:gd name="T11" fmla="*/ 0 h 2520"/>
                    <a:gd name="T12" fmla="*/ 729 w 2446"/>
                    <a:gd name="T13" fmla="*/ 0 h 2520"/>
                    <a:gd name="T14" fmla="*/ 864 w 2446"/>
                    <a:gd name="T15" fmla="*/ 0 h 2520"/>
                    <a:gd name="T16" fmla="*/ 1029 w 2446"/>
                    <a:gd name="T17" fmla="*/ 0 h 2520"/>
                    <a:gd name="T18" fmla="*/ 1232 w 2446"/>
                    <a:gd name="T19" fmla="*/ 0 h 2520"/>
                    <a:gd name="T20" fmla="*/ 1381 w 2446"/>
                    <a:gd name="T21" fmla="*/ 12 h 2520"/>
                    <a:gd name="T22" fmla="*/ 1525 w 2446"/>
                    <a:gd name="T23" fmla="*/ 41 h 2520"/>
                    <a:gd name="T24" fmla="*/ 1663 w 2446"/>
                    <a:gd name="T25" fmla="*/ 90 h 2520"/>
                    <a:gd name="T26" fmla="*/ 1793 w 2446"/>
                    <a:gd name="T27" fmla="*/ 157 h 2520"/>
                    <a:gd name="T28" fmla="*/ 1915 w 2446"/>
                    <a:gd name="T29" fmla="*/ 238 h 2520"/>
                    <a:gd name="T30" fmla="*/ 2027 w 2446"/>
                    <a:gd name="T31" fmla="*/ 334 h 2520"/>
                    <a:gd name="T32" fmla="*/ 2128 w 2446"/>
                    <a:gd name="T33" fmla="*/ 442 h 2520"/>
                    <a:gd name="T34" fmla="*/ 2218 w 2446"/>
                    <a:gd name="T35" fmla="*/ 560 h 2520"/>
                    <a:gd name="T36" fmla="*/ 2294 w 2446"/>
                    <a:gd name="T37" fmla="*/ 688 h 2520"/>
                    <a:gd name="T38" fmla="*/ 2356 w 2446"/>
                    <a:gd name="T39" fmla="*/ 824 h 2520"/>
                    <a:gd name="T40" fmla="*/ 2402 w 2446"/>
                    <a:gd name="T41" fmla="*/ 966 h 2520"/>
                    <a:gd name="T42" fmla="*/ 2433 w 2446"/>
                    <a:gd name="T43" fmla="*/ 1114 h 2520"/>
                    <a:gd name="T44" fmla="*/ 2446 w 2446"/>
                    <a:gd name="T45" fmla="*/ 1264 h 2520"/>
                    <a:gd name="T46" fmla="*/ 2439 w 2446"/>
                    <a:gd name="T47" fmla="*/ 1417 h 2520"/>
                    <a:gd name="T48" fmla="*/ 2412 w 2446"/>
                    <a:gd name="T49" fmla="*/ 1569 h 2520"/>
                    <a:gd name="T50" fmla="*/ 2366 w 2446"/>
                    <a:gd name="T51" fmla="*/ 1721 h 2520"/>
                    <a:gd name="T52" fmla="*/ 2297 w 2446"/>
                    <a:gd name="T53" fmla="*/ 1869 h 2520"/>
                    <a:gd name="T54" fmla="*/ 2205 w 2446"/>
                    <a:gd name="T55" fmla="*/ 2013 h 2520"/>
                    <a:gd name="T56" fmla="*/ 2087 w 2446"/>
                    <a:gd name="T57" fmla="*/ 2153 h 2520"/>
                    <a:gd name="T58" fmla="*/ 1945 w 2446"/>
                    <a:gd name="T59" fmla="*/ 2284 h 2520"/>
                    <a:gd name="T60" fmla="*/ 1777 w 2446"/>
                    <a:gd name="T61" fmla="*/ 2407 h 2520"/>
                    <a:gd name="T62" fmla="*/ 1579 w 2446"/>
                    <a:gd name="T63" fmla="*/ 2520 h 2520"/>
                    <a:gd name="T64" fmla="*/ 1534 w 2446"/>
                    <a:gd name="T65" fmla="*/ 2417 h 2520"/>
                    <a:gd name="T66" fmla="*/ 1484 w 2446"/>
                    <a:gd name="T67" fmla="*/ 2302 h 2520"/>
                    <a:gd name="T68" fmla="*/ 1428 w 2446"/>
                    <a:gd name="T69" fmla="*/ 2176 h 2520"/>
                    <a:gd name="T70" fmla="*/ 1370 w 2446"/>
                    <a:gd name="T71" fmla="*/ 2043 h 2520"/>
                    <a:gd name="T72" fmla="*/ 1309 w 2446"/>
                    <a:gd name="T73" fmla="*/ 1903 h 2520"/>
                    <a:gd name="T74" fmla="*/ 1246 w 2446"/>
                    <a:gd name="T75" fmla="*/ 1762 h 2520"/>
                    <a:gd name="T76" fmla="*/ 1184 w 2446"/>
                    <a:gd name="T77" fmla="*/ 1619 h 2520"/>
                    <a:gd name="T78" fmla="*/ 1123 w 2446"/>
                    <a:gd name="T79" fmla="*/ 1481 h 2520"/>
                    <a:gd name="T80" fmla="*/ 1064 w 2446"/>
                    <a:gd name="T81" fmla="*/ 1346 h 2520"/>
                    <a:gd name="T82" fmla="*/ 1008 w 2446"/>
                    <a:gd name="T83" fmla="*/ 1219 h 2520"/>
                    <a:gd name="T84" fmla="*/ 958 w 2446"/>
                    <a:gd name="T85" fmla="*/ 1104 h 2520"/>
                    <a:gd name="T86" fmla="*/ 911 w 2446"/>
                    <a:gd name="T87" fmla="*/ 1000 h 2520"/>
                    <a:gd name="T88" fmla="*/ 873 w 2446"/>
                    <a:gd name="T89" fmla="*/ 912 h 2520"/>
                    <a:gd name="T90" fmla="*/ 842 w 2446"/>
                    <a:gd name="T91" fmla="*/ 842 h 2520"/>
                    <a:gd name="T92" fmla="*/ 820 w 2446"/>
                    <a:gd name="T93" fmla="*/ 793 h 2520"/>
                    <a:gd name="T94" fmla="*/ 809 w 2446"/>
                    <a:gd name="T95" fmla="*/ 767 h 2520"/>
                    <a:gd name="T96" fmla="*/ 806 w 2446"/>
                    <a:gd name="T97" fmla="*/ 761 h 2520"/>
                    <a:gd name="T98" fmla="*/ 793 w 2446"/>
                    <a:gd name="T99" fmla="*/ 735 h 2520"/>
                    <a:gd name="T100" fmla="*/ 768 w 2446"/>
                    <a:gd name="T101" fmla="*/ 689 h 2520"/>
                    <a:gd name="T102" fmla="*/ 729 w 2446"/>
                    <a:gd name="T103" fmla="*/ 625 h 2520"/>
                    <a:gd name="T104" fmla="*/ 677 w 2446"/>
                    <a:gd name="T105" fmla="*/ 547 h 2520"/>
                    <a:gd name="T106" fmla="*/ 611 w 2446"/>
                    <a:gd name="T107" fmla="*/ 461 h 2520"/>
                    <a:gd name="T108" fmla="*/ 532 w 2446"/>
                    <a:gd name="T109" fmla="*/ 369 h 2520"/>
                    <a:gd name="T110" fmla="*/ 438 w 2446"/>
                    <a:gd name="T111" fmla="*/ 276 h 2520"/>
                    <a:gd name="T112" fmla="*/ 331 w 2446"/>
                    <a:gd name="T113" fmla="*/ 186 h 2520"/>
                    <a:gd name="T114" fmla="*/ 209 w 2446"/>
                    <a:gd name="T115" fmla="*/ 103 h 2520"/>
                    <a:gd name="T116" fmla="*/ 73 w 2446"/>
                    <a:gd name="T117" fmla="*/ 31 h 2520"/>
                    <a:gd name="T118" fmla="*/ 51 w 2446"/>
                    <a:gd name="T119" fmla="*/ 0 h 2520"/>
                    <a:gd name="T120" fmla="*/ 136 w 2446"/>
                    <a:gd name="T121" fmla="*/ 0 h 2520"/>
                    <a:gd name="T122" fmla="*/ 200 w 2446"/>
                    <a:gd name="T123" fmla="*/ 0 h 2520"/>
                    <a:gd name="T124" fmla="*/ 268 w 2446"/>
                    <a:gd name="T125" fmla="*/ 0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446" h="2520">
                      <a:moveTo>
                        <a:pt x="268" y="0"/>
                      </a:moveTo>
                      <a:lnTo>
                        <a:pt x="286" y="0"/>
                      </a:lnTo>
                      <a:lnTo>
                        <a:pt x="300" y="0"/>
                      </a:lnTo>
                      <a:lnTo>
                        <a:pt x="314" y="0"/>
                      </a:lnTo>
                      <a:lnTo>
                        <a:pt x="377" y="0"/>
                      </a:lnTo>
                      <a:lnTo>
                        <a:pt x="391" y="0"/>
                      </a:lnTo>
                      <a:lnTo>
                        <a:pt x="408" y="0"/>
                      </a:lnTo>
                      <a:lnTo>
                        <a:pt x="427" y="0"/>
                      </a:lnTo>
                      <a:lnTo>
                        <a:pt x="450" y="0"/>
                      </a:lnTo>
                      <a:lnTo>
                        <a:pt x="505" y="0"/>
                      </a:lnTo>
                      <a:lnTo>
                        <a:pt x="538" y="0"/>
                      </a:lnTo>
                      <a:lnTo>
                        <a:pt x="577" y="0"/>
                      </a:lnTo>
                      <a:lnTo>
                        <a:pt x="672" y="0"/>
                      </a:lnTo>
                      <a:lnTo>
                        <a:pt x="729" y="0"/>
                      </a:lnTo>
                      <a:lnTo>
                        <a:pt x="792" y="0"/>
                      </a:lnTo>
                      <a:lnTo>
                        <a:pt x="864" y="0"/>
                      </a:lnTo>
                      <a:lnTo>
                        <a:pt x="942" y="0"/>
                      </a:lnTo>
                      <a:lnTo>
                        <a:pt x="1029" y="0"/>
                      </a:lnTo>
                      <a:lnTo>
                        <a:pt x="1125" y="0"/>
                      </a:lnTo>
                      <a:lnTo>
                        <a:pt x="1232" y="0"/>
                      </a:lnTo>
                      <a:lnTo>
                        <a:pt x="1307" y="3"/>
                      </a:lnTo>
                      <a:lnTo>
                        <a:pt x="1381" y="12"/>
                      </a:lnTo>
                      <a:lnTo>
                        <a:pt x="1454" y="25"/>
                      </a:lnTo>
                      <a:lnTo>
                        <a:pt x="1525" y="41"/>
                      </a:lnTo>
                      <a:lnTo>
                        <a:pt x="1595" y="65"/>
                      </a:lnTo>
                      <a:lnTo>
                        <a:pt x="1663" y="90"/>
                      </a:lnTo>
                      <a:lnTo>
                        <a:pt x="1729" y="122"/>
                      </a:lnTo>
                      <a:lnTo>
                        <a:pt x="1793" y="157"/>
                      </a:lnTo>
                      <a:lnTo>
                        <a:pt x="1855" y="195"/>
                      </a:lnTo>
                      <a:lnTo>
                        <a:pt x="1915" y="238"/>
                      </a:lnTo>
                      <a:lnTo>
                        <a:pt x="1973" y="284"/>
                      </a:lnTo>
                      <a:lnTo>
                        <a:pt x="2027" y="334"/>
                      </a:lnTo>
                      <a:lnTo>
                        <a:pt x="2079" y="385"/>
                      </a:lnTo>
                      <a:lnTo>
                        <a:pt x="2128" y="442"/>
                      </a:lnTo>
                      <a:lnTo>
                        <a:pt x="2175" y="499"/>
                      </a:lnTo>
                      <a:lnTo>
                        <a:pt x="2218" y="560"/>
                      </a:lnTo>
                      <a:lnTo>
                        <a:pt x="2257" y="623"/>
                      </a:lnTo>
                      <a:lnTo>
                        <a:pt x="2294" y="688"/>
                      </a:lnTo>
                      <a:lnTo>
                        <a:pt x="2327" y="755"/>
                      </a:lnTo>
                      <a:lnTo>
                        <a:pt x="2356" y="824"/>
                      </a:lnTo>
                      <a:lnTo>
                        <a:pt x="2382" y="894"/>
                      </a:lnTo>
                      <a:lnTo>
                        <a:pt x="2402" y="966"/>
                      </a:lnTo>
                      <a:lnTo>
                        <a:pt x="2420" y="1039"/>
                      </a:lnTo>
                      <a:lnTo>
                        <a:pt x="2433" y="1114"/>
                      </a:lnTo>
                      <a:lnTo>
                        <a:pt x="2441" y="1188"/>
                      </a:lnTo>
                      <a:lnTo>
                        <a:pt x="2446" y="1264"/>
                      </a:lnTo>
                      <a:lnTo>
                        <a:pt x="2444" y="1340"/>
                      </a:lnTo>
                      <a:lnTo>
                        <a:pt x="2439" y="1417"/>
                      </a:lnTo>
                      <a:lnTo>
                        <a:pt x="2429" y="1492"/>
                      </a:lnTo>
                      <a:lnTo>
                        <a:pt x="2412" y="1569"/>
                      </a:lnTo>
                      <a:lnTo>
                        <a:pt x="2392" y="1645"/>
                      </a:lnTo>
                      <a:lnTo>
                        <a:pt x="2366" y="1721"/>
                      </a:lnTo>
                      <a:lnTo>
                        <a:pt x="2334" y="1795"/>
                      </a:lnTo>
                      <a:lnTo>
                        <a:pt x="2297" y="1869"/>
                      </a:lnTo>
                      <a:lnTo>
                        <a:pt x="2253" y="1942"/>
                      </a:lnTo>
                      <a:lnTo>
                        <a:pt x="2205" y="2013"/>
                      </a:lnTo>
                      <a:lnTo>
                        <a:pt x="2148" y="2084"/>
                      </a:lnTo>
                      <a:lnTo>
                        <a:pt x="2087" y="2153"/>
                      </a:lnTo>
                      <a:lnTo>
                        <a:pt x="2020" y="2220"/>
                      </a:lnTo>
                      <a:lnTo>
                        <a:pt x="1945" y="2284"/>
                      </a:lnTo>
                      <a:lnTo>
                        <a:pt x="1864" y="2347"/>
                      </a:lnTo>
                      <a:lnTo>
                        <a:pt x="1777" y="2407"/>
                      </a:lnTo>
                      <a:lnTo>
                        <a:pt x="1682" y="2465"/>
                      </a:lnTo>
                      <a:lnTo>
                        <a:pt x="1579" y="2520"/>
                      </a:lnTo>
                      <a:lnTo>
                        <a:pt x="1557" y="2470"/>
                      </a:lnTo>
                      <a:lnTo>
                        <a:pt x="1534" y="2417"/>
                      </a:lnTo>
                      <a:lnTo>
                        <a:pt x="1510" y="2361"/>
                      </a:lnTo>
                      <a:lnTo>
                        <a:pt x="1484" y="2302"/>
                      </a:lnTo>
                      <a:lnTo>
                        <a:pt x="1456" y="2240"/>
                      </a:lnTo>
                      <a:lnTo>
                        <a:pt x="1428" y="2176"/>
                      </a:lnTo>
                      <a:lnTo>
                        <a:pt x="1400" y="2110"/>
                      </a:lnTo>
                      <a:lnTo>
                        <a:pt x="1370" y="2043"/>
                      </a:lnTo>
                      <a:lnTo>
                        <a:pt x="1340" y="1973"/>
                      </a:lnTo>
                      <a:lnTo>
                        <a:pt x="1309" y="1903"/>
                      </a:lnTo>
                      <a:lnTo>
                        <a:pt x="1278" y="1832"/>
                      </a:lnTo>
                      <a:lnTo>
                        <a:pt x="1246" y="1762"/>
                      </a:lnTo>
                      <a:lnTo>
                        <a:pt x="1215" y="1691"/>
                      </a:lnTo>
                      <a:lnTo>
                        <a:pt x="1184" y="1619"/>
                      </a:lnTo>
                      <a:lnTo>
                        <a:pt x="1154" y="1550"/>
                      </a:lnTo>
                      <a:lnTo>
                        <a:pt x="1123" y="1481"/>
                      </a:lnTo>
                      <a:lnTo>
                        <a:pt x="1093" y="1413"/>
                      </a:lnTo>
                      <a:lnTo>
                        <a:pt x="1064" y="1346"/>
                      </a:lnTo>
                      <a:lnTo>
                        <a:pt x="1036" y="1282"/>
                      </a:lnTo>
                      <a:lnTo>
                        <a:pt x="1008" y="1219"/>
                      </a:lnTo>
                      <a:lnTo>
                        <a:pt x="982" y="1160"/>
                      </a:lnTo>
                      <a:lnTo>
                        <a:pt x="958" y="1104"/>
                      </a:lnTo>
                      <a:lnTo>
                        <a:pt x="933" y="1050"/>
                      </a:lnTo>
                      <a:lnTo>
                        <a:pt x="911" y="1000"/>
                      </a:lnTo>
                      <a:lnTo>
                        <a:pt x="891" y="953"/>
                      </a:lnTo>
                      <a:lnTo>
                        <a:pt x="873" y="912"/>
                      </a:lnTo>
                      <a:lnTo>
                        <a:pt x="856" y="875"/>
                      </a:lnTo>
                      <a:lnTo>
                        <a:pt x="842" y="842"/>
                      </a:lnTo>
                      <a:lnTo>
                        <a:pt x="831" y="815"/>
                      </a:lnTo>
                      <a:lnTo>
                        <a:pt x="820" y="793"/>
                      </a:lnTo>
                      <a:lnTo>
                        <a:pt x="814" y="778"/>
                      </a:lnTo>
                      <a:lnTo>
                        <a:pt x="809" y="767"/>
                      </a:lnTo>
                      <a:lnTo>
                        <a:pt x="808" y="764"/>
                      </a:lnTo>
                      <a:lnTo>
                        <a:pt x="806" y="761"/>
                      </a:lnTo>
                      <a:lnTo>
                        <a:pt x="801" y="751"/>
                      </a:lnTo>
                      <a:lnTo>
                        <a:pt x="793" y="735"/>
                      </a:lnTo>
                      <a:lnTo>
                        <a:pt x="782" y="715"/>
                      </a:lnTo>
                      <a:lnTo>
                        <a:pt x="768" y="689"/>
                      </a:lnTo>
                      <a:lnTo>
                        <a:pt x="750" y="658"/>
                      </a:lnTo>
                      <a:lnTo>
                        <a:pt x="729" y="625"/>
                      </a:lnTo>
                      <a:lnTo>
                        <a:pt x="704" y="587"/>
                      </a:lnTo>
                      <a:lnTo>
                        <a:pt x="677" y="547"/>
                      </a:lnTo>
                      <a:lnTo>
                        <a:pt x="646" y="505"/>
                      </a:lnTo>
                      <a:lnTo>
                        <a:pt x="611" y="461"/>
                      </a:lnTo>
                      <a:lnTo>
                        <a:pt x="573" y="415"/>
                      </a:lnTo>
                      <a:lnTo>
                        <a:pt x="532" y="369"/>
                      </a:lnTo>
                      <a:lnTo>
                        <a:pt x="487" y="322"/>
                      </a:lnTo>
                      <a:lnTo>
                        <a:pt x="438" y="276"/>
                      </a:lnTo>
                      <a:lnTo>
                        <a:pt x="386" y="230"/>
                      </a:lnTo>
                      <a:lnTo>
                        <a:pt x="331" y="186"/>
                      </a:lnTo>
                      <a:lnTo>
                        <a:pt x="272" y="143"/>
                      </a:lnTo>
                      <a:lnTo>
                        <a:pt x="209" y="103"/>
                      </a:lnTo>
                      <a:lnTo>
                        <a:pt x="144" y="66"/>
                      </a:lnTo>
                      <a:lnTo>
                        <a:pt x="73" y="31"/>
                      </a:lnTo>
                      <a:lnTo>
                        <a:pt x="0" y="0"/>
                      </a:lnTo>
                      <a:lnTo>
                        <a:pt x="51" y="0"/>
                      </a:lnTo>
                      <a:lnTo>
                        <a:pt x="96" y="0"/>
                      </a:lnTo>
                      <a:lnTo>
                        <a:pt x="136" y="0"/>
                      </a:lnTo>
                      <a:lnTo>
                        <a:pt x="170" y="0"/>
                      </a:lnTo>
                      <a:lnTo>
                        <a:pt x="200" y="0"/>
                      </a:lnTo>
                      <a:lnTo>
                        <a:pt x="249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iSľïde"/>
                <p:cNvSpPr/>
                <p:nvPr/>
              </p:nvSpPr>
              <p:spPr bwMode="auto">
                <a:xfrm>
                  <a:off x="6277926" y="1615967"/>
                  <a:ext cx="1958222" cy="1900719"/>
                </a:xfrm>
                <a:custGeom>
                  <a:avLst/>
                  <a:gdLst>
                    <a:gd name="T0" fmla="*/ 1341 w 2520"/>
                    <a:gd name="T1" fmla="*/ 0 h 2446"/>
                    <a:gd name="T2" fmla="*/ 1493 w 2520"/>
                    <a:gd name="T3" fmla="*/ 17 h 2446"/>
                    <a:gd name="T4" fmla="*/ 1646 w 2520"/>
                    <a:gd name="T5" fmla="*/ 53 h 2446"/>
                    <a:gd name="T6" fmla="*/ 1796 w 2520"/>
                    <a:gd name="T7" fmla="*/ 112 h 2446"/>
                    <a:gd name="T8" fmla="*/ 1943 w 2520"/>
                    <a:gd name="T9" fmla="*/ 192 h 2446"/>
                    <a:gd name="T10" fmla="*/ 2086 w 2520"/>
                    <a:gd name="T11" fmla="*/ 296 h 2446"/>
                    <a:gd name="T12" fmla="*/ 2220 w 2520"/>
                    <a:gd name="T13" fmla="*/ 426 h 2446"/>
                    <a:gd name="T14" fmla="*/ 2348 w 2520"/>
                    <a:gd name="T15" fmla="*/ 581 h 2446"/>
                    <a:gd name="T16" fmla="*/ 2465 w 2520"/>
                    <a:gd name="T17" fmla="*/ 765 h 2446"/>
                    <a:gd name="T18" fmla="*/ 2471 w 2520"/>
                    <a:gd name="T19" fmla="*/ 888 h 2446"/>
                    <a:gd name="T20" fmla="*/ 2362 w 2520"/>
                    <a:gd name="T21" fmla="*/ 936 h 2446"/>
                    <a:gd name="T22" fmla="*/ 2241 w 2520"/>
                    <a:gd name="T23" fmla="*/ 989 h 2446"/>
                    <a:gd name="T24" fmla="*/ 2111 w 2520"/>
                    <a:gd name="T25" fmla="*/ 1047 h 2446"/>
                    <a:gd name="T26" fmla="*/ 1974 w 2520"/>
                    <a:gd name="T27" fmla="*/ 1107 h 2446"/>
                    <a:gd name="T28" fmla="*/ 1833 w 2520"/>
                    <a:gd name="T29" fmla="*/ 1169 h 2446"/>
                    <a:gd name="T30" fmla="*/ 1692 w 2520"/>
                    <a:gd name="T31" fmla="*/ 1231 h 2446"/>
                    <a:gd name="T32" fmla="*/ 1551 w 2520"/>
                    <a:gd name="T33" fmla="*/ 1293 h 2446"/>
                    <a:gd name="T34" fmla="*/ 1414 w 2520"/>
                    <a:gd name="T35" fmla="*/ 1353 h 2446"/>
                    <a:gd name="T36" fmla="*/ 1282 w 2520"/>
                    <a:gd name="T37" fmla="*/ 1411 h 2446"/>
                    <a:gd name="T38" fmla="*/ 1160 w 2520"/>
                    <a:gd name="T39" fmla="*/ 1465 h 2446"/>
                    <a:gd name="T40" fmla="*/ 1050 w 2520"/>
                    <a:gd name="T41" fmla="*/ 1512 h 2446"/>
                    <a:gd name="T42" fmla="*/ 955 w 2520"/>
                    <a:gd name="T43" fmla="*/ 1555 h 2446"/>
                    <a:gd name="T44" fmla="*/ 875 w 2520"/>
                    <a:gd name="T45" fmla="*/ 1589 h 2446"/>
                    <a:gd name="T46" fmla="*/ 815 w 2520"/>
                    <a:gd name="T47" fmla="*/ 1616 h 2446"/>
                    <a:gd name="T48" fmla="*/ 778 w 2520"/>
                    <a:gd name="T49" fmla="*/ 1633 h 2446"/>
                    <a:gd name="T50" fmla="*/ 764 w 2520"/>
                    <a:gd name="T51" fmla="*/ 1638 h 2446"/>
                    <a:gd name="T52" fmla="*/ 751 w 2520"/>
                    <a:gd name="T53" fmla="*/ 1644 h 2446"/>
                    <a:gd name="T54" fmla="*/ 715 w 2520"/>
                    <a:gd name="T55" fmla="*/ 1664 h 2446"/>
                    <a:gd name="T56" fmla="*/ 659 w 2520"/>
                    <a:gd name="T57" fmla="*/ 1697 h 2446"/>
                    <a:gd name="T58" fmla="*/ 587 w 2520"/>
                    <a:gd name="T59" fmla="*/ 1742 h 2446"/>
                    <a:gd name="T60" fmla="*/ 505 w 2520"/>
                    <a:gd name="T61" fmla="*/ 1801 h 2446"/>
                    <a:gd name="T62" fmla="*/ 414 w 2520"/>
                    <a:gd name="T63" fmla="*/ 1874 h 2446"/>
                    <a:gd name="T64" fmla="*/ 322 w 2520"/>
                    <a:gd name="T65" fmla="*/ 1960 h 2446"/>
                    <a:gd name="T66" fmla="*/ 229 w 2520"/>
                    <a:gd name="T67" fmla="*/ 2060 h 2446"/>
                    <a:gd name="T68" fmla="*/ 142 w 2520"/>
                    <a:gd name="T69" fmla="*/ 2174 h 2446"/>
                    <a:gd name="T70" fmla="*/ 64 w 2520"/>
                    <a:gd name="T71" fmla="*/ 2304 h 2446"/>
                    <a:gd name="T72" fmla="*/ 0 w 2520"/>
                    <a:gd name="T73" fmla="*/ 2446 h 2446"/>
                    <a:gd name="T74" fmla="*/ 0 w 2520"/>
                    <a:gd name="T75" fmla="*/ 2351 h 2446"/>
                    <a:gd name="T76" fmla="*/ 0 w 2520"/>
                    <a:gd name="T77" fmla="*/ 2277 h 2446"/>
                    <a:gd name="T78" fmla="*/ 0 w 2520"/>
                    <a:gd name="T79" fmla="*/ 2220 h 2446"/>
                    <a:gd name="T80" fmla="*/ 0 w 2520"/>
                    <a:gd name="T81" fmla="*/ 2141 h 2446"/>
                    <a:gd name="T82" fmla="*/ 0 w 2520"/>
                    <a:gd name="T83" fmla="*/ 2125 h 2446"/>
                    <a:gd name="T84" fmla="*/ 0 w 2520"/>
                    <a:gd name="T85" fmla="*/ 1416 h 2446"/>
                    <a:gd name="T86" fmla="*/ 0 w 2520"/>
                    <a:gd name="T87" fmla="*/ 1215 h 2446"/>
                    <a:gd name="T88" fmla="*/ 10 w 2520"/>
                    <a:gd name="T89" fmla="*/ 1065 h 2446"/>
                    <a:gd name="T90" fmla="*/ 41 w 2520"/>
                    <a:gd name="T91" fmla="*/ 921 h 2446"/>
                    <a:gd name="T92" fmla="*/ 90 w 2520"/>
                    <a:gd name="T93" fmla="*/ 782 h 2446"/>
                    <a:gd name="T94" fmla="*/ 156 w 2520"/>
                    <a:gd name="T95" fmla="*/ 653 h 2446"/>
                    <a:gd name="T96" fmla="*/ 237 w 2520"/>
                    <a:gd name="T97" fmla="*/ 531 h 2446"/>
                    <a:gd name="T98" fmla="*/ 333 w 2520"/>
                    <a:gd name="T99" fmla="*/ 418 h 2446"/>
                    <a:gd name="T100" fmla="*/ 441 w 2520"/>
                    <a:gd name="T101" fmla="*/ 317 h 2446"/>
                    <a:gd name="T102" fmla="*/ 560 w 2520"/>
                    <a:gd name="T103" fmla="*/ 227 h 2446"/>
                    <a:gd name="T104" fmla="*/ 688 w 2520"/>
                    <a:gd name="T105" fmla="*/ 151 h 2446"/>
                    <a:gd name="T106" fmla="*/ 824 w 2520"/>
                    <a:gd name="T107" fmla="*/ 90 h 2446"/>
                    <a:gd name="T108" fmla="*/ 966 w 2520"/>
                    <a:gd name="T109" fmla="*/ 42 h 2446"/>
                    <a:gd name="T110" fmla="*/ 1114 w 2520"/>
                    <a:gd name="T111" fmla="*/ 13 h 2446"/>
                    <a:gd name="T112" fmla="*/ 1264 w 2520"/>
                    <a:gd name="T113" fmla="*/ 0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520" h="2446">
                      <a:moveTo>
                        <a:pt x="1264" y="0"/>
                      </a:moveTo>
                      <a:lnTo>
                        <a:pt x="1341" y="0"/>
                      </a:lnTo>
                      <a:lnTo>
                        <a:pt x="1416" y="6"/>
                      </a:lnTo>
                      <a:lnTo>
                        <a:pt x="1493" y="17"/>
                      </a:lnTo>
                      <a:lnTo>
                        <a:pt x="1569" y="32"/>
                      </a:lnTo>
                      <a:lnTo>
                        <a:pt x="1646" y="53"/>
                      </a:lnTo>
                      <a:lnTo>
                        <a:pt x="1721" y="80"/>
                      </a:lnTo>
                      <a:lnTo>
                        <a:pt x="1796" y="112"/>
                      </a:lnTo>
                      <a:lnTo>
                        <a:pt x="1870" y="149"/>
                      </a:lnTo>
                      <a:lnTo>
                        <a:pt x="1943" y="192"/>
                      </a:lnTo>
                      <a:lnTo>
                        <a:pt x="2015" y="241"/>
                      </a:lnTo>
                      <a:lnTo>
                        <a:pt x="2086" y="296"/>
                      </a:lnTo>
                      <a:lnTo>
                        <a:pt x="2153" y="358"/>
                      </a:lnTo>
                      <a:lnTo>
                        <a:pt x="2220" y="426"/>
                      </a:lnTo>
                      <a:lnTo>
                        <a:pt x="2285" y="500"/>
                      </a:lnTo>
                      <a:lnTo>
                        <a:pt x="2348" y="581"/>
                      </a:lnTo>
                      <a:lnTo>
                        <a:pt x="2409" y="670"/>
                      </a:lnTo>
                      <a:lnTo>
                        <a:pt x="2465" y="765"/>
                      </a:lnTo>
                      <a:lnTo>
                        <a:pt x="2520" y="866"/>
                      </a:lnTo>
                      <a:lnTo>
                        <a:pt x="2471" y="888"/>
                      </a:lnTo>
                      <a:lnTo>
                        <a:pt x="2419" y="911"/>
                      </a:lnTo>
                      <a:lnTo>
                        <a:pt x="2362" y="936"/>
                      </a:lnTo>
                      <a:lnTo>
                        <a:pt x="2303" y="962"/>
                      </a:lnTo>
                      <a:lnTo>
                        <a:pt x="2241" y="989"/>
                      </a:lnTo>
                      <a:lnTo>
                        <a:pt x="2177" y="1017"/>
                      </a:lnTo>
                      <a:lnTo>
                        <a:pt x="2111" y="1047"/>
                      </a:lnTo>
                      <a:lnTo>
                        <a:pt x="2043" y="1076"/>
                      </a:lnTo>
                      <a:lnTo>
                        <a:pt x="1974" y="1107"/>
                      </a:lnTo>
                      <a:lnTo>
                        <a:pt x="1905" y="1138"/>
                      </a:lnTo>
                      <a:lnTo>
                        <a:pt x="1833" y="1169"/>
                      </a:lnTo>
                      <a:lnTo>
                        <a:pt x="1763" y="1199"/>
                      </a:lnTo>
                      <a:lnTo>
                        <a:pt x="1692" y="1231"/>
                      </a:lnTo>
                      <a:lnTo>
                        <a:pt x="1620" y="1262"/>
                      </a:lnTo>
                      <a:lnTo>
                        <a:pt x="1551" y="1293"/>
                      </a:lnTo>
                      <a:lnTo>
                        <a:pt x="1482" y="1324"/>
                      </a:lnTo>
                      <a:lnTo>
                        <a:pt x="1414" y="1353"/>
                      </a:lnTo>
                      <a:lnTo>
                        <a:pt x="1347" y="1383"/>
                      </a:lnTo>
                      <a:lnTo>
                        <a:pt x="1282" y="1411"/>
                      </a:lnTo>
                      <a:lnTo>
                        <a:pt x="1220" y="1438"/>
                      </a:lnTo>
                      <a:lnTo>
                        <a:pt x="1160" y="1465"/>
                      </a:lnTo>
                      <a:lnTo>
                        <a:pt x="1104" y="1489"/>
                      </a:lnTo>
                      <a:lnTo>
                        <a:pt x="1050" y="1512"/>
                      </a:lnTo>
                      <a:lnTo>
                        <a:pt x="1001" y="1534"/>
                      </a:lnTo>
                      <a:lnTo>
                        <a:pt x="955" y="1555"/>
                      </a:lnTo>
                      <a:lnTo>
                        <a:pt x="913" y="1574"/>
                      </a:lnTo>
                      <a:lnTo>
                        <a:pt x="875" y="1589"/>
                      </a:lnTo>
                      <a:lnTo>
                        <a:pt x="842" y="1605"/>
                      </a:lnTo>
                      <a:lnTo>
                        <a:pt x="815" y="1616"/>
                      </a:lnTo>
                      <a:lnTo>
                        <a:pt x="793" y="1625"/>
                      </a:lnTo>
                      <a:lnTo>
                        <a:pt x="778" y="1633"/>
                      </a:lnTo>
                      <a:lnTo>
                        <a:pt x="768" y="1637"/>
                      </a:lnTo>
                      <a:lnTo>
                        <a:pt x="764" y="1638"/>
                      </a:lnTo>
                      <a:lnTo>
                        <a:pt x="761" y="1641"/>
                      </a:lnTo>
                      <a:lnTo>
                        <a:pt x="751" y="1644"/>
                      </a:lnTo>
                      <a:lnTo>
                        <a:pt x="736" y="1653"/>
                      </a:lnTo>
                      <a:lnTo>
                        <a:pt x="715" y="1664"/>
                      </a:lnTo>
                      <a:lnTo>
                        <a:pt x="688" y="1679"/>
                      </a:lnTo>
                      <a:lnTo>
                        <a:pt x="659" y="1697"/>
                      </a:lnTo>
                      <a:lnTo>
                        <a:pt x="624" y="1718"/>
                      </a:lnTo>
                      <a:lnTo>
                        <a:pt x="587" y="1742"/>
                      </a:lnTo>
                      <a:lnTo>
                        <a:pt x="547" y="1770"/>
                      </a:lnTo>
                      <a:lnTo>
                        <a:pt x="505" y="1801"/>
                      </a:lnTo>
                      <a:lnTo>
                        <a:pt x="460" y="1836"/>
                      </a:lnTo>
                      <a:lnTo>
                        <a:pt x="414" y="1874"/>
                      </a:lnTo>
                      <a:lnTo>
                        <a:pt x="368" y="1915"/>
                      </a:lnTo>
                      <a:lnTo>
                        <a:pt x="322" y="1960"/>
                      </a:lnTo>
                      <a:lnTo>
                        <a:pt x="276" y="2009"/>
                      </a:lnTo>
                      <a:lnTo>
                        <a:pt x="229" y="2060"/>
                      </a:lnTo>
                      <a:lnTo>
                        <a:pt x="185" y="2115"/>
                      </a:lnTo>
                      <a:lnTo>
                        <a:pt x="142" y="2174"/>
                      </a:lnTo>
                      <a:lnTo>
                        <a:pt x="103" y="2237"/>
                      </a:lnTo>
                      <a:lnTo>
                        <a:pt x="64" y="2304"/>
                      </a:lnTo>
                      <a:lnTo>
                        <a:pt x="31" y="2373"/>
                      </a:lnTo>
                      <a:lnTo>
                        <a:pt x="0" y="2446"/>
                      </a:lnTo>
                      <a:lnTo>
                        <a:pt x="0" y="2396"/>
                      </a:lnTo>
                      <a:lnTo>
                        <a:pt x="0" y="2351"/>
                      </a:lnTo>
                      <a:lnTo>
                        <a:pt x="0" y="2311"/>
                      </a:lnTo>
                      <a:lnTo>
                        <a:pt x="0" y="2277"/>
                      </a:lnTo>
                      <a:lnTo>
                        <a:pt x="0" y="2236"/>
                      </a:lnTo>
                      <a:lnTo>
                        <a:pt x="0" y="2220"/>
                      </a:lnTo>
                      <a:lnTo>
                        <a:pt x="0" y="2197"/>
                      </a:lnTo>
                      <a:lnTo>
                        <a:pt x="0" y="2141"/>
                      </a:lnTo>
                      <a:lnTo>
                        <a:pt x="0" y="2133"/>
                      </a:lnTo>
                      <a:lnTo>
                        <a:pt x="0" y="2125"/>
                      </a:lnTo>
                      <a:lnTo>
                        <a:pt x="0" y="1469"/>
                      </a:lnTo>
                      <a:lnTo>
                        <a:pt x="0" y="1416"/>
                      </a:lnTo>
                      <a:lnTo>
                        <a:pt x="0" y="1320"/>
                      </a:lnTo>
                      <a:lnTo>
                        <a:pt x="0" y="1215"/>
                      </a:lnTo>
                      <a:lnTo>
                        <a:pt x="3" y="1139"/>
                      </a:lnTo>
                      <a:lnTo>
                        <a:pt x="10" y="1065"/>
                      </a:lnTo>
                      <a:lnTo>
                        <a:pt x="23" y="992"/>
                      </a:lnTo>
                      <a:lnTo>
                        <a:pt x="41" y="921"/>
                      </a:lnTo>
                      <a:lnTo>
                        <a:pt x="63" y="850"/>
                      </a:lnTo>
                      <a:lnTo>
                        <a:pt x="90" y="782"/>
                      </a:lnTo>
                      <a:lnTo>
                        <a:pt x="120" y="717"/>
                      </a:lnTo>
                      <a:lnTo>
                        <a:pt x="156" y="653"/>
                      </a:lnTo>
                      <a:lnTo>
                        <a:pt x="195" y="590"/>
                      </a:lnTo>
                      <a:lnTo>
                        <a:pt x="237" y="531"/>
                      </a:lnTo>
                      <a:lnTo>
                        <a:pt x="283" y="473"/>
                      </a:lnTo>
                      <a:lnTo>
                        <a:pt x="333" y="418"/>
                      </a:lnTo>
                      <a:lnTo>
                        <a:pt x="386" y="366"/>
                      </a:lnTo>
                      <a:lnTo>
                        <a:pt x="441" y="317"/>
                      </a:lnTo>
                      <a:lnTo>
                        <a:pt x="499" y="271"/>
                      </a:lnTo>
                      <a:lnTo>
                        <a:pt x="560" y="227"/>
                      </a:lnTo>
                      <a:lnTo>
                        <a:pt x="623" y="187"/>
                      </a:lnTo>
                      <a:lnTo>
                        <a:pt x="688" y="151"/>
                      </a:lnTo>
                      <a:lnTo>
                        <a:pt x="755" y="118"/>
                      </a:lnTo>
                      <a:lnTo>
                        <a:pt x="824" y="90"/>
                      </a:lnTo>
                      <a:lnTo>
                        <a:pt x="895" y="64"/>
                      </a:lnTo>
                      <a:lnTo>
                        <a:pt x="966" y="42"/>
                      </a:lnTo>
                      <a:lnTo>
                        <a:pt x="1040" y="26"/>
                      </a:lnTo>
                      <a:lnTo>
                        <a:pt x="1114" y="13"/>
                      </a:lnTo>
                      <a:lnTo>
                        <a:pt x="1188" y="4"/>
                      </a:lnTo>
                      <a:lnTo>
                        <a:pt x="126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iṡ1ide"/>
                <p:cNvSpPr/>
                <p:nvPr/>
              </p:nvSpPr>
              <p:spPr bwMode="auto">
                <a:xfrm>
                  <a:off x="6278702" y="2938544"/>
                  <a:ext cx="1899942" cy="1959776"/>
                </a:xfrm>
                <a:custGeom>
                  <a:avLst/>
                  <a:gdLst>
                    <a:gd name="T0" fmla="*/ 887 w 2445"/>
                    <a:gd name="T1" fmla="*/ 49 h 2522"/>
                    <a:gd name="T2" fmla="*/ 935 w 2445"/>
                    <a:gd name="T3" fmla="*/ 158 h 2522"/>
                    <a:gd name="T4" fmla="*/ 989 w 2445"/>
                    <a:gd name="T5" fmla="*/ 279 h 2522"/>
                    <a:gd name="T6" fmla="*/ 1045 w 2445"/>
                    <a:gd name="T7" fmla="*/ 408 h 2522"/>
                    <a:gd name="T8" fmla="*/ 1105 w 2445"/>
                    <a:gd name="T9" fmla="*/ 547 h 2522"/>
                    <a:gd name="T10" fmla="*/ 1168 w 2445"/>
                    <a:gd name="T11" fmla="*/ 686 h 2522"/>
                    <a:gd name="T12" fmla="*/ 1230 w 2445"/>
                    <a:gd name="T13" fmla="*/ 829 h 2522"/>
                    <a:gd name="T14" fmla="*/ 1292 w 2445"/>
                    <a:gd name="T15" fmla="*/ 970 h 2522"/>
                    <a:gd name="T16" fmla="*/ 1353 w 2445"/>
                    <a:gd name="T17" fmla="*/ 1107 h 2522"/>
                    <a:gd name="T18" fmla="*/ 1410 w 2445"/>
                    <a:gd name="T19" fmla="*/ 1238 h 2522"/>
                    <a:gd name="T20" fmla="*/ 1463 w 2445"/>
                    <a:gd name="T21" fmla="*/ 1360 h 2522"/>
                    <a:gd name="T22" fmla="*/ 1512 w 2445"/>
                    <a:gd name="T23" fmla="*/ 1470 h 2522"/>
                    <a:gd name="T24" fmla="*/ 1554 w 2445"/>
                    <a:gd name="T25" fmla="*/ 1566 h 2522"/>
                    <a:gd name="T26" fmla="*/ 1588 w 2445"/>
                    <a:gd name="T27" fmla="*/ 1646 h 2522"/>
                    <a:gd name="T28" fmla="*/ 1615 w 2445"/>
                    <a:gd name="T29" fmla="*/ 1706 h 2522"/>
                    <a:gd name="T30" fmla="*/ 1632 w 2445"/>
                    <a:gd name="T31" fmla="*/ 1743 h 2522"/>
                    <a:gd name="T32" fmla="*/ 1637 w 2445"/>
                    <a:gd name="T33" fmla="*/ 1756 h 2522"/>
                    <a:gd name="T34" fmla="*/ 1644 w 2445"/>
                    <a:gd name="T35" fmla="*/ 1770 h 2522"/>
                    <a:gd name="T36" fmla="*/ 1663 w 2445"/>
                    <a:gd name="T37" fmla="*/ 1806 h 2522"/>
                    <a:gd name="T38" fmla="*/ 1695 w 2445"/>
                    <a:gd name="T39" fmla="*/ 1863 h 2522"/>
                    <a:gd name="T40" fmla="*/ 1741 w 2445"/>
                    <a:gd name="T41" fmla="*/ 1935 h 2522"/>
                    <a:gd name="T42" fmla="*/ 1800 w 2445"/>
                    <a:gd name="T43" fmla="*/ 2017 h 2522"/>
                    <a:gd name="T44" fmla="*/ 1872 w 2445"/>
                    <a:gd name="T45" fmla="*/ 2106 h 2522"/>
                    <a:gd name="T46" fmla="*/ 1959 w 2445"/>
                    <a:gd name="T47" fmla="*/ 2200 h 2522"/>
                    <a:gd name="T48" fmla="*/ 2059 w 2445"/>
                    <a:gd name="T49" fmla="*/ 2292 h 2522"/>
                    <a:gd name="T50" fmla="*/ 2173 w 2445"/>
                    <a:gd name="T51" fmla="*/ 2380 h 2522"/>
                    <a:gd name="T52" fmla="*/ 2301 w 2445"/>
                    <a:gd name="T53" fmla="*/ 2457 h 2522"/>
                    <a:gd name="T54" fmla="*/ 2445 w 2445"/>
                    <a:gd name="T55" fmla="*/ 2522 h 2522"/>
                    <a:gd name="T56" fmla="*/ 2349 w 2445"/>
                    <a:gd name="T57" fmla="*/ 2522 h 2522"/>
                    <a:gd name="T58" fmla="*/ 2274 w 2445"/>
                    <a:gd name="T59" fmla="*/ 2522 h 2522"/>
                    <a:gd name="T60" fmla="*/ 2234 w 2445"/>
                    <a:gd name="T61" fmla="*/ 2522 h 2522"/>
                    <a:gd name="T62" fmla="*/ 2196 w 2445"/>
                    <a:gd name="T63" fmla="*/ 2522 h 2522"/>
                    <a:gd name="T64" fmla="*/ 2131 w 2445"/>
                    <a:gd name="T65" fmla="*/ 2522 h 2522"/>
                    <a:gd name="T66" fmla="*/ 2095 w 2445"/>
                    <a:gd name="T67" fmla="*/ 2522 h 2522"/>
                    <a:gd name="T68" fmla="*/ 2069 w 2445"/>
                    <a:gd name="T69" fmla="*/ 2522 h 2522"/>
                    <a:gd name="T70" fmla="*/ 2037 w 2445"/>
                    <a:gd name="T71" fmla="*/ 2522 h 2522"/>
                    <a:gd name="T72" fmla="*/ 1927 w 2445"/>
                    <a:gd name="T73" fmla="*/ 2522 h 2522"/>
                    <a:gd name="T74" fmla="*/ 1868 w 2445"/>
                    <a:gd name="T75" fmla="*/ 2522 h 2522"/>
                    <a:gd name="T76" fmla="*/ 1582 w 2445"/>
                    <a:gd name="T77" fmla="*/ 2522 h 2522"/>
                    <a:gd name="T78" fmla="*/ 1468 w 2445"/>
                    <a:gd name="T79" fmla="*/ 2522 h 2522"/>
                    <a:gd name="T80" fmla="*/ 1319 w 2445"/>
                    <a:gd name="T81" fmla="*/ 2522 h 2522"/>
                    <a:gd name="T82" fmla="*/ 1139 w 2445"/>
                    <a:gd name="T83" fmla="*/ 2519 h 2522"/>
                    <a:gd name="T84" fmla="*/ 991 w 2445"/>
                    <a:gd name="T85" fmla="*/ 2499 h 2522"/>
                    <a:gd name="T86" fmla="*/ 850 w 2445"/>
                    <a:gd name="T87" fmla="*/ 2458 h 2522"/>
                    <a:gd name="T88" fmla="*/ 716 w 2445"/>
                    <a:gd name="T89" fmla="*/ 2400 h 2522"/>
                    <a:gd name="T90" fmla="*/ 590 w 2445"/>
                    <a:gd name="T91" fmla="*/ 2327 h 2522"/>
                    <a:gd name="T92" fmla="*/ 473 w 2445"/>
                    <a:gd name="T93" fmla="*/ 2239 h 2522"/>
                    <a:gd name="T94" fmla="*/ 366 w 2445"/>
                    <a:gd name="T95" fmla="*/ 2136 h 2522"/>
                    <a:gd name="T96" fmla="*/ 271 w 2445"/>
                    <a:gd name="T97" fmla="*/ 2023 h 2522"/>
                    <a:gd name="T98" fmla="*/ 187 w 2445"/>
                    <a:gd name="T99" fmla="*/ 1899 h 2522"/>
                    <a:gd name="T100" fmla="*/ 118 w 2445"/>
                    <a:gd name="T101" fmla="*/ 1766 h 2522"/>
                    <a:gd name="T102" fmla="*/ 64 w 2445"/>
                    <a:gd name="T103" fmla="*/ 1627 h 2522"/>
                    <a:gd name="T104" fmla="*/ 26 w 2445"/>
                    <a:gd name="T105" fmla="*/ 1482 h 2522"/>
                    <a:gd name="T106" fmla="*/ 4 w 2445"/>
                    <a:gd name="T107" fmla="*/ 1333 h 2522"/>
                    <a:gd name="T108" fmla="*/ 0 w 2445"/>
                    <a:gd name="T109" fmla="*/ 1180 h 2522"/>
                    <a:gd name="T110" fmla="*/ 17 w 2445"/>
                    <a:gd name="T111" fmla="*/ 1028 h 2522"/>
                    <a:gd name="T112" fmla="*/ 53 w 2445"/>
                    <a:gd name="T113" fmla="*/ 875 h 2522"/>
                    <a:gd name="T114" fmla="*/ 111 w 2445"/>
                    <a:gd name="T115" fmla="*/ 725 h 2522"/>
                    <a:gd name="T116" fmla="*/ 191 w 2445"/>
                    <a:gd name="T117" fmla="*/ 577 h 2522"/>
                    <a:gd name="T118" fmla="*/ 296 w 2445"/>
                    <a:gd name="T119" fmla="*/ 435 h 2522"/>
                    <a:gd name="T120" fmla="*/ 426 w 2445"/>
                    <a:gd name="T121" fmla="*/ 300 h 2522"/>
                    <a:gd name="T122" fmla="*/ 581 w 2445"/>
                    <a:gd name="T123" fmla="*/ 172 h 2522"/>
                    <a:gd name="T124" fmla="*/ 764 w 2445"/>
                    <a:gd name="T125" fmla="*/ 54 h 2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445" h="2522">
                      <a:moveTo>
                        <a:pt x="866" y="0"/>
                      </a:moveTo>
                      <a:lnTo>
                        <a:pt x="887" y="49"/>
                      </a:lnTo>
                      <a:lnTo>
                        <a:pt x="910" y="102"/>
                      </a:lnTo>
                      <a:lnTo>
                        <a:pt x="935" y="158"/>
                      </a:lnTo>
                      <a:lnTo>
                        <a:pt x="962" y="217"/>
                      </a:lnTo>
                      <a:lnTo>
                        <a:pt x="989" y="279"/>
                      </a:lnTo>
                      <a:lnTo>
                        <a:pt x="1017" y="343"/>
                      </a:lnTo>
                      <a:lnTo>
                        <a:pt x="1045" y="408"/>
                      </a:lnTo>
                      <a:lnTo>
                        <a:pt x="1076" y="477"/>
                      </a:lnTo>
                      <a:lnTo>
                        <a:pt x="1105" y="547"/>
                      </a:lnTo>
                      <a:lnTo>
                        <a:pt x="1136" y="616"/>
                      </a:lnTo>
                      <a:lnTo>
                        <a:pt x="1168" y="686"/>
                      </a:lnTo>
                      <a:lnTo>
                        <a:pt x="1199" y="758"/>
                      </a:lnTo>
                      <a:lnTo>
                        <a:pt x="1230" y="829"/>
                      </a:lnTo>
                      <a:lnTo>
                        <a:pt x="1262" y="899"/>
                      </a:lnTo>
                      <a:lnTo>
                        <a:pt x="1292" y="970"/>
                      </a:lnTo>
                      <a:lnTo>
                        <a:pt x="1322" y="1039"/>
                      </a:lnTo>
                      <a:lnTo>
                        <a:pt x="1353" y="1107"/>
                      </a:lnTo>
                      <a:lnTo>
                        <a:pt x="1381" y="1174"/>
                      </a:lnTo>
                      <a:lnTo>
                        <a:pt x="1410" y="1238"/>
                      </a:lnTo>
                      <a:lnTo>
                        <a:pt x="1437" y="1301"/>
                      </a:lnTo>
                      <a:lnTo>
                        <a:pt x="1463" y="1360"/>
                      </a:lnTo>
                      <a:lnTo>
                        <a:pt x="1488" y="1418"/>
                      </a:lnTo>
                      <a:lnTo>
                        <a:pt x="1512" y="1470"/>
                      </a:lnTo>
                      <a:lnTo>
                        <a:pt x="1533" y="1520"/>
                      </a:lnTo>
                      <a:lnTo>
                        <a:pt x="1554" y="1566"/>
                      </a:lnTo>
                      <a:lnTo>
                        <a:pt x="1572" y="1609"/>
                      </a:lnTo>
                      <a:lnTo>
                        <a:pt x="1588" y="1646"/>
                      </a:lnTo>
                      <a:lnTo>
                        <a:pt x="1603" y="1678"/>
                      </a:lnTo>
                      <a:lnTo>
                        <a:pt x="1615" y="1706"/>
                      </a:lnTo>
                      <a:lnTo>
                        <a:pt x="1624" y="1728"/>
                      </a:lnTo>
                      <a:lnTo>
                        <a:pt x="1632" y="1743"/>
                      </a:lnTo>
                      <a:lnTo>
                        <a:pt x="1636" y="1754"/>
                      </a:lnTo>
                      <a:lnTo>
                        <a:pt x="1637" y="1756"/>
                      </a:lnTo>
                      <a:lnTo>
                        <a:pt x="1638" y="1760"/>
                      </a:lnTo>
                      <a:lnTo>
                        <a:pt x="1644" y="1770"/>
                      </a:lnTo>
                      <a:lnTo>
                        <a:pt x="1651" y="1786"/>
                      </a:lnTo>
                      <a:lnTo>
                        <a:pt x="1663" y="1806"/>
                      </a:lnTo>
                      <a:lnTo>
                        <a:pt x="1677" y="1832"/>
                      </a:lnTo>
                      <a:lnTo>
                        <a:pt x="1695" y="1863"/>
                      </a:lnTo>
                      <a:lnTo>
                        <a:pt x="1717" y="1897"/>
                      </a:lnTo>
                      <a:lnTo>
                        <a:pt x="1741" y="1935"/>
                      </a:lnTo>
                      <a:lnTo>
                        <a:pt x="1768" y="1974"/>
                      </a:lnTo>
                      <a:lnTo>
                        <a:pt x="1800" y="2017"/>
                      </a:lnTo>
                      <a:lnTo>
                        <a:pt x="1835" y="2062"/>
                      </a:lnTo>
                      <a:lnTo>
                        <a:pt x="1872" y="2106"/>
                      </a:lnTo>
                      <a:lnTo>
                        <a:pt x="1914" y="2154"/>
                      </a:lnTo>
                      <a:lnTo>
                        <a:pt x="1959" y="2200"/>
                      </a:lnTo>
                      <a:lnTo>
                        <a:pt x="2006" y="2246"/>
                      </a:lnTo>
                      <a:lnTo>
                        <a:pt x="2059" y="2292"/>
                      </a:lnTo>
                      <a:lnTo>
                        <a:pt x="2114" y="2336"/>
                      </a:lnTo>
                      <a:lnTo>
                        <a:pt x="2173" y="2380"/>
                      </a:lnTo>
                      <a:lnTo>
                        <a:pt x="2236" y="2419"/>
                      </a:lnTo>
                      <a:lnTo>
                        <a:pt x="2301" y="2457"/>
                      </a:lnTo>
                      <a:lnTo>
                        <a:pt x="2372" y="2491"/>
                      </a:lnTo>
                      <a:lnTo>
                        <a:pt x="2445" y="2522"/>
                      </a:lnTo>
                      <a:lnTo>
                        <a:pt x="2393" y="2522"/>
                      </a:lnTo>
                      <a:lnTo>
                        <a:pt x="2349" y="2522"/>
                      </a:lnTo>
                      <a:lnTo>
                        <a:pt x="2309" y="2522"/>
                      </a:lnTo>
                      <a:lnTo>
                        <a:pt x="2274" y="2522"/>
                      </a:lnTo>
                      <a:lnTo>
                        <a:pt x="2256" y="2522"/>
                      </a:lnTo>
                      <a:lnTo>
                        <a:pt x="2234" y="2522"/>
                      </a:lnTo>
                      <a:lnTo>
                        <a:pt x="2219" y="2522"/>
                      </a:lnTo>
                      <a:lnTo>
                        <a:pt x="2196" y="2522"/>
                      </a:lnTo>
                      <a:lnTo>
                        <a:pt x="2145" y="2522"/>
                      </a:lnTo>
                      <a:lnTo>
                        <a:pt x="2131" y="2522"/>
                      </a:lnTo>
                      <a:lnTo>
                        <a:pt x="2118" y="2522"/>
                      </a:lnTo>
                      <a:lnTo>
                        <a:pt x="2095" y="2522"/>
                      </a:lnTo>
                      <a:lnTo>
                        <a:pt x="2082" y="2522"/>
                      </a:lnTo>
                      <a:lnTo>
                        <a:pt x="2069" y="2522"/>
                      </a:lnTo>
                      <a:lnTo>
                        <a:pt x="2054" y="2522"/>
                      </a:lnTo>
                      <a:lnTo>
                        <a:pt x="2037" y="2522"/>
                      </a:lnTo>
                      <a:lnTo>
                        <a:pt x="2018" y="2522"/>
                      </a:lnTo>
                      <a:lnTo>
                        <a:pt x="1927" y="2522"/>
                      </a:lnTo>
                      <a:lnTo>
                        <a:pt x="1906" y="2522"/>
                      </a:lnTo>
                      <a:lnTo>
                        <a:pt x="1868" y="2522"/>
                      </a:lnTo>
                      <a:lnTo>
                        <a:pt x="1624" y="2522"/>
                      </a:lnTo>
                      <a:lnTo>
                        <a:pt x="1582" y="2522"/>
                      </a:lnTo>
                      <a:lnTo>
                        <a:pt x="1535" y="2522"/>
                      </a:lnTo>
                      <a:lnTo>
                        <a:pt x="1468" y="2522"/>
                      </a:lnTo>
                      <a:lnTo>
                        <a:pt x="1415" y="2522"/>
                      </a:lnTo>
                      <a:lnTo>
                        <a:pt x="1319" y="2522"/>
                      </a:lnTo>
                      <a:lnTo>
                        <a:pt x="1213" y="2522"/>
                      </a:lnTo>
                      <a:lnTo>
                        <a:pt x="1139" y="2519"/>
                      </a:lnTo>
                      <a:lnTo>
                        <a:pt x="1064" y="2512"/>
                      </a:lnTo>
                      <a:lnTo>
                        <a:pt x="991" y="2499"/>
                      </a:lnTo>
                      <a:lnTo>
                        <a:pt x="921" y="2481"/>
                      </a:lnTo>
                      <a:lnTo>
                        <a:pt x="850" y="2458"/>
                      </a:lnTo>
                      <a:lnTo>
                        <a:pt x="782" y="2432"/>
                      </a:lnTo>
                      <a:lnTo>
                        <a:pt x="716" y="2400"/>
                      </a:lnTo>
                      <a:lnTo>
                        <a:pt x="651" y="2366"/>
                      </a:lnTo>
                      <a:lnTo>
                        <a:pt x="590" y="2327"/>
                      </a:lnTo>
                      <a:lnTo>
                        <a:pt x="530" y="2285"/>
                      </a:lnTo>
                      <a:lnTo>
                        <a:pt x="473" y="2239"/>
                      </a:lnTo>
                      <a:lnTo>
                        <a:pt x="418" y="2188"/>
                      </a:lnTo>
                      <a:lnTo>
                        <a:pt x="366" y="2136"/>
                      </a:lnTo>
                      <a:lnTo>
                        <a:pt x="317" y="2081"/>
                      </a:lnTo>
                      <a:lnTo>
                        <a:pt x="271" y="2023"/>
                      </a:lnTo>
                      <a:lnTo>
                        <a:pt x="227" y="1961"/>
                      </a:lnTo>
                      <a:lnTo>
                        <a:pt x="187" y="1899"/>
                      </a:lnTo>
                      <a:lnTo>
                        <a:pt x="152" y="1833"/>
                      </a:lnTo>
                      <a:lnTo>
                        <a:pt x="118" y="1766"/>
                      </a:lnTo>
                      <a:lnTo>
                        <a:pt x="89" y="1697"/>
                      </a:lnTo>
                      <a:lnTo>
                        <a:pt x="64" y="1627"/>
                      </a:lnTo>
                      <a:lnTo>
                        <a:pt x="43" y="1555"/>
                      </a:lnTo>
                      <a:lnTo>
                        <a:pt x="26" y="1482"/>
                      </a:lnTo>
                      <a:lnTo>
                        <a:pt x="12" y="1407"/>
                      </a:lnTo>
                      <a:lnTo>
                        <a:pt x="4" y="1333"/>
                      </a:lnTo>
                      <a:lnTo>
                        <a:pt x="0" y="1256"/>
                      </a:lnTo>
                      <a:lnTo>
                        <a:pt x="0" y="1180"/>
                      </a:lnTo>
                      <a:lnTo>
                        <a:pt x="7" y="1105"/>
                      </a:lnTo>
                      <a:lnTo>
                        <a:pt x="17" y="1028"/>
                      </a:lnTo>
                      <a:lnTo>
                        <a:pt x="32" y="951"/>
                      </a:lnTo>
                      <a:lnTo>
                        <a:pt x="53" y="875"/>
                      </a:lnTo>
                      <a:lnTo>
                        <a:pt x="80" y="799"/>
                      </a:lnTo>
                      <a:lnTo>
                        <a:pt x="111" y="725"/>
                      </a:lnTo>
                      <a:lnTo>
                        <a:pt x="149" y="651"/>
                      </a:lnTo>
                      <a:lnTo>
                        <a:pt x="191" y="577"/>
                      </a:lnTo>
                      <a:lnTo>
                        <a:pt x="241" y="506"/>
                      </a:lnTo>
                      <a:lnTo>
                        <a:pt x="296" y="435"/>
                      </a:lnTo>
                      <a:lnTo>
                        <a:pt x="358" y="367"/>
                      </a:lnTo>
                      <a:lnTo>
                        <a:pt x="426" y="300"/>
                      </a:lnTo>
                      <a:lnTo>
                        <a:pt x="500" y="235"/>
                      </a:lnTo>
                      <a:lnTo>
                        <a:pt x="581" y="172"/>
                      </a:lnTo>
                      <a:lnTo>
                        <a:pt x="669" y="112"/>
                      </a:lnTo>
                      <a:lnTo>
                        <a:pt x="764" y="54"/>
                      </a:lnTo>
                      <a:lnTo>
                        <a:pt x="866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iṩḻiḋe"/>
                <p:cNvSpPr/>
                <p:nvPr/>
              </p:nvSpPr>
              <p:spPr bwMode="auto">
                <a:xfrm>
                  <a:off x="7602833" y="2996825"/>
                  <a:ext cx="1955891" cy="1900719"/>
                </a:xfrm>
                <a:custGeom>
                  <a:avLst/>
                  <a:gdLst>
                    <a:gd name="T0" fmla="*/ 2517 w 2517"/>
                    <a:gd name="T1" fmla="*/ 50 h 2446"/>
                    <a:gd name="T2" fmla="*/ 2517 w 2517"/>
                    <a:gd name="T3" fmla="*/ 134 h 2446"/>
                    <a:gd name="T4" fmla="*/ 2517 w 2517"/>
                    <a:gd name="T5" fmla="*/ 200 h 2446"/>
                    <a:gd name="T6" fmla="*/ 2517 w 2517"/>
                    <a:gd name="T7" fmla="*/ 300 h 2446"/>
                    <a:gd name="T8" fmla="*/ 2517 w 2517"/>
                    <a:gd name="T9" fmla="*/ 325 h 2446"/>
                    <a:gd name="T10" fmla="*/ 2517 w 2517"/>
                    <a:gd name="T11" fmla="*/ 350 h 2446"/>
                    <a:gd name="T12" fmla="*/ 2517 w 2517"/>
                    <a:gd name="T13" fmla="*/ 375 h 2446"/>
                    <a:gd name="T14" fmla="*/ 2517 w 2517"/>
                    <a:gd name="T15" fmla="*/ 407 h 2446"/>
                    <a:gd name="T16" fmla="*/ 2517 w 2517"/>
                    <a:gd name="T17" fmla="*/ 1231 h 2446"/>
                    <a:gd name="T18" fmla="*/ 2507 w 2517"/>
                    <a:gd name="T19" fmla="*/ 1381 h 2446"/>
                    <a:gd name="T20" fmla="*/ 2476 w 2517"/>
                    <a:gd name="T21" fmla="*/ 1525 h 2446"/>
                    <a:gd name="T22" fmla="*/ 2428 w 2517"/>
                    <a:gd name="T23" fmla="*/ 1663 h 2446"/>
                    <a:gd name="T24" fmla="*/ 2361 w 2517"/>
                    <a:gd name="T25" fmla="*/ 1794 h 2446"/>
                    <a:gd name="T26" fmla="*/ 2280 w 2517"/>
                    <a:gd name="T27" fmla="*/ 1916 h 2446"/>
                    <a:gd name="T28" fmla="*/ 2185 w 2517"/>
                    <a:gd name="T29" fmla="*/ 2028 h 2446"/>
                    <a:gd name="T30" fmla="*/ 2078 w 2517"/>
                    <a:gd name="T31" fmla="*/ 2129 h 2446"/>
                    <a:gd name="T32" fmla="*/ 1958 w 2517"/>
                    <a:gd name="T33" fmla="*/ 2219 h 2446"/>
                    <a:gd name="T34" fmla="*/ 1830 w 2517"/>
                    <a:gd name="T35" fmla="*/ 2294 h 2446"/>
                    <a:gd name="T36" fmla="*/ 1694 w 2517"/>
                    <a:gd name="T37" fmla="*/ 2357 h 2446"/>
                    <a:gd name="T38" fmla="*/ 1552 w 2517"/>
                    <a:gd name="T39" fmla="*/ 2403 h 2446"/>
                    <a:gd name="T40" fmla="*/ 1406 w 2517"/>
                    <a:gd name="T41" fmla="*/ 2433 h 2446"/>
                    <a:gd name="T42" fmla="*/ 1255 w 2517"/>
                    <a:gd name="T43" fmla="*/ 2446 h 2446"/>
                    <a:gd name="T44" fmla="*/ 1103 w 2517"/>
                    <a:gd name="T45" fmla="*/ 2439 h 2446"/>
                    <a:gd name="T46" fmla="*/ 950 w 2517"/>
                    <a:gd name="T47" fmla="*/ 2414 h 2446"/>
                    <a:gd name="T48" fmla="*/ 798 w 2517"/>
                    <a:gd name="T49" fmla="*/ 2366 h 2446"/>
                    <a:gd name="T50" fmla="*/ 650 w 2517"/>
                    <a:gd name="T51" fmla="*/ 2297 h 2446"/>
                    <a:gd name="T52" fmla="*/ 506 w 2517"/>
                    <a:gd name="T53" fmla="*/ 2205 h 2446"/>
                    <a:gd name="T54" fmla="*/ 366 w 2517"/>
                    <a:gd name="T55" fmla="*/ 2088 h 2446"/>
                    <a:gd name="T56" fmla="*/ 236 w 2517"/>
                    <a:gd name="T57" fmla="*/ 1945 h 2446"/>
                    <a:gd name="T58" fmla="*/ 113 w 2517"/>
                    <a:gd name="T59" fmla="*/ 1776 h 2446"/>
                    <a:gd name="T60" fmla="*/ 0 w 2517"/>
                    <a:gd name="T61" fmla="*/ 1580 h 2446"/>
                    <a:gd name="T62" fmla="*/ 102 w 2517"/>
                    <a:gd name="T63" fmla="*/ 1535 h 2446"/>
                    <a:gd name="T64" fmla="*/ 218 w 2517"/>
                    <a:gd name="T65" fmla="*/ 1484 h 2446"/>
                    <a:gd name="T66" fmla="*/ 343 w 2517"/>
                    <a:gd name="T67" fmla="*/ 1429 h 2446"/>
                    <a:gd name="T68" fmla="*/ 477 w 2517"/>
                    <a:gd name="T69" fmla="*/ 1370 h 2446"/>
                    <a:gd name="T70" fmla="*/ 616 w 2517"/>
                    <a:gd name="T71" fmla="*/ 1308 h 2446"/>
                    <a:gd name="T72" fmla="*/ 757 w 2517"/>
                    <a:gd name="T73" fmla="*/ 1246 h 2446"/>
                    <a:gd name="T74" fmla="*/ 900 w 2517"/>
                    <a:gd name="T75" fmla="*/ 1184 h 2446"/>
                    <a:gd name="T76" fmla="*/ 1038 w 2517"/>
                    <a:gd name="T77" fmla="*/ 1122 h 2446"/>
                    <a:gd name="T78" fmla="*/ 1173 w 2517"/>
                    <a:gd name="T79" fmla="*/ 1063 h 2446"/>
                    <a:gd name="T80" fmla="*/ 1300 w 2517"/>
                    <a:gd name="T81" fmla="*/ 1008 h 2446"/>
                    <a:gd name="T82" fmla="*/ 1415 w 2517"/>
                    <a:gd name="T83" fmla="*/ 956 h 2446"/>
                    <a:gd name="T84" fmla="*/ 1519 w 2517"/>
                    <a:gd name="T85" fmla="*/ 912 h 2446"/>
                    <a:gd name="T86" fmla="*/ 1606 w 2517"/>
                    <a:gd name="T87" fmla="*/ 873 h 2446"/>
                    <a:gd name="T88" fmla="*/ 1676 w 2517"/>
                    <a:gd name="T89" fmla="*/ 842 h 2446"/>
                    <a:gd name="T90" fmla="*/ 1725 w 2517"/>
                    <a:gd name="T91" fmla="*/ 821 h 2446"/>
                    <a:gd name="T92" fmla="*/ 1751 w 2517"/>
                    <a:gd name="T93" fmla="*/ 809 h 2446"/>
                    <a:gd name="T94" fmla="*/ 1757 w 2517"/>
                    <a:gd name="T95" fmla="*/ 806 h 2446"/>
                    <a:gd name="T96" fmla="*/ 1783 w 2517"/>
                    <a:gd name="T97" fmla="*/ 794 h 2446"/>
                    <a:gd name="T98" fmla="*/ 1830 w 2517"/>
                    <a:gd name="T99" fmla="*/ 767 h 2446"/>
                    <a:gd name="T100" fmla="*/ 1894 w 2517"/>
                    <a:gd name="T101" fmla="*/ 728 h 2446"/>
                    <a:gd name="T102" fmla="*/ 1971 w 2517"/>
                    <a:gd name="T103" fmla="*/ 676 h 2446"/>
                    <a:gd name="T104" fmla="*/ 2057 w 2517"/>
                    <a:gd name="T105" fmla="*/ 610 h 2446"/>
                    <a:gd name="T106" fmla="*/ 2149 w 2517"/>
                    <a:gd name="T107" fmla="*/ 531 h 2446"/>
                    <a:gd name="T108" fmla="*/ 2242 w 2517"/>
                    <a:gd name="T109" fmla="*/ 437 h 2446"/>
                    <a:gd name="T110" fmla="*/ 2333 w 2517"/>
                    <a:gd name="T111" fmla="*/ 331 h 2446"/>
                    <a:gd name="T112" fmla="*/ 2415 w 2517"/>
                    <a:gd name="T113" fmla="*/ 209 h 2446"/>
                    <a:gd name="T114" fmla="*/ 2487 w 2517"/>
                    <a:gd name="T115" fmla="*/ 73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517" h="2446">
                      <a:moveTo>
                        <a:pt x="2517" y="0"/>
                      </a:moveTo>
                      <a:lnTo>
                        <a:pt x="2517" y="50"/>
                      </a:lnTo>
                      <a:lnTo>
                        <a:pt x="2517" y="96"/>
                      </a:lnTo>
                      <a:lnTo>
                        <a:pt x="2517" y="134"/>
                      </a:lnTo>
                      <a:lnTo>
                        <a:pt x="2517" y="169"/>
                      </a:lnTo>
                      <a:lnTo>
                        <a:pt x="2517" y="200"/>
                      </a:lnTo>
                      <a:lnTo>
                        <a:pt x="2517" y="225"/>
                      </a:lnTo>
                      <a:lnTo>
                        <a:pt x="2517" y="300"/>
                      </a:lnTo>
                      <a:lnTo>
                        <a:pt x="2517" y="314"/>
                      </a:lnTo>
                      <a:lnTo>
                        <a:pt x="2517" y="325"/>
                      </a:lnTo>
                      <a:lnTo>
                        <a:pt x="2517" y="338"/>
                      </a:lnTo>
                      <a:lnTo>
                        <a:pt x="2517" y="350"/>
                      </a:lnTo>
                      <a:lnTo>
                        <a:pt x="2517" y="363"/>
                      </a:lnTo>
                      <a:lnTo>
                        <a:pt x="2517" y="375"/>
                      </a:lnTo>
                      <a:lnTo>
                        <a:pt x="2517" y="391"/>
                      </a:lnTo>
                      <a:lnTo>
                        <a:pt x="2517" y="407"/>
                      </a:lnTo>
                      <a:lnTo>
                        <a:pt x="2517" y="427"/>
                      </a:lnTo>
                      <a:lnTo>
                        <a:pt x="2517" y="1231"/>
                      </a:lnTo>
                      <a:lnTo>
                        <a:pt x="2515" y="1307"/>
                      </a:lnTo>
                      <a:lnTo>
                        <a:pt x="2507" y="1381"/>
                      </a:lnTo>
                      <a:lnTo>
                        <a:pt x="2494" y="1454"/>
                      </a:lnTo>
                      <a:lnTo>
                        <a:pt x="2476" y="1525"/>
                      </a:lnTo>
                      <a:lnTo>
                        <a:pt x="2453" y="1595"/>
                      </a:lnTo>
                      <a:lnTo>
                        <a:pt x="2428" y="1663"/>
                      </a:lnTo>
                      <a:lnTo>
                        <a:pt x="2397" y="1730"/>
                      </a:lnTo>
                      <a:lnTo>
                        <a:pt x="2361" y="1794"/>
                      </a:lnTo>
                      <a:lnTo>
                        <a:pt x="2322" y="1856"/>
                      </a:lnTo>
                      <a:lnTo>
                        <a:pt x="2280" y="1916"/>
                      </a:lnTo>
                      <a:lnTo>
                        <a:pt x="2234" y="1972"/>
                      </a:lnTo>
                      <a:lnTo>
                        <a:pt x="2185" y="2028"/>
                      </a:lnTo>
                      <a:lnTo>
                        <a:pt x="2133" y="2080"/>
                      </a:lnTo>
                      <a:lnTo>
                        <a:pt x="2078" y="2129"/>
                      </a:lnTo>
                      <a:lnTo>
                        <a:pt x="2019" y="2175"/>
                      </a:lnTo>
                      <a:lnTo>
                        <a:pt x="1958" y="2219"/>
                      </a:lnTo>
                      <a:lnTo>
                        <a:pt x="1896" y="2258"/>
                      </a:lnTo>
                      <a:lnTo>
                        <a:pt x="1830" y="2294"/>
                      </a:lnTo>
                      <a:lnTo>
                        <a:pt x="1764" y="2328"/>
                      </a:lnTo>
                      <a:lnTo>
                        <a:pt x="1694" y="2357"/>
                      </a:lnTo>
                      <a:lnTo>
                        <a:pt x="1624" y="2382"/>
                      </a:lnTo>
                      <a:lnTo>
                        <a:pt x="1552" y="2403"/>
                      </a:lnTo>
                      <a:lnTo>
                        <a:pt x="1479" y="2420"/>
                      </a:lnTo>
                      <a:lnTo>
                        <a:pt x="1406" y="2433"/>
                      </a:lnTo>
                      <a:lnTo>
                        <a:pt x="1330" y="2442"/>
                      </a:lnTo>
                      <a:lnTo>
                        <a:pt x="1255" y="2446"/>
                      </a:lnTo>
                      <a:lnTo>
                        <a:pt x="1179" y="2446"/>
                      </a:lnTo>
                      <a:lnTo>
                        <a:pt x="1103" y="2439"/>
                      </a:lnTo>
                      <a:lnTo>
                        <a:pt x="1027" y="2429"/>
                      </a:lnTo>
                      <a:lnTo>
                        <a:pt x="950" y="2414"/>
                      </a:lnTo>
                      <a:lnTo>
                        <a:pt x="874" y="2393"/>
                      </a:lnTo>
                      <a:lnTo>
                        <a:pt x="798" y="2366"/>
                      </a:lnTo>
                      <a:lnTo>
                        <a:pt x="724" y="2335"/>
                      </a:lnTo>
                      <a:lnTo>
                        <a:pt x="650" y="2297"/>
                      </a:lnTo>
                      <a:lnTo>
                        <a:pt x="578" y="2255"/>
                      </a:lnTo>
                      <a:lnTo>
                        <a:pt x="506" y="2205"/>
                      </a:lnTo>
                      <a:lnTo>
                        <a:pt x="436" y="2149"/>
                      </a:lnTo>
                      <a:lnTo>
                        <a:pt x="366" y="2088"/>
                      </a:lnTo>
                      <a:lnTo>
                        <a:pt x="300" y="2020"/>
                      </a:lnTo>
                      <a:lnTo>
                        <a:pt x="236" y="1945"/>
                      </a:lnTo>
                      <a:lnTo>
                        <a:pt x="173" y="1865"/>
                      </a:lnTo>
                      <a:lnTo>
                        <a:pt x="113" y="1776"/>
                      </a:lnTo>
                      <a:lnTo>
                        <a:pt x="55" y="1681"/>
                      </a:lnTo>
                      <a:lnTo>
                        <a:pt x="0" y="1580"/>
                      </a:lnTo>
                      <a:lnTo>
                        <a:pt x="50" y="1558"/>
                      </a:lnTo>
                      <a:lnTo>
                        <a:pt x="102" y="1535"/>
                      </a:lnTo>
                      <a:lnTo>
                        <a:pt x="159" y="1509"/>
                      </a:lnTo>
                      <a:lnTo>
                        <a:pt x="218" y="1484"/>
                      </a:lnTo>
                      <a:lnTo>
                        <a:pt x="279" y="1457"/>
                      </a:lnTo>
                      <a:lnTo>
                        <a:pt x="343" y="1429"/>
                      </a:lnTo>
                      <a:lnTo>
                        <a:pt x="409" y="1399"/>
                      </a:lnTo>
                      <a:lnTo>
                        <a:pt x="477" y="1370"/>
                      </a:lnTo>
                      <a:lnTo>
                        <a:pt x="546" y="1340"/>
                      </a:lnTo>
                      <a:lnTo>
                        <a:pt x="616" y="1308"/>
                      </a:lnTo>
                      <a:lnTo>
                        <a:pt x="687" y="1277"/>
                      </a:lnTo>
                      <a:lnTo>
                        <a:pt x="757" y="1246"/>
                      </a:lnTo>
                      <a:lnTo>
                        <a:pt x="829" y="1216"/>
                      </a:lnTo>
                      <a:lnTo>
                        <a:pt x="900" y="1184"/>
                      </a:lnTo>
                      <a:lnTo>
                        <a:pt x="969" y="1153"/>
                      </a:lnTo>
                      <a:lnTo>
                        <a:pt x="1038" y="1122"/>
                      </a:lnTo>
                      <a:lnTo>
                        <a:pt x="1106" y="1092"/>
                      </a:lnTo>
                      <a:lnTo>
                        <a:pt x="1173" y="1063"/>
                      </a:lnTo>
                      <a:lnTo>
                        <a:pt x="1237" y="1035"/>
                      </a:lnTo>
                      <a:lnTo>
                        <a:pt x="1300" y="1008"/>
                      </a:lnTo>
                      <a:lnTo>
                        <a:pt x="1359" y="982"/>
                      </a:lnTo>
                      <a:lnTo>
                        <a:pt x="1415" y="956"/>
                      </a:lnTo>
                      <a:lnTo>
                        <a:pt x="1469" y="933"/>
                      </a:lnTo>
                      <a:lnTo>
                        <a:pt x="1519" y="912"/>
                      </a:lnTo>
                      <a:lnTo>
                        <a:pt x="1565" y="891"/>
                      </a:lnTo>
                      <a:lnTo>
                        <a:pt x="1606" y="873"/>
                      </a:lnTo>
                      <a:lnTo>
                        <a:pt x="1644" y="856"/>
                      </a:lnTo>
                      <a:lnTo>
                        <a:pt x="1676" y="842"/>
                      </a:lnTo>
                      <a:lnTo>
                        <a:pt x="1703" y="829"/>
                      </a:lnTo>
                      <a:lnTo>
                        <a:pt x="1725" y="821"/>
                      </a:lnTo>
                      <a:lnTo>
                        <a:pt x="1742" y="813"/>
                      </a:lnTo>
                      <a:lnTo>
                        <a:pt x="1751" y="809"/>
                      </a:lnTo>
                      <a:lnTo>
                        <a:pt x="1755" y="808"/>
                      </a:lnTo>
                      <a:lnTo>
                        <a:pt x="1757" y="806"/>
                      </a:lnTo>
                      <a:lnTo>
                        <a:pt x="1767" y="801"/>
                      </a:lnTo>
                      <a:lnTo>
                        <a:pt x="1783" y="794"/>
                      </a:lnTo>
                      <a:lnTo>
                        <a:pt x="1805" y="782"/>
                      </a:lnTo>
                      <a:lnTo>
                        <a:pt x="1830" y="767"/>
                      </a:lnTo>
                      <a:lnTo>
                        <a:pt x="1860" y="750"/>
                      </a:lnTo>
                      <a:lnTo>
                        <a:pt x="1894" y="728"/>
                      </a:lnTo>
                      <a:lnTo>
                        <a:pt x="1932" y="704"/>
                      </a:lnTo>
                      <a:lnTo>
                        <a:pt x="1971" y="676"/>
                      </a:lnTo>
                      <a:lnTo>
                        <a:pt x="2014" y="645"/>
                      </a:lnTo>
                      <a:lnTo>
                        <a:pt x="2057" y="610"/>
                      </a:lnTo>
                      <a:lnTo>
                        <a:pt x="2103" y="573"/>
                      </a:lnTo>
                      <a:lnTo>
                        <a:pt x="2149" y="531"/>
                      </a:lnTo>
                      <a:lnTo>
                        <a:pt x="2196" y="486"/>
                      </a:lnTo>
                      <a:lnTo>
                        <a:pt x="2242" y="437"/>
                      </a:lnTo>
                      <a:lnTo>
                        <a:pt x="2288" y="386"/>
                      </a:lnTo>
                      <a:lnTo>
                        <a:pt x="2333" y="331"/>
                      </a:lnTo>
                      <a:lnTo>
                        <a:pt x="2375" y="272"/>
                      </a:lnTo>
                      <a:lnTo>
                        <a:pt x="2415" y="209"/>
                      </a:lnTo>
                      <a:lnTo>
                        <a:pt x="2452" y="142"/>
                      </a:lnTo>
                      <a:lnTo>
                        <a:pt x="2487" y="73"/>
                      </a:lnTo>
                      <a:lnTo>
                        <a:pt x="2517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0">
                  <a:noFill/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2" name="ïslîḋê"/>
              <p:cNvSpPr/>
              <p:nvPr/>
            </p:nvSpPr>
            <p:spPr>
              <a:xfrm>
                <a:off x="4865236" y="4863777"/>
                <a:ext cx="405594" cy="456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0" y="18655"/>
                    </a:moveTo>
                    <a:cubicBezTo>
                      <a:pt x="13468" y="18655"/>
                      <a:pt x="13200" y="18874"/>
                      <a:pt x="13200" y="19145"/>
                    </a:cubicBezTo>
                    <a:cubicBezTo>
                      <a:pt x="13200" y="19417"/>
                      <a:pt x="13468" y="19636"/>
                      <a:pt x="13800" y="19636"/>
                    </a:cubicBezTo>
                    <a:cubicBezTo>
                      <a:pt x="14132" y="19636"/>
                      <a:pt x="14400" y="19417"/>
                      <a:pt x="14400" y="19145"/>
                    </a:cubicBezTo>
                    <a:cubicBezTo>
                      <a:pt x="14400" y="18874"/>
                      <a:pt x="14132" y="18655"/>
                      <a:pt x="13800" y="18655"/>
                    </a:cubicBezTo>
                    <a:moveTo>
                      <a:pt x="10200" y="15709"/>
                    </a:moveTo>
                    <a:cubicBezTo>
                      <a:pt x="9868" y="15709"/>
                      <a:pt x="9600" y="15490"/>
                      <a:pt x="9600" y="15218"/>
                    </a:cubicBezTo>
                    <a:cubicBezTo>
                      <a:pt x="9600" y="14947"/>
                      <a:pt x="9868" y="14727"/>
                      <a:pt x="10200" y="14727"/>
                    </a:cubicBezTo>
                    <a:cubicBezTo>
                      <a:pt x="10532" y="14727"/>
                      <a:pt x="10800" y="14947"/>
                      <a:pt x="10800" y="15218"/>
                    </a:cubicBezTo>
                    <a:cubicBezTo>
                      <a:pt x="10800" y="15490"/>
                      <a:pt x="10532" y="15709"/>
                      <a:pt x="10200" y="15709"/>
                    </a:cubicBezTo>
                    <a:moveTo>
                      <a:pt x="10200" y="13745"/>
                    </a:moveTo>
                    <a:cubicBezTo>
                      <a:pt x="9206" y="13745"/>
                      <a:pt x="8400" y="14405"/>
                      <a:pt x="8400" y="15218"/>
                    </a:cubicBezTo>
                    <a:cubicBezTo>
                      <a:pt x="8400" y="16031"/>
                      <a:pt x="9206" y="16691"/>
                      <a:pt x="10200" y="16691"/>
                    </a:cubicBezTo>
                    <a:cubicBezTo>
                      <a:pt x="11194" y="16691"/>
                      <a:pt x="12000" y="16031"/>
                      <a:pt x="12000" y="15218"/>
                    </a:cubicBezTo>
                    <a:cubicBezTo>
                      <a:pt x="12000" y="14405"/>
                      <a:pt x="11194" y="13745"/>
                      <a:pt x="10200" y="13745"/>
                    </a:cubicBezTo>
                    <a:moveTo>
                      <a:pt x="15600" y="13745"/>
                    </a:moveTo>
                    <a:cubicBezTo>
                      <a:pt x="14938" y="13745"/>
                      <a:pt x="14400" y="14186"/>
                      <a:pt x="14400" y="14727"/>
                    </a:cubicBezTo>
                    <a:cubicBezTo>
                      <a:pt x="14400" y="15269"/>
                      <a:pt x="14938" y="15709"/>
                      <a:pt x="15600" y="15709"/>
                    </a:cubicBezTo>
                    <a:cubicBezTo>
                      <a:pt x="16262" y="15709"/>
                      <a:pt x="16800" y="15269"/>
                      <a:pt x="16800" y="14727"/>
                    </a:cubicBezTo>
                    <a:cubicBezTo>
                      <a:pt x="16800" y="14186"/>
                      <a:pt x="16262" y="13745"/>
                      <a:pt x="15600" y="13745"/>
                    </a:cubicBezTo>
                    <a:moveTo>
                      <a:pt x="14400" y="20618"/>
                    </a:moveTo>
                    <a:lnTo>
                      <a:pt x="7200" y="20618"/>
                    </a:lnTo>
                    <a:cubicBezTo>
                      <a:pt x="3892" y="20618"/>
                      <a:pt x="1200" y="18416"/>
                      <a:pt x="1200" y="15709"/>
                    </a:cubicBezTo>
                    <a:cubicBezTo>
                      <a:pt x="1200" y="13123"/>
                      <a:pt x="2182" y="11620"/>
                      <a:pt x="3320" y="9880"/>
                    </a:cubicBezTo>
                    <a:cubicBezTo>
                      <a:pt x="3477" y="9639"/>
                      <a:pt x="3636" y="9392"/>
                      <a:pt x="3797" y="9140"/>
                    </a:cubicBezTo>
                    <a:cubicBezTo>
                      <a:pt x="3905" y="9093"/>
                      <a:pt x="6420" y="8038"/>
                      <a:pt x="9814" y="9625"/>
                    </a:cubicBezTo>
                    <a:cubicBezTo>
                      <a:pt x="10959" y="10160"/>
                      <a:pt x="12064" y="10360"/>
                      <a:pt x="13079" y="10360"/>
                    </a:cubicBezTo>
                    <a:cubicBezTo>
                      <a:pt x="15152" y="10360"/>
                      <a:pt x="16846" y="9523"/>
                      <a:pt x="17711" y="8991"/>
                    </a:cubicBezTo>
                    <a:cubicBezTo>
                      <a:pt x="17902" y="9295"/>
                      <a:pt x="18093" y="9592"/>
                      <a:pt x="18280" y="9880"/>
                    </a:cubicBezTo>
                    <a:cubicBezTo>
                      <a:pt x="19418" y="11620"/>
                      <a:pt x="20400" y="13123"/>
                      <a:pt x="20400" y="15709"/>
                    </a:cubicBezTo>
                    <a:cubicBezTo>
                      <a:pt x="20400" y="18416"/>
                      <a:pt x="17708" y="20618"/>
                      <a:pt x="14400" y="20618"/>
                    </a:cubicBezTo>
                    <a:moveTo>
                      <a:pt x="5967" y="2945"/>
                    </a:moveTo>
                    <a:lnTo>
                      <a:pt x="15633" y="2945"/>
                    </a:lnTo>
                    <a:cubicBezTo>
                      <a:pt x="15782" y="5133"/>
                      <a:pt x="16425" y="6735"/>
                      <a:pt x="17180" y="8090"/>
                    </a:cubicBezTo>
                    <a:cubicBezTo>
                      <a:pt x="16281" y="8690"/>
                      <a:pt x="13509" y="10220"/>
                      <a:pt x="10410" y="8772"/>
                    </a:cubicBezTo>
                    <a:cubicBezTo>
                      <a:pt x="7921" y="7609"/>
                      <a:pt x="5800" y="7679"/>
                      <a:pt x="4520" y="7912"/>
                    </a:cubicBezTo>
                    <a:cubicBezTo>
                      <a:pt x="5231" y="6594"/>
                      <a:pt x="5824" y="5037"/>
                      <a:pt x="5967" y="2945"/>
                    </a:cubicBezTo>
                    <a:moveTo>
                      <a:pt x="3600" y="982"/>
                    </a:moveTo>
                    <a:lnTo>
                      <a:pt x="18000" y="982"/>
                    </a:lnTo>
                    <a:lnTo>
                      <a:pt x="18000" y="1964"/>
                    </a:lnTo>
                    <a:lnTo>
                      <a:pt x="3600" y="1964"/>
                    </a:lnTo>
                    <a:cubicBezTo>
                      <a:pt x="3600" y="1964"/>
                      <a:pt x="3600" y="982"/>
                      <a:pt x="3600" y="982"/>
                    </a:cubicBezTo>
                    <a:close/>
                    <a:moveTo>
                      <a:pt x="16843" y="2945"/>
                    </a:moveTo>
                    <a:lnTo>
                      <a:pt x="18000" y="2945"/>
                    </a:lnTo>
                    <a:cubicBezTo>
                      <a:pt x="18662" y="2945"/>
                      <a:pt x="19200" y="2505"/>
                      <a:pt x="19200" y="1964"/>
                    </a:cubicBezTo>
                    <a:lnTo>
                      <a:pt x="19200" y="982"/>
                    </a:lnTo>
                    <a:cubicBezTo>
                      <a:pt x="19200" y="440"/>
                      <a:pt x="18662" y="0"/>
                      <a:pt x="18000" y="0"/>
                    </a:cubicBezTo>
                    <a:lnTo>
                      <a:pt x="3600" y="0"/>
                    </a:lnTo>
                    <a:cubicBezTo>
                      <a:pt x="2938" y="0"/>
                      <a:pt x="2400" y="440"/>
                      <a:pt x="2400" y="982"/>
                    </a:cubicBezTo>
                    <a:lnTo>
                      <a:pt x="2400" y="1964"/>
                    </a:lnTo>
                    <a:cubicBezTo>
                      <a:pt x="2400" y="2505"/>
                      <a:pt x="2938" y="2945"/>
                      <a:pt x="3600" y="2945"/>
                    </a:cubicBezTo>
                    <a:lnTo>
                      <a:pt x="4757" y="2945"/>
                    </a:lnTo>
                    <a:cubicBezTo>
                      <a:pt x="4322" y="8937"/>
                      <a:pt x="0" y="10114"/>
                      <a:pt x="0" y="15709"/>
                    </a:cubicBezTo>
                    <a:cubicBezTo>
                      <a:pt x="0" y="18962"/>
                      <a:pt x="3224" y="21600"/>
                      <a:pt x="7200" y="21600"/>
                    </a:cubicBezTo>
                    <a:lnTo>
                      <a:pt x="14400" y="21600"/>
                    </a:lnTo>
                    <a:cubicBezTo>
                      <a:pt x="18376" y="21600"/>
                      <a:pt x="21600" y="18962"/>
                      <a:pt x="21600" y="15709"/>
                    </a:cubicBezTo>
                    <a:cubicBezTo>
                      <a:pt x="21600" y="10114"/>
                      <a:pt x="17278" y="8937"/>
                      <a:pt x="16843" y="2945"/>
                    </a:cubicBezTo>
                    <a:moveTo>
                      <a:pt x="17400" y="11782"/>
                    </a:moveTo>
                    <a:cubicBezTo>
                      <a:pt x="17068" y="11782"/>
                      <a:pt x="16800" y="12001"/>
                      <a:pt x="16800" y="12273"/>
                    </a:cubicBezTo>
                    <a:cubicBezTo>
                      <a:pt x="16800" y="12544"/>
                      <a:pt x="17068" y="12764"/>
                      <a:pt x="17400" y="12764"/>
                    </a:cubicBezTo>
                    <a:cubicBezTo>
                      <a:pt x="17732" y="12764"/>
                      <a:pt x="18000" y="12544"/>
                      <a:pt x="18000" y="12273"/>
                    </a:cubicBezTo>
                    <a:cubicBezTo>
                      <a:pt x="18000" y="12001"/>
                      <a:pt x="17732" y="11782"/>
                      <a:pt x="17400" y="11782"/>
                    </a:cubicBezTo>
                    <a:moveTo>
                      <a:pt x="6000" y="10800"/>
                    </a:moveTo>
                    <a:cubicBezTo>
                      <a:pt x="5338" y="10800"/>
                      <a:pt x="4800" y="11240"/>
                      <a:pt x="4800" y="11782"/>
                    </a:cubicBezTo>
                    <a:cubicBezTo>
                      <a:pt x="4800" y="12324"/>
                      <a:pt x="5338" y="12764"/>
                      <a:pt x="6000" y="12764"/>
                    </a:cubicBezTo>
                    <a:cubicBezTo>
                      <a:pt x="6662" y="12764"/>
                      <a:pt x="7200" y="12324"/>
                      <a:pt x="7200" y="11782"/>
                    </a:cubicBezTo>
                    <a:cubicBezTo>
                      <a:pt x="7200" y="11240"/>
                      <a:pt x="6662" y="10800"/>
                      <a:pt x="6000" y="10800"/>
                    </a:cubicBezTo>
                    <a:moveTo>
                      <a:pt x="5400" y="16691"/>
                    </a:moveTo>
                    <a:cubicBezTo>
                      <a:pt x="5068" y="16691"/>
                      <a:pt x="4800" y="16910"/>
                      <a:pt x="4800" y="17182"/>
                    </a:cubicBezTo>
                    <a:cubicBezTo>
                      <a:pt x="4800" y="17453"/>
                      <a:pt x="5068" y="17673"/>
                      <a:pt x="5400" y="17673"/>
                    </a:cubicBezTo>
                    <a:cubicBezTo>
                      <a:pt x="5732" y="17673"/>
                      <a:pt x="6000" y="17453"/>
                      <a:pt x="6000" y="17182"/>
                    </a:cubicBezTo>
                    <a:cubicBezTo>
                      <a:pt x="6000" y="16910"/>
                      <a:pt x="5732" y="16691"/>
                      <a:pt x="5400" y="16691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išḷïďé"/>
              <p:cNvSpPr/>
              <p:nvPr/>
            </p:nvSpPr>
            <p:spPr>
              <a:xfrm>
                <a:off x="5023121" y="2768922"/>
                <a:ext cx="495418" cy="456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6" h="21600" extrusionOk="0">
                    <a:moveTo>
                      <a:pt x="11502" y="10309"/>
                    </a:moveTo>
                    <a:cubicBezTo>
                      <a:pt x="11767" y="10309"/>
                      <a:pt x="11981" y="10090"/>
                      <a:pt x="11981" y="9818"/>
                    </a:cubicBezTo>
                    <a:cubicBezTo>
                      <a:pt x="11981" y="9547"/>
                      <a:pt x="11767" y="9327"/>
                      <a:pt x="11502" y="9327"/>
                    </a:cubicBezTo>
                    <a:cubicBezTo>
                      <a:pt x="11237" y="9327"/>
                      <a:pt x="11022" y="9547"/>
                      <a:pt x="11022" y="9818"/>
                    </a:cubicBezTo>
                    <a:cubicBezTo>
                      <a:pt x="11022" y="10090"/>
                      <a:pt x="11237" y="10309"/>
                      <a:pt x="11502" y="10309"/>
                    </a:cubicBezTo>
                    <a:moveTo>
                      <a:pt x="15818" y="4909"/>
                    </a:moveTo>
                    <a:cubicBezTo>
                      <a:pt x="16083" y="4909"/>
                      <a:pt x="16297" y="5129"/>
                      <a:pt x="16297" y="5400"/>
                    </a:cubicBezTo>
                    <a:cubicBezTo>
                      <a:pt x="16297" y="5672"/>
                      <a:pt x="16083" y="5891"/>
                      <a:pt x="15818" y="5891"/>
                    </a:cubicBezTo>
                    <a:cubicBezTo>
                      <a:pt x="15553" y="5891"/>
                      <a:pt x="15338" y="5672"/>
                      <a:pt x="15338" y="5400"/>
                    </a:cubicBezTo>
                    <a:cubicBezTo>
                      <a:pt x="15338" y="5129"/>
                      <a:pt x="15553" y="4909"/>
                      <a:pt x="15818" y="4909"/>
                    </a:cubicBezTo>
                    <a:moveTo>
                      <a:pt x="15818" y="6873"/>
                    </a:moveTo>
                    <a:cubicBezTo>
                      <a:pt x="16612" y="6873"/>
                      <a:pt x="17256" y="6213"/>
                      <a:pt x="17256" y="5400"/>
                    </a:cubicBezTo>
                    <a:cubicBezTo>
                      <a:pt x="17256" y="4587"/>
                      <a:pt x="16612" y="3928"/>
                      <a:pt x="15818" y="3928"/>
                    </a:cubicBezTo>
                    <a:cubicBezTo>
                      <a:pt x="15023" y="3928"/>
                      <a:pt x="14379" y="4587"/>
                      <a:pt x="14379" y="5400"/>
                    </a:cubicBezTo>
                    <a:cubicBezTo>
                      <a:pt x="14379" y="6213"/>
                      <a:pt x="15023" y="6873"/>
                      <a:pt x="15818" y="6873"/>
                    </a:cubicBezTo>
                    <a:moveTo>
                      <a:pt x="12941" y="11782"/>
                    </a:moveTo>
                    <a:cubicBezTo>
                      <a:pt x="13206" y="11782"/>
                      <a:pt x="13420" y="11562"/>
                      <a:pt x="13420" y="11291"/>
                    </a:cubicBezTo>
                    <a:cubicBezTo>
                      <a:pt x="13420" y="11020"/>
                      <a:pt x="13206" y="10800"/>
                      <a:pt x="12941" y="10800"/>
                    </a:cubicBezTo>
                    <a:cubicBezTo>
                      <a:pt x="12675" y="10800"/>
                      <a:pt x="12461" y="11020"/>
                      <a:pt x="12461" y="11291"/>
                    </a:cubicBezTo>
                    <a:cubicBezTo>
                      <a:pt x="12461" y="11562"/>
                      <a:pt x="12675" y="11782"/>
                      <a:pt x="12941" y="11782"/>
                    </a:cubicBezTo>
                    <a:moveTo>
                      <a:pt x="10063" y="7855"/>
                    </a:moveTo>
                    <a:cubicBezTo>
                      <a:pt x="9798" y="7855"/>
                      <a:pt x="9584" y="8074"/>
                      <a:pt x="9584" y="8346"/>
                    </a:cubicBezTo>
                    <a:cubicBezTo>
                      <a:pt x="9584" y="8617"/>
                      <a:pt x="9798" y="8836"/>
                      <a:pt x="10063" y="8836"/>
                    </a:cubicBezTo>
                    <a:cubicBezTo>
                      <a:pt x="10328" y="8836"/>
                      <a:pt x="10543" y="8617"/>
                      <a:pt x="10543" y="8346"/>
                    </a:cubicBezTo>
                    <a:cubicBezTo>
                      <a:pt x="10543" y="8074"/>
                      <a:pt x="10328" y="7855"/>
                      <a:pt x="10063" y="7855"/>
                    </a:cubicBezTo>
                    <a:moveTo>
                      <a:pt x="1718" y="19842"/>
                    </a:moveTo>
                    <a:lnTo>
                      <a:pt x="3451" y="15392"/>
                    </a:lnTo>
                    <a:cubicBezTo>
                      <a:pt x="3684" y="15834"/>
                      <a:pt x="3973" y="16253"/>
                      <a:pt x="4312" y="16642"/>
                    </a:cubicBezTo>
                    <a:cubicBezTo>
                      <a:pt x="4824" y="17230"/>
                      <a:pt x="5418" y="17711"/>
                      <a:pt x="6061" y="18068"/>
                    </a:cubicBezTo>
                    <a:cubicBezTo>
                      <a:pt x="6061" y="18068"/>
                      <a:pt x="1718" y="19842"/>
                      <a:pt x="1718" y="19842"/>
                    </a:cubicBezTo>
                    <a:close/>
                    <a:moveTo>
                      <a:pt x="3717" y="12060"/>
                    </a:moveTo>
                    <a:lnTo>
                      <a:pt x="0" y="21600"/>
                    </a:lnTo>
                    <a:lnTo>
                      <a:pt x="9319" y="17795"/>
                    </a:lnTo>
                    <a:cubicBezTo>
                      <a:pt x="9153" y="17815"/>
                      <a:pt x="8987" y="17824"/>
                      <a:pt x="8822" y="17824"/>
                    </a:cubicBezTo>
                    <a:cubicBezTo>
                      <a:pt x="5971" y="17824"/>
                      <a:pt x="3389" y="15002"/>
                      <a:pt x="3717" y="12060"/>
                    </a:cubicBezTo>
                    <a:moveTo>
                      <a:pt x="16115" y="10657"/>
                    </a:moveTo>
                    <a:cubicBezTo>
                      <a:pt x="15925" y="10851"/>
                      <a:pt x="15627" y="11171"/>
                      <a:pt x="15280" y="11542"/>
                    </a:cubicBezTo>
                    <a:cubicBezTo>
                      <a:pt x="14662" y="12204"/>
                      <a:pt x="13712" y="13221"/>
                      <a:pt x="13147" y="13753"/>
                    </a:cubicBezTo>
                    <a:lnTo>
                      <a:pt x="7665" y="8141"/>
                    </a:lnTo>
                    <a:cubicBezTo>
                      <a:pt x="8185" y="7563"/>
                      <a:pt x="9179" y="6590"/>
                      <a:pt x="9825" y="5958"/>
                    </a:cubicBezTo>
                    <a:cubicBezTo>
                      <a:pt x="10188" y="5603"/>
                      <a:pt x="10500" y="5298"/>
                      <a:pt x="10690" y="5103"/>
                    </a:cubicBezTo>
                    <a:cubicBezTo>
                      <a:pt x="13284" y="2447"/>
                      <a:pt x="18271" y="993"/>
                      <a:pt x="20136" y="982"/>
                    </a:cubicBezTo>
                    <a:cubicBezTo>
                      <a:pt x="20132" y="2572"/>
                      <a:pt x="18824" y="7884"/>
                      <a:pt x="16115" y="10657"/>
                    </a:cubicBezTo>
                    <a:moveTo>
                      <a:pt x="12477" y="14563"/>
                    </a:moveTo>
                    <a:cubicBezTo>
                      <a:pt x="12127" y="15873"/>
                      <a:pt x="11665" y="17072"/>
                      <a:pt x="11154" y="18035"/>
                    </a:cubicBezTo>
                    <a:cubicBezTo>
                      <a:pt x="10943" y="17454"/>
                      <a:pt x="10642" y="16798"/>
                      <a:pt x="10214" y="16110"/>
                    </a:cubicBezTo>
                    <a:cubicBezTo>
                      <a:pt x="10035" y="15823"/>
                      <a:pt x="9728" y="15656"/>
                      <a:pt x="9405" y="15656"/>
                    </a:cubicBezTo>
                    <a:cubicBezTo>
                      <a:pt x="9329" y="15656"/>
                      <a:pt x="9252" y="15665"/>
                      <a:pt x="9176" y="15684"/>
                    </a:cubicBezTo>
                    <a:cubicBezTo>
                      <a:pt x="8990" y="15731"/>
                      <a:pt x="8799" y="15755"/>
                      <a:pt x="8610" y="15755"/>
                    </a:cubicBezTo>
                    <a:cubicBezTo>
                      <a:pt x="7905" y="15755"/>
                      <a:pt x="7217" y="15432"/>
                      <a:pt x="6621" y="14822"/>
                    </a:cubicBezTo>
                    <a:cubicBezTo>
                      <a:pt x="5861" y="14044"/>
                      <a:pt x="5561" y="13114"/>
                      <a:pt x="5779" y="12206"/>
                    </a:cubicBezTo>
                    <a:cubicBezTo>
                      <a:pt x="5877" y="11797"/>
                      <a:pt x="5709" y="11370"/>
                      <a:pt x="5363" y="11144"/>
                    </a:cubicBezTo>
                    <a:cubicBezTo>
                      <a:pt x="4690" y="10706"/>
                      <a:pt x="4050" y="10398"/>
                      <a:pt x="3482" y="10183"/>
                    </a:cubicBezTo>
                    <a:cubicBezTo>
                      <a:pt x="4423" y="9658"/>
                      <a:pt x="5594" y="9186"/>
                      <a:pt x="6874" y="8827"/>
                    </a:cubicBezTo>
                    <a:cubicBezTo>
                      <a:pt x="6900" y="8820"/>
                      <a:pt x="6921" y="8803"/>
                      <a:pt x="6946" y="8793"/>
                    </a:cubicBezTo>
                    <a:lnTo>
                      <a:pt x="12510" y="14490"/>
                    </a:lnTo>
                    <a:cubicBezTo>
                      <a:pt x="12501" y="14515"/>
                      <a:pt x="12484" y="14536"/>
                      <a:pt x="12477" y="14563"/>
                    </a:cubicBezTo>
                    <a:moveTo>
                      <a:pt x="20922" y="167"/>
                    </a:moveTo>
                    <a:cubicBezTo>
                      <a:pt x="20813" y="55"/>
                      <a:pt x="20545" y="0"/>
                      <a:pt x="20157" y="0"/>
                    </a:cubicBezTo>
                    <a:cubicBezTo>
                      <a:pt x="18131" y="0"/>
                      <a:pt x="12842" y="1511"/>
                      <a:pt x="10012" y="4409"/>
                    </a:cubicBezTo>
                    <a:cubicBezTo>
                      <a:pt x="9345" y="5092"/>
                      <a:pt x="7134" y="7175"/>
                      <a:pt x="6621" y="7880"/>
                    </a:cubicBezTo>
                    <a:cubicBezTo>
                      <a:pt x="4961" y="8346"/>
                      <a:pt x="2544" y="9277"/>
                      <a:pt x="1196" y="10657"/>
                    </a:cubicBezTo>
                    <a:cubicBezTo>
                      <a:pt x="1196" y="10657"/>
                      <a:pt x="2841" y="10663"/>
                      <a:pt x="4848" y="11972"/>
                    </a:cubicBezTo>
                    <a:cubicBezTo>
                      <a:pt x="4556" y="13190"/>
                      <a:pt x="4926" y="14475"/>
                      <a:pt x="5943" y="15516"/>
                    </a:cubicBezTo>
                    <a:cubicBezTo>
                      <a:pt x="6735" y="16327"/>
                      <a:pt x="7672" y="16737"/>
                      <a:pt x="8610" y="16737"/>
                    </a:cubicBezTo>
                    <a:cubicBezTo>
                      <a:pt x="8876" y="16737"/>
                      <a:pt x="9142" y="16704"/>
                      <a:pt x="9405" y="16637"/>
                    </a:cubicBezTo>
                    <a:cubicBezTo>
                      <a:pt x="10683" y="18692"/>
                      <a:pt x="10690" y="20376"/>
                      <a:pt x="10690" y="20376"/>
                    </a:cubicBezTo>
                    <a:cubicBezTo>
                      <a:pt x="12038" y="18996"/>
                      <a:pt x="12948" y="16521"/>
                      <a:pt x="13402" y="14822"/>
                    </a:cubicBezTo>
                    <a:cubicBezTo>
                      <a:pt x="14091" y="14297"/>
                      <a:pt x="16126" y="12034"/>
                      <a:pt x="16793" y="11351"/>
                    </a:cubicBezTo>
                    <a:cubicBezTo>
                      <a:pt x="20164" y="7900"/>
                      <a:pt x="21600" y="861"/>
                      <a:pt x="20922" y="167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íṧḷïḑé"/>
              <p:cNvSpPr/>
              <p:nvPr/>
            </p:nvSpPr>
            <p:spPr>
              <a:xfrm>
                <a:off x="7128483" y="2951257"/>
                <a:ext cx="495725" cy="456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53" y="11229"/>
                    </a:moveTo>
                    <a:lnTo>
                      <a:pt x="20356" y="11234"/>
                    </a:lnTo>
                    <a:lnTo>
                      <a:pt x="11029" y="16143"/>
                    </a:lnTo>
                    <a:lnTo>
                      <a:pt x="11026" y="16138"/>
                    </a:lnTo>
                    <a:cubicBezTo>
                      <a:pt x="10957" y="16174"/>
                      <a:pt x="10883" y="16200"/>
                      <a:pt x="10800" y="16200"/>
                    </a:cubicBezTo>
                    <a:cubicBezTo>
                      <a:pt x="10717" y="16200"/>
                      <a:pt x="10643" y="16174"/>
                      <a:pt x="10574" y="16138"/>
                    </a:cubicBezTo>
                    <a:lnTo>
                      <a:pt x="10571" y="16143"/>
                    </a:lnTo>
                    <a:lnTo>
                      <a:pt x="1244" y="11234"/>
                    </a:lnTo>
                    <a:lnTo>
                      <a:pt x="1247" y="11229"/>
                    </a:lnTo>
                    <a:cubicBezTo>
                      <a:pt x="1091" y="11147"/>
                      <a:pt x="982" y="10988"/>
                      <a:pt x="982" y="10800"/>
                    </a:cubicBezTo>
                    <a:cubicBezTo>
                      <a:pt x="982" y="10612"/>
                      <a:pt x="1091" y="10453"/>
                      <a:pt x="1247" y="10371"/>
                    </a:cubicBezTo>
                    <a:lnTo>
                      <a:pt x="1244" y="10366"/>
                    </a:lnTo>
                    <a:lnTo>
                      <a:pt x="3562" y="9146"/>
                    </a:lnTo>
                    <a:lnTo>
                      <a:pt x="10113" y="12594"/>
                    </a:lnTo>
                    <a:lnTo>
                      <a:pt x="10117" y="12588"/>
                    </a:lnTo>
                    <a:cubicBezTo>
                      <a:pt x="10322" y="12697"/>
                      <a:pt x="10552" y="12764"/>
                      <a:pt x="10800" y="12764"/>
                    </a:cubicBezTo>
                    <a:cubicBezTo>
                      <a:pt x="11048" y="12764"/>
                      <a:pt x="11278" y="12697"/>
                      <a:pt x="11483" y="12588"/>
                    </a:cubicBezTo>
                    <a:lnTo>
                      <a:pt x="11486" y="12594"/>
                    </a:lnTo>
                    <a:lnTo>
                      <a:pt x="18038" y="9146"/>
                    </a:lnTo>
                    <a:lnTo>
                      <a:pt x="20356" y="10366"/>
                    </a:lnTo>
                    <a:lnTo>
                      <a:pt x="20353" y="10371"/>
                    </a:lnTo>
                    <a:cubicBezTo>
                      <a:pt x="20509" y="10453"/>
                      <a:pt x="20618" y="10612"/>
                      <a:pt x="20618" y="10800"/>
                    </a:cubicBezTo>
                    <a:cubicBezTo>
                      <a:pt x="20618" y="10988"/>
                      <a:pt x="20509" y="11147"/>
                      <a:pt x="20353" y="11229"/>
                    </a:cubicBezTo>
                    <a:moveTo>
                      <a:pt x="20356" y="14784"/>
                    </a:moveTo>
                    <a:lnTo>
                      <a:pt x="20353" y="14790"/>
                    </a:lnTo>
                    <a:cubicBezTo>
                      <a:pt x="20509" y="14872"/>
                      <a:pt x="20618" y="15030"/>
                      <a:pt x="20618" y="15218"/>
                    </a:cubicBezTo>
                    <a:cubicBezTo>
                      <a:pt x="20618" y="15407"/>
                      <a:pt x="20509" y="15565"/>
                      <a:pt x="20353" y="15647"/>
                    </a:cubicBezTo>
                    <a:lnTo>
                      <a:pt x="20356" y="15653"/>
                    </a:lnTo>
                    <a:lnTo>
                      <a:pt x="11029" y="20562"/>
                    </a:lnTo>
                    <a:lnTo>
                      <a:pt x="11026" y="20556"/>
                    </a:lnTo>
                    <a:cubicBezTo>
                      <a:pt x="10957" y="20592"/>
                      <a:pt x="10883" y="20618"/>
                      <a:pt x="10800" y="20618"/>
                    </a:cubicBezTo>
                    <a:cubicBezTo>
                      <a:pt x="10717" y="20618"/>
                      <a:pt x="10643" y="20592"/>
                      <a:pt x="10574" y="20556"/>
                    </a:cubicBezTo>
                    <a:lnTo>
                      <a:pt x="10571" y="20562"/>
                    </a:lnTo>
                    <a:lnTo>
                      <a:pt x="1244" y="15653"/>
                    </a:lnTo>
                    <a:lnTo>
                      <a:pt x="1247" y="15647"/>
                    </a:lnTo>
                    <a:cubicBezTo>
                      <a:pt x="1091" y="15565"/>
                      <a:pt x="982" y="15407"/>
                      <a:pt x="982" y="15218"/>
                    </a:cubicBezTo>
                    <a:cubicBezTo>
                      <a:pt x="982" y="15030"/>
                      <a:pt x="1091" y="14872"/>
                      <a:pt x="1247" y="14790"/>
                    </a:cubicBezTo>
                    <a:lnTo>
                      <a:pt x="1244" y="14784"/>
                    </a:lnTo>
                    <a:lnTo>
                      <a:pt x="3562" y="13564"/>
                    </a:lnTo>
                    <a:lnTo>
                      <a:pt x="10113" y="17012"/>
                    </a:lnTo>
                    <a:lnTo>
                      <a:pt x="10117" y="17006"/>
                    </a:lnTo>
                    <a:cubicBezTo>
                      <a:pt x="10322" y="17115"/>
                      <a:pt x="10552" y="17182"/>
                      <a:pt x="10800" y="17182"/>
                    </a:cubicBezTo>
                    <a:cubicBezTo>
                      <a:pt x="11048" y="17182"/>
                      <a:pt x="11278" y="17115"/>
                      <a:pt x="11483" y="17006"/>
                    </a:cubicBezTo>
                    <a:lnTo>
                      <a:pt x="11486" y="17012"/>
                    </a:lnTo>
                    <a:lnTo>
                      <a:pt x="18038" y="13564"/>
                    </a:lnTo>
                    <a:cubicBezTo>
                      <a:pt x="18038" y="13564"/>
                      <a:pt x="20356" y="14784"/>
                      <a:pt x="20356" y="14784"/>
                    </a:cubicBezTo>
                    <a:close/>
                    <a:moveTo>
                      <a:pt x="1244" y="6816"/>
                    </a:moveTo>
                    <a:lnTo>
                      <a:pt x="1247" y="6811"/>
                    </a:lnTo>
                    <a:cubicBezTo>
                      <a:pt x="1091" y="6728"/>
                      <a:pt x="982" y="6570"/>
                      <a:pt x="982" y="6382"/>
                    </a:cubicBezTo>
                    <a:cubicBezTo>
                      <a:pt x="982" y="6194"/>
                      <a:pt x="1091" y="6035"/>
                      <a:pt x="1247" y="5953"/>
                    </a:cubicBezTo>
                    <a:lnTo>
                      <a:pt x="1244" y="5947"/>
                    </a:lnTo>
                    <a:lnTo>
                      <a:pt x="10571" y="1038"/>
                    </a:lnTo>
                    <a:lnTo>
                      <a:pt x="10574" y="1044"/>
                    </a:lnTo>
                    <a:cubicBezTo>
                      <a:pt x="10643" y="1008"/>
                      <a:pt x="10717" y="982"/>
                      <a:pt x="10800" y="982"/>
                    </a:cubicBezTo>
                    <a:cubicBezTo>
                      <a:pt x="10883" y="982"/>
                      <a:pt x="10957" y="1008"/>
                      <a:pt x="11026" y="1044"/>
                    </a:cubicBezTo>
                    <a:lnTo>
                      <a:pt x="11029" y="1038"/>
                    </a:lnTo>
                    <a:lnTo>
                      <a:pt x="20356" y="5947"/>
                    </a:lnTo>
                    <a:lnTo>
                      <a:pt x="20353" y="5953"/>
                    </a:lnTo>
                    <a:cubicBezTo>
                      <a:pt x="20509" y="6035"/>
                      <a:pt x="20618" y="6194"/>
                      <a:pt x="20618" y="6382"/>
                    </a:cubicBezTo>
                    <a:cubicBezTo>
                      <a:pt x="20618" y="6570"/>
                      <a:pt x="20509" y="6728"/>
                      <a:pt x="20353" y="6811"/>
                    </a:cubicBezTo>
                    <a:lnTo>
                      <a:pt x="20356" y="6816"/>
                    </a:lnTo>
                    <a:lnTo>
                      <a:pt x="11029" y="11725"/>
                    </a:lnTo>
                    <a:lnTo>
                      <a:pt x="11026" y="11720"/>
                    </a:lnTo>
                    <a:cubicBezTo>
                      <a:pt x="10957" y="11756"/>
                      <a:pt x="10883" y="11782"/>
                      <a:pt x="10800" y="11782"/>
                    </a:cubicBezTo>
                    <a:cubicBezTo>
                      <a:pt x="10717" y="11782"/>
                      <a:pt x="10643" y="11756"/>
                      <a:pt x="10574" y="11720"/>
                    </a:cubicBezTo>
                    <a:lnTo>
                      <a:pt x="10571" y="11725"/>
                    </a:lnTo>
                    <a:cubicBezTo>
                      <a:pt x="10571" y="11725"/>
                      <a:pt x="1244" y="6816"/>
                      <a:pt x="1244" y="6816"/>
                    </a:cubicBezTo>
                    <a:close/>
                    <a:moveTo>
                      <a:pt x="21600" y="10800"/>
                    </a:moveTo>
                    <a:cubicBezTo>
                      <a:pt x="21600" y="10234"/>
                      <a:pt x="21278" y="9749"/>
                      <a:pt x="20810" y="9503"/>
                    </a:cubicBezTo>
                    <a:lnTo>
                      <a:pt x="20813" y="9497"/>
                    </a:lnTo>
                    <a:lnTo>
                      <a:pt x="19092" y="8591"/>
                    </a:lnTo>
                    <a:lnTo>
                      <a:pt x="20813" y="7685"/>
                    </a:lnTo>
                    <a:lnTo>
                      <a:pt x="20810" y="7679"/>
                    </a:lnTo>
                    <a:cubicBezTo>
                      <a:pt x="21278" y="7433"/>
                      <a:pt x="21600" y="6948"/>
                      <a:pt x="21600" y="6382"/>
                    </a:cubicBezTo>
                    <a:cubicBezTo>
                      <a:pt x="21600" y="5816"/>
                      <a:pt x="21278" y="5331"/>
                      <a:pt x="20810" y="5085"/>
                    </a:cubicBezTo>
                    <a:lnTo>
                      <a:pt x="20813" y="5079"/>
                    </a:lnTo>
                    <a:lnTo>
                      <a:pt x="11486" y="170"/>
                    </a:lnTo>
                    <a:lnTo>
                      <a:pt x="11483" y="175"/>
                    </a:lnTo>
                    <a:cubicBezTo>
                      <a:pt x="11278" y="67"/>
                      <a:pt x="11048" y="0"/>
                      <a:pt x="10800" y="0"/>
                    </a:cubicBezTo>
                    <a:cubicBezTo>
                      <a:pt x="10552" y="0"/>
                      <a:pt x="10322" y="67"/>
                      <a:pt x="10117" y="175"/>
                    </a:cubicBezTo>
                    <a:lnTo>
                      <a:pt x="10113" y="170"/>
                    </a:lnTo>
                    <a:lnTo>
                      <a:pt x="786" y="5079"/>
                    </a:lnTo>
                    <a:lnTo>
                      <a:pt x="790" y="5085"/>
                    </a:lnTo>
                    <a:cubicBezTo>
                      <a:pt x="322" y="5331"/>
                      <a:pt x="0" y="5816"/>
                      <a:pt x="0" y="6382"/>
                    </a:cubicBezTo>
                    <a:cubicBezTo>
                      <a:pt x="0" y="6948"/>
                      <a:pt x="322" y="7433"/>
                      <a:pt x="790" y="7679"/>
                    </a:cubicBezTo>
                    <a:lnTo>
                      <a:pt x="786" y="7685"/>
                    </a:lnTo>
                    <a:lnTo>
                      <a:pt x="2508" y="8591"/>
                    </a:lnTo>
                    <a:lnTo>
                      <a:pt x="786" y="9497"/>
                    </a:lnTo>
                    <a:lnTo>
                      <a:pt x="790" y="9503"/>
                    </a:lnTo>
                    <a:cubicBezTo>
                      <a:pt x="322" y="9749"/>
                      <a:pt x="0" y="10234"/>
                      <a:pt x="0" y="10800"/>
                    </a:cubicBezTo>
                    <a:cubicBezTo>
                      <a:pt x="0" y="11366"/>
                      <a:pt x="322" y="11851"/>
                      <a:pt x="790" y="12097"/>
                    </a:cubicBezTo>
                    <a:lnTo>
                      <a:pt x="786" y="12103"/>
                    </a:lnTo>
                    <a:lnTo>
                      <a:pt x="2508" y="13009"/>
                    </a:lnTo>
                    <a:lnTo>
                      <a:pt x="786" y="13915"/>
                    </a:lnTo>
                    <a:lnTo>
                      <a:pt x="790" y="13921"/>
                    </a:lnTo>
                    <a:cubicBezTo>
                      <a:pt x="322" y="14167"/>
                      <a:pt x="0" y="14652"/>
                      <a:pt x="0" y="15218"/>
                    </a:cubicBezTo>
                    <a:cubicBezTo>
                      <a:pt x="0" y="15784"/>
                      <a:pt x="322" y="16269"/>
                      <a:pt x="790" y="16515"/>
                    </a:cubicBezTo>
                    <a:lnTo>
                      <a:pt x="786" y="16521"/>
                    </a:lnTo>
                    <a:lnTo>
                      <a:pt x="10113" y="21430"/>
                    </a:lnTo>
                    <a:lnTo>
                      <a:pt x="10117" y="21425"/>
                    </a:lnTo>
                    <a:cubicBezTo>
                      <a:pt x="10322" y="21533"/>
                      <a:pt x="10552" y="21600"/>
                      <a:pt x="10800" y="21600"/>
                    </a:cubicBezTo>
                    <a:cubicBezTo>
                      <a:pt x="11048" y="21600"/>
                      <a:pt x="11278" y="21533"/>
                      <a:pt x="11483" y="21425"/>
                    </a:cubicBezTo>
                    <a:lnTo>
                      <a:pt x="11486" y="21430"/>
                    </a:lnTo>
                    <a:lnTo>
                      <a:pt x="20813" y="16521"/>
                    </a:lnTo>
                    <a:lnTo>
                      <a:pt x="20810" y="16515"/>
                    </a:lnTo>
                    <a:cubicBezTo>
                      <a:pt x="21278" y="16269"/>
                      <a:pt x="21600" y="15784"/>
                      <a:pt x="21600" y="15218"/>
                    </a:cubicBezTo>
                    <a:cubicBezTo>
                      <a:pt x="21600" y="14652"/>
                      <a:pt x="21278" y="14167"/>
                      <a:pt x="20810" y="13921"/>
                    </a:cubicBezTo>
                    <a:lnTo>
                      <a:pt x="20813" y="13915"/>
                    </a:lnTo>
                    <a:lnTo>
                      <a:pt x="19092" y="13009"/>
                    </a:lnTo>
                    <a:lnTo>
                      <a:pt x="20813" y="12103"/>
                    </a:lnTo>
                    <a:lnTo>
                      <a:pt x="20810" y="12097"/>
                    </a:lnTo>
                    <a:cubicBezTo>
                      <a:pt x="21278" y="11851"/>
                      <a:pt x="21600" y="11366"/>
                      <a:pt x="21600" y="108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îṧlîḓè"/>
              <p:cNvSpPr/>
              <p:nvPr/>
            </p:nvSpPr>
            <p:spPr bwMode="auto">
              <a:xfrm>
                <a:off x="6952745" y="4835594"/>
                <a:ext cx="533079" cy="513039"/>
              </a:xfrm>
              <a:custGeom>
                <a:avLst/>
                <a:gdLst>
                  <a:gd name="T0" fmla="*/ 188 w 263"/>
                  <a:gd name="T1" fmla="*/ 0 h 256"/>
                  <a:gd name="T2" fmla="*/ 111 w 263"/>
                  <a:gd name="T3" fmla="*/ 54 h 256"/>
                  <a:gd name="T4" fmla="*/ 111 w 263"/>
                  <a:gd name="T5" fmla="*/ 55 h 256"/>
                  <a:gd name="T6" fmla="*/ 28 w 263"/>
                  <a:gd name="T7" fmla="*/ 138 h 256"/>
                  <a:gd name="T8" fmla="*/ 1 w 263"/>
                  <a:gd name="T9" fmla="*/ 220 h 256"/>
                  <a:gd name="T10" fmla="*/ 28 w 263"/>
                  <a:gd name="T11" fmla="*/ 256 h 256"/>
                  <a:gd name="T12" fmla="*/ 105 w 263"/>
                  <a:gd name="T13" fmla="*/ 237 h 256"/>
                  <a:gd name="T14" fmla="*/ 241 w 263"/>
                  <a:gd name="T15" fmla="*/ 105 h 256"/>
                  <a:gd name="T16" fmla="*/ 128 w 263"/>
                  <a:gd name="T17" fmla="*/ 190 h 256"/>
                  <a:gd name="T18" fmla="*/ 198 w 263"/>
                  <a:gd name="T19" fmla="*/ 94 h 256"/>
                  <a:gd name="T20" fmla="*/ 190 w 263"/>
                  <a:gd name="T21" fmla="*/ 134 h 256"/>
                  <a:gd name="T22" fmla="*/ 128 w 263"/>
                  <a:gd name="T23" fmla="*/ 196 h 256"/>
                  <a:gd name="T24" fmla="*/ 118 w 263"/>
                  <a:gd name="T25" fmla="*/ 162 h 256"/>
                  <a:gd name="T26" fmla="*/ 91 w 263"/>
                  <a:gd name="T27" fmla="*/ 136 h 256"/>
                  <a:gd name="T28" fmla="*/ 184 w 263"/>
                  <a:gd name="T29" fmla="*/ 72 h 256"/>
                  <a:gd name="T30" fmla="*/ 118 w 263"/>
                  <a:gd name="T31" fmla="*/ 162 h 256"/>
                  <a:gd name="T32" fmla="*/ 61 w 263"/>
                  <a:gd name="T33" fmla="*/ 128 h 256"/>
                  <a:gd name="T34" fmla="*/ 159 w 263"/>
                  <a:gd name="T35" fmla="*/ 57 h 256"/>
                  <a:gd name="T36" fmla="*/ 33 w 263"/>
                  <a:gd name="T37" fmla="*/ 239 h 256"/>
                  <a:gd name="T38" fmla="*/ 16 w 263"/>
                  <a:gd name="T39" fmla="*/ 228 h 256"/>
                  <a:gd name="T40" fmla="*/ 25 w 263"/>
                  <a:gd name="T41" fmla="*/ 193 h 256"/>
                  <a:gd name="T42" fmla="*/ 63 w 263"/>
                  <a:gd name="T43" fmla="*/ 231 h 256"/>
                  <a:gd name="T44" fmla="*/ 71 w 263"/>
                  <a:gd name="T45" fmla="*/ 229 h 256"/>
                  <a:gd name="T46" fmla="*/ 27 w 263"/>
                  <a:gd name="T47" fmla="*/ 185 h 256"/>
                  <a:gd name="T48" fmla="*/ 39 w 263"/>
                  <a:gd name="T49" fmla="*/ 150 h 256"/>
                  <a:gd name="T50" fmla="*/ 103 w 263"/>
                  <a:gd name="T51" fmla="*/ 220 h 256"/>
                  <a:gd name="T52" fmla="*/ 71 w 263"/>
                  <a:gd name="T53" fmla="*/ 229 h 256"/>
                  <a:gd name="T54" fmla="*/ 216 w 263"/>
                  <a:gd name="T55" fmla="*/ 108 h 256"/>
                  <a:gd name="T56" fmla="*/ 196 w 263"/>
                  <a:gd name="T57" fmla="*/ 60 h 256"/>
                  <a:gd name="T58" fmla="*/ 162 w 263"/>
                  <a:gd name="T59" fmla="*/ 26 h 256"/>
                  <a:gd name="T60" fmla="*/ 224 w 263"/>
                  <a:gd name="T61" fmla="*/ 32 h 256"/>
                  <a:gd name="T62" fmla="*/ 230 w 263"/>
                  <a:gd name="T63" fmla="*/ 9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3" h="256">
                    <a:moveTo>
                      <a:pt x="235" y="21"/>
                    </a:moveTo>
                    <a:cubicBezTo>
                      <a:pt x="222" y="8"/>
                      <a:pt x="205" y="0"/>
                      <a:pt x="188" y="0"/>
                    </a:cubicBezTo>
                    <a:cubicBezTo>
                      <a:pt x="173" y="0"/>
                      <a:pt x="160" y="5"/>
                      <a:pt x="150" y="15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11" y="54"/>
                      <a:pt x="111" y="54"/>
                      <a:pt x="111" y="55"/>
                    </a:cubicBezTo>
                    <a:cubicBezTo>
                      <a:pt x="111" y="55"/>
                      <a:pt x="111" y="55"/>
                      <a:pt x="111" y="55"/>
                    </a:cubicBezTo>
                    <a:cubicBezTo>
                      <a:pt x="111" y="55"/>
                      <a:pt x="111" y="55"/>
                      <a:pt x="111" y="5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4" y="142"/>
                      <a:pt x="22" y="147"/>
                      <a:pt x="20" y="152"/>
                    </a:cubicBezTo>
                    <a:cubicBezTo>
                      <a:pt x="1" y="220"/>
                      <a:pt x="1" y="220"/>
                      <a:pt x="1" y="220"/>
                    </a:cubicBezTo>
                    <a:cubicBezTo>
                      <a:pt x="1" y="220"/>
                      <a:pt x="0" y="225"/>
                      <a:pt x="0" y="228"/>
                    </a:cubicBezTo>
                    <a:cubicBezTo>
                      <a:pt x="0" y="243"/>
                      <a:pt x="13" y="256"/>
                      <a:pt x="28" y="256"/>
                    </a:cubicBezTo>
                    <a:cubicBezTo>
                      <a:pt x="31" y="256"/>
                      <a:pt x="37" y="255"/>
                      <a:pt x="37" y="255"/>
                    </a:cubicBezTo>
                    <a:cubicBezTo>
                      <a:pt x="105" y="237"/>
                      <a:pt x="105" y="237"/>
                      <a:pt x="105" y="237"/>
                    </a:cubicBezTo>
                    <a:cubicBezTo>
                      <a:pt x="110" y="235"/>
                      <a:pt x="115" y="232"/>
                      <a:pt x="119" y="229"/>
                    </a:cubicBez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63" y="83"/>
                      <a:pt x="261" y="46"/>
                      <a:pt x="235" y="21"/>
                    </a:cubicBezTo>
                    <a:close/>
                    <a:moveTo>
                      <a:pt x="128" y="190"/>
                    </a:moveTo>
                    <a:cubicBezTo>
                      <a:pt x="127" y="183"/>
                      <a:pt x="125" y="176"/>
                      <a:pt x="122" y="169"/>
                    </a:cubicBezTo>
                    <a:cubicBezTo>
                      <a:pt x="198" y="94"/>
                      <a:pt x="198" y="94"/>
                      <a:pt x="198" y="94"/>
                    </a:cubicBezTo>
                    <a:cubicBezTo>
                      <a:pt x="203" y="108"/>
                      <a:pt x="200" y="124"/>
                      <a:pt x="190" y="134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90" y="134"/>
                      <a:pt x="190" y="134"/>
                      <a:pt x="190" y="134"/>
                    </a:cubicBezTo>
                    <a:cubicBezTo>
                      <a:pt x="128" y="196"/>
                      <a:pt x="128" y="196"/>
                      <a:pt x="128" y="196"/>
                    </a:cubicBezTo>
                    <a:cubicBezTo>
                      <a:pt x="128" y="194"/>
                      <a:pt x="128" y="192"/>
                      <a:pt x="128" y="190"/>
                    </a:cubicBezTo>
                    <a:close/>
                    <a:moveTo>
                      <a:pt x="118" y="162"/>
                    </a:moveTo>
                    <a:cubicBezTo>
                      <a:pt x="115" y="157"/>
                      <a:pt x="112" y="152"/>
                      <a:pt x="108" y="148"/>
                    </a:cubicBezTo>
                    <a:cubicBezTo>
                      <a:pt x="103" y="143"/>
                      <a:pt x="97" y="140"/>
                      <a:pt x="91" y="136"/>
                    </a:cubicBezTo>
                    <a:cubicBezTo>
                      <a:pt x="168" y="60"/>
                      <a:pt x="168" y="60"/>
                      <a:pt x="168" y="60"/>
                    </a:cubicBezTo>
                    <a:cubicBezTo>
                      <a:pt x="174" y="63"/>
                      <a:pt x="179" y="66"/>
                      <a:pt x="184" y="72"/>
                    </a:cubicBezTo>
                    <a:cubicBezTo>
                      <a:pt x="189" y="76"/>
                      <a:pt x="192" y="81"/>
                      <a:pt x="195" y="86"/>
                    </a:cubicBezTo>
                    <a:lnTo>
                      <a:pt x="118" y="162"/>
                    </a:lnTo>
                    <a:close/>
                    <a:moveTo>
                      <a:pt x="84" y="133"/>
                    </a:moveTo>
                    <a:cubicBezTo>
                      <a:pt x="76" y="130"/>
                      <a:pt x="69" y="128"/>
                      <a:pt x="61" y="128"/>
                    </a:cubicBezTo>
                    <a:cubicBezTo>
                      <a:pt x="123" y="66"/>
                      <a:pt x="123" y="66"/>
                      <a:pt x="123" y="66"/>
                    </a:cubicBezTo>
                    <a:cubicBezTo>
                      <a:pt x="132" y="56"/>
                      <a:pt x="146" y="54"/>
                      <a:pt x="159" y="57"/>
                    </a:cubicBezTo>
                    <a:lnTo>
                      <a:pt x="84" y="133"/>
                    </a:lnTo>
                    <a:close/>
                    <a:moveTo>
                      <a:pt x="33" y="239"/>
                    </a:moveTo>
                    <a:cubicBezTo>
                      <a:pt x="32" y="239"/>
                      <a:pt x="30" y="240"/>
                      <a:pt x="28" y="240"/>
                    </a:cubicBezTo>
                    <a:cubicBezTo>
                      <a:pt x="21" y="240"/>
                      <a:pt x="16" y="235"/>
                      <a:pt x="16" y="228"/>
                    </a:cubicBezTo>
                    <a:cubicBezTo>
                      <a:pt x="16" y="227"/>
                      <a:pt x="17" y="224"/>
                      <a:pt x="17" y="224"/>
                    </a:cubicBezTo>
                    <a:cubicBezTo>
                      <a:pt x="25" y="193"/>
                      <a:pt x="25" y="193"/>
                      <a:pt x="25" y="193"/>
                    </a:cubicBezTo>
                    <a:cubicBezTo>
                      <a:pt x="34" y="193"/>
                      <a:pt x="44" y="196"/>
                      <a:pt x="52" y="204"/>
                    </a:cubicBezTo>
                    <a:cubicBezTo>
                      <a:pt x="60" y="212"/>
                      <a:pt x="64" y="222"/>
                      <a:pt x="63" y="231"/>
                    </a:cubicBezTo>
                    <a:lnTo>
                      <a:pt x="33" y="239"/>
                    </a:lnTo>
                    <a:close/>
                    <a:moveTo>
                      <a:pt x="71" y="229"/>
                    </a:moveTo>
                    <a:cubicBezTo>
                      <a:pt x="71" y="218"/>
                      <a:pt x="66" y="207"/>
                      <a:pt x="58" y="198"/>
                    </a:cubicBezTo>
                    <a:cubicBezTo>
                      <a:pt x="49" y="190"/>
                      <a:pt x="38" y="185"/>
                      <a:pt x="27" y="185"/>
                    </a:cubicBezTo>
                    <a:cubicBezTo>
                      <a:pt x="35" y="156"/>
                      <a:pt x="35" y="156"/>
                      <a:pt x="35" y="156"/>
                    </a:cubicBezTo>
                    <a:cubicBezTo>
                      <a:pt x="36" y="154"/>
                      <a:pt x="37" y="152"/>
                      <a:pt x="39" y="150"/>
                    </a:cubicBezTo>
                    <a:cubicBezTo>
                      <a:pt x="55" y="139"/>
                      <a:pt x="79" y="142"/>
                      <a:pt x="96" y="160"/>
                    </a:cubicBezTo>
                    <a:cubicBezTo>
                      <a:pt x="115" y="178"/>
                      <a:pt x="117" y="204"/>
                      <a:pt x="103" y="220"/>
                    </a:cubicBezTo>
                    <a:cubicBezTo>
                      <a:pt x="103" y="221"/>
                      <a:pt x="102" y="221"/>
                      <a:pt x="101" y="221"/>
                    </a:cubicBezTo>
                    <a:lnTo>
                      <a:pt x="71" y="229"/>
                    </a:lnTo>
                    <a:close/>
                    <a:moveTo>
                      <a:pt x="230" y="94"/>
                    </a:moveTo>
                    <a:cubicBezTo>
                      <a:pt x="216" y="108"/>
                      <a:pt x="216" y="108"/>
                      <a:pt x="216" y="108"/>
                    </a:cubicBezTo>
                    <a:cubicBezTo>
                      <a:pt x="216" y="106"/>
                      <a:pt x="216" y="104"/>
                      <a:pt x="216" y="102"/>
                    </a:cubicBezTo>
                    <a:cubicBezTo>
                      <a:pt x="215" y="87"/>
                      <a:pt x="207" y="72"/>
                      <a:pt x="196" y="60"/>
                    </a:cubicBezTo>
                    <a:cubicBezTo>
                      <a:pt x="183" y="47"/>
                      <a:pt x="165" y="40"/>
                      <a:pt x="148" y="40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8" y="20"/>
                      <a:pt x="177" y="16"/>
                      <a:pt x="188" y="16"/>
                    </a:cubicBezTo>
                    <a:cubicBezTo>
                      <a:pt x="200" y="16"/>
                      <a:pt x="214" y="22"/>
                      <a:pt x="224" y="32"/>
                    </a:cubicBezTo>
                    <a:cubicBezTo>
                      <a:pt x="233" y="41"/>
                      <a:pt x="239" y="53"/>
                      <a:pt x="240" y="65"/>
                    </a:cubicBezTo>
                    <a:cubicBezTo>
                      <a:pt x="241" y="76"/>
                      <a:pt x="237" y="87"/>
                      <a:pt x="230" y="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îṥ1íḋè"/>
            <p:cNvGrpSpPr/>
            <p:nvPr/>
          </p:nvGrpSpPr>
          <p:grpSpPr>
            <a:xfrm>
              <a:off x="1307470" y="2359243"/>
              <a:ext cx="9613068" cy="2139516"/>
              <a:chOff x="1307468" y="2624665"/>
              <a:chExt cx="9613068" cy="2139516"/>
            </a:xfrm>
          </p:grpSpPr>
          <p:grpSp>
            <p:nvGrpSpPr>
              <p:cNvPr id="53" name="îşḻíḍe"/>
              <p:cNvGrpSpPr/>
              <p:nvPr/>
            </p:nvGrpSpPr>
            <p:grpSpPr>
              <a:xfrm>
                <a:off x="8170814" y="2624665"/>
                <a:ext cx="2749722" cy="2139516"/>
                <a:chOff x="8170814" y="1912116"/>
                <a:chExt cx="2749722" cy="2139516"/>
              </a:xfrm>
            </p:grpSpPr>
            <p:grpSp>
              <p:nvGrpSpPr>
                <p:cNvPr id="63" name="iṩ1íďè"/>
                <p:cNvGrpSpPr/>
                <p:nvPr/>
              </p:nvGrpSpPr>
              <p:grpSpPr>
                <a:xfrm>
                  <a:off x="8170814" y="1912116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65" name="ïṥḻiḍé"/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69" name="ïṧḷîďé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>
                          <a:cs typeface="+mn-ea"/>
                          <a:sym typeface="+mn-lt"/>
                        </a:rPr>
                        <a:t>此部分内容作为文字排版占位显示</a:t>
                      </a:r>
                      <a:br>
                        <a:rPr lang="zh-CN" altLang="en-US" sz="1000">
                          <a:cs typeface="+mn-ea"/>
                          <a:sym typeface="+mn-lt"/>
                        </a:rPr>
                      </a:br>
                      <a:r>
                        <a:rPr lang="zh-CN" altLang="en-US" sz="1000">
                          <a:cs typeface="+mn-ea"/>
                          <a:sym typeface="+mn-lt"/>
                        </a:rPr>
                        <a:t>（建议使用主题字体）</a:t>
                      </a:r>
                      <a:endParaRPr lang="zh-CN" altLang="en-US" sz="100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0" name="ïṣḻiḑê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pPr algn="r"/>
                      <a:r>
                        <a:rPr lang="zh-CN" altLang="en-US" sz="1600" b="1">
                          <a:solidFill>
                            <a:schemeClr val="accent1"/>
                          </a:solidFill>
                          <a:cs typeface="+mn-ea"/>
                          <a:sym typeface="+mn-lt"/>
                        </a:rPr>
                        <a:t>标题文本预设</a:t>
                      </a:r>
                      <a:endParaRPr lang="zh-CN" altLang="en-US" sz="1600" b="1">
                        <a:solidFill>
                          <a:schemeClr val="accent1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66" name="íṧ1ïḓè"/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67" name="îṣḷîḑe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>
                          <a:cs typeface="+mn-ea"/>
                          <a:sym typeface="+mn-lt"/>
                        </a:rPr>
                        <a:t>此部分内容作为文字排版占位显示</a:t>
                      </a:r>
                      <a:br>
                        <a:rPr lang="zh-CN" altLang="en-US" sz="1000">
                          <a:cs typeface="+mn-ea"/>
                          <a:sym typeface="+mn-lt"/>
                        </a:rPr>
                      </a:br>
                      <a:r>
                        <a:rPr lang="zh-CN" altLang="en-US" sz="1000">
                          <a:cs typeface="+mn-ea"/>
                          <a:sym typeface="+mn-lt"/>
                        </a:rPr>
                        <a:t>（建议使用主题字体）</a:t>
                      </a:r>
                      <a:endParaRPr lang="zh-CN" altLang="en-US" sz="100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îsļîḓe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pPr algn="r"/>
                      <a:r>
                        <a:rPr lang="zh-CN" altLang="en-US" sz="1600" b="1">
                          <a:solidFill>
                            <a:schemeClr val="accent2"/>
                          </a:solidFill>
                          <a:cs typeface="+mn-ea"/>
                          <a:sym typeface="+mn-lt"/>
                        </a:rPr>
                        <a:t>标题文本预设</a:t>
                      </a:r>
                      <a:endParaRPr lang="zh-CN" altLang="en-US" sz="1600" b="1">
                        <a:solidFill>
                          <a:schemeClr val="accent2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cxnSp>
              <p:nvCxnSpPr>
                <p:cNvPr id="64" name="Straight Connector 23"/>
                <p:cNvCxnSpPr/>
                <p:nvPr/>
              </p:nvCxnSpPr>
              <p:spPr>
                <a:xfrm>
                  <a:off x="8472264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íṣľiḋé"/>
              <p:cNvGrpSpPr/>
              <p:nvPr/>
            </p:nvGrpSpPr>
            <p:grpSpPr>
              <a:xfrm>
                <a:off x="1307468" y="2624665"/>
                <a:ext cx="2713719" cy="2139516"/>
                <a:chOff x="1307468" y="1697288"/>
                <a:chExt cx="2713719" cy="2139516"/>
              </a:xfrm>
            </p:grpSpPr>
            <p:grpSp>
              <p:nvGrpSpPr>
                <p:cNvPr id="55" name="i$lïḋè"/>
                <p:cNvGrpSpPr/>
                <p:nvPr/>
              </p:nvGrpSpPr>
              <p:grpSpPr>
                <a:xfrm>
                  <a:off x="1410010" y="1697288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57" name="ïṣľiďé"/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61" name="í$ḻiḑé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>
                          <a:cs typeface="+mn-ea"/>
                          <a:sym typeface="+mn-lt"/>
                        </a:rPr>
                        <a:t>此部分内容作为文字排版占位显示</a:t>
                      </a:r>
                      <a:br>
                        <a:rPr lang="zh-CN" altLang="en-US" sz="1000">
                          <a:cs typeface="+mn-ea"/>
                          <a:sym typeface="+mn-lt"/>
                        </a:rPr>
                      </a:br>
                      <a:r>
                        <a:rPr lang="zh-CN" altLang="en-US" sz="1000">
                          <a:cs typeface="+mn-ea"/>
                          <a:sym typeface="+mn-lt"/>
                        </a:rPr>
                        <a:t>（建议使用主题字体）</a:t>
                      </a:r>
                      <a:endParaRPr lang="zh-CN" altLang="en-US" sz="100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2" name="ï$ľïḓè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r>
                        <a:rPr lang="zh-CN" altLang="en-US" sz="1600" b="1">
                          <a:solidFill>
                            <a:schemeClr val="accent1"/>
                          </a:solidFill>
                          <a:cs typeface="+mn-ea"/>
                          <a:sym typeface="+mn-lt"/>
                        </a:rPr>
                        <a:t>标题文本预设</a:t>
                      </a:r>
                      <a:endParaRPr lang="zh-CN" altLang="en-US" sz="1600" b="1">
                        <a:solidFill>
                          <a:schemeClr val="accent1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58" name="îṣľîḑé"/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59" name="iṥḻide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>
                          <a:cs typeface="+mn-ea"/>
                          <a:sym typeface="+mn-lt"/>
                        </a:rPr>
                        <a:t>此部分内容作为文字排版占位显示</a:t>
                      </a:r>
                      <a:br>
                        <a:rPr lang="zh-CN" altLang="en-US" sz="1000">
                          <a:cs typeface="+mn-ea"/>
                          <a:sym typeface="+mn-lt"/>
                        </a:rPr>
                      </a:br>
                      <a:r>
                        <a:rPr lang="zh-CN" altLang="en-US" sz="1000">
                          <a:cs typeface="+mn-ea"/>
                          <a:sym typeface="+mn-lt"/>
                        </a:rPr>
                        <a:t>（建议使用主题字体）</a:t>
                      </a:r>
                      <a:endParaRPr lang="zh-CN" altLang="en-US" sz="100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" name="îṡlïḋê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r>
                        <a:rPr lang="zh-CN" altLang="en-US" sz="1600" b="1">
                          <a:solidFill>
                            <a:schemeClr val="accent2"/>
                          </a:solidFill>
                          <a:cs typeface="+mn-ea"/>
                          <a:sym typeface="+mn-lt"/>
                        </a:rPr>
                        <a:t>标题文本预设</a:t>
                      </a:r>
                      <a:endParaRPr lang="zh-CN" altLang="en-US" sz="1600" b="1">
                        <a:solidFill>
                          <a:schemeClr val="accent2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cxnSp>
              <p:nvCxnSpPr>
                <p:cNvPr id="56" name="Straight Connector 15"/>
                <p:cNvCxnSpPr/>
                <p:nvPr/>
              </p:nvCxnSpPr>
              <p:spPr>
                <a:xfrm>
                  <a:off x="1307468" y="2710116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tags/tag1.xml><?xml version="1.0" encoding="utf-8"?>
<p:tagLst xmlns:p="http://schemas.openxmlformats.org/presentationml/2006/main">
  <p:tag name="ISLIDE.DIAGRAM" val="9ab8a8f3-38c2-443f-8bf4-f5df93de307a"/>
</p:tagLst>
</file>

<file path=ppt/tags/tag10.xml><?xml version="1.0" encoding="utf-8"?>
<p:tagLst xmlns:p="http://schemas.openxmlformats.org/presentationml/2006/main">
  <p:tag name="ISLIDE.DIAGRAM" val="95c7268a-f917-4517-859f-d77ed9ba499e"/>
</p:tagLst>
</file>

<file path=ppt/tags/tag11.xml><?xml version="1.0" encoding="utf-8"?>
<p:tagLst xmlns:p="http://schemas.openxmlformats.org/presentationml/2006/main">
  <p:tag name="ISLIDE.DIAGRAM" val="f719ade9-e2b8-45bc-ae3e-34ce98f817fb"/>
</p:tagLst>
</file>

<file path=ppt/tags/tag12.xml><?xml version="1.0" encoding="utf-8"?>
<p:tagLst xmlns:p="http://schemas.openxmlformats.org/presentationml/2006/main">
  <p:tag name="ISLIDE.DIAGRAM" val="ecbc29d6-8fed-4376-a1ef-fabfd3b60bf5"/>
</p:tagLst>
</file>

<file path=ppt/tags/tag13.xml><?xml version="1.0" encoding="utf-8"?>
<p:tagLst xmlns:p="http://schemas.openxmlformats.org/presentationml/2006/main">
  <p:tag name="ISLIDE.DIAGRAM" val="07df25cd-c717-4035-a1e0-0a64af56e468"/>
</p:tagLst>
</file>

<file path=ppt/tags/tag14.xml><?xml version="1.0" encoding="utf-8"?>
<p:tagLst xmlns:p="http://schemas.openxmlformats.org/presentationml/2006/main">
  <p:tag name="ISLIDE.DIAGRAM" val="f7d116c7-1ab6-4849-8c0f-e665952f72bb"/>
</p:tagLst>
</file>

<file path=ppt/tags/tag15.xml><?xml version="1.0" encoding="utf-8"?>
<p:tagLst xmlns:p="http://schemas.openxmlformats.org/presentationml/2006/main">
  <p:tag name="ISLIDE.DIAGRAM" val="e55a5a19-2f5d-4a88-b1a2-e566d0c4acab"/>
</p:tagLst>
</file>

<file path=ppt/tags/tag16.xml><?xml version="1.0" encoding="utf-8"?>
<p:tagLst xmlns:p="http://schemas.openxmlformats.org/presentationml/2006/main">
  <p:tag name="ISLIDE.DIAGRAM" val="86696863-1487-450b-aa64-e977ac5a91ed"/>
</p:tagLst>
</file>

<file path=ppt/tags/tag17.xml><?xml version="1.0" encoding="utf-8"?>
<p:tagLst xmlns:p="http://schemas.openxmlformats.org/presentationml/2006/main">
  <p:tag name="ISLIDE.DIAGRAM" val="665d8ac2-dbb8-4c19-86fb-4314ee80e653"/>
</p:tagLst>
</file>

<file path=ppt/tags/tag2.xml><?xml version="1.0" encoding="utf-8"?>
<p:tagLst xmlns:p="http://schemas.openxmlformats.org/presentationml/2006/main">
  <p:tag name="ISLIDE.DIAGRAM" val="5ddd570a-4bf3-4c65-b7b6-3e659a72e64b"/>
</p:tagLst>
</file>

<file path=ppt/tags/tag3.xml><?xml version="1.0" encoding="utf-8"?>
<p:tagLst xmlns:p="http://schemas.openxmlformats.org/presentationml/2006/main">
  <p:tag name="ISLIDE.DIAGRAM" val="ad7b097b-da50-4760-ad30-05fc5091ebdb"/>
</p:tagLst>
</file>

<file path=ppt/tags/tag4.xml><?xml version="1.0" encoding="utf-8"?>
<p:tagLst xmlns:p="http://schemas.openxmlformats.org/presentationml/2006/main">
  <p:tag name="ISLIDE.DIAGRAM" val="fbc71523-0f96-4c62-a7f7-ef956048eeb3"/>
</p:tagLst>
</file>

<file path=ppt/tags/tag5.xml><?xml version="1.0" encoding="utf-8"?>
<p:tagLst xmlns:p="http://schemas.openxmlformats.org/presentationml/2006/main">
  <p:tag name="ISLIDE.DIAGRAM" val="431b6767-cf6f-440e-a81f-f2029c7cfcc4"/>
</p:tagLst>
</file>

<file path=ppt/tags/tag6.xml><?xml version="1.0" encoding="utf-8"?>
<p:tagLst xmlns:p="http://schemas.openxmlformats.org/presentationml/2006/main">
  <p:tag name="ISLIDE.DIAGRAM" val="7cbe64c9-6c8c-4268-8e12-6940726a480b"/>
</p:tagLst>
</file>

<file path=ppt/tags/tag7.xml><?xml version="1.0" encoding="utf-8"?>
<p:tagLst xmlns:p="http://schemas.openxmlformats.org/presentationml/2006/main">
  <p:tag name="ISLIDE.DIAGRAM" val="8558853a-960b-4828-aa11-ae40a4c2eb37"/>
</p:tagLst>
</file>

<file path=ppt/tags/tag8.xml><?xml version="1.0" encoding="utf-8"?>
<p:tagLst xmlns:p="http://schemas.openxmlformats.org/presentationml/2006/main">
  <p:tag name="ISLIDE.DIAGRAM" val="6f040335-b34a-4c0e-9235-0323db52eaf7"/>
</p:tagLst>
</file>

<file path=ppt/tags/tag9.xml><?xml version="1.0" encoding="utf-8"?>
<p:tagLst xmlns:p="http://schemas.openxmlformats.org/presentationml/2006/main">
  <p:tag name="ISLIDE.DIAGRAM" val="06c7f2db-f72a-440b-98bb-44f1ef76b428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C433D"/>
      </a:accent1>
      <a:accent2>
        <a:srgbClr val="024536"/>
      </a:accent2>
      <a:accent3>
        <a:srgbClr val="134A35"/>
      </a:accent3>
      <a:accent4>
        <a:srgbClr val="780D1A"/>
      </a:accent4>
      <a:accent5>
        <a:srgbClr val="551111"/>
      </a:accent5>
      <a:accent6>
        <a:srgbClr val="600F17"/>
      </a:accent6>
      <a:hlink>
        <a:srgbClr val="045249"/>
      </a:hlink>
      <a:folHlink>
        <a:srgbClr val="BFBFBF"/>
      </a:folHlink>
    </a:clrScheme>
    <a:fontScheme name="zdyqkdjx">
      <a:majorFont>
        <a:latin typeface="Arial"/>
        <a:ea typeface="汉仪楷体简"/>
        <a:cs typeface=""/>
      </a:majorFont>
      <a:minorFont>
        <a:latin typeface="Arial"/>
        <a:ea typeface="汉仪楷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C433D"/>
    </a:accent1>
    <a:accent2>
      <a:srgbClr val="024536"/>
    </a:accent2>
    <a:accent3>
      <a:srgbClr val="134A35"/>
    </a:accent3>
    <a:accent4>
      <a:srgbClr val="780D1A"/>
    </a:accent4>
    <a:accent5>
      <a:srgbClr val="551111"/>
    </a:accent5>
    <a:accent6>
      <a:srgbClr val="600F17"/>
    </a:accent6>
    <a:hlink>
      <a:srgbClr val="04524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2829</Words>
  <Application>WPS 演示</Application>
  <PresentationFormat>宽屏</PresentationFormat>
  <Paragraphs>476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汉仪楷体简</vt:lpstr>
      <vt:lpstr>微软雅黑</vt:lpstr>
      <vt:lpstr>Arial Unicode MS</vt:lpstr>
      <vt:lpstr>等线</vt:lpstr>
      <vt:lpstr>Alex Brush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圣诞节活动策划宣传PPT模板</dc:title>
  <dc:creator>lxl</dc:creator>
  <cp:lastModifiedBy>王方方1420520428</cp:lastModifiedBy>
  <cp:revision>19</cp:revision>
  <dcterms:created xsi:type="dcterms:W3CDTF">2017-10-08T01:57:00Z</dcterms:created>
  <dcterms:modified xsi:type="dcterms:W3CDTF">2017-11-30T05:48:29Z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