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8" r:id="rId3"/>
    <p:sldId id="259" r:id="rId4"/>
    <p:sldId id="261" r:id="rId5"/>
    <p:sldId id="262" r:id="rId6"/>
    <p:sldId id="263" r:id="rId7"/>
    <p:sldId id="264" r:id="rId8"/>
    <p:sldId id="280" r:id="rId9"/>
    <p:sldId id="265" r:id="rId10"/>
    <p:sldId id="266" r:id="rId11"/>
    <p:sldId id="267" r:id="rId12"/>
    <p:sldId id="268" r:id="rId13"/>
    <p:sldId id="269" r:id="rId14"/>
    <p:sldId id="281" r:id="rId15"/>
    <p:sldId id="270" r:id="rId16"/>
    <p:sldId id="271" r:id="rId17"/>
    <p:sldId id="272" r:id="rId18"/>
    <p:sldId id="273" r:id="rId19"/>
    <p:sldId id="274" r:id="rId20"/>
    <p:sldId id="282" r:id="rId21"/>
    <p:sldId id="275" r:id="rId22"/>
    <p:sldId id="276" r:id="rId23"/>
    <p:sldId id="277" r:id="rId24"/>
    <p:sldId id="278" r:id="rId25"/>
    <p:sldId id="279" r:id="rId26"/>
    <p:sldId id="283" r:id="rId27"/>
  </p:sldIdLst>
  <p:sldSz cx="12195175"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697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CF6"/>
    <a:srgbClr val="D85E28"/>
    <a:srgbClr val="B28A35"/>
    <a:srgbClr val="E4C874"/>
    <a:srgbClr val="F7F7F7"/>
    <a:srgbClr val="D6D6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03" autoAdjust="0"/>
    <p:restoredTop sz="94660"/>
  </p:normalViewPr>
  <p:slideViewPr>
    <p:cSldViewPr showGuides="1">
      <p:cViewPr varScale="1">
        <p:scale>
          <a:sx n="64" d="100"/>
          <a:sy n="64" d="100"/>
        </p:scale>
        <p:origin x="936" y="72"/>
      </p:cViewPr>
      <p:guideLst>
        <p:guide orient="horz" pos="2115"/>
        <p:guide pos="6971"/>
      </p:guideLst>
    </p:cSldViewPr>
  </p:slideViewPr>
  <p:notesTextViewPr>
    <p:cViewPr>
      <p:scale>
        <a:sx n="1" d="1"/>
        <a:sy n="1" d="1"/>
      </p:scale>
      <p:origin x="0" y="0"/>
    </p:cViewPr>
  </p:notesTextViewPr>
  <p:sorterViewPr>
    <p:cViewPr>
      <p:scale>
        <a:sx n="33" d="100"/>
        <a:sy n="33" d="100"/>
      </p:scale>
      <p:origin x="0" y="0"/>
    </p:cViewPr>
  </p:sorterViewPr>
  <p:notesViewPr>
    <p:cSldViewPr>
      <p:cViewPr varScale="1">
        <p:scale>
          <a:sx n="78" d="100"/>
          <a:sy n="78" d="100"/>
        </p:scale>
        <p:origin x="339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chemeClr val="accent1"/>
            </a:solidFill>
            <a:ln>
              <a:noFill/>
            </a:ln>
            <a:effectLst/>
          </c:spPr>
          <c:invertIfNegative val="0"/>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0-E923-45AF-B6CB-548D215088A5}"/>
            </c:ext>
          </c:extLst>
        </c:ser>
        <c:ser>
          <c:idx val="1"/>
          <c:order val="1"/>
          <c:spPr>
            <a:solidFill>
              <a:schemeClr val="accent2"/>
            </a:solidFill>
            <a:ln>
              <a:noFill/>
            </a:ln>
            <a:effectLst/>
          </c:spPr>
          <c:invertIfNegative val="0"/>
          <c:val>
            <c:numRef>
              <c:f>Sheet1!$C$2:$C$5</c:f>
              <c:numCache>
                <c:formatCode>General</c:formatCode>
                <c:ptCount val="4"/>
                <c:pt idx="0">
                  <c:v>2.4</c:v>
                </c:pt>
                <c:pt idx="1">
                  <c:v>4.4000000000000004</c:v>
                </c:pt>
                <c:pt idx="2">
                  <c:v>1.8</c:v>
                </c:pt>
                <c:pt idx="3">
                  <c:v>2.8</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1-E923-45AF-B6CB-548D215088A5}"/>
            </c:ext>
          </c:extLst>
        </c:ser>
        <c:ser>
          <c:idx val="2"/>
          <c:order val="2"/>
          <c:spPr>
            <a:solidFill>
              <a:schemeClr val="accent3"/>
            </a:solidFill>
            <a:ln>
              <a:noFill/>
            </a:ln>
            <a:effectLst/>
          </c:spPr>
          <c:invertIfNegative val="0"/>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2-E923-45AF-B6CB-548D215088A5}"/>
            </c:ext>
          </c:extLst>
        </c:ser>
        <c:ser>
          <c:idx val="3"/>
          <c:order val="3"/>
          <c:spPr>
            <a:solidFill>
              <a:schemeClr val="bg1">
                <a:lumMod val="95000"/>
              </a:schemeClr>
            </a:solidFill>
            <a:ln>
              <a:noFill/>
            </a:ln>
            <a:effectLst/>
          </c:spPr>
          <c:invertIfNegative val="0"/>
          <c:val>
            <c:numRef>
              <c:f>Sheet1!$E$2:$E$5</c:f>
              <c:numCache>
                <c:formatCode>General</c:formatCode>
                <c:ptCount val="4"/>
                <c:pt idx="0">
                  <c:v>1</c:v>
                </c:pt>
                <c:pt idx="1">
                  <c:v>3</c:v>
                </c:pt>
                <c:pt idx="2">
                  <c:v>2</c:v>
                </c:pt>
                <c:pt idx="3">
                  <c:v>1.5</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Sheet1!$E$1</c15:sqref>
                        </c15:formulaRef>
                      </c:ext>
                    </c:extLst>
                    <c:strCache>
                      <c:ptCount val="1"/>
                      <c:pt idx="0">
                        <c:v>Series 4</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3-E923-45AF-B6CB-548D215088A5}"/>
            </c:ext>
          </c:extLst>
        </c:ser>
        <c:dLbls>
          <c:showLegendKey val="0"/>
          <c:showVal val="0"/>
          <c:showCatName val="0"/>
          <c:showSerName val="0"/>
          <c:showPercent val="0"/>
          <c:showBubbleSize val="0"/>
        </c:dLbls>
        <c:gapWidth val="150"/>
        <c:overlap val="100"/>
        <c:axId val="691945992"/>
        <c:axId val="691943640"/>
      </c:barChart>
      <c:catAx>
        <c:axId val="6919459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691943640"/>
        <c:crosses val="autoZero"/>
        <c:auto val="1"/>
        <c:lblAlgn val="ctr"/>
        <c:lblOffset val="100"/>
        <c:noMultiLvlLbl val="0"/>
      </c:catAx>
      <c:valAx>
        <c:axId val="691943640"/>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691945992"/>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501A41-A85B-4BA3-A58B-5DF29B5ACF29}"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788F8D-94BC-43CD-A0DF-0660451385C5}" type="slidenum">
              <a:rPr lang="zh-CN" altLang="en-US" smtClean="0"/>
              <a:t>‹#›</a:t>
            </a:fld>
            <a:endParaRPr lang="zh-CN" altLang="en-US"/>
          </a:p>
        </p:txBody>
      </p:sp>
    </p:spTree>
    <p:extLst>
      <p:ext uri="{BB962C8B-B14F-4D97-AF65-F5344CB8AC3E}">
        <p14:creationId xmlns:p14="http://schemas.microsoft.com/office/powerpoint/2010/main" val="916052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a:t>
            </a:fld>
            <a:endParaRPr lang="zh-CN" altLang="en-US"/>
          </a:p>
        </p:txBody>
      </p:sp>
    </p:spTree>
    <p:extLst>
      <p:ext uri="{BB962C8B-B14F-4D97-AF65-F5344CB8AC3E}">
        <p14:creationId xmlns:p14="http://schemas.microsoft.com/office/powerpoint/2010/main" val="2372189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4009980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6624079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12</a:t>
            </a:fld>
            <a:endParaRPr lang="zh-CN" altLang="en-US"/>
          </a:p>
        </p:txBody>
      </p:sp>
    </p:spTree>
    <p:extLst>
      <p:ext uri="{BB962C8B-B14F-4D97-AF65-F5344CB8AC3E}">
        <p14:creationId xmlns:p14="http://schemas.microsoft.com/office/powerpoint/2010/main" val="2574733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806668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14</a:t>
            </a:fld>
            <a:endParaRPr lang="zh-CN" altLang="en-US"/>
          </a:p>
        </p:txBody>
      </p:sp>
    </p:spTree>
    <p:extLst>
      <p:ext uri="{BB962C8B-B14F-4D97-AF65-F5344CB8AC3E}">
        <p14:creationId xmlns:p14="http://schemas.microsoft.com/office/powerpoint/2010/main" val="1869517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15</a:t>
            </a:fld>
            <a:endParaRPr lang="zh-CN" altLang="en-US"/>
          </a:p>
        </p:txBody>
      </p:sp>
    </p:spTree>
    <p:extLst>
      <p:ext uri="{BB962C8B-B14F-4D97-AF65-F5344CB8AC3E}">
        <p14:creationId xmlns:p14="http://schemas.microsoft.com/office/powerpoint/2010/main" val="305752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709156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17</a:t>
            </a:fld>
            <a:endParaRPr lang="zh-CN" altLang="en-US"/>
          </a:p>
        </p:txBody>
      </p:sp>
    </p:spTree>
    <p:extLst>
      <p:ext uri="{BB962C8B-B14F-4D97-AF65-F5344CB8AC3E}">
        <p14:creationId xmlns:p14="http://schemas.microsoft.com/office/powerpoint/2010/main" val="5044459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18</a:t>
            </a:fld>
            <a:endParaRPr lang="zh-CN" altLang="en-US"/>
          </a:p>
        </p:txBody>
      </p:sp>
    </p:spTree>
    <p:extLst>
      <p:ext uri="{BB962C8B-B14F-4D97-AF65-F5344CB8AC3E}">
        <p14:creationId xmlns:p14="http://schemas.microsoft.com/office/powerpoint/2010/main" val="7193146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19</a:t>
            </a:fld>
            <a:endParaRPr lang="en-US"/>
          </a:p>
        </p:txBody>
      </p:sp>
    </p:spTree>
    <p:extLst>
      <p:ext uri="{BB962C8B-B14F-4D97-AF65-F5344CB8AC3E}">
        <p14:creationId xmlns:p14="http://schemas.microsoft.com/office/powerpoint/2010/main" val="779922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3913064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20</a:t>
            </a:fld>
            <a:endParaRPr lang="zh-CN" altLang="en-US"/>
          </a:p>
        </p:txBody>
      </p:sp>
    </p:spTree>
    <p:extLst>
      <p:ext uri="{BB962C8B-B14F-4D97-AF65-F5344CB8AC3E}">
        <p14:creationId xmlns:p14="http://schemas.microsoft.com/office/powerpoint/2010/main" val="18646633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16109623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6553994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38210624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8983259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25</a:t>
            </a:fld>
            <a:endParaRPr lang="zh-CN" altLang="en-US"/>
          </a:p>
        </p:txBody>
      </p:sp>
    </p:spTree>
    <p:extLst>
      <p:ext uri="{BB962C8B-B14F-4D97-AF65-F5344CB8AC3E}">
        <p14:creationId xmlns:p14="http://schemas.microsoft.com/office/powerpoint/2010/main" val="1495812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26</a:t>
            </a:fld>
            <a:endParaRPr lang="zh-CN" altLang="en-US"/>
          </a:p>
        </p:txBody>
      </p:sp>
    </p:spTree>
    <p:extLst>
      <p:ext uri="{BB962C8B-B14F-4D97-AF65-F5344CB8AC3E}">
        <p14:creationId xmlns:p14="http://schemas.microsoft.com/office/powerpoint/2010/main" val="3304865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3</a:t>
            </a:fld>
            <a:endParaRPr lang="zh-CN" altLang="en-US"/>
          </a:p>
        </p:txBody>
      </p:sp>
    </p:spTree>
    <p:extLst>
      <p:ext uri="{BB962C8B-B14F-4D97-AF65-F5344CB8AC3E}">
        <p14:creationId xmlns:p14="http://schemas.microsoft.com/office/powerpoint/2010/main" val="9480436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16D6EB-0F81-4368-9395-F8DD7F3F21F1}" type="slidenum">
              <a:rPr lang="zh-CN" altLang="en-US" smtClean="0"/>
              <a:t>4</a:t>
            </a:fld>
            <a:endParaRPr lang="zh-CN" altLang="en-US"/>
          </a:p>
        </p:txBody>
      </p:sp>
    </p:spTree>
    <p:extLst>
      <p:ext uri="{BB962C8B-B14F-4D97-AF65-F5344CB8AC3E}">
        <p14:creationId xmlns:p14="http://schemas.microsoft.com/office/powerpoint/2010/main" val="1673864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16D6EB-0F81-4368-9395-F8DD7F3F21F1}" type="slidenum">
              <a:rPr lang="zh-CN" altLang="en-US" smtClean="0"/>
              <a:t>5</a:t>
            </a:fld>
            <a:endParaRPr lang="zh-CN" altLang="en-US"/>
          </a:p>
        </p:txBody>
      </p:sp>
    </p:spTree>
    <p:extLst>
      <p:ext uri="{BB962C8B-B14F-4D97-AF65-F5344CB8AC3E}">
        <p14:creationId xmlns:p14="http://schemas.microsoft.com/office/powerpoint/2010/main" val="2417416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3301674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CF37D2-BB2A-4E5D-9BFC-C5A582CCBF12}" type="slidenum">
              <a:rPr lang="zh-CN" altLang="en-US" smtClean="0"/>
              <a:t>7</a:t>
            </a:fld>
            <a:endParaRPr lang="zh-CN" altLang="en-US"/>
          </a:p>
        </p:txBody>
      </p:sp>
    </p:spTree>
    <p:extLst>
      <p:ext uri="{BB962C8B-B14F-4D97-AF65-F5344CB8AC3E}">
        <p14:creationId xmlns:p14="http://schemas.microsoft.com/office/powerpoint/2010/main" val="368029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8</a:t>
            </a:fld>
            <a:endParaRPr lang="zh-CN" altLang="en-US"/>
          </a:p>
        </p:txBody>
      </p:sp>
    </p:spTree>
    <p:extLst>
      <p:ext uri="{BB962C8B-B14F-4D97-AF65-F5344CB8AC3E}">
        <p14:creationId xmlns:p14="http://schemas.microsoft.com/office/powerpoint/2010/main" val="1996755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9</a:t>
            </a:fld>
            <a:endParaRPr lang="zh-CN" altLang="en-US"/>
          </a:p>
        </p:txBody>
      </p:sp>
    </p:spTree>
    <p:extLst>
      <p:ext uri="{BB962C8B-B14F-4D97-AF65-F5344CB8AC3E}">
        <p14:creationId xmlns:p14="http://schemas.microsoft.com/office/powerpoint/2010/main" val="32616536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05899" y="-99392"/>
            <a:ext cx="3289276" cy="869944"/>
          </a:xfrm>
          <a:prstGeom prst="rect">
            <a:avLst/>
          </a:prstGeom>
        </p:spPr>
      </p:pic>
    </p:spTree>
    <p:extLst>
      <p:ext uri="{BB962C8B-B14F-4D97-AF65-F5344CB8AC3E}">
        <p14:creationId xmlns:p14="http://schemas.microsoft.com/office/powerpoint/2010/main" val="1819637919"/>
      </p:ext>
    </p:extLst>
  </p:cSld>
  <p:clrMapOvr>
    <a:masterClrMapping/>
  </p:clrMapOvr>
  <p:transition spd="slow">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759" y="1600201"/>
            <a:ext cx="10975658"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942884868"/>
      </p:ext>
    </p:extLst>
  </p:cSld>
  <p:clrMapOvr>
    <a:masterClrMapping/>
  </p:clrMapOvr>
  <p:transition spd="slow">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829318"/>
      </p:ext>
    </p:extLst>
  </p:cSld>
  <p:clrMapOvr>
    <a:masterClrMapping/>
  </p:clrMapOvr>
  <p:transition spd="slow">
    <p:cover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093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09291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7072506"/>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2110751"/>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59760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866090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037042"/>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304938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541091769"/>
      </p:ext>
    </p:extLst>
  </p:cSld>
  <p:clrMapOvr>
    <a:masterClrMapping/>
  </p:clrMapOvr>
  <p:transition spd="slow">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78414" y="2897828"/>
            <a:ext cx="7016761" cy="3726912"/>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880852"/>
            <a:ext cx="12195175" cy="977149"/>
          </a:xfrm>
          <a:prstGeom prst="rect">
            <a:avLst/>
          </a:prstGeom>
        </p:spPr>
      </p:pic>
    </p:spTree>
    <p:extLst>
      <p:ext uri="{BB962C8B-B14F-4D97-AF65-F5344CB8AC3E}">
        <p14:creationId xmlns:p14="http://schemas.microsoft.com/office/powerpoint/2010/main" val="2658760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6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11676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83142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71658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460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73206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7393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04823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0955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759" y="1600201"/>
            <a:ext cx="10975658"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561797083"/>
      </p:ext>
    </p:extLst>
  </p:cSld>
  <p:clrMapOvr>
    <a:masterClrMapping/>
  </p:clrMapOvr>
  <p:transition spd="slow">
    <p:comb/>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7539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37058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8433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95248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64445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79919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75403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970716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39700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9363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713839696"/>
      </p:ext>
    </p:extLst>
  </p:cSld>
  <p:clrMapOvr>
    <a:masterClrMapping/>
  </p:clrMapOvr>
  <p:transition spd="slow">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13012" y="1600201"/>
            <a:ext cx="7217596"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3862" y="1600201"/>
            <a:ext cx="7217595"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6" name="页脚占位符 5"/>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487283112"/>
      </p:ext>
    </p:extLst>
  </p:cSld>
  <p:clrMapOvr>
    <a:masterClrMapping/>
  </p:clrMapOvr>
  <p:transition spd="slow">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8" name="页脚占位符 7"/>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094297797"/>
      </p:ext>
    </p:extLst>
  </p:cSld>
  <p:clrMapOvr>
    <a:masterClrMapping/>
  </p:clrMapOvr>
  <p:transition spd="slow">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4" name="页脚占位符 3"/>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472649450"/>
      </p:ext>
    </p:extLst>
  </p:cSld>
  <p:clrMapOvr>
    <a:masterClrMapping/>
  </p:clrMapOvr>
  <p:transition spd="slow">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3" name="页脚占位符 2"/>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989663885"/>
      </p:ext>
    </p:extLst>
  </p:cSld>
  <p:clrMapOvr>
    <a:masterClrMapping/>
  </p:clrMapOvr>
  <p:transition spd="slow">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6" name="页脚占位符 5"/>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1698530605"/>
      </p:ext>
    </p:extLst>
  </p:cSld>
  <p:clrMapOvr>
    <a:masterClrMapping/>
  </p:clrMapOvr>
  <p:transition spd="slow">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1">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7613301"/>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0" r:id="rId3"/>
    <p:sldLayoutId id="2147483651" r:id="rId4"/>
    <p:sldLayoutId id="2147483652" r:id="rId5"/>
    <p:sldLayoutId id="2147483653" r:id="rId6"/>
    <p:sldLayoutId id="2147483654" r:id="rId7"/>
    <p:sldLayoutId id="2147483655"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9"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 id="2147483681" r:id="rId31"/>
    <p:sldLayoutId id="2147483682" r:id="rId32"/>
    <p:sldLayoutId id="2147483683" r:id="rId33"/>
    <p:sldLayoutId id="2147483684" r:id="rId34"/>
    <p:sldLayoutId id="2147483685" r:id="rId35"/>
    <p:sldLayoutId id="2147483686" r:id="rId36"/>
    <p:sldLayoutId id="2147483687" r:id="rId37"/>
    <p:sldLayoutId id="2147483688" r:id="rId38"/>
    <p:sldLayoutId id="2147483689" r:id="rId39"/>
  </p:sldLayoutIdLst>
  <p:transition spd="slow">
    <p:comb/>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8.xml"/><Relationship Id="rId6" Type="http://schemas.openxmlformats.org/officeDocument/2006/relationships/image" Target="../media/image14.jpeg"/><Relationship Id="rId5" Type="http://schemas.openxmlformats.org/officeDocument/2006/relationships/image" Target="../media/image13.jp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0.xml"/><Relationship Id="rId6" Type="http://schemas.openxmlformats.org/officeDocument/2006/relationships/image" Target="../media/image19.png"/><Relationship Id="rId5" Type="http://schemas.openxmlformats.org/officeDocument/2006/relationships/image" Target="../media/image18.jp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3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35" name="文本框 134"/>
          <p:cNvSpPr txBox="1"/>
          <p:nvPr/>
        </p:nvSpPr>
        <p:spPr>
          <a:xfrm>
            <a:off x="2355272" y="3735127"/>
            <a:ext cx="7521480" cy="646331"/>
          </a:xfrm>
          <a:prstGeom prst="rect">
            <a:avLst/>
          </a:prstGeom>
          <a:noFill/>
        </p:spPr>
        <p:txBody>
          <a:bodyPr wrap="square" rtlCol="0">
            <a:spAutoFit/>
          </a:bodyPr>
          <a:lstStyle/>
          <a:p>
            <a:pPr algn="ctr">
              <a:defRPr/>
            </a:pPr>
            <a:r>
              <a:rPr lang="zh-CN" altLang="en-US" sz="3600" b="1" kern="0" dirty="0">
                <a:ln w="3175">
                  <a:noFill/>
                </a:ln>
                <a:gradFill>
                  <a:gsLst>
                    <a:gs pos="0">
                      <a:schemeClr val="tx1">
                        <a:lumMod val="75000"/>
                        <a:lumOff val="25000"/>
                      </a:schemeClr>
                    </a:gs>
                    <a:gs pos="100000">
                      <a:schemeClr val="tx1">
                        <a:lumMod val="85000"/>
                        <a:lumOff val="15000"/>
                      </a:schemeClr>
                    </a:gs>
                  </a:gsLst>
                  <a:lin ang="18900000" scaled="1"/>
                </a:gradFill>
                <a:ea typeface="张海山锐线体简" panose="02000000000000000000" pitchFamily="2" charset="-122"/>
                <a:cs typeface="+mn-ea"/>
                <a:sym typeface="+mn-lt"/>
              </a:rPr>
              <a:t>反腐倡廉作风廉政教育</a:t>
            </a:r>
            <a:r>
              <a:rPr lang="en-US" altLang="zh-CN" sz="3600" b="1" kern="0" dirty="0">
                <a:ln w="3175">
                  <a:noFill/>
                </a:ln>
                <a:gradFill>
                  <a:gsLst>
                    <a:gs pos="0">
                      <a:schemeClr val="tx1">
                        <a:lumMod val="75000"/>
                        <a:lumOff val="25000"/>
                      </a:schemeClr>
                    </a:gs>
                    <a:gs pos="100000">
                      <a:schemeClr val="tx1">
                        <a:lumMod val="85000"/>
                        <a:lumOff val="15000"/>
                      </a:schemeClr>
                    </a:gs>
                  </a:gsLst>
                  <a:lin ang="18900000" scaled="1"/>
                </a:gradFill>
                <a:ea typeface="张海山锐线体简" panose="02000000000000000000" pitchFamily="2" charset="-122"/>
                <a:cs typeface="+mn-ea"/>
                <a:sym typeface="+mn-lt"/>
              </a:rPr>
              <a:t>PPT</a:t>
            </a:r>
            <a:endParaRPr lang="zh-CN" altLang="en-US" sz="3600" b="1" kern="0" dirty="0">
              <a:ln w="3175">
                <a:noFill/>
              </a:ln>
              <a:gradFill>
                <a:gsLst>
                  <a:gs pos="0">
                    <a:schemeClr val="tx1">
                      <a:lumMod val="75000"/>
                      <a:lumOff val="25000"/>
                    </a:schemeClr>
                  </a:gs>
                  <a:gs pos="100000">
                    <a:schemeClr val="tx1">
                      <a:lumMod val="85000"/>
                      <a:lumOff val="15000"/>
                    </a:schemeClr>
                  </a:gs>
                </a:gsLst>
                <a:lin ang="18900000" scaled="1"/>
              </a:gradFill>
              <a:ea typeface="张海山锐线体简" panose="02000000000000000000" pitchFamily="2" charset="-122"/>
              <a:cs typeface="+mn-ea"/>
              <a:sym typeface="+mn-lt"/>
            </a:endParaRPr>
          </a:p>
        </p:txBody>
      </p:sp>
      <p:pic>
        <p:nvPicPr>
          <p:cNvPr id="4" name="纯音乐 - 中国共青团">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412127" y="-981545"/>
            <a:ext cx="609600" cy="609600"/>
          </a:xfrm>
          <a:prstGeom prst="rect">
            <a:avLst/>
          </a:prstGeom>
        </p:spPr>
      </p:pic>
      <p:pic>
        <p:nvPicPr>
          <p:cNvPr id="5" name="图片 4"/>
          <p:cNvPicPr>
            <a:picLocks noChangeAspect="1"/>
          </p:cNvPicPr>
          <p:nvPr/>
        </p:nvPicPr>
        <p:blipFill rotWithShape="1">
          <a:blip r:embed="rId7" cstate="print">
            <a:extLst>
              <a:ext uri="{28A0092B-C50C-407E-A947-70E740481C1C}">
                <a14:useLocalDpi xmlns:a14="http://schemas.microsoft.com/office/drawing/2010/main" val="0"/>
              </a:ext>
            </a:extLst>
          </a:blip>
          <a:srcRect t="14363" r="-196" b="27077"/>
          <a:stretch/>
        </p:blipFill>
        <p:spPr>
          <a:xfrm>
            <a:off x="2322791" y="1282452"/>
            <a:ext cx="7953096" cy="2324100"/>
          </a:xfrm>
          <a:prstGeom prst="rect">
            <a:avLst/>
          </a:prstGeom>
        </p:spPr>
      </p:pic>
    </p:spTree>
    <p:extLst>
      <p:ext uri="{BB962C8B-B14F-4D97-AF65-F5344CB8AC3E}">
        <p14:creationId xmlns:p14="http://schemas.microsoft.com/office/powerpoint/2010/main" val="263381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Effect transition="in" filter="fade">
                                      <p:cBhvr>
                                        <p:cTn id="13" dur="1000"/>
                                        <p:tgtEl>
                                          <p:spTgt spid="5"/>
                                        </p:tgtEl>
                                      </p:cBhvr>
                                    </p:animEffect>
                                  </p:childTnLst>
                                </p:cTn>
                              </p:par>
                            </p:childTnLst>
                          </p:cTn>
                        </p:par>
                        <p:par>
                          <p:cTn id="14" fill="hold">
                            <p:stCondLst>
                              <p:cond delay="1000"/>
                            </p:stCondLst>
                            <p:childTnLst>
                              <p:par>
                                <p:cTn id="15" presetID="26" presetClass="emph" presetSubtype="0" fill="hold" nodeType="afterEffect">
                                  <p:stCondLst>
                                    <p:cond delay="0"/>
                                  </p:stCondLst>
                                  <p:childTnLst>
                                    <p:animEffect transition="out" filter="fade">
                                      <p:cBhvr>
                                        <p:cTn id="16" dur="800" tmFilter="0, 0; .2, .5; .8, .5; 1, 0"/>
                                        <p:tgtEl>
                                          <p:spTgt spid="5"/>
                                        </p:tgtEl>
                                      </p:cBhvr>
                                    </p:animEffect>
                                    <p:animScale>
                                      <p:cBhvr>
                                        <p:cTn id="17" dur="400" autoRev="1" fill="hold"/>
                                        <p:tgtEl>
                                          <p:spTgt spid="5"/>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5"/>
                                        </p:tgtEl>
                                        <p:attrNameLst>
                                          <p:attrName>style.visibility</p:attrName>
                                        </p:attrNameLst>
                                      </p:cBhvr>
                                      <p:to>
                                        <p:strVal val="visible"/>
                                      </p:to>
                                    </p:set>
                                    <p:anim calcmode="lin" valueType="num">
                                      <p:cBhvr additive="base">
                                        <p:cTn id="22" dur="2500"/>
                                        <p:tgtEl>
                                          <p:spTgt spid="135"/>
                                        </p:tgtEl>
                                        <p:attrNameLst>
                                          <p:attrName>ppt_y</p:attrName>
                                        </p:attrNameLst>
                                      </p:cBhvr>
                                      <p:tavLst>
                                        <p:tav tm="0">
                                          <p:val>
                                            <p:strVal val="#ppt_y+#ppt_h*1.125000"/>
                                          </p:val>
                                        </p:tav>
                                        <p:tav tm="100000">
                                          <p:val>
                                            <p:strVal val="#ppt_y"/>
                                          </p:val>
                                        </p:tav>
                                      </p:tavLst>
                                    </p:anim>
                                    <p:animEffect transition="in" filter="wipe(up)">
                                      <p:cBhvr>
                                        <p:cTn id="23" dur="2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4" repeatCount="indefinite" fill="hold" display="0">
                  <p:stCondLst>
                    <p:cond delay="indefinite"/>
                  </p:stCondLst>
                  <p:endCondLst>
                    <p:cond evt="onStopAudio" delay="0">
                      <p:tgtEl>
                        <p:sldTgt/>
                      </p:tgtEl>
                    </p:cond>
                  </p:endCondLst>
                </p:cTn>
                <p:tgtEl>
                  <p:spTgt spid="4"/>
                </p:tgtEl>
              </p:cMediaNode>
            </p:audio>
          </p:childTnLst>
        </p:cTn>
      </p:par>
    </p:tnLst>
    <p:bldLst>
      <p:bldP spid="1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Group 8"/>
          <p:cNvGrpSpPr/>
          <p:nvPr/>
        </p:nvGrpSpPr>
        <p:grpSpPr>
          <a:xfrm>
            <a:off x="1792734" y="2073192"/>
            <a:ext cx="2975511" cy="3255877"/>
            <a:chOff x="1854714" y="2490343"/>
            <a:chExt cx="2879434" cy="3150264"/>
          </a:xfrm>
          <a:solidFill>
            <a:schemeClr val="accent3"/>
          </a:solidFill>
          <a:effectLst/>
        </p:grpSpPr>
        <p:sp>
          <p:nvSpPr>
            <p:cNvPr id="119" name="Shape 1438"/>
            <p:cNvSpPr/>
            <p:nvPr/>
          </p:nvSpPr>
          <p:spPr>
            <a:xfrm>
              <a:off x="2722728" y="398611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latin typeface="微软雅黑"/>
                <a:ea typeface="微软雅黑" panose="020B0503020204020204" pitchFamily="34" charset="-122"/>
                <a:cs typeface="Helvetica Light"/>
                <a:sym typeface="Helvetica Light"/>
              </a:endParaRPr>
            </a:p>
          </p:txBody>
        </p:sp>
        <p:sp>
          <p:nvSpPr>
            <p:cNvPr id="120" name="Shape 1439"/>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latin typeface="微软雅黑"/>
                <a:ea typeface="微软雅黑" panose="020B0503020204020204" pitchFamily="34" charset="-122"/>
                <a:cs typeface="Helvetica Light"/>
                <a:sym typeface="Helvetica Light"/>
              </a:endParaRPr>
            </a:p>
          </p:txBody>
        </p:sp>
        <p:sp>
          <p:nvSpPr>
            <p:cNvPr id="121" name="Shape 1440"/>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latin typeface="微软雅黑"/>
                <a:ea typeface="微软雅黑" panose="020B0503020204020204" pitchFamily="34" charset="-122"/>
                <a:cs typeface="Helvetica Light"/>
                <a:sym typeface="Helvetica Light"/>
              </a:endParaRPr>
            </a:p>
          </p:txBody>
        </p:sp>
        <p:sp>
          <p:nvSpPr>
            <p:cNvPr id="122" name="Shape 1441"/>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latin typeface="微软雅黑"/>
                <a:ea typeface="微软雅黑" panose="020B0503020204020204" pitchFamily="34" charset="-122"/>
                <a:cs typeface="Helvetica Light"/>
                <a:sym typeface="Helvetica Light"/>
              </a:endParaRPr>
            </a:p>
          </p:txBody>
        </p:sp>
        <p:sp>
          <p:nvSpPr>
            <p:cNvPr id="123" name="Shape 1442"/>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latin typeface="微软雅黑"/>
                <a:ea typeface="微软雅黑" panose="020B0503020204020204" pitchFamily="34" charset="-122"/>
                <a:cs typeface="Helvetica Light"/>
                <a:sym typeface="Helvetica Light"/>
              </a:endParaRPr>
            </a:p>
          </p:txBody>
        </p:sp>
        <p:sp>
          <p:nvSpPr>
            <p:cNvPr id="124" name="Shape 1443"/>
            <p:cNvSpPr/>
            <p:nvPr/>
          </p:nvSpPr>
          <p:spPr>
            <a:xfrm>
              <a:off x="1854714" y="4001618"/>
              <a:ext cx="1507651" cy="1133050"/>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latin typeface="微软雅黑"/>
                <a:ea typeface="微软雅黑" panose="020B0503020204020204" pitchFamily="34" charset="-122"/>
                <a:cs typeface="Helvetica Light"/>
                <a:sym typeface="Helvetica Light"/>
              </a:endParaRPr>
            </a:p>
          </p:txBody>
        </p:sp>
      </p:grpSp>
      <p:grpSp>
        <p:nvGrpSpPr>
          <p:cNvPr id="125" name="Group 4"/>
          <p:cNvGrpSpPr/>
          <p:nvPr/>
        </p:nvGrpSpPr>
        <p:grpSpPr>
          <a:xfrm>
            <a:off x="2653037" y="3601060"/>
            <a:ext cx="1179641" cy="1709957"/>
            <a:chOff x="2722728" y="3979767"/>
            <a:chExt cx="1141551" cy="1654490"/>
          </a:xfrm>
          <a:solidFill>
            <a:schemeClr val="accent2"/>
          </a:solidFill>
        </p:grpSpPr>
        <p:sp>
          <p:nvSpPr>
            <p:cNvPr id="126" name="Shape 1475"/>
            <p:cNvSpPr/>
            <p:nvPr/>
          </p:nvSpPr>
          <p:spPr>
            <a:xfrm>
              <a:off x="2722728" y="397976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sp>
          <p:nvSpPr>
            <p:cNvPr id="127" name="Shape 1477"/>
            <p:cNvSpPr/>
            <p:nvPr/>
          </p:nvSpPr>
          <p:spPr>
            <a:xfrm>
              <a:off x="3098779" y="4858527"/>
              <a:ext cx="389449" cy="348349"/>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grpSp>
        <p:nvGrpSpPr>
          <p:cNvPr id="128" name="Group 1"/>
          <p:cNvGrpSpPr/>
          <p:nvPr/>
        </p:nvGrpSpPr>
        <p:grpSpPr>
          <a:xfrm>
            <a:off x="2653037" y="2073192"/>
            <a:ext cx="1179641" cy="1709939"/>
            <a:chOff x="2722728" y="2490343"/>
            <a:chExt cx="1141551" cy="1654472"/>
          </a:xfrm>
          <a:solidFill>
            <a:schemeClr val="accent2"/>
          </a:solidFill>
        </p:grpSpPr>
        <p:sp>
          <p:nvSpPr>
            <p:cNvPr id="129" name="Shape 1445"/>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sp>
          <p:nvSpPr>
            <p:cNvPr id="130" name="Shape 1446"/>
            <p:cNvSpPr/>
            <p:nvPr/>
          </p:nvSpPr>
          <p:spPr>
            <a:xfrm>
              <a:off x="3091150" y="2919597"/>
              <a:ext cx="404706" cy="4047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grpSp>
        <p:nvGrpSpPr>
          <p:cNvPr id="131" name="Group 6"/>
          <p:cNvGrpSpPr/>
          <p:nvPr/>
        </p:nvGrpSpPr>
        <p:grpSpPr>
          <a:xfrm>
            <a:off x="3173603" y="2593843"/>
            <a:ext cx="1557968" cy="1171025"/>
            <a:chOff x="3226486" y="2994101"/>
            <a:chExt cx="1507662" cy="1133040"/>
          </a:xfrm>
          <a:solidFill>
            <a:schemeClr val="accent2"/>
          </a:solidFill>
        </p:grpSpPr>
        <p:sp>
          <p:nvSpPr>
            <p:cNvPr id="132" name="Shape 1467"/>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sp>
          <p:nvSpPr>
            <p:cNvPr id="133" name="Shape 1469"/>
            <p:cNvSpPr/>
            <p:nvPr/>
          </p:nvSpPr>
          <p:spPr>
            <a:xfrm>
              <a:off x="3933243" y="3412540"/>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grpSp>
        <p:nvGrpSpPr>
          <p:cNvPr id="134" name="Group 5"/>
          <p:cNvGrpSpPr/>
          <p:nvPr/>
        </p:nvGrpSpPr>
        <p:grpSpPr>
          <a:xfrm>
            <a:off x="3173602" y="3635141"/>
            <a:ext cx="1557961" cy="1171028"/>
            <a:chOff x="3226486" y="4001618"/>
            <a:chExt cx="1507655" cy="1133044"/>
          </a:xfrm>
          <a:solidFill>
            <a:schemeClr val="accent2"/>
          </a:solidFill>
        </p:grpSpPr>
        <p:sp>
          <p:nvSpPr>
            <p:cNvPr id="135" name="Shape 1471"/>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sp>
          <p:nvSpPr>
            <p:cNvPr id="136" name="Shape 1473"/>
            <p:cNvSpPr/>
            <p:nvPr/>
          </p:nvSpPr>
          <p:spPr>
            <a:xfrm>
              <a:off x="3882121" y="4309618"/>
              <a:ext cx="404706" cy="4047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grpSp>
        <p:nvGrpSpPr>
          <p:cNvPr id="137" name="Group 3"/>
          <p:cNvGrpSpPr/>
          <p:nvPr/>
        </p:nvGrpSpPr>
        <p:grpSpPr>
          <a:xfrm>
            <a:off x="1756058" y="3635141"/>
            <a:ext cx="1557956" cy="1171036"/>
            <a:chOff x="1854714" y="4001618"/>
            <a:chExt cx="1507651" cy="1133051"/>
          </a:xfrm>
          <a:solidFill>
            <a:schemeClr val="accent2"/>
          </a:solidFill>
        </p:grpSpPr>
        <p:sp>
          <p:nvSpPr>
            <p:cNvPr id="138" name="Shape 1479"/>
            <p:cNvSpPr/>
            <p:nvPr/>
          </p:nvSpPr>
          <p:spPr>
            <a:xfrm>
              <a:off x="1854714" y="4001618"/>
              <a:ext cx="1507651" cy="1133051"/>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nvGrpSpPr>
            <p:cNvPr id="139" name="Group 1483"/>
            <p:cNvGrpSpPr/>
            <p:nvPr/>
          </p:nvGrpSpPr>
          <p:grpSpPr>
            <a:xfrm>
              <a:off x="2264393" y="4342430"/>
              <a:ext cx="389449" cy="339084"/>
              <a:chOff x="0" y="0"/>
              <a:chExt cx="839414" cy="730856"/>
            </a:xfrm>
            <a:grpFill/>
          </p:grpSpPr>
          <p:sp>
            <p:nvSpPr>
              <p:cNvPr id="140" name="Shape 1481"/>
              <p:cNvSpPr/>
              <p:nvPr/>
            </p:nvSpPr>
            <p:spPr>
              <a:xfrm>
                <a:off x="37288" y="0"/>
                <a:ext cx="763886" cy="214149"/>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sp>
            <p:nvSpPr>
              <p:cNvPr id="141" name="Shape 1482"/>
              <p:cNvSpPr/>
              <p:nvPr/>
            </p:nvSpPr>
            <p:spPr>
              <a:xfrm>
                <a:off x="0" y="264041"/>
                <a:ext cx="839415" cy="466816"/>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grpSp>
      <p:grpSp>
        <p:nvGrpSpPr>
          <p:cNvPr id="142" name="Group 2"/>
          <p:cNvGrpSpPr/>
          <p:nvPr/>
        </p:nvGrpSpPr>
        <p:grpSpPr>
          <a:xfrm>
            <a:off x="1756054" y="2593843"/>
            <a:ext cx="1557964" cy="1171025"/>
            <a:chOff x="1854714" y="2994101"/>
            <a:chExt cx="1507658" cy="1133040"/>
          </a:xfrm>
          <a:solidFill>
            <a:schemeClr val="accent2"/>
          </a:solidFill>
        </p:grpSpPr>
        <p:sp>
          <p:nvSpPr>
            <p:cNvPr id="143" name="Shape 1485"/>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sp>
          <p:nvSpPr>
            <p:cNvPr id="144" name="Shape 1487"/>
            <p:cNvSpPr/>
            <p:nvPr/>
          </p:nvSpPr>
          <p:spPr>
            <a:xfrm>
              <a:off x="2316869" y="3391080"/>
              <a:ext cx="237359" cy="339084"/>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sp>
        <p:nvSpPr>
          <p:cNvPr id="145" name="TextBox 144"/>
          <p:cNvSpPr txBox="1"/>
          <p:nvPr/>
        </p:nvSpPr>
        <p:spPr>
          <a:xfrm>
            <a:off x="5740222" y="2077060"/>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333" dirty="0">
              <a:solidFill>
                <a:schemeClr val="tx2"/>
              </a:solidFill>
              <a:latin typeface="微软雅黑" panose="020B0503020204020204" pitchFamily="34" charset="-122"/>
              <a:ea typeface="微软雅黑" panose="020B0503020204020204" pitchFamily="34" charset="-122"/>
            </a:endParaRPr>
          </a:p>
        </p:txBody>
      </p:sp>
      <p:sp>
        <p:nvSpPr>
          <p:cNvPr id="146" name="Text Placeholder 2"/>
          <p:cNvSpPr txBox="1">
            <a:spLocks/>
          </p:cNvSpPr>
          <p:nvPr/>
        </p:nvSpPr>
        <p:spPr>
          <a:xfrm>
            <a:off x="5740224" y="1749049"/>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微软雅黑" panose="020B0503020204020204" pitchFamily="34" charset="-122"/>
                <a:ea typeface="微软雅黑" panose="020B0503020204020204" pitchFamily="34" charset="-122"/>
              </a:rPr>
              <a:t>添加标题</a:t>
            </a:r>
            <a:endParaRPr lang="en-GB" altLang="zh-CN" dirty="0">
              <a:solidFill>
                <a:schemeClr val="tx2"/>
              </a:solidFill>
              <a:latin typeface="微软雅黑" panose="020B0503020204020204" pitchFamily="34" charset="-122"/>
              <a:ea typeface="微软雅黑" panose="020B0503020204020204" pitchFamily="34" charset="-122"/>
            </a:endParaRPr>
          </a:p>
        </p:txBody>
      </p:sp>
      <p:sp>
        <p:nvSpPr>
          <p:cNvPr id="147" name="TextBox 146"/>
          <p:cNvSpPr txBox="1"/>
          <p:nvPr/>
        </p:nvSpPr>
        <p:spPr>
          <a:xfrm>
            <a:off x="8716552" y="2077060"/>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333" dirty="0">
              <a:solidFill>
                <a:schemeClr val="tx2"/>
              </a:solidFill>
              <a:latin typeface="微软雅黑" panose="020B0503020204020204" pitchFamily="34" charset="-122"/>
              <a:ea typeface="微软雅黑" panose="020B0503020204020204" pitchFamily="34" charset="-122"/>
            </a:endParaRPr>
          </a:p>
        </p:txBody>
      </p:sp>
      <p:sp>
        <p:nvSpPr>
          <p:cNvPr id="148" name="Text Placeholder 2"/>
          <p:cNvSpPr txBox="1">
            <a:spLocks/>
          </p:cNvSpPr>
          <p:nvPr/>
        </p:nvSpPr>
        <p:spPr>
          <a:xfrm>
            <a:off x="8716554" y="1749049"/>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微软雅黑" panose="020B0503020204020204" pitchFamily="34" charset="-122"/>
                <a:ea typeface="微软雅黑" panose="020B0503020204020204" pitchFamily="34" charset="-122"/>
              </a:rPr>
              <a:t>添加标题</a:t>
            </a:r>
            <a:endParaRPr lang="en-GB" altLang="zh-CN" dirty="0">
              <a:solidFill>
                <a:schemeClr val="tx2"/>
              </a:solidFill>
              <a:latin typeface="微软雅黑" panose="020B0503020204020204" pitchFamily="34" charset="-122"/>
              <a:ea typeface="微软雅黑" panose="020B0503020204020204" pitchFamily="34" charset="-122"/>
            </a:endParaRPr>
          </a:p>
        </p:txBody>
      </p:sp>
      <p:sp>
        <p:nvSpPr>
          <p:cNvPr id="149" name="TextBox 148"/>
          <p:cNvSpPr txBox="1"/>
          <p:nvPr/>
        </p:nvSpPr>
        <p:spPr>
          <a:xfrm>
            <a:off x="5740222" y="3462044"/>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333" dirty="0">
              <a:solidFill>
                <a:schemeClr val="tx2"/>
              </a:solidFill>
              <a:latin typeface="微软雅黑" panose="020B0503020204020204" pitchFamily="34" charset="-122"/>
              <a:ea typeface="微软雅黑" panose="020B0503020204020204" pitchFamily="34" charset="-122"/>
            </a:endParaRPr>
          </a:p>
        </p:txBody>
      </p:sp>
      <p:sp>
        <p:nvSpPr>
          <p:cNvPr id="150" name="Text Placeholder 2"/>
          <p:cNvSpPr txBox="1">
            <a:spLocks/>
          </p:cNvSpPr>
          <p:nvPr/>
        </p:nvSpPr>
        <p:spPr>
          <a:xfrm>
            <a:off x="5740224" y="3134033"/>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微软雅黑" panose="020B0503020204020204" pitchFamily="34" charset="-122"/>
                <a:ea typeface="微软雅黑" panose="020B0503020204020204" pitchFamily="34" charset="-122"/>
              </a:rPr>
              <a:t>添加标题</a:t>
            </a:r>
            <a:endParaRPr lang="en-GB" altLang="zh-CN" dirty="0">
              <a:solidFill>
                <a:schemeClr val="tx2"/>
              </a:solidFill>
              <a:latin typeface="微软雅黑" panose="020B0503020204020204" pitchFamily="34" charset="-122"/>
              <a:ea typeface="微软雅黑" panose="020B0503020204020204" pitchFamily="34" charset="-122"/>
            </a:endParaRPr>
          </a:p>
        </p:txBody>
      </p:sp>
      <p:sp>
        <p:nvSpPr>
          <p:cNvPr id="151" name="TextBox 150"/>
          <p:cNvSpPr txBox="1"/>
          <p:nvPr/>
        </p:nvSpPr>
        <p:spPr>
          <a:xfrm>
            <a:off x="8716552" y="3462044"/>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333" dirty="0">
              <a:solidFill>
                <a:schemeClr val="tx2"/>
              </a:solidFill>
              <a:latin typeface="微软雅黑" panose="020B0503020204020204" pitchFamily="34" charset="-122"/>
              <a:ea typeface="微软雅黑" panose="020B0503020204020204" pitchFamily="34" charset="-122"/>
            </a:endParaRPr>
          </a:p>
        </p:txBody>
      </p:sp>
      <p:sp>
        <p:nvSpPr>
          <p:cNvPr id="152" name="Text Placeholder 2"/>
          <p:cNvSpPr txBox="1">
            <a:spLocks/>
          </p:cNvSpPr>
          <p:nvPr/>
        </p:nvSpPr>
        <p:spPr>
          <a:xfrm>
            <a:off x="8716554" y="3134033"/>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微软雅黑" panose="020B0503020204020204" pitchFamily="34" charset="-122"/>
                <a:ea typeface="微软雅黑" panose="020B0503020204020204" pitchFamily="34" charset="-122"/>
              </a:rPr>
              <a:t>添加标题</a:t>
            </a:r>
            <a:endParaRPr lang="en-GB" altLang="zh-CN" dirty="0">
              <a:solidFill>
                <a:schemeClr val="tx2"/>
              </a:solidFill>
              <a:latin typeface="微软雅黑" panose="020B0503020204020204" pitchFamily="34" charset="-122"/>
              <a:ea typeface="微软雅黑" panose="020B0503020204020204" pitchFamily="34" charset="-122"/>
            </a:endParaRPr>
          </a:p>
        </p:txBody>
      </p:sp>
      <p:sp>
        <p:nvSpPr>
          <p:cNvPr id="153" name="TextBox 152"/>
          <p:cNvSpPr txBox="1"/>
          <p:nvPr/>
        </p:nvSpPr>
        <p:spPr>
          <a:xfrm>
            <a:off x="5740222" y="4824104"/>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333" dirty="0">
              <a:solidFill>
                <a:schemeClr val="tx2"/>
              </a:solidFill>
              <a:latin typeface="微软雅黑" panose="020B0503020204020204" pitchFamily="34" charset="-122"/>
              <a:ea typeface="微软雅黑" panose="020B0503020204020204" pitchFamily="34" charset="-122"/>
            </a:endParaRPr>
          </a:p>
        </p:txBody>
      </p:sp>
      <p:sp>
        <p:nvSpPr>
          <p:cNvPr id="154" name="Text Placeholder 2"/>
          <p:cNvSpPr txBox="1">
            <a:spLocks/>
          </p:cNvSpPr>
          <p:nvPr/>
        </p:nvSpPr>
        <p:spPr>
          <a:xfrm>
            <a:off x="5740224" y="4496093"/>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微软雅黑" panose="020B0503020204020204" pitchFamily="34" charset="-122"/>
                <a:ea typeface="微软雅黑" panose="020B0503020204020204" pitchFamily="34" charset="-122"/>
              </a:rPr>
              <a:t>添加标题</a:t>
            </a:r>
            <a:endParaRPr lang="en-GB" altLang="zh-CN" dirty="0">
              <a:solidFill>
                <a:schemeClr val="tx2"/>
              </a:solidFill>
              <a:latin typeface="微软雅黑" panose="020B0503020204020204" pitchFamily="34" charset="-122"/>
              <a:ea typeface="微软雅黑" panose="020B0503020204020204" pitchFamily="34" charset="-122"/>
            </a:endParaRPr>
          </a:p>
        </p:txBody>
      </p:sp>
      <p:sp>
        <p:nvSpPr>
          <p:cNvPr id="155" name="TextBox 154"/>
          <p:cNvSpPr txBox="1"/>
          <p:nvPr/>
        </p:nvSpPr>
        <p:spPr>
          <a:xfrm>
            <a:off x="8716552" y="4824104"/>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333" dirty="0">
              <a:solidFill>
                <a:schemeClr val="tx2"/>
              </a:solidFill>
              <a:latin typeface="微软雅黑" panose="020B0503020204020204" pitchFamily="34" charset="-122"/>
              <a:ea typeface="微软雅黑" panose="020B0503020204020204" pitchFamily="34" charset="-122"/>
            </a:endParaRPr>
          </a:p>
        </p:txBody>
      </p:sp>
      <p:sp>
        <p:nvSpPr>
          <p:cNvPr id="156" name="Text Placeholder 2"/>
          <p:cNvSpPr txBox="1">
            <a:spLocks/>
          </p:cNvSpPr>
          <p:nvPr/>
        </p:nvSpPr>
        <p:spPr>
          <a:xfrm>
            <a:off x="8716554" y="4496093"/>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微软雅黑" panose="020B0503020204020204" pitchFamily="34" charset="-122"/>
                <a:ea typeface="微软雅黑" panose="020B0503020204020204" pitchFamily="34" charset="-122"/>
              </a:rPr>
              <a:t>添加标题</a:t>
            </a:r>
            <a:endParaRPr lang="en-GB" altLang="zh-CN" dirty="0">
              <a:solidFill>
                <a:schemeClr val="tx2"/>
              </a:solidFill>
              <a:latin typeface="微软雅黑" panose="020B0503020204020204" pitchFamily="34" charset="-122"/>
              <a:ea typeface="微软雅黑" panose="020B0503020204020204" pitchFamily="34" charset="-122"/>
            </a:endParaRPr>
          </a:p>
        </p:txBody>
      </p:sp>
      <p:sp>
        <p:nvSpPr>
          <p:cNvPr id="157" name="Text Placeholder 2"/>
          <p:cNvSpPr txBox="1">
            <a:spLocks/>
          </p:cNvSpPr>
          <p:nvPr/>
        </p:nvSpPr>
        <p:spPr>
          <a:xfrm>
            <a:off x="2999525" y="1632038"/>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微软雅黑" panose="020B0503020204020204" pitchFamily="34" charset="-122"/>
                <a:ea typeface="微软雅黑" panose="020B0503020204020204" pitchFamily="34" charset="-122"/>
              </a:rPr>
              <a:t>A</a:t>
            </a:r>
          </a:p>
        </p:txBody>
      </p:sp>
      <p:sp>
        <p:nvSpPr>
          <p:cNvPr id="158" name="Text Placeholder 2"/>
          <p:cNvSpPr txBox="1">
            <a:spLocks/>
          </p:cNvSpPr>
          <p:nvPr/>
        </p:nvSpPr>
        <p:spPr>
          <a:xfrm>
            <a:off x="4763466" y="2756470"/>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微软雅黑" panose="020B0503020204020204" pitchFamily="34" charset="-122"/>
                <a:ea typeface="微软雅黑" panose="020B0503020204020204" pitchFamily="34" charset="-122"/>
              </a:rPr>
              <a:t>B</a:t>
            </a:r>
          </a:p>
        </p:txBody>
      </p:sp>
      <p:sp>
        <p:nvSpPr>
          <p:cNvPr id="159" name="Text Placeholder 2"/>
          <p:cNvSpPr txBox="1">
            <a:spLocks/>
          </p:cNvSpPr>
          <p:nvPr/>
        </p:nvSpPr>
        <p:spPr>
          <a:xfrm>
            <a:off x="1297054" y="2756470"/>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微软雅黑" panose="020B0503020204020204" pitchFamily="34" charset="-122"/>
                <a:ea typeface="微软雅黑" panose="020B0503020204020204" pitchFamily="34" charset="-122"/>
              </a:rPr>
              <a:t>F</a:t>
            </a:r>
          </a:p>
        </p:txBody>
      </p:sp>
      <p:sp>
        <p:nvSpPr>
          <p:cNvPr id="160" name="Text Placeholder 2"/>
          <p:cNvSpPr txBox="1">
            <a:spLocks/>
          </p:cNvSpPr>
          <p:nvPr/>
        </p:nvSpPr>
        <p:spPr>
          <a:xfrm>
            <a:off x="2999524" y="5471975"/>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微软雅黑" panose="020B0503020204020204" pitchFamily="34" charset="-122"/>
                <a:ea typeface="微软雅黑" panose="020B0503020204020204" pitchFamily="34" charset="-122"/>
              </a:rPr>
              <a:t>D</a:t>
            </a:r>
          </a:p>
        </p:txBody>
      </p:sp>
      <p:sp>
        <p:nvSpPr>
          <p:cNvPr id="161" name="Text Placeholder 2"/>
          <p:cNvSpPr txBox="1">
            <a:spLocks/>
          </p:cNvSpPr>
          <p:nvPr/>
        </p:nvSpPr>
        <p:spPr>
          <a:xfrm>
            <a:off x="1297054" y="4441469"/>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微软雅黑" panose="020B0503020204020204" pitchFamily="34" charset="-122"/>
                <a:ea typeface="微软雅黑" panose="020B0503020204020204" pitchFamily="34" charset="-122"/>
              </a:rPr>
              <a:t>E</a:t>
            </a:r>
          </a:p>
        </p:txBody>
      </p:sp>
      <p:sp>
        <p:nvSpPr>
          <p:cNvPr id="162" name="Text Placeholder 2"/>
          <p:cNvSpPr txBox="1">
            <a:spLocks/>
          </p:cNvSpPr>
          <p:nvPr/>
        </p:nvSpPr>
        <p:spPr>
          <a:xfrm>
            <a:off x="4763466" y="4441469"/>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083" dirty="0">
                <a:solidFill>
                  <a:schemeClr val="tx2"/>
                </a:solidFill>
                <a:latin typeface="微软雅黑" panose="020B0503020204020204" pitchFamily="34" charset="-122"/>
                <a:ea typeface="微软雅黑" panose="020B0503020204020204" pitchFamily="34" charset="-122"/>
              </a:rPr>
              <a:t>C</a:t>
            </a:r>
            <a:endParaRPr lang="en-GB" sz="2083" dirty="0">
              <a:solidFill>
                <a:schemeClr val="tx2"/>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21993099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200"/>
                                        <p:tgtEl>
                                          <p:spTgt spid="118"/>
                                        </p:tgtEl>
                                      </p:cBhvr>
                                    </p:animEffect>
                                  </p:childTnLst>
                                </p:cTn>
                              </p:par>
                            </p:childTnLst>
                          </p:cTn>
                        </p:par>
                        <p:par>
                          <p:cTn id="8" fill="hold">
                            <p:stCondLst>
                              <p:cond delay="200"/>
                            </p:stCondLst>
                            <p:childTnLst>
                              <p:par>
                                <p:cTn id="9" presetID="22" presetClass="entr" presetSubtype="4"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Effect transition="in" filter="wipe(down)">
                                      <p:cBhvr>
                                        <p:cTn id="11" dur="200"/>
                                        <p:tgtEl>
                                          <p:spTgt spid="128"/>
                                        </p:tgtEl>
                                      </p:cBhvr>
                                    </p:animEffect>
                                  </p:childTnLst>
                                </p:cTn>
                              </p:par>
                            </p:childTnLst>
                          </p:cTn>
                        </p:par>
                        <p:par>
                          <p:cTn id="12" fill="hold">
                            <p:stCondLst>
                              <p:cond delay="400"/>
                            </p:stCondLst>
                            <p:childTnLst>
                              <p:par>
                                <p:cTn id="13" presetID="1" presetClass="entr" presetSubtype="0" fill="hold" grpId="0" nodeType="afterEffect">
                                  <p:stCondLst>
                                    <p:cond delay="0"/>
                                  </p:stCondLst>
                                  <p:childTnLst>
                                    <p:set>
                                      <p:cBhvr>
                                        <p:cTn id="14" dur="1" fill="hold">
                                          <p:stCondLst>
                                            <p:cond delay="199"/>
                                          </p:stCondLst>
                                        </p:cTn>
                                        <p:tgtEl>
                                          <p:spTgt spid="157">
                                            <p:txEl>
                                              <p:pRg st="0" end="0"/>
                                            </p:txEl>
                                          </p:spTgt>
                                        </p:tgtEl>
                                        <p:attrNameLst>
                                          <p:attrName>style.visibility</p:attrName>
                                        </p:attrNameLst>
                                      </p:cBhvr>
                                      <p:to>
                                        <p:strVal val="visible"/>
                                      </p:to>
                                    </p:set>
                                  </p:childTnLst>
                                </p:cTn>
                              </p:par>
                            </p:childTnLst>
                          </p:cTn>
                        </p:par>
                        <p:par>
                          <p:cTn id="15" fill="hold">
                            <p:stCondLst>
                              <p:cond delay="600"/>
                            </p:stCondLst>
                            <p:childTnLst>
                              <p:par>
                                <p:cTn id="16" presetID="10" presetClass="entr" presetSubtype="0" fill="hold" grpId="0" nodeType="afterEffect">
                                  <p:stCondLst>
                                    <p:cond delay="0"/>
                                  </p:stCondLst>
                                  <p:childTnLst>
                                    <p:set>
                                      <p:cBhvr>
                                        <p:cTn id="17" dur="1" fill="hold">
                                          <p:stCondLst>
                                            <p:cond delay="0"/>
                                          </p:stCondLst>
                                        </p:cTn>
                                        <p:tgtEl>
                                          <p:spTgt spid="146">
                                            <p:txEl>
                                              <p:pRg st="0" end="0"/>
                                            </p:txEl>
                                          </p:spTgt>
                                        </p:tgtEl>
                                        <p:attrNameLst>
                                          <p:attrName>style.visibility</p:attrName>
                                        </p:attrNameLst>
                                      </p:cBhvr>
                                      <p:to>
                                        <p:strVal val="visible"/>
                                      </p:to>
                                    </p:set>
                                    <p:animEffect transition="in" filter="fade">
                                      <p:cBhvr>
                                        <p:cTn id="18" dur="200"/>
                                        <p:tgtEl>
                                          <p:spTgt spid="14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5"/>
                                        </p:tgtEl>
                                        <p:attrNameLst>
                                          <p:attrName>style.visibility</p:attrName>
                                        </p:attrNameLst>
                                      </p:cBhvr>
                                      <p:to>
                                        <p:strVal val="visible"/>
                                      </p:to>
                                    </p:set>
                                    <p:animEffect transition="in" filter="fade">
                                      <p:cBhvr>
                                        <p:cTn id="21" dur="200"/>
                                        <p:tgtEl>
                                          <p:spTgt spid="145"/>
                                        </p:tgtEl>
                                      </p:cBhvr>
                                    </p:animEffect>
                                  </p:childTnLst>
                                </p:cTn>
                              </p:par>
                            </p:childTnLst>
                          </p:cTn>
                        </p:par>
                        <p:par>
                          <p:cTn id="22" fill="hold">
                            <p:stCondLst>
                              <p:cond delay="800"/>
                            </p:stCondLst>
                            <p:childTnLst>
                              <p:par>
                                <p:cTn id="23" presetID="18" presetClass="entr" presetSubtype="3" fill="hold" nodeType="afterEffect">
                                  <p:stCondLst>
                                    <p:cond delay="0"/>
                                  </p:stCondLst>
                                  <p:childTnLst>
                                    <p:set>
                                      <p:cBhvr>
                                        <p:cTn id="24" dur="1" fill="hold">
                                          <p:stCondLst>
                                            <p:cond delay="0"/>
                                          </p:stCondLst>
                                        </p:cTn>
                                        <p:tgtEl>
                                          <p:spTgt spid="131"/>
                                        </p:tgtEl>
                                        <p:attrNameLst>
                                          <p:attrName>style.visibility</p:attrName>
                                        </p:attrNameLst>
                                      </p:cBhvr>
                                      <p:to>
                                        <p:strVal val="visible"/>
                                      </p:to>
                                    </p:set>
                                    <p:animEffect transition="in" filter="strips(upRight)">
                                      <p:cBhvr>
                                        <p:cTn id="25" dur="200"/>
                                        <p:tgtEl>
                                          <p:spTgt spid="131"/>
                                        </p:tgtEl>
                                      </p:cBhvr>
                                    </p:animEffect>
                                  </p:childTnLst>
                                </p:cTn>
                              </p:par>
                            </p:childTnLst>
                          </p:cTn>
                        </p:par>
                        <p:par>
                          <p:cTn id="26" fill="hold">
                            <p:stCondLst>
                              <p:cond delay="1000"/>
                            </p:stCondLst>
                            <p:childTnLst>
                              <p:par>
                                <p:cTn id="27" presetID="1" presetClass="entr" presetSubtype="0" fill="hold" grpId="0" nodeType="afterEffect">
                                  <p:stCondLst>
                                    <p:cond delay="0"/>
                                  </p:stCondLst>
                                  <p:childTnLst>
                                    <p:set>
                                      <p:cBhvr>
                                        <p:cTn id="28" dur="1" fill="hold">
                                          <p:stCondLst>
                                            <p:cond delay="199"/>
                                          </p:stCondLst>
                                        </p:cTn>
                                        <p:tgtEl>
                                          <p:spTgt spid="158">
                                            <p:txEl>
                                              <p:pRg st="0" end="0"/>
                                            </p:txEl>
                                          </p:spTgt>
                                        </p:tgtEl>
                                        <p:attrNameLst>
                                          <p:attrName>style.visibility</p:attrName>
                                        </p:attrNameLst>
                                      </p:cBhvr>
                                      <p:to>
                                        <p:strVal val="visible"/>
                                      </p:to>
                                    </p:set>
                                  </p:childTnLst>
                                </p:cTn>
                              </p:par>
                            </p:childTnLst>
                          </p:cTn>
                        </p:par>
                        <p:par>
                          <p:cTn id="29" fill="hold">
                            <p:stCondLst>
                              <p:cond delay="1200"/>
                            </p:stCondLst>
                            <p:childTnLst>
                              <p:par>
                                <p:cTn id="30" presetID="10" presetClass="entr" presetSubtype="0" fill="hold" grpId="0" nodeType="afterEffect">
                                  <p:stCondLst>
                                    <p:cond delay="0"/>
                                  </p:stCondLst>
                                  <p:childTnLst>
                                    <p:set>
                                      <p:cBhvr>
                                        <p:cTn id="31" dur="1" fill="hold">
                                          <p:stCondLst>
                                            <p:cond delay="0"/>
                                          </p:stCondLst>
                                        </p:cTn>
                                        <p:tgtEl>
                                          <p:spTgt spid="150">
                                            <p:txEl>
                                              <p:pRg st="0" end="0"/>
                                            </p:txEl>
                                          </p:spTgt>
                                        </p:tgtEl>
                                        <p:attrNameLst>
                                          <p:attrName>style.visibility</p:attrName>
                                        </p:attrNameLst>
                                      </p:cBhvr>
                                      <p:to>
                                        <p:strVal val="visible"/>
                                      </p:to>
                                    </p:set>
                                    <p:animEffect transition="in" filter="fade">
                                      <p:cBhvr>
                                        <p:cTn id="32" dur="200"/>
                                        <p:tgtEl>
                                          <p:spTgt spid="150">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9"/>
                                        </p:tgtEl>
                                        <p:attrNameLst>
                                          <p:attrName>style.visibility</p:attrName>
                                        </p:attrNameLst>
                                      </p:cBhvr>
                                      <p:to>
                                        <p:strVal val="visible"/>
                                      </p:to>
                                    </p:set>
                                    <p:animEffect transition="in" filter="fade">
                                      <p:cBhvr>
                                        <p:cTn id="35" dur="200"/>
                                        <p:tgtEl>
                                          <p:spTgt spid="149"/>
                                        </p:tgtEl>
                                      </p:cBhvr>
                                    </p:animEffect>
                                  </p:childTnLst>
                                </p:cTn>
                              </p:par>
                            </p:childTnLst>
                          </p:cTn>
                        </p:par>
                        <p:par>
                          <p:cTn id="36" fill="hold">
                            <p:stCondLst>
                              <p:cond delay="1400"/>
                            </p:stCondLst>
                            <p:childTnLst>
                              <p:par>
                                <p:cTn id="37" presetID="18" presetClass="entr" presetSubtype="6" fill="hold" nodeType="after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strips(downRight)">
                                      <p:cBhvr>
                                        <p:cTn id="39" dur="200"/>
                                        <p:tgtEl>
                                          <p:spTgt spid="134"/>
                                        </p:tgtEl>
                                      </p:cBhvr>
                                    </p:animEffect>
                                  </p:childTnLst>
                                </p:cTn>
                              </p:par>
                            </p:childTnLst>
                          </p:cTn>
                        </p:par>
                        <p:par>
                          <p:cTn id="40" fill="hold">
                            <p:stCondLst>
                              <p:cond delay="1600"/>
                            </p:stCondLst>
                            <p:childTnLst>
                              <p:par>
                                <p:cTn id="41" presetID="1" presetClass="entr" presetSubtype="0" fill="hold" grpId="0" nodeType="afterEffect">
                                  <p:stCondLst>
                                    <p:cond delay="0"/>
                                  </p:stCondLst>
                                  <p:childTnLst>
                                    <p:set>
                                      <p:cBhvr>
                                        <p:cTn id="42" dur="1" fill="hold">
                                          <p:stCondLst>
                                            <p:cond delay="199"/>
                                          </p:stCondLst>
                                        </p:cTn>
                                        <p:tgtEl>
                                          <p:spTgt spid="162">
                                            <p:txEl>
                                              <p:pRg st="0" end="0"/>
                                            </p:txEl>
                                          </p:spTgt>
                                        </p:tgtEl>
                                        <p:attrNameLst>
                                          <p:attrName>style.visibility</p:attrName>
                                        </p:attrNameLst>
                                      </p:cBhvr>
                                      <p:to>
                                        <p:strVal val="visible"/>
                                      </p:to>
                                    </p:set>
                                  </p:childTnLst>
                                </p:cTn>
                              </p:par>
                            </p:childTnLst>
                          </p:cTn>
                        </p:par>
                        <p:par>
                          <p:cTn id="43" fill="hold">
                            <p:stCondLst>
                              <p:cond delay="1800"/>
                            </p:stCondLst>
                            <p:childTnLst>
                              <p:par>
                                <p:cTn id="44" presetID="10" presetClass="entr" presetSubtype="0" fill="hold" grpId="0" nodeType="afterEffect">
                                  <p:stCondLst>
                                    <p:cond delay="0"/>
                                  </p:stCondLst>
                                  <p:childTnLst>
                                    <p:set>
                                      <p:cBhvr>
                                        <p:cTn id="45" dur="1" fill="hold">
                                          <p:stCondLst>
                                            <p:cond delay="0"/>
                                          </p:stCondLst>
                                        </p:cTn>
                                        <p:tgtEl>
                                          <p:spTgt spid="154">
                                            <p:txEl>
                                              <p:pRg st="0" end="0"/>
                                            </p:txEl>
                                          </p:spTgt>
                                        </p:tgtEl>
                                        <p:attrNameLst>
                                          <p:attrName>style.visibility</p:attrName>
                                        </p:attrNameLst>
                                      </p:cBhvr>
                                      <p:to>
                                        <p:strVal val="visible"/>
                                      </p:to>
                                    </p:set>
                                    <p:animEffect transition="in" filter="fade">
                                      <p:cBhvr>
                                        <p:cTn id="46" dur="200"/>
                                        <p:tgtEl>
                                          <p:spTgt spid="154">
                                            <p:txEl>
                                              <p:pRg st="0" end="0"/>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53"/>
                                        </p:tgtEl>
                                        <p:attrNameLst>
                                          <p:attrName>style.visibility</p:attrName>
                                        </p:attrNameLst>
                                      </p:cBhvr>
                                      <p:to>
                                        <p:strVal val="visible"/>
                                      </p:to>
                                    </p:set>
                                    <p:animEffect transition="in" filter="fade">
                                      <p:cBhvr>
                                        <p:cTn id="49" dur="200"/>
                                        <p:tgtEl>
                                          <p:spTgt spid="153"/>
                                        </p:tgtEl>
                                      </p:cBhvr>
                                    </p:animEffect>
                                  </p:childTnLst>
                                </p:cTn>
                              </p:par>
                            </p:childTnLst>
                          </p:cTn>
                        </p:par>
                        <p:par>
                          <p:cTn id="50" fill="hold">
                            <p:stCondLst>
                              <p:cond delay="2000"/>
                            </p:stCondLst>
                            <p:childTnLst>
                              <p:par>
                                <p:cTn id="51" presetID="22" presetClass="entr" presetSubtype="1" fill="hold" nodeType="after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wipe(up)">
                                      <p:cBhvr>
                                        <p:cTn id="53" dur="200"/>
                                        <p:tgtEl>
                                          <p:spTgt spid="125"/>
                                        </p:tgtEl>
                                      </p:cBhvr>
                                    </p:animEffect>
                                  </p:childTnLst>
                                </p:cTn>
                              </p:par>
                            </p:childTnLst>
                          </p:cTn>
                        </p:par>
                        <p:par>
                          <p:cTn id="54" fill="hold">
                            <p:stCondLst>
                              <p:cond delay="2200"/>
                            </p:stCondLst>
                            <p:childTnLst>
                              <p:par>
                                <p:cTn id="55" presetID="1" presetClass="entr" presetSubtype="0" fill="hold" grpId="0" nodeType="afterEffect">
                                  <p:stCondLst>
                                    <p:cond delay="0"/>
                                  </p:stCondLst>
                                  <p:childTnLst>
                                    <p:set>
                                      <p:cBhvr>
                                        <p:cTn id="56" dur="1" fill="hold">
                                          <p:stCondLst>
                                            <p:cond delay="199"/>
                                          </p:stCondLst>
                                        </p:cTn>
                                        <p:tgtEl>
                                          <p:spTgt spid="160">
                                            <p:txEl>
                                              <p:pRg st="0" end="0"/>
                                            </p:txEl>
                                          </p:spTgt>
                                        </p:tgtEl>
                                        <p:attrNameLst>
                                          <p:attrName>style.visibility</p:attrName>
                                        </p:attrNameLst>
                                      </p:cBhvr>
                                      <p:to>
                                        <p:strVal val="visible"/>
                                      </p:to>
                                    </p:set>
                                  </p:childTnLst>
                                </p:cTn>
                              </p:par>
                            </p:childTnLst>
                          </p:cTn>
                        </p:par>
                        <p:par>
                          <p:cTn id="57" fill="hold">
                            <p:stCondLst>
                              <p:cond delay="2400"/>
                            </p:stCondLst>
                            <p:childTnLst>
                              <p:par>
                                <p:cTn id="58" presetID="10" presetClass="entr" presetSubtype="0" fill="hold" grpId="0" nodeType="afterEffect">
                                  <p:stCondLst>
                                    <p:cond delay="0"/>
                                  </p:stCondLst>
                                  <p:childTnLst>
                                    <p:set>
                                      <p:cBhvr>
                                        <p:cTn id="59" dur="1" fill="hold">
                                          <p:stCondLst>
                                            <p:cond delay="0"/>
                                          </p:stCondLst>
                                        </p:cTn>
                                        <p:tgtEl>
                                          <p:spTgt spid="148">
                                            <p:txEl>
                                              <p:pRg st="0" end="0"/>
                                            </p:txEl>
                                          </p:spTgt>
                                        </p:tgtEl>
                                        <p:attrNameLst>
                                          <p:attrName>style.visibility</p:attrName>
                                        </p:attrNameLst>
                                      </p:cBhvr>
                                      <p:to>
                                        <p:strVal val="visible"/>
                                      </p:to>
                                    </p:set>
                                    <p:animEffect transition="in" filter="fade">
                                      <p:cBhvr>
                                        <p:cTn id="60" dur="200"/>
                                        <p:tgtEl>
                                          <p:spTgt spid="148">
                                            <p:txEl>
                                              <p:pRg st="0" end="0"/>
                                            </p:tx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7"/>
                                        </p:tgtEl>
                                        <p:attrNameLst>
                                          <p:attrName>style.visibility</p:attrName>
                                        </p:attrNameLst>
                                      </p:cBhvr>
                                      <p:to>
                                        <p:strVal val="visible"/>
                                      </p:to>
                                    </p:set>
                                    <p:animEffect transition="in" filter="fade">
                                      <p:cBhvr>
                                        <p:cTn id="63" dur="200"/>
                                        <p:tgtEl>
                                          <p:spTgt spid="147"/>
                                        </p:tgtEl>
                                      </p:cBhvr>
                                    </p:animEffect>
                                  </p:childTnLst>
                                </p:cTn>
                              </p:par>
                            </p:childTnLst>
                          </p:cTn>
                        </p:par>
                        <p:par>
                          <p:cTn id="64" fill="hold">
                            <p:stCondLst>
                              <p:cond delay="2600"/>
                            </p:stCondLst>
                            <p:childTnLst>
                              <p:par>
                                <p:cTn id="65" presetID="18" presetClass="entr" presetSubtype="12" fill="hold" nodeType="afterEffect">
                                  <p:stCondLst>
                                    <p:cond delay="0"/>
                                  </p:stCondLst>
                                  <p:childTnLst>
                                    <p:set>
                                      <p:cBhvr>
                                        <p:cTn id="66" dur="1" fill="hold">
                                          <p:stCondLst>
                                            <p:cond delay="0"/>
                                          </p:stCondLst>
                                        </p:cTn>
                                        <p:tgtEl>
                                          <p:spTgt spid="137"/>
                                        </p:tgtEl>
                                        <p:attrNameLst>
                                          <p:attrName>style.visibility</p:attrName>
                                        </p:attrNameLst>
                                      </p:cBhvr>
                                      <p:to>
                                        <p:strVal val="visible"/>
                                      </p:to>
                                    </p:set>
                                    <p:animEffect transition="in" filter="strips(downLeft)">
                                      <p:cBhvr>
                                        <p:cTn id="67" dur="200"/>
                                        <p:tgtEl>
                                          <p:spTgt spid="137"/>
                                        </p:tgtEl>
                                      </p:cBhvr>
                                    </p:animEffect>
                                  </p:childTnLst>
                                </p:cTn>
                              </p:par>
                            </p:childTnLst>
                          </p:cTn>
                        </p:par>
                        <p:par>
                          <p:cTn id="68" fill="hold">
                            <p:stCondLst>
                              <p:cond delay="2800"/>
                            </p:stCondLst>
                            <p:childTnLst>
                              <p:par>
                                <p:cTn id="69" presetID="1" presetClass="entr" presetSubtype="0" fill="hold" grpId="0" nodeType="afterEffect">
                                  <p:stCondLst>
                                    <p:cond delay="0"/>
                                  </p:stCondLst>
                                  <p:childTnLst>
                                    <p:set>
                                      <p:cBhvr>
                                        <p:cTn id="70" dur="1" fill="hold">
                                          <p:stCondLst>
                                            <p:cond delay="199"/>
                                          </p:stCondLst>
                                        </p:cTn>
                                        <p:tgtEl>
                                          <p:spTgt spid="161">
                                            <p:txEl>
                                              <p:pRg st="0" end="0"/>
                                            </p:txEl>
                                          </p:spTgt>
                                        </p:tgtEl>
                                        <p:attrNameLst>
                                          <p:attrName>style.visibility</p:attrName>
                                        </p:attrNameLst>
                                      </p:cBhvr>
                                      <p:to>
                                        <p:strVal val="visible"/>
                                      </p:to>
                                    </p:set>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152">
                                            <p:txEl>
                                              <p:pRg st="0" end="0"/>
                                            </p:txEl>
                                          </p:spTgt>
                                        </p:tgtEl>
                                        <p:attrNameLst>
                                          <p:attrName>style.visibility</p:attrName>
                                        </p:attrNameLst>
                                      </p:cBhvr>
                                      <p:to>
                                        <p:strVal val="visible"/>
                                      </p:to>
                                    </p:set>
                                    <p:animEffect transition="in" filter="fade">
                                      <p:cBhvr>
                                        <p:cTn id="74" dur="200"/>
                                        <p:tgtEl>
                                          <p:spTgt spid="152">
                                            <p:txEl>
                                              <p:pRg st="0" end="0"/>
                                            </p:txEl>
                                          </p:spTgt>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51"/>
                                        </p:tgtEl>
                                        <p:attrNameLst>
                                          <p:attrName>style.visibility</p:attrName>
                                        </p:attrNameLst>
                                      </p:cBhvr>
                                      <p:to>
                                        <p:strVal val="visible"/>
                                      </p:to>
                                    </p:set>
                                    <p:animEffect transition="in" filter="fade">
                                      <p:cBhvr>
                                        <p:cTn id="77" dur="200"/>
                                        <p:tgtEl>
                                          <p:spTgt spid="151"/>
                                        </p:tgtEl>
                                      </p:cBhvr>
                                    </p:animEffect>
                                  </p:childTnLst>
                                </p:cTn>
                              </p:par>
                            </p:childTnLst>
                          </p:cTn>
                        </p:par>
                        <p:par>
                          <p:cTn id="78" fill="hold">
                            <p:stCondLst>
                              <p:cond delay="3200"/>
                            </p:stCondLst>
                            <p:childTnLst>
                              <p:par>
                                <p:cTn id="79" presetID="18" presetClass="entr" presetSubtype="9" fill="hold" nodeType="afterEffect">
                                  <p:stCondLst>
                                    <p:cond delay="0"/>
                                  </p:stCondLst>
                                  <p:childTnLst>
                                    <p:set>
                                      <p:cBhvr>
                                        <p:cTn id="80" dur="1" fill="hold">
                                          <p:stCondLst>
                                            <p:cond delay="0"/>
                                          </p:stCondLst>
                                        </p:cTn>
                                        <p:tgtEl>
                                          <p:spTgt spid="142"/>
                                        </p:tgtEl>
                                        <p:attrNameLst>
                                          <p:attrName>style.visibility</p:attrName>
                                        </p:attrNameLst>
                                      </p:cBhvr>
                                      <p:to>
                                        <p:strVal val="visible"/>
                                      </p:to>
                                    </p:set>
                                    <p:animEffect transition="in" filter="strips(upLeft)">
                                      <p:cBhvr>
                                        <p:cTn id="81" dur="200"/>
                                        <p:tgtEl>
                                          <p:spTgt spid="142"/>
                                        </p:tgtEl>
                                      </p:cBhvr>
                                    </p:animEffect>
                                  </p:childTnLst>
                                </p:cTn>
                              </p:par>
                            </p:childTnLst>
                          </p:cTn>
                        </p:par>
                        <p:par>
                          <p:cTn id="82" fill="hold">
                            <p:stCondLst>
                              <p:cond delay="3400"/>
                            </p:stCondLst>
                            <p:childTnLst>
                              <p:par>
                                <p:cTn id="83" presetID="1" presetClass="entr" presetSubtype="0" fill="hold" grpId="0" nodeType="afterEffect">
                                  <p:stCondLst>
                                    <p:cond delay="0"/>
                                  </p:stCondLst>
                                  <p:childTnLst>
                                    <p:set>
                                      <p:cBhvr>
                                        <p:cTn id="84" dur="1" fill="hold">
                                          <p:stCondLst>
                                            <p:cond delay="199"/>
                                          </p:stCondLst>
                                        </p:cTn>
                                        <p:tgtEl>
                                          <p:spTgt spid="159">
                                            <p:txEl>
                                              <p:pRg st="0" end="0"/>
                                            </p:txEl>
                                          </p:spTgt>
                                        </p:tgtEl>
                                        <p:attrNameLst>
                                          <p:attrName>style.visibility</p:attrName>
                                        </p:attrNameLst>
                                      </p:cBhvr>
                                      <p:to>
                                        <p:strVal val="visible"/>
                                      </p:to>
                                    </p:set>
                                  </p:childTnLst>
                                </p:cTn>
                              </p:par>
                            </p:childTnLst>
                          </p:cTn>
                        </p:par>
                        <p:par>
                          <p:cTn id="85" fill="hold">
                            <p:stCondLst>
                              <p:cond delay="3600"/>
                            </p:stCondLst>
                            <p:childTnLst>
                              <p:par>
                                <p:cTn id="86" presetID="10" presetClass="entr" presetSubtype="0" fill="hold" grpId="0" nodeType="afterEffect">
                                  <p:stCondLst>
                                    <p:cond delay="0"/>
                                  </p:stCondLst>
                                  <p:childTnLst>
                                    <p:set>
                                      <p:cBhvr>
                                        <p:cTn id="87" dur="1" fill="hold">
                                          <p:stCondLst>
                                            <p:cond delay="0"/>
                                          </p:stCondLst>
                                        </p:cTn>
                                        <p:tgtEl>
                                          <p:spTgt spid="156">
                                            <p:txEl>
                                              <p:pRg st="0" end="0"/>
                                            </p:txEl>
                                          </p:spTgt>
                                        </p:tgtEl>
                                        <p:attrNameLst>
                                          <p:attrName>style.visibility</p:attrName>
                                        </p:attrNameLst>
                                      </p:cBhvr>
                                      <p:to>
                                        <p:strVal val="visible"/>
                                      </p:to>
                                    </p:set>
                                    <p:animEffect transition="in" filter="fade">
                                      <p:cBhvr>
                                        <p:cTn id="88" dur="200"/>
                                        <p:tgtEl>
                                          <p:spTgt spid="156">
                                            <p:txEl>
                                              <p:pRg st="0" end="0"/>
                                            </p:txEl>
                                          </p:spTgt>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55"/>
                                        </p:tgtEl>
                                        <p:attrNameLst>
                                          <p:attrName>style.visibility</p:attrName>
                                        </p:attrNameLst>
                                      </p:cBhvr>
                                      <p:to>
                                        <p:strVal val="visible"/>
                                      </p:to>
                                    </p:set>
                                    <p:animEffect transition="in" filter="fade">
                                      <p:cBhvr>
                                        <p:cTn id="91" dur="2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6" grpId="0" build="p"/>
      <p:bldP spid="147" grpId="0"/>
      <p:bldP spid="148" grpId="0" build="p"/>
      <p:bldP spid="149" grpId="0"/>
      <p:bldP spid="150" grpId="0" build="p"/>
      <p:bldP spid="151" grpId="0"/>
      <p:bldP spid="152" grpId="0" build="p"/>
      <p:bldP spid="153" grpId="0"/>
      <p:bldP spid="154" grpId="0" build="p"/>
      <p:bldP spid="155" grpId="0"/>
      <p:bldP spid="156" grpId="0" build="p"/>
      <p:bldP spid="157" grpId="0" build="p"/>
      <p:bldP spid="158" grpId="0" build="p"/>
      <p:bldP spid="159" grpId="0" build="p"/>
      <p:bldP spid="160" grpId="0" build="p"/>
      <p:bldP spid="161" grpId="0" build="p"/>
      <p:bldP spid="16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Group 14"/>
          <p:cNvGrpSpPr/>
          <p:nvPr/>
        </p:nvGrpSpPr>
        <p:grpSpPr>
          <a:xfrm>
            <a:off x="5380732" y="3062299"/>
            <a:ext cx="1414667" cy="1619124"/>
            <a:chOff x="5379142" y="2991066"/>
            <a:chExt cx="1414667" cy="1619124"/>
          </a:xfrm>
          <a:solidFill>
            <a:schemeClr val="accent1"/>
          </a:solidFill>
        </p:grpSpPr>
        <p:sp>
          <p:nvSpPr>
            <p:cNvPr id="87" name="Shape 1723"/>
            <p:cNvSpPr/>
            <p:nvPr/>
          </p:nvSpPr>
          <p:spPr>
            <a:xfrm rot="18900000">
              <a:off x="5379143" y="2991066"/>
              <a:ext cx="1414666" cy="1414666"/>
            </a:xfrm>
            <a:prstGeom prst="roundRect">
              <a:avLst>
                <a:gd name="adj" fmla="val 15000"/>
              </a:avLst>
            </a:prstGeom>
            <a:solidFill>
              <a:schemeClr val="bg1">
                <a:lumMod val="85000"/>
              </a:schemeClr>
            </a:solidFill>
            <a:ln w="12700">
              <a:noFill/>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sp>
          <p:nvSpPr>
            <p:cNvPr id="88" name="Shape 1726"/>
            <p:cNvSpPr/>
            <p:nvPr/>
          </p:nvSpPr>
          <p:spPr>
            <a:xfrm rot="18900000">
              <a:off x="5379142" y="3195523"/>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grpSp>
      <p:grpSp>
        <p:nvGrpSpPr>
          <p:cNvPr id="89" name="Group 12"/>
          <p:cNvGrpSpPr/>
          <p:nvPr/>
        </p:nvGrpSpPr>
        <p:grpSpPr>
          <a:xfrm>
            <a:off x="3565460" y="3270643"/>
            <a:ext cx="1414667" cy="1619124"/>
            <a:chOff x="3563871" y="3199409"/>
            <a:chExt cx="1414666" cy="1619124"/>
          </a:xfrm>
          <a:solidFill>
            <a:schemeClr val="accent1"/>
          </a:solidFill>
        </p:grpSpPr>
        <p:sp>
          <p:nvSpPr>
            <p:cNvPr id="90" name="Shape 1722"/>
            <p:cNvSpPr/>
            <p:nvPr/>
          </p:nvSpPr>
          <p:spPr>
            <a:xfrm rot="8100000">
              <a:off x="3563871" y="3403867"/>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sp>
          <p:nvSpPr>
            <p:cNvPr id="91" name="Shape 1729"/>
            <p:cNvSpPr/>
            <p:nvPr/>
          </p:nvSpPr>
          <p:spPr>
            <a:xfrm rot="8100000">
              <a:off x="3563871" y="3199409"/>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grpSp>
      <p:grpSp>
        <p:nvGrpSpPr>
          <p:cNvPr id="114" name="Group 11"/>
          <p:cNvGrpSpPr/>
          <p:nvPr/>
        </p:nvGrpSpPr>
        <p:grpSpPr>
          <a:xfrm>
            <a:off x="1676031" y="3045310"/>
            <a:ext cx="1414667" cy="1619124"/>
            <a:chOff x="1743076" y="2991066"/>
            <a:chExt cx="1414666" cy="1619124"/>
          </a:xfrm>
          <a:solidFill>
            <a:schemeClr val="accent1"/>
          </a:solidFill>
        </p:grpSpPr>
        <p:sp>
          <p:nvSpPr>
            <p:cNvPr id="115" name="Shape 1721"/>
            <p:cNvSpPr/>
            <p:nvPr/>
          </p:nvSpPr>
          <p:spPr>
            <a:xfrm rot="18900000">
              <a:off x="1743076" y="2991066"/>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sp>
          <p:nvSpPr>
            <p:cNvPr id="116" name="Shape 1732"/>
            <p:cNvSpPr/>
            <p:nvPr/>
          </p:nvSpPr>
          <p:spPr>
            <a:xfrm rot="18900000">
              <a:off x="1743076" y="3195523"/>
              <a:ext cx="1414666" cy="1414667"/>
            </a:xfrm>
            <a:prstGeom prst="roundRect">
              <a:avLst>
                <a:gd name="adj" fmla="val 15000"/>
              </a:avLst>
            </a:prstGeom>
            <a:grpFill/>
            <a:ln w="508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grpSp>
      <p:grpSp>
        <p:nvGrpSpPr>
          <p:cNvPr id="117" name="Group 15"/>
          <p:cNvGrpSpPr/>
          <p:nvPr/>
        </p:nvGrpSpPr>
        <p:grpSpPr>
          <a:xfrm>
            <a:off x="7201525" y="3270644"/>
            <a:ext cx="1414667" cy="1619125"/>
            <a:chOff x="7199937" y="3199409"/>
            <a:chExt cx="1414666" cy="1619125"/>
          </a:xfrm>
          <a:solidFill>
            <a:schemeClr val="accent1"/>
          </a:solidFill>
        </p:grpSpPr>
        <p:sp>
          <p:nvSpPr>
            <p:cNvPr id="118" name="Shape 1724"/>
            <p:cNvSpPr/>
            <p:nvPr/>
          </p:nvSpPr>
          <p:spPr>
            <a:xfrm rot="8100000">
              <a:off x="7199937" y="3403868"/>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sp>
          <p:nvSpPr>
            <p:cNvPr id="119" name="Shape 1735"/>
            <p:cNvSpPr/>
            <p:nvPr/>
          </p:nvSpPr>
          <p:spPr>
            <a:xfrm rot="8100000">
              <a:off x="7199937" y="3199409"/>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grpSp>
      <p:grpSp>
        <p:nvGrpSpPr>
          <p:cNvPr id="120" name="Group 16"/>
          <p:cNvGrpSpPr/>
          <p:nvPr/>
        </p:nvGrpSpPr>
        <p:grpSpPr>
          <a:xfrm>
            <a:off x="9016797" y="3062299"/>
            <a:ext cx="1414667" cy="1619124"/>
            <a:chOff x="9015209" y="2991066"/>
            <a:chExt cx="1414666" cy="1619124"/>
          </a:xfrm>
          <a:solidFill>
            <a:schemeClr val="accent1"/>
          </a:solidFill>
        </p:grpSpPr>
        <p:sp>
          <p:nvSpPr>
            <p:cNvPr id="121" name="Shape 1725"/>
            <p:cNvSpPr/>
            <p:nvPr/>
          </p:nvSpPr>
          <p:spPr>
            <a:xfrm rot="18900000">
              <a:off x="9015209" y="2991066"/>
              <a:ext cx="1414666" cy="1414666"/>
            </a:xfrm>
            <a:prstGeom prst="roundRect">
              <a:avLst>
                <a:gd name="adj" fmla="val 15000"/>
              </a:avLst>
            </a:prstGeom>
            <a:solidFill>
              <a:schemeClr val="bg1">
                <a:lumMod val="85000"/>
              </a:schemeClr>
            </a:solidFill>
            <a:ln w="12700">
              <a:noFill/>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sp>
          <p:nvSpPr>
            <p:cNvPr id="122" name="Shape 1738"/>
            <p:cNvSpPr/>
            <p:nvPr/>
          </p:nvSpPr>
          <p:spPr>
            <a:xfrm rot="18900000">
              <a:off x="9015209" y="3195523"/>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grpSp>
      <p:sp>
        <p:nvSpPr>
          <p:cNvPr id="123" name="Text Placeholder 4"/>
          <p:cNvSpPr txBox="1">
            <a:spLocks/>
          </p:cNvSpPr>
          <p:nvPr/>
        </p:nvSpPr>
        <p:spPr>
          <a:xfrm>
            <a:off x="1783021"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124" name="Text Placeholder 4"/>
          <p:cNvSpPr txBox="1">
            <a:spLocks/>
          </p:cNvSpPr>
          <p:nvPr/>
        </p:nvSpPr>
        <p:spPr>
          <a:xfrm>
            <a:off x="3664621"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125" name="Text Placeholder 4"/>
          <p:cNvSpPr txBox="1">
            <a:spLocks/>
          </p:cNvSpPr>
          <p:nvPr/>
        </p:nvSpPr>
        <p:spPr>
          <a:xfrm>
            <a:off x="5481941"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126" name="Text Placeholder 4"/>
          <p:cNvSpPr txBox="1">
            <a:spLocks/>
          </p:cNvSpPr>
          <p:nvPr/>
        </p:nvSpPr>
        <p:spPr>
          <a:xfrm>
            <a:off x="729997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127" name="Text Placeholder 4"/>
          <p:cNvSpPr txBox="1">
            <a:spLocks/>
          </p:cNvSpPr>
          <p:nvPr/>
        </p:nvSpPr>
        <p:spPr>
          <a:xfrm>
            <a:off x="9118721"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128" name="TextBox 127"/>
          <p:cNvSpPr txBox="1"/>
          <p:nvPr/>
        </p:nvSpPr>
        <p:spPr>
          <a:xfrm>
            <a:off x="1297057" y="174726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75000"/>
                    <a:lumOff val="25000"/>
                  </a:schemeClr>
                </a:solidFill>
                <a:latin typeface="微软雅黑" pitchFamily="34" charset="-122"/>
                <a:ea typeface="微软雅黑" pitchFamily="34" charset="-122"/>
              </a:rPr>
              <a:t>详写内容</a:t>
            </a:r>
            <a:r>
              <a:rPr lang="en-US" altLang="zh-CN" sz="1333" dirty="0">
                <a:solidFill>
                  <a:schemeClr val="tx1">
                    <a:lumMod val="75000"/>
                    <a:lumOff val="25000"/>
                  </a:schemeClr>
                </a:solidFill>
                <a:latin typeface="微软雅黑" pitchFamily="34" charset="-122"/>
                <a:ea typeface="微软雅黑" pitchFamily="34" charset="-122"/>
              </a:rPr>
              <a:t>……</a:t>
            </a:r>
            <a:r>
              <a:rPr lang="zh-CN" altLang="en-US" sz="1333"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129" name="TextBox 128"/>
          <p:cNvSpPr txBox="1"/>
          <p:nvPr/>
        </p:nvSpPr>
        <p:spPr>
          <a:xfrm>
            <a:off x="3121260" y="5228425"/>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75000"/>
                    <a:lumOff val="25000"/>
                  </a:schemeClr>
                </a:solidFill>
                <a:latin typeface="微软雅黑" pitchFamily="34" charset="-122"/>
                <a:ea typeface="微软雅黑" pitchFamily="34" charset="-122"/>
              </a:rPr>
              <a:t>详写内容</a:t>
            </a:r>
            <a:r>
              <a:rPr lang="en-US" altLang="zh-CN" sz="1333" dirty="0">
                <a:solidFill>
                  <a:schemeClr val="tx1">
                    <a:lumMod val="75000"/>
                    <a:lumOff val="25000"/>
                  </a:schemeClr>
                </a:solidFill>
                <a:latin typeface="微软雅黑" pitchFamily="34" charset="-122"/>
                <a:ea typeface="微软雅黑" pitchFamily="34" charset="-122"/>
              </a:rPr>
              <a:t>……</a:t>
            </a:r>
            <a:r>
              <a:rPr lang="zh-CN" altLang="en-US" sz="1333"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130" name="TextBox 129"/>
          <p:cNvSpPr txBox="1"/>
          <p:nvPr/>
        </p:nvSpPr>
        <p:spPr>
          <a:xfrm>
            <a:off x="4937677" y="174726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75000"/>
                    <a:lumOff val="25000"/>
                  </a:schemeClr>
                </a:solidFill>
                <a:latin typeface="微软雅黑" pitchFamily="34" charset="-122"/>
                <a:ea typeface="微软雅黑" pitchFamily="34" charset="-122"/>
              </a:rPr>
              <a:t>详写内容</a:t>
            </a:r>
            <a:r>
              <a:rPr lang="en-US" altLang="zh-CN" sz="1333" dirty="0">
                <a:solidFill>
                  <a:schemeClr val="tx1">
                    <a:lumMod val="75000"/>
                    <a:lumOff val="25000"/>
                  </a:schemeClr>
                </a:solidFill>
                <a:latin typeface="微软雅黑" pitchFamily="34" charset="-122"/>
                <a:ea typeface="微软雅黑" pitchFamily="34" charset="-122"/>
              </a:rPr>
              <a:t>……</a:t>
            </a:r>
            <a:r>
              <a:rPr lang="zh-CN" altLang="en-US" sz="1333"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131" name="TextBox 130"/>
          <p:cNvSpPr txBox="1"/>
          <p:nvPr/>
        </p:nvSpPr>
        <p:spPr>
          <a:xfrm>
            <a:off x="6755464" y="5228425"/>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75000"/>
                    <a:lumOff val="25000"/>
                  </a:schemeClr>
                </a:solidFill>
                <a:latin typeface="微软雅黑" pitchFamily="34" charset="-122"/>
                <a:ea typeface="微软雅黑" pitchFamily="34" charset="-122"/>
              </a:rPr>
              <a:t>详写内容</a:t>
            </a:r>
            <a:r>
              <a:rPr lang="en-US" altLang="zh-CN" sz="1333" dirty="0">
                <a:solidFill>
                  <a:schemeClr val="tx1">
                    <a:lumMod val="75000"/>
                    <a:lumOff val="25000"/>
                  </a:schemeClr>
                </a:solidFill>
                <a:latin typeface="微软雅黑" pitchFamily="34" charset="-122"/>
                <a:ea typeface="微软雅黑" pitchFamily="34" charset="-122"/>
              </a:rPr>
              <a:t>……</a:t>
            </a:r>
            <a:r>
              <a:rPr lang="zh-CN" altLang="en-US" sz="1333"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132" name="TextBox 131"/>
          <p:cNvSpPr txBox="1"/>
          <p:nvPr/>
        </p:nvSpPr>
        <p:spPr>
          <a:xfrm>
            <a:off x="8554346" y="174726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75000"/>
                    <a:lumOff val="25000"/>
                  </a:schemeClr>
                </a:solidFill>
                <a:latin typeface="微软雅黑" pitchFamily="34" charset="-122"/>
                <a:ea typeface="微软雅黑" pitchFamily="34" charset="-122"/>
              </a:rPr>
              <a:t>详写内容</a:t>
            </a:r>
            <a:r>
              <a:rPr lang="en-US" altLang="zh-CN" sz="1333" dirty="0">
                <a:solidFill>
                  <a:schemeClr val="tx1">
                    <a:lumMod val="75000"/>
                    <a:lumOff val="25000"/>
                  </a:schemeClr>
                </a:solidFill>
                <a:latin typeface="微软雅黑" pitchFamily="34" charset="-122"/>
                <a:ea typeface="微软雅黑" pitchFamily="34" charset="-122"/>
              </a:rPr>
              <a:t>……</a:t>
            </a:r>
            <a:r>
              <a:rPr lang="zh-CN" altLang="en-US" sz="1333"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27" name="文本框 26"/>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10495731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dissolve">
                                      <p:cBhvr>
                                        <p:cTn id="7" dur="500"/>
                                        <p:tgtEl>
                                          <p:spTgt spid="1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3">
                                            <p:txEl>
                                              <p:pRg st="0" end="0"/>
                                            </p:txEl>
                                          </p:spTgt>
                                        </p:tgtEl>
                                        <p:attrNameLst>
                                          <p:attrName>style.visibility</p:attrName>
                                        </p:attrNameLst>
                                      </p:cBhvr>
                                      <p:to>
                                        <p:strVal val="visible"/>
                                      </p:to>
                                    </p:set>
                                    <p:animEffect transition="in" filter="fade">
                                      <p:cBhvr>
                                        <p:cTn id="10" dur="500"/>
                                        <p:tgtEl>
                                          <p:spTgt spid="123">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128"/>
                                        </p:tgtEl>
                                        <p:attrNameLst>
                                          <p:attrName>style.visibility</p:attrName>
                                        </p:attrNameLst>
                                      </p:cBhvr>
                                      <p:to>
                                        <p:strVal val="visible"/>
                                      </p:to>
                                    </p:set>
                                    <p:animEffect transition="in" filter="strips(downRight)">
                                      <p:cBhvr>
                                        <p:cTn id="14" dur="500"/>
                                        <p:tgtEl>
                                          <p:spTgt spid="128"/>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89"/>
                                        </p:tgtEl>
                                        <p:attrNameLst>
                                          <p:attrName>style.visibility</p:attrName>
                                        </p:attrNameLst>
                                      </p:cBhvr>
                                      <p:to>
                                        <p:strVal val="visible"/>
                                      </p:to>
                                    </p:set>
                                    <p:animEffect transition="in" filter="dissolve">
                                      <p:cBhvr>
                                        <p:cTn id="18" dur="500"/>
                                        <p:tgtEl>
                                          <p:spTgt spid="8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4">
                                            <p:txEl>
                                              <p:pRg st="0" end="0"/>
                                            </p:txEl>
                                          </p:spTgt>
                                        </p:tgtEl>
                                        <p:attrNameLst>
                                          <p:attrName>style.visibility</p:attrName>
                                        </p:attrNameLst>
                                      </p:cBhvr>
                                      <p:to>
                                        <p:strVal val="visible"/>
                                      </p:to>
                                    </p:set>
                                    <p:animEffect transition="in" filter="fade">
                                      <p:cBhvr>
                                        <p:cTn id="21" dur="500"/>
                                        <p:tgtEl>
                                          <p:spTgt spid="124">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129"/>
                                        </p:tgtEl>
                                        <p:attrNameLst>
                                          <p:attrName>style.visibility</p:attrName>
                                        </p:attrNameLst>
                                      </p:cBhvr>
                                      <p:to>
                                        <p:strVal val="visible"/>
                                      </p:to>
                                    </p:set>
                                    <p:animEffect transition="in" filter="strips(downRight)">
                                      <p:cBhvr>
                                        <p:cTn id="25" dur="500"/>
                                        <p:tgtEl>
                                          <p:spTgt spid="129"/>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dissolve">
                                      <p:cBhvr>
                                        <p:cTn id="29" dur="500"/>
                                        <p:tgtEl>
                                          <p:spTgt spid="8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5">
                                            <p:txEl>
                                              <p:pRg st="0" end="0"/>
                                            </p:txEl>
                                          </p:spTgt>
                                        </p:tgtEl>
                                        <p:attrNameLst>
                                          <p:attrName>style.visibility</p:attrName>
                                        </p:attrNameLst>
                                      </p:cBhvr>
                                      <p:to>
                                        <p:strVal val="visible"/>
                                      </p:to>
                                    </p:set>
                                    <p:animEffect transition="in" filter="fade">
                                      <p:cBhvr>
                                        <p:cTn id="32" dur="500"/>
                                        <p:tgtEl>
                                          <p:spTgt spid="125">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130"/>
                                        </p:tgtEl>
                                        <p:attrNameLst>
                                          <p:attrName>style.visibility</p:attrName>
                                        </p:attrNameLst>
                                      </p:cBhvr>
                                      <p:to>
                                        <p:strVal val="visible"/>
                                      </p:to>
                                    </p:set>
                                    <p:animEffect transition="in" filter="strips(downRight)">
                                      <p:cBhvr>
                                        <p:cTn id="36" dur="500"/>
                                        <p:tgtEl>
                                          <p:spTgt spid="130"/>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17"/>
                                        </p:tgtEl>
                                        <p:attrNameLst>
                                          <p:attrName>style.visibility</p:attrName>
                                        </p:attrNameLst>
                                      </p:cBhvr>
                                      <p:to>
                                        <p:strVal val="visible"/>
                                      </p:to>
                                    </p:set>
                                    <p:animEffect transition="in" filter="dissolve">
                                      <p:cBhvr>
                                        <p:cTn id="40" dur="500"/>
                                        <p:tgtEl>
                                          <p:spTgt spid="1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6">
                                            <p:txEl>
                                              <p:pRg st="0" end="0"/>
                                            </p:txEl>
                                          </p:spTgt>
                                        </p:tgtEl>
                                        <p:attrNameLst>
                                          <p:attrName>style.visibility</p:attrName>
                                        </p:attrNameLst>
                                      </p:cBhvr>
                                      <p:to>
                                        <p:strVal val="visible"/>
                                      </p:to>
                                    </p:set>
                                    <p:animEffect transition="in" filter="fade">
                                      <p:cBhvr>
                                        <p:cTn id="43" dur="500"/>
                                        <p:tgtEl>
                                          <p:spTgt spid="126">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131"/>
                                        </p:tgtEl>
                                        <p:attrNameLst>
                                          <p:attrName>style.visibility</p:attrName>
                                        </p:attrNameLst>
                                      </p:cBhvr>
                                      <p:to>
                                        <p:strVal val="visible"/>
                                      </p:to>
                                    </p:set>
                                    <p:animEffect transition="in" filter="strips(downRight)">
                                      <p:cBhvr>
                                        <p:cTn id="47" dur="500"/>
                                        <p:tgtEl>
                                          <p:spTgt spid="131"/>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dissolve">
                                      <p:cBhvr>
                                        <p:cTn id="51" dur="500"/>
                                        <p:tgtEl>
                                          <p:spTgt spid="12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7">
                                            <p:txEl>
                                              <p:pRg st="0" end="0"/>
                                            </p:txEl>
                                          </p:spTgt>
                                        </p:tgtEl>
                                        <p:attrNameLst>
                                          <p:attrName>style.visibility</p:attrName>
                                        </p:attrNameLst>
                                      </p:cBhvr>
                                      <p:to>
                                        <p:strVal val="visible"/>
                                      </p:to>
                                    </p:set>
                                    <p:animEffect transition="in" filter="fade">
                                      <p:cBhvr>
                                        <p:cTn id="54" dur="500"/>
                                        <p:tgtEl>
                                          <p:spTgt spid="127">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132"/>
                                        </p:tgtEl>
                                        <p:attrNameLst>
                                          <p:attrName>style.visibility</p:attrName>
                                        </p:attrNameLst>
                                      </p:cBhvr>
                                      <p:to>
                                        <p:strVal val="visible"/>
                                      </p:to>
                                    </p:set>
                                    <p:animEffect transition="in" filter="strips(downRight)">
                                      <p:cBhvr>
                                        <p:cTn id="58"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build="p"/>
      <p:bldP spid="124" grpId="0" build="p"/>
      <p:bldP spid="125" grpId="0" build="p"/>
      <p:bldP spid="126" grpId="0" build="p"/>
      <p:bldP spid="127" grpId="0" build="p"/>
      <p:bldP spid="128" grpId="0"/>
      <p:bldP spid="129" grpId="0"/>
      <p:bldP spid="130" grpId="0"/>
      <p:bldP spid="131" grpId="0"/>
      <p:bldP spid="1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290726" y="1412777"/>
            <a:ext cx="2341832" cy="1561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2"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38991" y="1413176"/>
            <a:ext cx="2354760" cy="1571547"/>
          </a:xfrm>
          <a:prstGeom prst="rect">
            <a:avLst/>
          </a:prstGeom>
          <a:blipFill>
            <a:blip r:embed="rId5">
              <a:alphaModFix amt="80000"/>
            </a:blip>
            <a:stretch>
              <a:fillRect l="-119048" t="-23135" r="-108625" b="-39495"/>
            </a:stretch>
          </a:blipFill>
          <a:ln>
            <a:noFill/>
          </a:ln>
          <a:effectLst/>
          <a:extLst/>
        </p:spPr>
      </p:pic>
      <p:pic>
        <p:nvPicPr>
          <p:cNvPr id="63" name="Picture 7"/>
          <p:cNvPicPr>
            <a:picLocks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675438" y="3137359"/>
            <a:ext cx="2388932" cy="1592621"/>
          </a:xfrm>
          <a:prstGeom prst="rect">
            <a:avLst/>
          </a:prstGeom>
          <a:noFill/>
          <a:ln w="28575">
            <a:noFill/>
          </a:ln>
          <a:extLst>
            <a:ext uri="{909E8E84-426E-40DD-AFC4-6F175D3DCCD1}">
              <a14:hiddenFill xmlns:a14="http://schemas.microsoft.com/office/drawing/2010/main">
                <a:solidFill>
                  <a:srgbClr val="FFFFFF"/>
                </a:solidFill>
              </a14:hiddenFill>
            </a:ext>
          </a:extLst>
        </p:spPr>
      </p:pic>
      <p:grpSp>
        <p:nvGrpSpPr>
          <p:cNvPr id="64" name="组合 63"/>
          <p:cNvGrpSpPr/>
          <p:nvPr/>
        </p:nvGrpSpPr>
        <p:grpSpPr>
          <a:xfrm>
            <a:off x="6262541" y="3137358"/>
            <a:ext cx="2398204" cy="1591233"/>
            <a:chOff x="3946913" y="1827911"/>
            <a:chExt cx="1958168" cy="1283142"/>
          </a:xfrm>
          <a:solidFill>
            <a:schemeClr val="tx1"/>
          </a:solidFill>
        </p:grpSpPr>
        <p:sp>
          <p:nvSpPr>
            <p:cNvPr id="65" name="矩形 64"/>
            <p:cNvSpPr/>
            <p:nvPr/>
          </p:nvSpPr>
          <p:spPr>
            <a:xfrm>
              <a:off x="3946913" y="1827911"/>
              <a:ext cx="1958168" cy="1283142"/>
            </a:xfrm>
            <a:prstGeom prst="rect">
              <a:avLst/>
            </a:prstGeom>
            <a:solidFill>
              <a:schemeClr val="accent2"/>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24688">
                <a:defRPr/>
              </a:pPr>
              <a:endParaRPr lang="zh-CN" altLang="en-US" sz="2344">
                <a:solidFill>
                  <a:sysClr val="window" lastClr="FFFFFF"/>
                </a:solidFill>
                <a:latin typeface="微软雅黑" panose="020B0503020204020204" pitchFamily="34" charset="-122"/>
                <a:ea typeface="微软雅黑" panose="020B0503020204020204" pitchFamily="34" charset="-122"/>
              </a:endParaRPr>
            </a:p>
          </p:txBody>
        </p:sp>
        <p:sp>
          <p:nvSpPr>
            <p:cNvPr id="66" name="TextBox 17"/>
            <p:cNvSpPr txBox="1">
              <a:spLocks noChangeArrowheads="1"/>
            </p:cNvSpPr>
            <p:nvPr/>
          </p:nvSpPr>
          <p:spPr bwMode="auto">
            <a:xfrm flipH="1">
              <a:off x="4287376" y="2207583"/>
              <a:ext cx="1335299" cy="526877"/>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24688">
                <a:defRPr/>
              </a:pPr>
              <a:r>
                <a:rPr lang="zh-CN" altLang="en-US" sz="1823" kern="0" dirty="0">
                  <a:solidFill>
                    <a:sysClr val="window" lastClr="FFFFFF">
                      <a:lumMod val="95000"/>
                    </a:sysClr>
                  </a:solidFill>
                  <a:latin typeface="微软雅黑" panose="020B0503020204020204" pitchFamily="34" charset="-122"/>
                  <a:ea typeface="微软雅黑" panose="020B0503020204020204" pitchFamily="34" charset="-122"/>
                </a:rPr>
                <a:t>点击添加文本    </a:t>
              </a:r>
              <a:endParaRPr lang="en-US" altLang="zh-CN" sz="1823" kern="0" dirty="0">
                <a:solidFill>
                  <a:sysClr val="window" lastClr="FFFFFF">
                    <a:lumMod val="95000"/>
                  </a:sysClr>
                </a:solidFill>
                <a:latin typeface="微软雅黑" panose="020B0503020204020204" pitchFamily="34" charset="-122"/>
                <a:ea typeface="微软雅黑" panose="020B0503020204020204" pitchFamily="34" charset="-122"/>
              </a:endParaRPr>
            </a:p>
            <a:p>
              <a:pPr defTabSz="1124688">
                <a:defRPr/>
              </a:pPr>
              <a:r>
                <a:rPr lang="zh-CN" altLang="en-US" sz="1823" kern="0"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en-US" altLang="zh-CN" sz="1823"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1104078" y="3137375"/>
            <a:ext cx="2424592" cy="1591233"/>
            <a:chOff x="0" y="2095862"/>
            <a:chExt cx="1979711" cy="1283142"/>
          </a:xfrm>
          <a:solidFill>
            <a:srgbClr val="005A9E"/>
          </a:solidFill>
        </p:grpSpPr>
        <p:sp>
          <p:nvSpPr>
            <p:cNvPr id="68" name="矩形 67"/>
            <p:cNvSpPr/>
            <p:nvPr/>
          </p:nvSpPr>
          <p:spPr>
            <a:xfrm>
              <a:off x="0" y="2095862"/>
              <a:ext cx="1979711" cy="12831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25">
                <a:latin typeface="微软雅黑" panose="020B0503020204020204" pitchFamily="34" charset="-122"/>
                <a:ea typeface="微软雅黑" panose="020B0503020204020204" pitchFamily="34" charset="-122"/>
              </a:endParaRPr>
            </a:p>
          </p:txBody>
        </p:sp>
        <p:sp>
          <p:nvSpPr>
            <p:cNvPr id="69" name="TextBox 18"/>
            <p:cNvSpPr txBox="1">
              <a:spLocks noChangeArrowheads="1"/>
            </p:cNvSpPr>
            <p:nvPr/>
          </p:nvSpPr>
          <p:spPr bwMode="auto">
            <a:xfrm flipH="1">
              <a:off x="322206" y="2432023"/>
              <a:ext cx="1335298" cy="526877"/>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24688">
                <a:defRPr/>
              </a:pPr>
              <a:r>
                <a:rPr lang="zh-CN" altLang="en-US" sz="1823" kern="0" dirty="0">
                  <a:solidFill>
                    <a:sysClr val="window" lastClr="FFFFFF">
                      <a:lumMod val="95000"/>
                    </a:sysClr>
                  </a:solidFill>
                  <a:latin typeface="微软雅黑" panose="020B0503020204020204" pitchFamily="34" charset="-122"/>
                  <a:ea typeface="微软雅黑" panose="020B0503020204020204" pitchFamily="34" charset="-122"/>
                </a:rPr>
                <a:t>点击添加文本    </a:t>
              </a:r>
              <a:endParaRPr lang="en-US" altLang="zh-CN" sz="1823" kern="0" dirty="0">
                <a:solidFill>
                  <a:sysClr val="window" lastClr="FFFFFF">
                    <a:lumMod val="95000"/>
                  </a:sysClr>
                </a:solidFill>
                <a:latin typeface="微软雅黑" panose="020B0503020204020204" pitchFamily="34" charset="-122"/>
                <a:ea typeface="微软雅黑" panose="020B0503020204020204" pitchFamily="34" charset="-122"/>
              </a:endParaRPr>
            </a:p>
            <a:p>
              <a:pPr defTabSz="1124688">
                <a:defRPr/>
              </a:pPr>
              <a:r>
                <a:rPr lang="zh-CN" altLang="en-US" sz="1823" kern="0"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en-US" altLang="zh-CN" sz="1823"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3642223" y="1412776"/>
            <a:ext cx="2461027" cy="1572340"/>
            <a:chOff x="2072433" y="511758"/>
            <a:chExt cx="2009463" cy="1267904"/>
          </a:xfrm>
        </p:grpSpPr>
        <p:sp>
          <p:nvSpPr>
            <p:cNvPr id="71" name="矩形 70"/>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24688">
                <a:defRPr/>
              </a:pPr>
              <a:endParaRPr lang="zh-CN" altLang="en-US" sz="2344">
                <a:solidFill>
                  <a:sysClr val="window" lastClr="FFFFFF"/>
                </a:solidFill>
                <a:latin typeface="微软雅黑" panose="020B0503020204020204" pitchFamily="34" charset="-122"/>
                <a:ea typeface="微软雅黑" panose="020B0503020204020204" pitchFamily="34" charset="-122"/>
              </a:endParaRPr>
            </a:p>
          </p:txBody>
        </p:sp>
        <p:sp>
          <p:nvSpPr>
            <p:cNvPr id="72" name="TextBox 18"/>
            <p:cNvSpPr txBox="1">
              <a:spLocks noChangeArrowheads="1"/>
            </p:cNvSpPr>
            <p:nvPr/>
          </p:nvSpPr>
          <p:spPr bwMode="auto">
            <a:xfrm flipH="1">
              <a:off x="2409513" y="866641"/>
              <a:ext cx="1335298" cy="52687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24688">
                <a:defRPr/>
              </a:pPr>
              <a:r>
                <a:rPr lang="zh-CN" altLang="en-US" sz="1823" kern="0" dirty="0">
                  <a:solidFill>
                    <a:sysClr val="window" lastClr="FFFFFF">
                      <a:lumMod val="95000"/>
                    </a:sysClr>
                  </a:solidFill>
                  <a:latin typeface="微软雅黑" panose="020B0503020204020204" pitchFamily="34" charset="-122"/>
                  <a:ea typeface="微软雅黑" panose="020B0503020204020204" pitchFamily="34" charset="-122"/>
                </a:rPr>
                <a:t>点击添加文本    </a:t>
              </a:r>
              <a:endParaRPr lang="en-US" altLang="zh-CN" sz="1823" kern="0" dirty="0">
                <a:solidFill>
                  <a:sysClr val="window" lastClr="FFFFFF">
                    <a:lumMod val="95000"/>
                  </a:sysClr>
                </a:solidFill>
                <a:latin typeface="微软雅黑" panose="020B0503020204020204" pitchFamily="34" charset="-122"/>
                <a:ea typeface="微软雅黑" panose="020B0503020204020204" pitchFamily="34" charset="-122"/>
              </a:endParaRPr>
            </a:p>
            <a:p>
              <a:pPr defTabSz="1124688">
                <a:defRPr/>
              </a:pPr>
              <a:r>
                <a:rPr lang="zh-CN" altLang="en-US" sz="1823" kern="0"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en-US" altLang="zh-CN" sz="1823"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sp>
        <p:nvSpPr>
          <p:cNvPr id="73" name="TextBox 72"/>
          <p:cNvSpPr txBox="1"/>
          <p:nvPr/>
        </p:nvSpPr>
        <p:spPr>
          <a:xfrm>
            <a:off x="1210245" y="4982446"/>
            <a:ext cx="7637579" cy="1286007"/>
          </a:xfrm>
          <a:prstGeom prst="rect">
            <a:avLst/>
          </a:prstGeom>
          <a:noFill/>
        </p:spPr>
        <p:txBody>
          <a:bodyPr wrap="square" lIns="112472" tIns="56236" rIns="112472" bIns="56236" rtlCol="0">
            <a:spAutoFit/>
          </a:bodyPr>
          <a:lstStyle/>
          <a:p>
            <a:pPr>
              <a:lnSpc>
                <a:spcPct val="150000"/>
              </a:lnSpc>
            </a:pPr>
            <a:r>
              <a:rPr lang="zh-CN" altLang="en-US" sz="1953" b="1" dirty="0">
                <a:solidFill>
                  <a:schemeClr val="accent1"/>
                </a:solidFill>
                <a:latin typeface="微软雅黑" panose="020B0503020204020204" pitchFamily="34" charset="-122"/>
                <a:ea typeface="微软雅黑" panose="020B0503020204020204" pitchFamily="34" charset="-122"/>
              </a:rPr>
              <a:t>单击添加标题</a:t>
            </a:r>
            <a:endParaRPr lang="en-US" altLang="zh-CN" sz="1953" b="1"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563" dirty="0">
                <a:solidFill>
                  <a:schemeClr val="bg2"/>
                </a:solidFill>
                <a:latin typeface="微软雅黑" panose="020B0503020204020204" pitchFamily="34" charset="-122"/>
                <a:ea typeface="微软雅黑" panose="020B0503020204020204" pitchFamily="34" charset="-122"/>
              </a:rPr>
              <a:t>单击此处添加文本单击此处添加文本 单击此处添加文本单击此处添加文本</a:t>
            </a:r>
            <a:endParaRPr lang="en-US" altLang="zh-CN" sz="1563" dirty="0">
              <a:solidFill>
                <a:schemeClr val="bg2"/>
              </a:solidFill>
              <a:latin typeface="微软雅黑" panose="020B0503020204020204" pitchFamily="34" charset="-122"/>
              <a:ea typeface="微软雅黑" panose="020B0503020204020204" pitchFamily="34" charset="-122"/>
            </a:endParaRPr>
          </a:p>
          <a:p>
            <a:pPr>
              <a:lnSpc>
                <a:spcPct val="150000"/>
              </a:lnSpc>
            </a:pPr>
            <a:r>
              <a:rPr lang="zh-CN" altLang="en-US" sz="1563" dirty="0">
                <a:solidFill>
                  <a:schemeClr val="bg2"/>
                </a:solidFill>
                <a:latin typeface="微软雅黑" panose="020B0503020204020204" pitchFamily="34" charset="-122"/>
                <a:ea typeface="微软雅黑" panose="020B0503020204020204" pitchFamily="34" charset="-122"/>
              </a:rPr>
              <a:t>单击此处添加文本单击此处添加文本 单击此处添加文本单击此处添加文本</a:t>
            </a:r>
            <a:endParaRPr lang="en-US" altLang="zh-CN" sz="1563" dirty="0">
              <a:solidFill>
                <a:schemeClr val="bg2"/>
              </a:solidFill>
              <a:latin typeface="微软雅黑" panose="020B0503020204020204" pitchFamily="34" charset="-122"/>
              <a:ea typeface="微软雅黑" panose="020B0503020204020204" pitchFamily="34" charset="-122"/>
            </a:endParaRPr>
          </a:p>
        </p:txBody>
      </p:sp>
      <p:sp>
        <p:nvSpPr>
          <p:cNvPr id="17" name="矩形 16"/>
          <p:cNvSpPr/>
          <p:nvPr/>
        </p:nvSpPr>
        <p:spPr>
          <a:xfrm>
            <a:off x="8786008" y="1437885"/>
            <a:ext cx="2398204" cy="3305563"/>
          </a:xfrm>
          <a:prstGeom prst="rect">
            <a:avLst/>
          </a:prstGeom>
          <a:blipFill>
            <a:blip r:embed="rId7">
              <a:alphaModFix amt="80000"/>
            </a:blip>
            <a:stretch>
              <a:fillRect l="-119048" t="-23135" r="-108625" b="-39495"/>
            </a:stretch>
          </a:bli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24688">
              <a:defRPr/>
            </a:pPr>
            <a:endParaRPr lang="zh-CN" altLang="en-US" sz="2344">
              <a:solidFill>
                <a:sysClr val="window" lastClr="FFFFFF"/>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12509317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 calcmode="lin" valueType="num">
                                      <p:cBhvr>
                                        <p:cTn id="9" dur="500" fill="hold"/>
                                        <p:tgtEl>
                                          <p:spTgt spid="62"/>
                                        </p:tgtEl>
                                        <p:attrNameLst>
                                          <p:attrName>ppt_x</p:attrName>
                                        </p:attrNameLst>
                                      </p:cBhvr>
                                      <p:tavLst>
                                        <p:tav tm="0">
                                          <p:val>
                                            <p:fltVal val="0.5"/>
                                          </p:val>
                                        </p:tav>
                                        <p:tav tm="100000">
                                          <p:val>
                                            <p:strVal val="#ppt_x"/>
                                          </p:val>
                                        </p:tav>
                                      </p:tavLst>
                                    </p:anim>
                                    <p:anim calcmode="lin" valueType="num">
                                      <p:cBhvr>
                                        <p:cTn id="10" dur="500" fill="hold"/>
                                        <p:tgtEl>
                                          <p:spTgt spid="62"/>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 calcmode="lin" valueType="num">
                                      <p:cBhvr>
                                        <p:cTn id="15" dur="500" fill="hold"/>
                                        <p:tgtEl>
                                          <p:spTgt spid="67"/>
                                        </p:tgtEl>
                                        <p:attrNameLst>
                                          <p:attrName>ppt_x</p:attrName>
                                        </p:attrNameLst>
                                      </p:cBhvr>
                                      <p:tavLst>
                                        <p:tav tm="0">
                                          <p:val>
                                            <p:fltVal val="0.5"/>
                                          </p:val>
                                        </p:tav>
                                        <p:tav tm="100000">
                                          <p:val>
                                            <p:strVal val="#ppt_x"/>
                                          </p:val>
                                        </p:tav>
                                      </p:tavLst>
                                    </p:anim>
                                    <p:anim calcmode="lin" valueType="num">
                                      <p:cBhvr>
                                        <p:cTn id="16" dur="500" fill="hold"/>
                                        <p:tgtEl>
                                          <p:spTgt spid="6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 calcmode="lin" valueType="num">
                                      <p:cBhvr>
                                        <p:cTn id="21" dur="500" fill="hold"/>
                                        <p:tgtEl>
                                          <p:spTgt spid="63"/>
                                        </p:tgtEl>
                                        <p:attrNameLst>
                                          <p:attrName>ppt_x</p:attrName>
                                        </p:attrNameLst>
                                      </p:cBhvr>
                                      <p:tavLst>
                                        <p:tav tm="0">
                                          <p:val>
                                            <p:fltVal val="0.5"/>
                                          </p:val>
                                        </p:tav>
                                        <p:tav tm="100000">
                                          <p:val>
                                            <p:strVal val="#ppt_x"/>
                                          </p:val>
                                        </p:tav>
                                      </p:tavLst>
                                    </p:anim>
                                    <p:anim calcmode="lin" valueType="num">
                                      <p:cBhvr>
                                        <p:cTn id="22" dur="500" fill="hold"/>
                                        <p:tgtEl>
                                          <p:spTgt spid="63"/>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70"/>
                                        </p:tgtEl>
                                        <p:attrNameLst>
                                          <p:attrName>style.visibility</p:attrName>
                                        </p:attrNameLst>
                                      </p:cBhvr>
                                      <p:to>
                                        <p:strVal val="visible"/>
                                      </p:to>
                                    </p:set>
                                    <p:anim calcmode="lin" valueType="num">
                                      <p:cBhvr>
                                        <p:cTn id="25" dur="500" fill="hold"/>
                                        <p:tgtEl>
                                          <p:spTgt spid="70"/>
                                        </p:tgtEl>
                                        <p:attrNameLst>
                                          <p:attrName>ppt_w</p:attrName>
                                        </p:attrNameLst>
                                      </p:cBhvr>
                                      <p:tavLst>
                                        <p:tav tm="0">
                                          <p:val>
                                            <p:fltVal val="0"/>
                                          </p:val>
                                        </p:tav>
                                        <p:tav tm="100000">
                                          <p:val>
                                            <p:strVal val="#ppt_w"/>
                                          </p:val>
                                        </p:tav>
                                      </p:tavLst>
                                    </p:anim>
                                    <p:anim calcmode="lin" valueType="num">
                                      <p:cBhvr>
                                        <p:cTn id="26" dur="500" fill="hold"/>
                                        <p:tgtEl>
                                          <p:spTgt spid="70"/>
                                        </p:tgtEl>
                                        <p:attrNameLst>
                                          <p:attrName>ppt_h</p:attrName>
                                        </p:attrNameLst>
                                      </p:cBhvr>
                                      <p:tavLst>
                                        <p:tav tm="0">
                                          <p:val>
                                            <p:fltVal val="0"/>
                                          </p:val>
                                        </p:tav>
                                        <p:tav tm="100000">
                                          <p:val>
                                            <p:strVal val="#ppt_h"/>
                                          </p:val>
                                        </p:tav>
                                      </p:tavLst>
                                    </p:anim>
                                    <p:anim calcmode="lin" valueType="num">
                                      <p:cBhvr>
                                        <p:cTn id="27" dur="500" fill="hold"/>
                                        <p:tgtEl>
                                          <p:spTgt spid="70"/>
                                        </p:tgtEl>
                                        <p:attrNameLst>
                                          <p:attrName>ppt_x</p:attrName>
                                        </p:attrNameLst>
                                      </p:cBhvr>
                                      <p:tavLst>
                                        <p:tav tm="0">
                                          <p:val>
                                            <p:fltVal val="0.5"/>
                                          </p:val>
                                        </p:tav>
                                        <p:tav tm="100000">
                                          <p:val>
                                            <p:strVal val="#ppt_x"/>
                                          </p:val>
                                        </p:tav>
                                      </p:tavLst>
                                    </p:anim>
                                    <p:anim calcmode="lin" valueType="num">
                                      <p:cBhvr>
                                        <p:cTn id="28" dur="500" fill="hold"/>
                                        <p:tgtEl>
                                          <p:spTgt spid="70"/>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5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 calcmode="lin" valueType="num">
                                      <p:cBhvr>
                                        <p:cTn id="33" dur="500" fill="hold"/>
                                        <p:tgtEl>
                                          <p:spTgt spid="61"/>
                                        </p:tgtEl>
                                        <p:attrNameLst>
                                          <p:attrName>ppt_x</p:attrName>
                                        </p:attrNameLst>
                                      </p:cBhvr>
                                      <p:tavLst>
                                        <p:tav tm="0">
                                          <p:val>
                                            <p:fltVal val="0.5"/>
                                          </p:val>
                                        </p:tav>
                                        <p:tav tm="100000">
                                          <p:val>
                                            <p:strVal val="#ppt_x"/>
                                          </p:val>
                                        </p:tav>
                                      </p:tavLst>
                                    </p:anim>
                                    <p:anim calcmode="lin" valueType="num">
                                      <p:cBhvr>
                                        <p:cTn id="34" dur="500" fill="hold"/>
                                        <p:tgtEl>
                                          <p:spTgt spid="6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100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 calcmode="lin" valueType="num">
                                      <p:cBhvr>
                                        <p:cTn id="39" dur="500" fill="hold"/>
                                        <p:tgtEl>
                                          <p:spTgt spid="64"/>
                                        </p:tgtEl>
                                        <p:attrNameLst>
                                          <p:attrName>ppt_x</p:attrName>
                                        </p:attrNameLst>
                                      </p:cBhvr>
                                      <p:tavLst>
                                        <p:tav tm="0">
                                          <p:val>
                                            <p:fltVal val="0.5"/>
                                          </p:val>
                                        </p:tav>
                                        <p:tav tm="100000">
                                          <p:val>
                                            <p:strVal val="#ppt_x"/>
                                          </p:val>
                                        </p:tav>
                                      </p:tavLst>
                                    </p:anim>
                                    <p:anim calcmode="lin" valueType="num">
                                      <p:cBhvr>
                                        <p:cTn id="40" dur="500" fill="hold"/>
                                        <p:tgtEl>
                                          <p:spTgt spid="64"/>
                                        </p:tgtEl>
                                        <p:attrNameLst>
                                          <p:attrName>ppt_y</p:attrName>
                                        </p:attrNameLst>
                                      </p:cBhvr>
                                      <p:tavLst>
                                        <p:tav tm="0">
                                          <p:val>
                                            <p:fltVal val="0.5"/>
                                          </p:val>
                                        </p:tav>
                                        <p:tav tm="100000">
                                          <p:val>
                                            <p:strVal val="#ppt_y"/>
                                          </p:val>
                                        </p:tav>
                                      </p:tavLst>
                                    </p:anim>
                                  </p:childTnLst>
                                </p:cTn>
                              </p:par>
                            </p:childTnLst>
                          </p:cTn>
                        </p:par>
                        <p:par>
                          <p:cTn id="41" fill="hold">
                            <p:stCondLst>
                              <p:cond delay="1500"/>
                            </p:stCondLst>
                            <p:childTnLst>
                              <p:par>
                                <p:cTn id="42" presetID="14" presetClass="entr" presetSubtype="5"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randombar(vertical)">
                                      <p:cBhvr>
                                        <p:cTn id="44" dur="500"/>
                                        <p:tgtEl>
                                          <p:spTgt spid="17"/>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left)">
                                      <p:cBhvr>
                                        <p:cTn id="48" dur="7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菱形 2"/>
          <p:cNvSpPr/>
          <p:nvPr/>
        </p:nvSpPr>
        <p:spPr>
          <a:xfrm>
            <a:off x="4878388" y="1796821"/>
            <a:ext cx="2719917" cy="2722033"/>
          </a:xfrm>
          <a:prstGeom prst="diamond">
            <a:avLst/>
          </a:prstGeom>
          <a:solidFill>
            <a:schemeClr val="accent3"/>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4" name="菱形 3"/>
          <p:cNvSpPr/>
          <p:nvPr/>
        </p:nvSpPr>
        <p:spPr>
          <a:xfrm>
            <a:off x="717021" y="2247669"/>
            <a:ext cx="1822451" cy="1820333"/>
          </a:xfrm>
          <a:prstGeom prst="diamond">
            <a:avLst/>
          </a:prstGeom>
          <a:solidFill>
            <a:schemeClr val="accent3"/>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5" name="菱形 4"/>
          <p:cNvSpPr/>
          <p:nvPr/>
        </p:nvSpPr>
        <p:spPr>
          <a:xfrm>
            <a:off x="2727855" y="2247669"/>
            <a:ext cx="1820333" cy="1820333"/>
          </a:xfrm>
          <a:prstGeom prst="diamond">
            <a:avLst/>
          </a:prstGeom>
          <a:solidFill>
            <a:schemeClr val="accent2"/>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6" name="菱形 5"/>
          <p:cNvSpPr/>
          <p:nvPr/>
        </p:nvSpPr>
        <p:spPr>
          <a:xfrm>
            <a:off x="7646988" y="2247669"/>
            <a:ext cx="1820333" cy="1820333"/>
          </a:xfrm>
          <a:prstGeom prst="diamond">
            <a:avLst/>
          </a:prstGeom>
          <a:solidFill>
            <a:schemeClr val="accent2"/>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菱形 6"/>
          <p:cNvSpPr/>
          <p:nvPr/>
        </p:nvSpPr>
        <p:spPr>
          <a:xfrm>
            <a:off x="9655706" y="2247669"/>
            <a:ext cx="1822449" cy="1820333"/>
          </a:xfrm>
          <a:prstGeom prst="diamond">
            <a:avLst/>
          </a:prstGeom>
          <a:solidFill>
            <a:schemeClr val="accent3"/>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菱形 7"/>
          <p:cNvSpPr/>
          <p:nvPr/>
        </p:nvSpPr>
        <p:spPr>
          <a:xfrm>
            <a:off x="2285472" y="3375853"/>
            <a:ext cx="694267" cy="692149"/>
          </a:xfrm>
          <a:prstGeom prst="diamond">
            <a:avLst/>
          </a:prstGeom>
          <a:solidFill>
            <a:schemeClr val="accent3"/>
          </a:solidFill>
          <a:ln w="12700" cap="flat" cmpd="sng" algn="ctr">
            <a:noFill/>
            <a:prstDash val="solid"/>
            <a:miter lim="800000"/>
          </a:ln>
          <a:effectLst/>
        </p:spPr>
        <p:txBody>
          <a:bodyPr anchor="ctr"/>
          <a:lstStyle/>
          <a:p>
            <a:pPr algn="ctr">
              <a:defRPr/>
            </a:pPr>
            <a:endParaRPr lang="zh-CN" altLang="en-US" sz="2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菱形 8"/>
          <p:cNvSpPr/>
          <p:nvPr/>
        </p:nvSpPr>
        <p:spPr>
          <a:xfrm>
            <a:off x="4275139" y="2247669"/>
            <a:ext cx="694267" cy="694267"/>
          </a:xfrm>
          <a:prstGeom prst="diamond">
            <a:avLst/>
          </a:prstGeom>
          <a:solidFill>
            <a:schemeClr val="accent2"/>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菱形 9"/>
          <p:cNvSpPr/>
          <p:nvPr/>
        </p:nvSpPr>
        <p:spPr>
          <a:xfrm>
            <a:off x="7210955" y="3371620"/>
            <a:ext cx="694267" cy="692149"/>
          </a:xfrm>
          <a:prstGeom prst="diamond">
            <a:avLst/>
          </a:prstGeom>
          <a:solidFill>
            <a:schemeClr val="accent3"/>
          </a:solidFill>
          <a:ln w="12700" cap="flat" cmpd="sng" algn="ctr">
            <a:noFill/>
            <a:prstDash val="solid"/>
            <a:miter lim="800000"/>
          </a:ln>
          <a:effectLst/>
        </p:spPr>
        <p:txBody>
          <a:bodyPr anchor="ctr"/>
          <a:lstStyle/>
          <a:p>
            <a:pPr algn="ctr">
              <a:defRPr/>
            </a:pPr>
            <a:endParaRPr lang="zh-CN" altLang="en-US" sz="2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菱形 10"/>
          <p:cNvSpPr/>
          <p:nvPr/>
        </p:nvSpPr>
        <p:spPr>
          <a:xfrm>
            <a:off x="9215439" y="2268836"/>
            <a:ext cx="694267" cy="694267"/>
          </a:xfrm>
          <a:prstGeom prst="diamond">
            <a:avLst/>
          </a:prstGeom>
          <a:solidFill>
            <a:schemeClr val="accent2"/>
          </a:solidFill>
          <a:ln w="12700" cap="flat" cmpd="sng" algn="ctr">
            <a:noFill/>
            <a:prstDash val="solid"/>
            <a:miter lim="800000"/>
          </a:ln>
          <a:effectLst/>
        </p:spPr>
        <p:txBody>
          <a:bodyPr anchor="ctr"/>
          <a:lstStyle/>
          <a:p>
            <a:pPr algn="ctr">
              <a:defRPr/>
            </a:pPr>
            <a:endParaRPr lang="zh-CN" altLang="en-US" sz="24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12" name="KSO_Shape"/>
          <p:cNvSpPr>
            <a:spLocks/>
          </p:cNvSpPr>
          <p:nvPr/>
        </p:nvSpPr>
        <p:spPr bwMode="auto">
          <a:xfrm>
            <a:off x="1290638" y="2759903"/>
            <a:ext cx="787400" cy="713317"/>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kern="0">
              <a:solidFill>
                <a:schemeClr val="bg1">
                  <a:lumMod val="65000"/>
                </a:schemeClr>
              </a:solidFill>
              <a:ea typeface="微软雅黑" panose="020B0503020204020204" pitchFamily="34" charset="-122"/>
            </a:endParaRPr>
          </a:p>
        </p:txBody>
      </p:sp>
      <p:sp>
        <p:nvSpPr>
          <p:cNvPr id="13" name="KSO_Shape"/>
          <p:cNvSpPr>
            <a:spLocks/>
          </p:cNvSpPr>
          <p:nvPr/>
        </p:nvSpPr>
        <p:spPr bwMode="auto">
          <a:xfrm>
            <a:off x="3381906" y="2808586"/>
            <a:ext cx="512233" cy="69850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kern="0">
              <a:solidFill>
                <a:schemeClr val="bg1">
                  <a:lumMod val="65000"/>
                </a:schemeClr>
              </a:solidFill>
              <a:ea typeface="微软雅黑" panose="020B0503020204020204" pitchFamily="34" charset="-122"/>
            </a:endParaRPr>
          </a:p>
        </p:txBody>
      </p:sp>
      <p:sp>
        <p:nvSpPr>
          <p:cNvPr id="14" name="KSO_Shape"/>
          <p:cNvSpPr>
            <a:spLocks/>
          </p:cNvSpPr>
          <p:nvPr/>
        </p:nvSpPr>
        <p:spPr bwMode="auto">
          <a:xfrm>
            <a:off x="5689073" y="2749321"/>
            <a:ext cx="817033" cy="817033"/>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kern="0">
              <a:solidFill>
                <a:schemeClr val="bg1">
                  <a:lumMod val="65000"/>
                </a:schemeClr>
              </a:solidFill>
              <a:ea typeface="微软雅黑" panose="020B0503020204020204" pitchFamily="34" charset="-122"/>
            </a:endParaRPr>
          </a:p>
        </p:txBody>
      </p:sp>
      <p:sp>
        <p:nvSpPr>
          <p:cNvPr id="15" name="KSO_Shape"/>
          <p:cNvSpPr>
            <a:spLocks/>
          </p:cNvSpPr>
          <p:nvPr/>
        </p:nvSpPr>
        <p:spPr bwMode="auto">
          <a:xfrm>
            <a:off x="8275640" y="2874201"/>
            <a:ext cx="563033" cy="569384"/>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kern="0">
              <a:solidFill>
                <a:schemeClr val="bg1">
                  <a:lumMod val="65000"/>
                </a:schemeClr>
              </a:solidFill>
              <a:ea typeface="微软雅黑" panose="020B0503020204020204" pitchFamily="34" charset="-122"/>
            </a:endParaRPr>
          </a:p>
        </p:txBody>
      </p:sp>
      <p:sp>
        <p:nvSpPr>
          <p:cNvPr id="16" name="KSO_Shape"/>
          <p:cNvSpPr/>
          <p:nvPr/>
        </p:nvSpPr>
        <p:spPr>
          <a:xfrm>
            <a:off x="10290706" y="2895369"/>
            <a:ext cx="550333" cy="527051"/>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a:defRPr/>
            </a:pPr>
            <a:endParaRPr lang="zh-CN" altLang="en-US" sz="2400" kern="0">
              <a:solidFill>
                <a:schemeClr val="bg1">
                  <a:lumMod val="65000"/>
                </a:schemeClr>
              </a:solidFill>
              <a:latin typeface="Calibri"/>
              <a:ea typeface="微软雅黑" panose="020B0503020204020204" pitchFamily="34" charset="-122"/>
            </a:endParaRPr>
          </a:p>
        </p:txBody>
      </p:sp>
      <p:sp>
        <p:nvSpPr>
          <p:cNvPr id="17" name="文本框 8"/>
          <p:cNvSpPr txBox="1"/>
          <p:nvPr/>
        </p:nvSpPr>
        <p:spPr>
          <a:xfrm>
            <a:off x="812156" y="4278082"/>
            <a:ext cx="1632180" cy="70769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18" name="文本框 8"/>
          <p:cNvSpPr txBox="1"/>
          <p:nvPr/>
        </p:nvSpPr>
        <p:spPr>
          <a:xfrm>
            <a:off x="2832866" y="4266793"/>
            <a:ext cx="1632180" cy="70769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19" name="文本框 8"/>
          <p:cNvSpPr txBox="1"/>
          <p:nvPr/>
        </p:nvSpPr>
        <p:spPr>
          <a:xfrm>
            <a:off x="5372866" y="4571593"/>
            <a:ext cx="1632180" cy="70769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20" name="文本框 8"/>
          <p:cNvSpPr txBox="1"/>
          <p:nvPr/>
        </p:nvSpPr>
        <p:spPr>
          <a:xfrm>
            <a:off x="7766112" y="4266793"/>
            <a:ext cx="1632180" cy="70769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21" name="文本框 8"/>
          <p:cNvSpPr txBox="1"/>
          <p:nvPr/>
        </p:nvSpPr>
        <p:spPr>
          <a:xfrm>
            <a:off x="9741668" y="4278082"/>
            <a:ext cx="1632180" cy="70769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a:p>
            <a:r>
              <a:rPr lang="zh-CN" altLang="en-US" sz="1333" dirty="0">
                <a:solidFill>
                  <a:schemeClr val="tx1">
                    <a:lumMod val="75000"/>
                    <a:lumOff val="25000"/>
                  </a:schemeClr>
                </a:solidFill>
                <a:latin typeface="微软雅黑" pitchFamily="34" charset="-122"/>
                <a:ea typeface="微软雅黑" pitchFamily="34" charset="-122"/>
              </a:rPr>
              <a:t>在此输入你的文字</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22" name="文本框 21"/>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19319281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1500"/>
                            </p:stCondLst>
                            <p:childTnLst>
                              <p:par>
                                <p:cTn id="29" presetID="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2000"/>
                            </p:stCondLst>
                            <p:childTnLst>
                              <p:par>
                                <p:cTn id="38" presetID="1"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2500"/>
                            </p:stCondLst>
                            <p:childTnLst>
                              <p:par>
                                <p:cTn id="47" presetID="1"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Effect transition="in" filter="fade">
                                      <p:cBhvr>
                                        <p:cTn id="66" dur="500"/>
                                        <p:tgtEl>
                                          <p:spTgt spid="19"/>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ppt_w</p:attrName>
                                        </p:attrNameLst>
                                      </p:cBhvr>
                                      <p:tavLst>
                                        <p:tav tm="0">
                                          <p:val>
                                            <p:fltVal val="0"/>
                                          </p:val>
                                        </p:tav>
                                        <p:tav tm="100000">
                                          <p:val>
                                            <p:strVal val="#ppt_w"/>
                                          </p:val>
                                        </p:tav>
                                      </p:tavLst>
                                    </p:anim>
                                    <p:anim calcmode="lin" valueType="num">
                                      <p:cBhvr>
                                        <p:cTn id="71" dur="500" fill="hold"/>
                                        <p:tgtEl>
                                          <p:spTgt spid="20"/>
                                        </p:tgtEl>
                                        <p:attrNameLst>
                                          <p:attrName>ppt_h</p:attrName>
                                        </p:attrNameLst>
                                      </p:cBhvr>
                                      <p:tavLst>
                                        <p:tav tm="0">
                                          <p:val>
                                            <p:fltVal val="0"/>
                                          </p:val>
                                        </p:tav>
                                        <p:tav tm="100000">
                                          <p:val>
                                            <p:strVal val="#ppt_h"/>
                                          </p:val>
                                        </p:tav>
                                      </p:tavLst>
                                    </p:anim>
                                    <p:animEffect transition="in" filter="fade">
                                      <p:cBhvr>
                                        <p:cTn id="72" dur="500"/>
                                        <p:tgtEl>
                                          <p:spTgt spid="20"/>
                                        </p:tgtEl>
                                      </p:cBhvr>
                                    </p:animEffect>
                                  </p:childTnLst>
                                </p:cTn>
                              </p:par>
                            </p:childTnLst>
                          </p:cTn>
                        </p:par>
                        <p:par>
                          <p:cTn id="73" fill="hold">
                            <p:stCondLst>
                              <p:cond delay="4500"/>
                            </p:stCondLst>
                            <p:childTnLst>
                              <p:par>
                                <p:cTn id="74" presetID="53" presetClass="entr" presetSubtype="16"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500" fill="hold"/>
                                        <p:tgtEl>
                                          <p:spTgt spid="21"/>
                                        </p:tgtEl>
                                        <p:attrNameLst>
                                          <p:attrName>ppt_w</p:attrName>
                                        </p:attrNameLst>
                                      </p:cBhvr>
                                      <p:tavLst>
                                        <p:tav tm="0">
                                          <p:val>
                                            <p:fltVal val="0"/>
                                          </p:val>
                                        </p:tav>
                                        <p:tav tm="100000">
                                          <p:val>
                                            <p:strVal val="#ppt_w"/>
                                          </p:val>
                                        </p:tav>
                                      </p:tavLst>
                                    </p:anim>
                                    <p:anim calcmode="lin" valueType="num">
                                      <p:cBhvr>
                                        <p:cTn id="77" dur="500" fill="hold"/>
                                        <p:tgtEl>
                                          <p:spTgt spid="21"/>
                                        </p:tgtEl>
                                        <p:attrNameLst>
                                          <p:attrName>ppt_h</p:attrName>
                                        </p:attrNameLst>
                                      </p:cBhvr>
                                      <p:tavLst>
                                        <p:tav tm="0">
                                          <p:val>
                                            <p:fltVal val="0"/>
                                          </p:val>
                                        </p:tav>
                                        <p:tav tm="100000">
                                          <p:val>
                                            <p:strVal val="#ppt_h"/>
                                          </p:val>
                                        </p:tav>
                                      </p:tavLst>
                                    </p:anim>
                                    <p:animEffect transition="in" filter="fade">
                                      <p:cBhvr>
                                        <p:cTn id="78" dur="500"/>
                                        <p:tgtEl>
                                          <p:spTgt spid="21"/>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fade">
                                      <p:cBhvr>
                                        <p:cTn id="82" dur="500"/>
                                        <p:tgtEl>
                                          <p:spTgt spid="8"/>
                                        </p:tgtEl>
                                      </p:cBhvr>
                                    </p:animEffect>
                                  </p:childTnLst>
                                </p:cTn>
                              </p:par>
                            </p:childTnLst>
                          </p:cTn>
                        </p:par>
                        <p:par>
                          <p:cTn id="83" fill="hold">
                            <p:stCondLst>
                              <p:cond delay="5500"/>
                            </p:stCondLst>
                            <p:childTnLst>
                              <p:par>
                                <p:cTn id="84" presetID="10" presetClass="entr" presetSubtype="0" fill="hold" grpId="0" nodeType="after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500"/>
                                        <p:tgtEl>
                                          <p:spTgt spid="9"/>
                                        </p:tgtEl>
                                      </p:cBhvr>
                                    </p:animEffect>
                                  </p:childTnLst>
                                </p:cTn>
                              </p:par>
                            </p:childTnLst>
                          </p:cTn>
                        </p:par>
                        <p:par>
                          <p:cTn id="87" fill="hold">
                            <p:stCondLst>
                              <p:cond delay="6000"/>
                            </p:stCondLst>
                            <p:childTnLst>
                              <p:par>
                                <p:cTn id="88" presetID="10" presetClass="entr" presetSubtype="0"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fade">
                                      <p:cBhvr>
                                        <p:cTn id="90" dur="500"/>
                                        <p:tgtEl>
                                          <p:spTgt spid="10"/>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fade">
                                      <p:cBhvr>
                                        <p:cTn id="9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49879" y="4111200"/>
            <a:ext cx="3890809" cy="646331"/>
          </a:xfrm>
          <a:prstGeom prst="rect">
            <a:avLst/>
          </a:prstGeom>
          <a:noFill/>
        </p:spPr>
        <p:txBody>
          <a:bodyPr wrap="none" rtlCol="0">
            <a:spAutoFit/>
          </a:bodyPr>
          <a:lstStyle/>
          <a:p>
            <a:pPr algn="ctr">
              <a:defRPr/>
            </a:pPr>
            <a:r>
              <a:rPr lang="zh-CN" altLang="en-US" sz="3600" b="1" dirty="0">
                <a:solidFill>
                  <a:srgbClr val="C00000"/>
                </a:solidFill>
                <a:latin typeface="张海山锐线体简" panose="02000000000000000000" pitchFamily="2" charset="-122"/>
                <a:ea typeface="张海山锐线体简" panose="02000000000000000000" pitchFamily="2" charset="-122"/>
                <a:cs typeface="+mn-ea"/>
                <a:sym typeface="+mn-lt"/>
              </a:rPr>
              <a:t>单击添加您的标题</a:t>
            </a:r>
          </a:p>
        </p:txBody>
      </p:sp>
      <p:sp>
        <p:nvSpPr>
          <p:cNvPr id="13" name="文本框 12"/>
          <p:cNvSpPr txBox="1"/>
          <p:nvPr/>
        </p:nvSpPr>
        <p:spPr>
          <a:xfrm>
            <a:off x="5287847" y="3215063"/>
            <a:ext cx="1856598" cy="646331"/>
          </a:xfrm>
          <a:prstGeom prst="rect">
            <a:avLst/>
          </a:prstGeom>
          <a:noFill/>
          <a:effectLst>
            <a:reflection stA="62000" endPos="54000" dir="5400000" sy="-100000" algn="bl" rotWithShape="0"/>
          </a:effectLst>
        </p:spPr>
        <p:txBody>
          <a:bodyPr wrap="none" rtlCol="0">
            <a:spAutoFit/>
          </a:bodyPr>
          <a:lstStyle/>
          <a:p>
            <a:pPr algn="ctr"/>
            <a:r>
              <a:rPr lang="en-US" altLang="zh-CN" sz="3600" b="1" i="1" dirty="0">
                <a:solidFill>
                  <a:schemeClr val="accent1"/>
                </a:solidFill>
                <a:effectLst>
                  <a:outerShdw blurRad="38100" dist="38100" dir="2700000" algn="tl">
                    <a:srgbClr val="000000">
                      <a:alpha val="43137"/>
                    </a:srgbClr>
                  </a:outerShdw>
                </a:effectLst>
                <a:latin typeface="张海山锐线体简" panose="02000000000000000000" pitchFamily="2" charset="-122"/>
                <a:ea typeface="张海山锐线体简" panose="02000000000000000000" pitchFamily="2" charset="-122"/>
              </a:rPr>
              <a:t>PART 03</a:t>
            </a:r>
            <a:endParaRPr lang="zh-CN" altLang="en-US" sz="3600" b="1" i="1" dirty="0">
              <a:solidFill>
                <a:schemeClr val="accent1"/>
              </a:solidFill>
              <a:effectLst>
                <a:outerShdw blurRad="38100" dist="38100" dir="2700000" algn="tl">
                  <a:srgbClr val="000000">
                    <a:alpha val="43137"/>
                  </a:srgbClr>
                </a:outerShdw>
              </a:effectLst>
              <a:latin typeface="张海山锐线体简" panose="02000000000000000000" pitchFamily="2" charset="-122"/>
              <a:ea typeface="张海山锐线体简" panose="02000000000000000000" pitchFamily="2" charset="-122"/>
            </a:endParaRP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667" t="41874" r="6111" b="9237"/>
          <a:stretch/>
        </p:blipFill>
        <p:spPr>
          <a:xfrm>
            <a:off x="3544887" y="969484"/>
            <a:ext cx="4495800" cy="2383316"/>
          </a:xfrm>
          <a:prstGeom prst="rect">
            <a:avLst/>
          </a:prstGeom>
        </p:spPr>
      </p:pic>
    </p:spTree>
    <p:extLst>
      <p:ext uri="{BB962C8B-B14F-4D97-AF65-F5344CB8AC3E}">
        <p14:creationId xmlns:p14="http://schemas.microsoft.com/office/powerpoint/2010/main" val="36343536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2" presetClass="entr" presetSubtype="2"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270289" y="1600391"/>
            <a:ext cx="2382707" cy="1547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2"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04079" y="1575284"/>
            <a:ext cx="2371103" cy="1572339"/>
          </a:xfrm>
          <a:prstGeom prst="rect">
            <a:avLst/>
          </a:prstGeom>
          <a:blipFill>
            <a:blip r:embed="rId5">
              <a:alphaModFix amt="80000"/>
            </a:blip>
            <a:stretch>
              <a:fillRect l="-119048" t="-23135" r="-108625" b="-39495"/>
            </a:stretch>
          </a:blipFill>
          <a:ln>
            <a:noFill/>
          </a:ln>
          <a:effectLst/>
          <a:extLst/>
        </p:spPr>
      </p:pic>
      <p:pic>
        <p:nvPicPr>
          <p:cNvPr id="63" name="Picture 7"/>
          <p:cNvPicPr>
            <a:picLocks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678111" y="3299866"/>
            <a:ext cx="2389248" cy="1591233"/>
          </a:xfrm>
          <a:prstGeom prst="rect">
            <a:avLst/>
          </a:prstGeom>
          <a:noFill/>
          <a:ln w="28575">
            <a:noFill/>
          </a:ln>
          <a:extLst>
            <a:ext uri="{909E8E84-426E-40DD-AFC4-6F175D3DCCD1}">
              <a14:hiddenFill xmlns:a14="http://schemas.microsoft.com/office/drawing/2010/main">
                <a:solidFill>
                  <a:srgbClr val="FFFFFF"/>
                </a:solidFill>
              </a14:hiddenFill>
            </a:ext>
          </a:extLst>
        </p:spPr>
      </p:pic>
      <p:grpSp>
        <p:nvGrpSpPr>
          <p:cNvPr id="64" name="组合 63"/>
          <p:cNvGrpSpPr/>
          <p:nvPr/>
        </p:nvGrpSpPr>
        <p:grpSpPr>
          <a:xfrm>
            <a:off x="6262541" y="3299865"/>
            <a:ext cx="2398204" cy="1591233"/>
            <a:chOff x="3946913" y="1827911"/>
            <a:chExt cx="1958168" cy="1283142"/>
          </a:xfrm>
          <a:solidFill>
            <a:schemeClr val="tx1"/>
          </a:solidFill>
        </p:grpSpPr>
        <p:sp>
          <p:nvSpPr>
            <p:cNvPr id="65" name="矩形 64"/>
            <p:cNvSpPr/>
            <p:nvPr/>
          </p:nvSpPr>
          <p:spPr>
            <a:xfrm>
              <a:off x="3946913" y="1827911"/>
              <a:ext cx="1958168" cy="1283142"/>
            </a:xfrm>
            <a:prstGeom prst="rect">
              <a:avLst/>
            </a:prstGeom>
            <a:solidFill>
              <a:schemeClr val="accent2"/>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24688">
                <a:defRPr/>
              </a:pPr>
              <a:endParaRPr lang="zh-CN" altLang="en-US" sz="2344">
                <a:solidFill>
                  <a:sysClr val="window" lastClr="FFFFFF"/>
                </a:solidFill>
                <a:latin typeface="微软雅黑" panose="020B0503020204020204" pitchFamily="34" charset="-122"/>
                <a:ea typeface="微软雅黑" panose="020B0503020204020204" pitchFamily="34" charset="-122"/>
              </a:endParaRPr>
            </a:p>
          </p:txBody>
        </p:sp>
        <p:sp>
          <p:nvSpPr>
            <p:cNvPr id="66" name="TextBox 17"/>
            <p:cNvSpPr txBox="1">
              <a:spLocks noChangeArrowheads="1"/>
            </p:cNvSpPr>
            <p:nvPr/>
          </p:nvSpPr>
          <p:spPr bwMode="auto">
            <a:xfrm flipH="1">
              <a:off x="4287376" y="2207583"/>
              <a:ext cx="1335299" cy="526877"/>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24688">
                <a:defRPr/>
              </a:pPr>
              <a:r>
                <a:rPr lang="zh-CN" altLang="en-US" sz="1823" kern="0" dirty="0">
                  <a:solidFill>
                    <a:sysClr val="window" lastClr="FFFFFF">
                      <a:lumMod val="95000"/>
                    </a:sysClr>
                  </a:solidFill>
                  <a:latin typeface="微软雅黑" panose="020B0503020204020204" pitchFamily="34" charset="-122"/>
                  <a:ea typeface="微软雅黑" panose="020B0503020204020204" pitchFamily="34" charset="-122"/>
                </a:rPr>
                <a:t>点击添加文本    </a:t>
              </a:r>
              <a:endParaRPr lang="en-US" altLang="zh-CN" sz="1823" kern="0" dirty="0">
                <a:solidFill>
                  <a:sysClr val="window" lastClr="FFFFFF">
                    <a:lumMod val="95000"/>
                  </a:sysClr>
                </a:solidFill>
                <a:latin typeface="微软雅黑" panose="020B0503020204020204" pitchFamily="34" charset="-122"/>
                <a:ea typeface="微软雅黑" panose="020B0503020204020204" pitchFamily="34" charset="-122"/>
              </a:endParaRPr>
            </a:p>
            <a:p>
              <a:pPr defTabSz="1124688">
                <a:defRPr/>
              </a:pPr>
              <a:r>
                <a:rPr lang="zh-CN" altLang="en-US" sz="1823" kern="0"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en-US" altLang="zh-CN" sz="1823"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1104078" y="3299882"/>
            <a:ext cx="2424592" cy="1591233"/>
            <a:chOff x="0" y="2095862"/>
            <a:chExt cx="1979711" cy="1283142"/>
          </a:xfrm>
          <a:solidFill>
            <a:srgbClr val="005A9E"/>
          </a:solidFill>
        </p:grpSpPr>
        <p:sp>
          <p:nvSpPr>
            <p:cNvPr id="68" name="矩形 67"/>
            <p:cNvSpPr/>
            <p:nvPr/>
          </p:nvSpPr>
          <p:spPr>
            <a:xfrm>
              <a:off x="0" y="2095862"/>
              <a:ext cx="1979711" cy="12831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25">
                <a:latin typeface="微软雅黑" panose="020B0503020204020204" pitchFamily="34" charset="-122"/>
                <a:ea typeface="微软雅黑" panose="020B0503020204020204" pitchFamily="34" charset="-122"/>
              </a:endParaRPr>
            </a:p>
          </p:txBody>
        </p:sp>
        <p:sp>
          <p:nvSpPr>
            <p:cNvPr id="69" name="TextBox 18"/>
            <p:cNvSpPr txBox="1">
              <a:spLocks noChangeArrowheads="1"/>
            </p:cNvSpPr>
            <p:nvPr/>
          </p:nvSpPr>
          <p:spPr bwMode="auto">
            <a:xfrm flipH="1">
              <a:off x="322206" y="2432023"/>
              <a:ext cx="1335298" cy="526877"/>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24688">
                <a:defRPr/>
              </a:pPr>
              <a:r>
                <a:rPr lang="zh-CN" altLang="en-US" sz="1823" kern="0" dirty="0">
                  <a:solidFill>
                    <a:sysClr val="window" lastClr="FFFFFF">
                      <a:lumMod val="95000"/>
                    </a:sysClr>
                  </a:solidFill>
                  <a:latin typeface="微软雅黑" panose="020B0503020204020204" pitchFamily="34" charset="-122"/>
                  <a:ea typeface="微软雅黑" panose="020B0503020204020204" pitchFamily="34" charset="-122"/>
                </a:rPr>
                <a:t>点击添加文本    </a:t>
              </a:r>
              <a:endParaRPr lang="en-US" altLang="zh-CN" sz="1823" kern="0" dirty="0">
                <a:solidFill>
                  <a:sysClr val="window" lastClr="FFFFFF">
                    <a:lumMod val="95000"/>
                  </a:sysClr>
                </a:solidFill>
                <a:latin typeface="微软雅黑" panose="020B0503020204020204" pitchFamily="34" charset="-122"/>
                <a:ea typeface="微软雅黑" panose="020B0503020204020204" pitchFamily="34" charset="-122"/>
              </a:endParaRPr>
            </a:p>
            <a:p>
              <a:pPr defTabSz="1124688">
                <a:defRPr/>
              </a:pPr>
              <a:r>
                <a:rPr lang="zh-CN" altLang="en-US" sz="1823" kern="0"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en-US" altLang="zh-CN" sz="1823"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3642223" y="1575283"/>
            <a:ext cx="2461027" cy="1572340"/>
            <a:chOff x="2072433" y="511758"/>
            <a:chExt cx="2009463" cy="1267904"/>
          </a:xfrm>
        </p:grpSpPr>
        <p:sp>
          <p:nvSpPr>
            <p:cNvPr id="71" name="矩形 70"/>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24688">
                <a:defRPr/>
              </a:pPr>
              <a:endParaRPr lang="zh-CN" altLang="en-US" sz="2344">
                <a:solidFill>
                  <a:sysClr val="window" lastClr="FFFFFF"/>
                </a:solidFill>
                <a:latin typeface="微软雅黑" panose="020B0503020204020204" pitchFamily="34" charset="-122"/>
                <a:ea typeface="微软雅黑" panose="020B0503020204020204" pitchFamily="34" charset="-122"/>
              </a:endParaRPr>
            </a:p>
          </p:txBody>
        </p:sp>
        <p:sp>
          <p:nvSpPr>
            <p:cNvPr id="72" name="TextBox 18"/>
            <p:cNvSpPr txBox="1">
              <a:spLocks noChangeArrowheads="1"/>
            </p:cNvSpPr>
            <p:nvPr/>
          </p:nvSpPr>
          <p:spPr bwMode="auto">
            <a:xfrm flipH="1">
              <a:off x="2409513" y="866641"/>
              <a:ext cx="1335298" cy="52687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24688">
                <a:defRPr/>
              </a:pPr>
              <a:r>
                <a:rPr lang="zh-CN" altLang="en-US" sz="1823" kern="0" dirty="0">
                  <a:solidFill>
                    <a:sysClr val="window" lastClr="FFFFFF">
                      <a:lumMod val="95000"/>
                    </a:sysClr>
                  </a:solidFill>
                  <a:latin typeface="微软雅黑" panose="020B0503020204020204" pitchFamily="34" charset="-122"/>
                  <a:ea typeface="微软雅黑" panose="020B0503020204020204" pitchFamily="34" charset="-122"/>
                </a:rPr>
                <a:t>点击添加文本    </a:t>
              </a:r>
              <a:endParaRPr lang="en-US" altLang="zh-CN" sz="1823" kern="0" dirty="0">
                <a:solidFill>
                  <a:sysClr val="window" lastClr="FFFFFF">
                    <a:lumMod val="95000"/>
                  </a:sysClr>
                </a:solidFill>
                <a:latin typeface="微软雅黑" panose="020B0503020204020204" pitchFamily="34" charset="-122"/>
                <a:ea typeface="微软雅黑" panose="020B0503020204020204" pitchFamily="34" charset="-122"/>
              </a:endParaRPr>
            </a:p>
            <a:p>
              <a:pPr defTabSz="1124688">
                <a:defRPr/>
              </a:pPr>
              <a:r>
                <a:rPr lang="zh-CN" altLang="en-US" sz="1823" kern="0"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en-US" altLang="zh-CN" sz="1823"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sp>
        <p:nvSpPr>
          <p:cNvPr id="73" name="TextBox 72"/>
          <p:cNvSpPr txBox="1"/>
          <p:nvPr/>
        </p:nvSpPr>
        <p:spPr>
          <a:xfrm>
            <a:off x="956287" y="5144952"/>
            <a:ext cx="7637579" cy="1179824"/>
          </a:xfrm>
          <a:prstGeom prst="rect">
            <a:avLst/>
          </a:prstGeom>
          <a:noFill/>
        </p:spPr>
        <p:txBody>
          <a:bodyPr wrap="square" lIns="112472" tIns="56236" rIns="112472" bIns="56236" rtlCol="0">
            <a:spAutoFit/>
          </a:bodyPr>
          <a:lstStyle/>
          <a:p>
            <a:pPr>
              <a:lnSpc>
                <a:spcPct val="150000"/>
              </a:lnSpc>
            </a:pPr>
            <a:r>
              <a:rPr lang="zh-CN" altLang="en-US" sz="1953" dirty="0">
                <a:solidFill>
                  <a:schemeClr val="tx2"/>
                </a:solidFill>
                <a:latin typeface="微软雅黑" panose="020B0503020204020204" pitchFamily="34" charset="-122"/>
                <a:ea typeface="微软雅黑" panose="020B0503020204020204" pitchFamily="34" charset="-122"/>
              </a:rPr>
              <a:t>单击添加标题</a:t>
            </a:r>
            <a:endParaRPr lang="en-US" altLang="zh-CN" sz="1953" dirty="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en-US" sz="1333" dirty="0">
                <a:solidFill>
                  <a:schemeClr val="tx2"/>
                </a:solidFill>
                <a:latin typeface="微软雅黑" panose="020B0503020204020204" pitchFamily="34" charset="-122"/>
                <a:ea typeface="微软雅黑" panose="020B0503020204020204" pitchFamily="34" charset="-122"/>
              </a:rPr>
              <a:t>单击此处添加文本单击此处添加文本 单击此处添加文本单击此处添加文本</a:t>
            </a:r>
            <a:endParaRPr lang="en-US" altLang="zh-CN" sz="1333" dirty="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en-US" sz="1333" dirty="0">
                <a:solidFill>
                  <a:schemeClr val="tx2"/>
                </a:solidFill>
                <a:latin typeface="微软雅黑" panose="020B0503020204020204" pitchFamily="34" charset="-122"/>
                <a:ea typeface="微软雅黑" panose="020B0503020204020204" pitchFamily="34" charset="-122"/>
              </a:rPr>
              <a:t>单击此处添加文本单击此处添加文本 单击此处添加文本单击此处添加文本</a:t>
            </a:r>
            <a:endParaRPr lang="en-US" altLang="zh-CN" sz="1333" dirty="0">
              <a:solidFill>
                <a:schemeClr val="tx2"/>
              </a:solidFill>
              <a:latin typeface="微软雅黑" panose="020B0503020204020204" pitchFamily="34" charset="-122"/>
              <a:ea typeface="微软雅黑" panose="020B0503020204020204" pitchFamily="34" charset="-122"/>
            </a:endParaRPr>
          </a:p>
        </p:txBody>
      </p:sp>
      <p:sp>
        <p:nvSpPr>
          <p:cNvPr id="17" name="矩形 16"/>
          <p:cNvSpPr/>
          <p:nvPr/>
        </p:nvSpPr>
        <p:spPr>
          <a:xfrm>
            <a:off x="8786008" y="1600392"/>
            <a:ext cx="2398204" cy="3305563"/>
          </a:xfrm>
          <a:prstGeom prst="rect">
            <a:avLst/>
          </a:prstGeom>
          <a:blipFill>
            <a:blip r:embed="rId7">
              <a:alphaModFix amt="80000"/>
            </a:blip>
            <a:stretch>
              <a:fillRect l="-119048" t="-23135" r="-108625" b="-39495"/>
            </a:stretch>
          </a:bli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24688">
              <a:defRPr/>
            </a:pPr>
            <a:endParaRPr lang="zh-CN" altLang="en-US" sz="2344">
              <a:solidFill>
                <a:sysClr val="window" lastClr="FFFFFF"/>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21947070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 calcmode="lin" valueType="num">
                                      <p:cBhvr>
                                        <p:cTn id="9" dur="500" fill="hold"/>
                                        <p:tgtEl>
                                          <p:spTgt spid="62"/>
                                        </p:tgtEl>
                                        <p:attrNameLst>
                                          <p:attrName>ppt_x</p:attrName>
                                        </p:attrNameLst>
                                      </p:cBhvr>
                                      <p:tavLst>
                                        <p:tav tm="0">
                                          <p:val>
                                            <p:fltVal val="0.5"/>
                                          </p:val>
                                        </p:tav>
                                        <p:tav tm="100000">
                                          <p:val>
                                            <p:strVal val="#ppt_x"/>
                                          </p:val>
                                        </p:tav>
                                      </p:tavLst>
                                    </p:anim>
                                    <p:anim calcmode="lin" valueType="num">
                                      <p:cBhvr>
                                        <p:cTn id="10" dur="500" fill="hold"/>
                                        <p:tgtEl>
                                          <p:spTgt spid="62"/>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 calcmode="lin" valueType="num">
                                      <p:cBhvr>
                                        <p:cTn id="15" dur="500" fill="hold"/>
                                        <p:tgtEl>
                                          <p:spTgt spid="67"/>
                                        </p:tgtEl>
                                        <p:attrNameLst>
                                          <p:attrName>ppt_x</p:attrName>
                                        </p:attrNameLst>
                                      </p:cBhvr>
                                      <p:tavLst>
                                        <p:tav tm="0">
                                          <p:val>
                                            <p:fltVal val="0.5"/>
                                          </p:val>
                                        </p:tav>
                                        <p:tav tm="100000">
                                          <p:val>
                                            <p:strVal val="#ppt_x"/>
                                          </p:val>
                                        </p:tav>
                                      </p:tavLst>
                                    </p:anim>
                                    <p:anim calcmode="lin" valueType="num">
                                      <p:cBhvr>
                                        <p:cTn id="16" dur="500" fill="hold"/>
                                        <p:tgtEl>
                                          <p:spTgt spid="6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 calcmode="lin" valueType="num">
                                      <p:cBhvr>
                                        <p:cTn id="21" dur="500" fill="hold"/>
                                        <p:tgtEl>
                                          <p:spTgt spid="63"/>
                                        </p:tgtEl>
                                        <p:attrNameLst>
                                          <p:attrName>ppt_x</p:attrName>
                                        </p:attrNameLst>
                                      </p:cBhvr>
                                      <p:tavLst>
                                        <p:tav tm="0">
                                          <p:val>
                                            <p:fltVal val="0.5"/>
                                          </p:val>
                                        </p:tav>
                                        <p:tav tm="100000">
                                          <p:val>
                                            <p:strVal val="#ppt_x"/>
                                          </p:val>
                                        </p:tav>
                                      </p:tavLst>
                                    </p:anim>
                                    <p:anim calcmode="lin" valueType="num">
                                      <p:cBhvr>
                                        <p:cTn id="22" dur="500" fill="hold"/>
                                        <p:tgtEl>
                                          <p:spTgt spid="63"/>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70"/>
                                        </p:tgtEl>
                                        <p:attrNameLst>
                                          <p:attrName>style.visibility</p:attrName>
                                        </p:attrNameLst>
                                      </p:cBhvr>
                                      <p:to>
                                        <p:strVal val="visible"/>
                                      </p:to>
                                    </p:set>
                                    <p:anim calcmode="lin" valueType="num">
                                      <p:cBhvr>
                                        <p:cTn id="25" dur="500" fill="hold"/>
                                        <p:tgtEl>
                                          <p:spTgt spid="70"/>
                                        </p:tgtEl>
                                        <p:attrNameLst>
                                          <p:attrName>ppt_w</p:attrName>
                                        </p:attrNameLst>
                                      </p:cBhvr>
                                      <p:tavLst>
                                        <p:tav tm="0">
                                          <p:val>
                                            <p:fltVal val="0"/>
                                          </p:val>
                                        </p:tav>
                                        <p:tav tm="100000">
                                          <p:val>
                                            <p:strVal val="#ppt_w"/>
                                          </p:val>
                                        </p:tav>
                                      </p:tavLst>
                                    </p:anim>
                                    <p:anim calcmode="lin" valueType="num">
                                      <p:cBhvr>
                                        <p:cTn id="26" dur="500" fill="hold"/>
                                        <p:tgtEl>
                                          <p:spTgt spid="70"/>
                                        </p:tgtEl>
                                        <p:attrNameLst>
                                          <p:attrName>ppt_h</p:attrName>
                                        </p:attrNameLst>
                                      </p:cBhvr>
                                      <p:tavLst>
                                        <p:tav tm="0">
                                          <p:val>
                                            <p:fltVal val="0"/>
                                          </p:val>
                                        </p:tav>
                                        <p:tav tm="100000">
                                          <p:val>
                                            <p:strVal val="#ppt_h"/>
                                          </p:val>
                                        </p:tav>
                                      </p:tavLst>
                                    </p:anim>
                                    <p:anim calcmode="lin" valueType="num">
                                      <p:cBhvr>
                                        <p:cTn id="27" dur="500" fill="hold"/>
                                        <p:tgtEl>
                                          <p:spTgt spid="70"/>
                                        </p:tgtEl>
                                        <p:attrNameLst>
                                          <p:attrName>ppt_x</p:attrName>
                                        </p:attrNameLst>
                                      </p:cBhvr>
                                      <p:tavLst>
                                        <p:tav tm="0">
                                          <p:val>
                                            <p:fltVal val="0.5"/>
                                          </p:val>
                                        </p:tav>
                                        <p:tav tm="100000">
                                          <p:val>
                                            <p:strVal val="#ppt_x"/>
                                          </p:val>
                                        </p:tav>
                                      </p:tavLst>
                                    </p:anim>
                                    <p:anim calcmode="lin" valueType="num">
                                      <p:cBhvr>
                                        <p:cTn id="28" dur="500" fill="hold"/>
                                        <p:tgtEl>
                                          <p:spTgt spid="70"/>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5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 calcmode="lin" valueType="num">
                                      <p:cBhvr>
                                        <p:cTn id="33" dur="500" fill="hold"/>
                                        <p:tgtEl>
                                          <p:spTgt spid="61"/>
                                        </p:tgtEl>
                                        <p:attrNameLst>
                                          <p:attrName>ppt_x</p:attrName>
                                        </p:attrNameLst>
                                      </p:cBhvr>
                                      <p:tavLst>
                                        <p:tav tm="0">
                                          <p:val>
                                            <p:fltVal val="0.5"/>
                                          </p:val>
                                        </p:tav>
                                        <p:tav tm="100000">
                                          <p:val>
                                            <p:strVal val="#ppt_x"/>
                                          </p:val>
                                        </p:tav>
                                      </p:tavLst>
                                    </p:anim>
                                    <p:anim calcmode="lin" valueType="num">
                                      <p:cBhvr>
                                        <p:cTn id="34" dur="500" fill="hold"/>
                                        <p:tgtEl>
                                          <p:spTgt spid="6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100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 calcmode="lin" valueType="num">
                                      <p:cBhvr>
                                        <p:cTn id="39" dur="500" fill="hold"/>
                                        <p:tgtEl>
                                          <p:spTgt spid="64"/>
                                        </p:tgtEl>
                                        <p:attrNameLst>
                                          <p:attrName>ppt_x</p:attrName>
                                        </p:attrNameLst>
                                      </p:cBhvr>
                                      <p:tavLst>
                                        <p:tav tm="0">
                                          <p:val>
                                            <p:fltVal val="0.5"/>
                                          </p:val>
                                        </p:tav>
                                        <p:tav tm="100000">
                                          <p:val>
                                            <p:strVal val="#ppt_x"/>
                                          </p:val>
                                        </p:tav>
                                      </p:tavLst>
                                    </p:anim>
                                    <p:anim calcmode="lin" valueType="num">
                                      <p:cBhvr>
                                        <p:cTn id="40" dur="500" fill="hold"/>
                                        <p:tgtEl>
                                          <p:spTgt spid="64"/>
                                        </p:tgtEl>
                                        <p:attrNameLst>
                                          <p:attrName>ppt_y</p:attrName>
                                        </p:attrNameLst>
                                      </p:cBhvr>
                                      <p:tavLst>
                                        <p:tav tm="0">
                                          <p:val>
                                            <p:fltVal val="0.5"/>
                                          </p:val>
                                        </p:tav>
                                        <p:tav tm="100000">
                                          <p:val>
                                            <p:strVal val="#ppt_y"/>
                                          </p:val>
                                        </p:tav>
                                      </p:tavLst>
                                    </p:anim>
                                  </p:childTnLst>
                                </p:cTn>
                              </p:par>
                            </p:childTnLst>
                          </p:cTn>
                        </p:par>
                        <p:par>
                          <p:cTn id="41" fill="hold">
                            <p:stCondLst>
                              <p:cond delay="1500"/>
                            </p:stCondLst>
                            <p:childTnLst>
                              <p:par>
                                <p:cTn id="42" presetID="14" presetClass="entr" presetSubtype="5"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randombar(vertical)">
                                      <p:cBhvr>
                                        <p:cTn id="44" dur="500"/>
                                        <p:tgtEl>
                                          <p:spTgt spid="17"/>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left)">
                                      <p:cBhvr>
                                        <p:cTn id="48" dur="7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圆角矩形 175"/>
          <p:cNvSpPr/>
          <p:nvPr/>
        </p:nvSpPr>
        <p:spPr>
          <a:xfrm>
            <a:off x="1920834" y="3315673"/>
            <a:ext cx="1533676" cy="1745509"/>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77" name="圆角矩形 176"/>
          <p:cNvSpPr/>
          <p:nvPr/>
        </p:nvSpPr>
        <p:spPr>
          <a:xfrm>
            <a:off x="4249022" y="3315673"/>
            <a:ext cx="1533676" cy="1745509"/>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78" name="圆角矩形 177"/>
          <p:cNvSpPr/>
          <p:nvPr/>
        </p:nvSpPr>
        <p:spPr>
          <a:xfrm>
            <a:off x="6616882" y="3315673"/>
            <a:ext cx="1533676" cy="1745509"/>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79" name="圆角矩形 178"/>
          <p:cNvSpPr/>
          <p:nvPr/>
        </p:nvSpPr>
        <p:spPr>
          <a:xfrm>
            <a:off x="8828724" y="3315673"/>
            <a:ext cx="1533676" cy="1745509"/>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180" name="组合 179"/>
          <p:cNvGrpSpPr/>
          <p:nvPr/>
        </p:nvGrpSpPr>
        <p:grpSpPr>
          <a:xfrm>
            <a:off x="1996411" y="3458047"/>
            <a:ext cx="1420005" cy="1422228"/>
            <a:chOff x="808455" y="1261937"/>
            <a:chExt cx="1230338" cy="1231819"/>
          </a:xfrm>
        </p:grpSpPr>
        <p:sp>
          <p:nvSpPr>
            <p:cNvPr id="181" name="TextBox 46"/>
            <p:cNvSpPr txBox="1"/>
            <p:nvPr/>
          </p:nvSpPr>
          <p:spPr>
            <a:xfrm>
              <a:off x="808455" y="1524297"/>
              <a:ext cx="1230338" cy="969459"/>
            </a:xfrm>
            <a:prstGeom prst="rect">
              <a:avLst/>
            </a:prstGeom>
            <a:noFill/>
          </p:spPr>
          <p:txBody>
            <a:bodyPr wrap="square" lIns="79155" tIns="39577" rIns="79155" bIns="39577" rtlCol="0">
              <a:spAutoFit/>
            </a:bodyPr>
            <a:lstStyle/>
            <a:p>
              <a:pPr algn="ctr">
                <a:lnSpc>
                  <a:spcPct val="130000"/>
                </a:lnSpc>
              </a:pPr>
              <a:r>
                <a:rPr lang="zh-CN" altLang="en-US" sz="1039" dirty="0">
                  <a:solidFill>
                    <a:schemeClr val="bg1"/>
                  </a:solidFill>
                  <a:latin typeface="微软雅黑" panose="020B0503020204020204" pitchFamily="34" charset="-122"/>
                  <a:ea typeface="微软雅黑" panose="020B0503020204020204" pitchFamily="34" charset="-122"/>
                  <a:cs typeface="+mn-ea"/>
                  <a:sym typeface="+mn-lt"/>
                </a:rPr>
                <a:t>您的内容打在这里或者通过您的内容打在这里您的内容打在这里，或者通过您的内容打在这</a:t>
              </a:r>
            </a:p>
          </p:txBody>
        </p:sp>
        <p:sp>
          <p:nvSpPr>
            <p:cNvPr id="182" name="TextBox 49"/>
            <p:cNvSpPr txBox="1"/>
            <p:nvPr/>
          </p:nvSpPr>
          <p:spPr>
            <a:xfrm>
              <a:off x="925902" y="1261937"/>
              <a:ext cx="1008112" cy="242357"/>
            </a:xfrm>
            <a:prstGeom prst="rect">
              <a:avLst/>
            </a:prstGeom>
            <a:noFill/>
          </p:spPr>
          <p:txBody>
            <a:bodyPr wrap="square" lIns="79155" tIns="0" rIns="79155" bIns="0" rtlCol="0" anchor="t">
              <a:spAutoFit/>
            </a:bodyPr>
            <a:lstStyle/>
            <a:p>
              <a:pPr algn="ctr">
                <a:lnSpc>
                  <a:spcPct val="150000"/>
                </a:lnSpc>
              </a:pPr>
              <a:r>
                <a:rPr lang="zh-CN" altLang="en-US" sz="1212" dirty="0">
                  <a:solidFill>
                    <a:schemeClr val="bg1"/>
                  </a:solidFill>
                  <a:latin typeface="微软雅黑" panose="020B0503020204020204" pitchFamily="34" charset="-122"/>
                  <a:ea typeface="微软雅黑" panose="020B0503020204020204" pitchFamily="34" charset="-122"/>
                  <a:cs typeface="+mn-ea"/>
                  <a:sym typeface="+mn-lt"/>
                </a:rPr>
                <a:t>添加标题</a:t>
              </a:r>
            </a:p>
          </p:txBody>
        </p:sp>
      </p:grpSp>
      <p:grpSp>
        <p:nvGrpSpPr>
          <p:cNvPr id="183" name="组合 182"/>
          <p:cNvGrpSpPr/>
          <p:nvPr/>
        </p:nvGrpSpPr>
        <p:grpSpPr>
          <a:xfrm>
            <a:off x="4314896" y="3458047"/>
            <a:ext cx="1420005" cy="1422228"/>
            <a:chOff x="808455" y="1261937"/>
            <a:chExt cx="1230338" cy="1231819"/>
          </a:xfrm>
        </p:grpSpPr>
        <p:sp>
          <p:nvSpPr>
            <p:cNvPr id="184" name="TextBox 51"/>
            <p:cNvSpPr txBox="1"/>
            <p:nvPr/>
          </p:nvSpPr>
          <p:spPr>
            <a:xfrm>
              <a:off x="808455" y="1524297"/>
              <a:ext cx="1230338" cy="969459"/>
            </a:xfrm>
            <a:prstGeom prst="rect">
              <a:avLst/>
            </a:prstGeom>
            <a:noFill/>
          </p:spPr>
          <p:txBody>
            <a:bodyPr wrap="square" lIns="79155" tIns="39577" rIns="79155" bIns="39577" rtlCol="0">
              <a:spAutoFit/>
            </a:bodyPr>
            <a:lstStyle/>
            <a:p>
              <a:pPr algn="ctr">
                <a:lnSpc>
                  <a:spcPct val="130000"/>
                </a:lnSpc>
              </a:pPr>
              <a:r>
                <a:rPr lang="zh-CN" altLang="en-US" sz="1039" dirty="0">
                  <a:solidFill>
                    <a:schemeClr val="bg1"/>
                  </a:solidFill>
                  <a:latin typeface="微软雅黑" panose="020B0503020204020204" pitchFamily="34" charset="-122"/>
                  <a:ea typeface="微软雅黑" panose="020B0503020204020204" pitchFamily="34" charset="-122"/>
                  <a:cs typeface="+mn-ea"/>
                  <a:sym typeface="+mn-lt"/>
                </a:rPr>
                <a:t>您的内容打在这里或者通过您的内容打在这里您的内容打在这里，或者通过您的内容打在这</a:t>
              </a:r>
            </a:p>
          </p:txBody>
        </p:sp>
        <p:sp>
          <p:nvSpPr>
            <p:cNvPr id="185" name="TextBox 52"/>
            <p:cNvSpPr txBox="1"/>
            <p:nvPr/>
          </p:nvSpPr>
          <p:spPr>
            <a:xfrm>
              <a:off x="925902" y="1261937"/>
              <a:ext cx="1008112" cy="242357"/>
            </a:xfrm>
            <a:prstGeom prst="rect">
              <a:avLst/>
            </a:prstGeom>
            <a:noFill/>
          </p:spPr>
          <p:txBody>
            <a:bodyPr wrap="square" lIns="79155" tIns="0" rIns="79155" bIns="0" rtlCol="0" anchor="t">
              <a:spAutoFit/>
            </a:bodyPr>
            <a:lstStyle/>
            <a:p>
              <a:pPr algn="ctr">
                <a:lnSpc>
                  <a:spcPct val="150000"/>
                </a:lnSpc>
              </a:pPr>
              <a:r>
                <a:rPr lang="zh-CN" altLang="en-US" sz="1212" dirty="0">
                  <a:solidFill>
                    <a:schemeClr val="bg1"/>
                  </a:solidFill>
                  <a:latin typeface="微软雅黑" panose="020B0503020204020204" pitchFamily="34" charset="-122"/>
                  <a:ea typeface="微软雅黑" panose="020B0503020204020204" pitchFamily="34" charset="-122"/>
                  <a:cs typeface="+mn-ea"/>
                  <a:sym typeface="+mn-lt"/>
                </a:rPr>
                <a:t>添加标题</a:t>
              </a:r>
            </a:p>
          </p:txBody>
        </p:sp>
      </p:grpSp>
      <p:grpSp>
        <p:nvGrpSpPr>
          <p:cNvPr id="186" name="组合 185"/>
          <p:cNvGrpSpPr/>
          <p:nvPr/>
        </p:nvGrpSpPr>
        <p:grpSpPr>
          <a:xfrm>
            <a:off x="6673720" y="3458047"/>
            <a:ext cx="1420005" cy="1422228"/>
            <a:chOff x="808455" y="1261937"/>
            <a:chExt cx="1230338" cy="1231819"/>
          </a:xfrm>
        </p:grpSpPr>
        <p:sp>
          <p:nvSpPr>
            <p:cNvPr id="187" name="TextBox 54"/>
            <p:cNvSpPr txBox="1"/>
            <p:nvPr/>
          </p:nvSpPr>
          <p:spPr>
            <a:xfrm>
              <a:off x="808455" y="1524297"/>
              <a:ext cx="1230338" cy="969459"/>
            </a:xfrm>
            <a:prstGeom prst="rect">
              <a:avLst/>
            </a:prstGeom>
            <a:noFill/>
          </p:spPr>
          <p:txBody>
            <a:bodyPr wrap="square" lIns="79155" tIns="39577" rIns="79155" bIns="39577" rtlCol="0">
              <a:spAutoFit/>
            </a:bodyPr>
            <a:lstStyle/>
            <a:p>
              <a:pPr algn="ctr">
                <a:lnSpc>
                  <a:spcPct val="130000"/>
                </a:lnSpc>
              </a:pPr>
              <a:r>
                <a:rPr lang="zh-CN" altLang="en-US" sz="1039" dirty="0">
                  <a:solidFill>
                    <a:schemeClr val="bg1"/>
                  </a:solidFill>
                  <a:latin typeface="微软雅黑" panose="020B0503020204020204" pitchFamily="34" charset="-122"/>
                  <a:ea typeface="微软雅黑" panose="020B0503020204020204" pitchFamily="34" charset="-122"/>
                  <a:cs typeface="+mn-ea"/>
                  <a:sym typeface="+mn-lt"/>
                </a:rPr>
                <a:t>您的内容打在这里或者通过您的内容打在这里您的内容打在这里，或者通过您的内容打在这</a:t>
              </a:r>
            </a:p>
          </p:txBody>
        </p:sp>
        <p:sp>
          <p:nvSpPr>
            <p:cNvPr id="188" name="TextBox 55"/>
            <p:cNvSpPr txBox="1"/>
            <p:nvPr/>
          </p:nvSpPr>
          <p:spPr>
            <a:xfrm>
              <a:off x="925902" y="1261937"/>
              <a:ext cx="1008112" cy="242357"/>
            </a:xfrm>
            <a:prstGeom prst="rect">
              <a:avLst/>
            </a:prstGeom>
            <a:noFill/>
          </p:spPr>
          <p:txBody>
            <a:bodyPr wrap="square" lIns="79155" tIns="0" rIns="79155" bIns="0" rtlCol="0" anchor="t">
              <a:spAutoFit/>
            </a:bodyPr>
            <a:lstStyle/>
            <a:p>
              <a:pPr algn="ctr">
                <a:lnSpc>
                  <a:spcPct val="150000"/>
                </a:lnSpc>
              </a:pPr>
              <a:r>
                <a:rPr lang="zh-CN" altLang="en-US" sz="1212" dirty="0">
                  <a:solidFill>
                    <a:schemeClr val="bg1"/>
                  </a:solidFill>
                  <a:latin typeface="微软雅黑" panose="020B0503020204020204" pitchFamily="34" charset="-122"/>
                  <a:ea typeface="微软雅黑" panose="020B0503020204020204" pitchFamily="34" charset="-122"/>
                  <a:cs typeface="+mn-ea"/>
                  <a:sym typeface="+mn-lt"/>
                </a:rPr>
                <a:t>添加标题</a:t>
              </a:r>
            </a:p>
          </p:txBody>
        </p:sp>
      </p:grpSp>
      <p:grpSp>
        <p:nvGrpSpPr>
          <p:cNvPr id="189" name="组合 188"/>
          <p:cNvGrpSpPr/>
          <p:nvPr/>
        </p:nvGrpSpPr>
        <p:grpSpPr>
          <a:xfrm>
            <a:off x="8885564" y="3458047"/>
            <a:ext cx="1420005" cy="1422228"/>
            <a:chOff x="808455" y="1261937"/>
            <a:chExt cx="1230338" cy="1231819"/>
          </a:xfrm>
        </p:grpSpPr>
        <p:sp>
          <p:nvSpPr>
            <p:cNvPr id="190" name="TextBox 58"/>
            <p:cNvSpPr txBox="1"/>
            <p:nvPr/>
          </p:nvSpPr>
          <p:spPr>
            <a:xfrm>
              <a:off x="808455" y="1524297"/>
              <a:ext cx="1230338" cy="969459"/>
            </a:xfrm>
            <a:prstGeom prst="rect">
              <a:avLst/>
            </a:prstGeom>
            <a:noFill/>
          </p:spPr>
          <p:txBody>
            <a:bodyPr wrap="square" lIns="79155" tIns="39577" rIns="79155" bIns="39577" rtlCol="0">
              <a:spAutoFit/>
            </a:bodyPr>
            <a:lstStyle/>
            <a:p>
              <a:pPr algn="ctr">
                <a:lnSpc>
                  <a:spcPct val="130000"/>
                </a:lnSpc>
              </a:pPr>
              <a:r>
                <a:rPr lang="zh-CN" altLang="en-US" sz="1039" dirty="0">
                  <a:solidFill>
                    <a:schemeClr val="bg1"/>
                  </a:solidFill>
                  <a:latin typeface="微软雅黑" panose="020B0503020204020204" pitchFamily="34" charset="-122"/>
                  <a:ea typeface="微软雅黑" panose="020B0503020204020204" pitchFamily="34" charset="-122"/>
                  <a:cs typeface="+mn-ea"/>
                  <a:sym typeface="+mn-lt"/>
                </a:rPr>
                <a:t>您的内容打在这里或者通过您的内容打在这里您的内容打在这里，或者通过您的内容打在这</a:t>
              </a:r>
            </a:p>
          </p:txBody>
        </p:sp>
        <p:sp>
          <p:nvSpPr>
            <p:cNvPr id="191" name="TextBox 59"/>
            <p:cNvSpPr txBox="1"/>
            <p:nvPr/>
          </p:nvSpPr>
          <p:spPr>
            <a:xfrm>
              <a:off x="925902" y="1261937"/>
              <a:ext cx="1008112" cy="242357"/>
            </a:xfrm>
            <a:prstGeom prst="rect">
              <a:avLst/>
            </a:prstGeom>
            <a:noFill/>
          </p:spPr>
          <p:txBody>
            <a:bodyPr wrap="square" lIns="79155" tIns="0" rIns="79155" bIns="0" rtlCol="0" anchor="t">
              <a:spAutoFit/>
            </a:bodyPr>
            <a:lstStyle/>
            <a:p>
              <a:pPr algn="ctr">
                <a:lnSpc>
                  <a:spcPct val="150000"/>
                </a:lnSpc>
              </a:pPr>
              <a:r>
                <a:rPr lang="zh-CN" altLang="en-US" sz="1212" dirty="0">
                  <a:solidFill>
                    <a:schemeClr val="bg1"/>
                  </a:solidFill>
                  <a:latin typeface="微软雅黑" panose="020B0503020204020204" pitchFamily="34" charset="-122"/>
                  <a:ea typeface="微软雅黑" panose="020B0503020204020204" pitchFamily="34" charset="-122"/>
                  <a:cs typeface="+mn-ea"/>
                  <a:sym typeface="+mn-lt"/>
                </a:rPr>
                <a:t>添加标题</a:t>
              </a:r>
            </a:p>
          </p:txBody>
        </p:sp>
      </p:grpSp>
      <p:grpSp>
        <p:nvGrpSpPr>
          <p:cNvPr id="192" name="组合 191"/>
          <p:cNvGrpSpPr/>
          <p:nvPr/>
        </p:nvGrpSpPr>
        <p:grpSpPr>
          <a:xfrm>
            <a:off x="2017463" y="1507821"/>
            <a:ext cx="1460315" cy="1460843"/>
            <a:chOff x="2127615" y="1872580"/>
            <a:chExt cx="1686798" cy="1687408"/>
          </a:xfrm>
        </p:grpSpPr>
        <p:grpSp>
          <p:nvGrpSpPr>
            <p:cNvPr id="193" name="组合 192"/>
            <p:cNvGrpSpPr/>
            <p:nvPr/>
          </p:nvGrpSpPr>
          <p:grpSpPr>
            <a:xfrm>
              <a:off x="2127615" y="1872580"/>
              <a:ext cx="1686798" cy="1687408"/>
              <a:chOff x="4345444" y="2542859"/>
              <a:chExt cx="1810550" cy="1811205"/>
            </a:xfrm>
          </p:grpSpPr>
          <p:grpSp>
            <p:nvGrpSpPr>
              <p:cNvPr id="197" name="组合 19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99" name="同心圆 198"/>
                <p:cNvSpPr/>
                <p:nvPr/>
              </p:nvSpPr>
              <p:spPr>
                <a:xfrm>
                  <a:off x="1463339" y="1072758"/>
                  <a:ext cx="1546058" cy="154605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tx1"/>
                    </a:solidFill>
                    <a:ea typeface="微软雅黑" panose="020B0503020204020204" pitchFamily="34" charset="-122"/>
                    <a:cs typeface="+mn-ea"/>
                    <a:sym typeface="+mn-lt"/>
                  </a:endParaRPr>
                </a:p>
              </p:txBody>
            </p:sp>
            <p:sp>
              <p:nvSpPr>
                <p:cNvPr id="200" name="椭圆 199"/>
                <p:cNvSpPr/>
                <p:nvPr/>
              </p:nvSpPr>
              <p:spPr>
                <a:xfrm>
                  <a:off x="1484232" y="1093651"/>
                  <a:ext cx="1504274" cy="15042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ea typeface="微软雅黑" panose="020B0503020204020204" pitchFamily="34" charset="-122"/>
                    <a:cs typeface="+mn-ea"/>
                    <a:sym typeface="+mn-lt"/>
                  </a:endParaRPr>
                </a:p>
              </p:txBody>
            </p:sp>
          </p:grpSp>
          <p:sp>
            <p:nvSpPr>
              <p:cNvPr id="198" name="椭圆 197"/>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ea typeface="微软雅黑" panose="020B0503020204020204" pitchFamily="34" charset="-122"/>
                  <a:cs typeface="+mn-ea"/>
                  <a:sym typeface="+mn-lt"/>
                </a:endParaRPr>
              </a:p>
            </p:txBody>
          </p:sp>
        </p:grpSp>
        <p:grpSp>
          <p:nvGrpSpPr>
            <p:cNvPr id="194" name="组合 193"/>
            <p:cNvGrpSpPr/>
            <p:nvPr/>
          </p:nvGrpSpPr>
          <p:grpSpPr>
            <a:xfrm>
              <a:off x="2656089" y="2395063"/>
              <a:ext cx="584048" cy="589248"/>
              <a:chOff x="2885248" y="1508265"/>
              <a:chExt cx="391152" cy="394635"/>
            </a:xfrm>
          </p:grpSpPr>
          <p:sp>
            <p:nvSpPr>
              <p:cNvPr id="195" name="Freeform 42"/>
              <p:cNvSpPr>
                <a:spLocks noEditPoints="1" noChangeArrowheads="1"/>
              </p:cNvSpPr>
              <p:nvPr/>
            </p:nvSpPr>
            <p:spPr bwMode="auto">
              <a:xfrm>
                <a:off x="2885248" y="1508265"/>
                <a:ext cx="391152" cy="394635"/>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196" name="Freeform 43"/>
              <p:cNvSpPr>
                <a:spLocks noChangeArrowheads="1"/>
              </p:cNvSpPr>
              <p:nvPr/>
            </p:nvSpPr>
            <p:spPr bwMode="auto">
              <a:xfrm>
                <a:off x="2989718" y="1603270"/>
                <a:ext cx="136053" cy="194881"/>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grpSp>
      </p:grpSp>
      <p:grpSp>
        <p:nvGrpSpPr>
          <p:cNvPr id="201" name="组合 200"/>
          <p:cNvGrpSpPr/>
          <p:nvPr/>
        </p:nvGrpSpPr>
        <p:grpSpPr>
          <a:xfrm>
            <a:off x="4315373" y="1507821"/>
            <a:ext cx="1460315" cy="1460843"/>
            <a:chOff x="4781914" y="1872580"/>
            <a:chExt cx="1686798" cy="1687408"/>
          </a:xfrm>
        </p:grpSpPr>
        <p:grpSp>
          <p:nvGrpSpPr>
            <p:cNvPr id="202" name="组合 201"/>
            <p:cNvGrpSpPr/>
            <p:nvPr/>
          </p:nvGrpSpPr>
          <p:grpSpPr>
            <a:xfrm>
              <a:off x="4781914" y="1872580"/>
              <a:ext cx="1686798" cy="1687408"/>
              <a:chOff x="4345444" y="2542859"/>
              <a:chExt cx="1810550" cy="1811205"/>
            </a:xfrm>
          </p:grpSpPr>
          <p:grpSp>
            <p:nvGrpSpPr>
              <p:cNvPr id="215" name="组合 2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17" name="同心圆 216"/>
                <p:cNvSpPr/>
                <p:nvPr/>
              </p:nvSpPr>
              <p:spPr>
                <a:xfrm>
                  <a:off x="1463339" y="1072758"/>
                  <a:ext cx="1546058" cy="154605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tx1"/>
                    </a:solidFill>
                    <a:ea typeface="微软雅黑" panose="020B0503020204020204" pitchFamily="34" charset="-122"/>
                    <a:cs typeface="+mn-ea"/>
                    <a:sym typeface="+mn-lt"/>
                  </a:endParaRPr>
                </a:p>
              </p:txBody>
            </p:sp>
            <p:sp>
              <p:nvSpPr>
                <p:cNvPr id="218" name="椭圆 217"/>
                <p:cNvSpPr/>
                <p:nvPr/>
              </p:nvSpPr>
              <p:spPr>
                <a:xfrm>
                  <a:off x="1484232" y="1093651"/>
                  <a:ext cx="1504274" cy="15042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ea typeface="微软雅黑" panose="020B0503020204020204" pitchFamily="34" charset="-122"/>
                    <a:cs typeface="+mn-ea"/>
                    <a:sym typeface="+mn-lt"/>
                  </a:endParaRPr>
                </a:p>
              </p:txBody>
            </p:sp>
          </p:grpSp>
          <p:sp>
            <p:nvSpPr>
              <p:cNvPr id="216" name="椭圆 215"/>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ea typeface="微软雅黑" panose="020B0503020204020204" pitchFamily="34" charset="-122"/>
                  <a:cs typeface="+mn-ea"/>
                  <a:sym typeface="+mn-lt"/>
                </a:endParaRPr>
              </a:p>
            </p:txBody>
          </p:sp>
        </p:grpSp>
        <p:grpSp>
          <p:nvGrpSpPr>
            <p:cNvPr id="203" name="组合 202"/>
            <p:cNvGrpSpPr/>
            <p:nvPr/>
          </p:nvGrpSpPr>
          <p:grpSpPr>
            <a:xfrm>
              <a:off x="5335816" y="2401324"/>
              <a:ext cx="711677" cy="620265"/>
              <a:chOff x="5263769" y="1554660"/>
              <a:chExt cx="379547" cy="330796"/>
            </a:xfrm>
          </p:grpSpPr>
          <p:sp>
            <p:nvSpPr>
              <p:cNvPr id="204" name="Freeform 110"/>
              <p:cNvSpPr>
                <a:spLocks noChangeArrowheads="1"/>
              </p:cNvSpPr>
              <p:nvPr/>
            </p:nvSpPr>
            <p:spPr bwMode="auto">
              <a:xfrm>
                <a:off x="5516800" y="1654385"/>
                <a:ext cx="99754" cy="99726"/>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05" name="Freeform 111"/>
              <p:cNvSpPr>
                <a:spLocks noChangeArrowheads="1"/>
              </p:cNvSpPr>
              <p:nvPr/>
            </p:nvSpPr>
            <p:spPr bwMode="auto">
              <a:xfrm>
                <a:off x="5494902" y="1627629"/>
                <a:ext cx="107051" cy="111887"/>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06" name="Freeform 112"/>
              <p:cNvSpPr>
                <a:spLocks noChangeArrowheads="1"/>
              </p:cNvSpPr>
              <p:nvPr/>
            </p:nvSpPr>
            <p:spPr bwMode="auto">
              <a:xfrm>
                <a:off x="5475438" y="1613035"/>
                <a:ext cx="102186" cy="102158"/>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07" name="Freeform 113"/>
              <p:cNvSpPr>
                <a:spLocks noChangeArrowheads="1"/>
              </p:cNvSpPr>
              <p:nvPr/>
            </p:nvSpPr>
            <p:spPr bwMode="auto">
              <a:xfrm>
                <a:off x="5448676" y="1712761"/>
                <a:ext cx="68124" cy="68105"/>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08" name="Freeform 114"/>
              <p:cNvSpPr>
                <a:spLocks noChangeArrowheads="1"/>
              </p:cNvSpPr>
              <p:nvPr/>
            </p:nvSpPr>
            <p:spPr bwMode="auto">
              <a:xfrm>
                <a:off x="5431645" y="1768704"/>
                <a:ext cx="34062" cy="31621"/>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09" name="Freeform 115"/>
              <p:cNvSpPr>
                <a:spLocks noChangeArrowheads="1"/>
              </p:cNvSpPr>
              <p:nvPr/>
            </p:nvSpPr>
            <p:spPr bwMode="auto">
              <a:xfrm>
                <a:off x="5575192" y="1588713"/>
                <a:ext cx="68124" cy="68105"/>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10" name="Freeform 116"/>
              <p:cNvSpPr>
                <a:spLocks noChangeArrowheads="1"/>
              </p:cNvSpPr>
              <p:nvPr/>
            </p:nvSpPr>
            <p:spPr bwMode="auto">
              <a:xfrm>
                <a:off x="5263769" y="1554660"/>
                <a:ext cx="272495" cy="33079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11" name="Rectangle 117"/>
              <p:cNvSpPr>
                <a:spLocks noChangeArrowheads="1"/>
              </p:cNvSpPr>
              <p:nvPr/>
            </p:nvSpPr>
            <p:spPr bwMode="auto">
              <a:xfrm>
                <a:off x="5312429" y="1666547"/>
                <a:ext cx="107051" cy="17027"/>
              </a:xfrm>
              <a:prstGeom prst="rect">
                <a:avLst/>
              </a:pr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12" name="Rectangle 118"/>
              <p:cNvSpPr>
                <a:spLocks noChangeArrowheads="1"/>
              </p:cNvSpPr>
              <p:nvPr/>
            </p:nvSpPr>
            <p:spPr bwMode="auto">
              <a:xfrm>
                <a:off x="5312429" y="1705464"/>
                <a:ext cx="107051" cy="17027"/>
              </a:xfrm>
              <a:prstGeom prst="rect">
                <a:avLst/>
              </a:pr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13" name="Rectangle 119"/>
              <p:cNvSpPr>
                <a:spLocks noChangeArrowheads="1"/>
              </p:cNvSpPr>
              <p:nvPr/>
            </p:nvSpPr>
            <p:spPr bwMode="auto">
              <a:xfrm>
                <a:off x="5312429" y="1749246"/>
                <a:ext cx="107051" cy="14594"/>
              </a:xfrm>
              <a:prstGeom prst="rect">
                <a:avLst/>
              </a:pr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14" name="Rectangle 120"/>
              <p:cNvSpPr>
                <a:spLocks noChangeArrowheads="1"/>
              </p:cNvSpPr>
              <p:nvPr/>
            </p:nvSpPr>
            <p:spPr bwMode="auto">
              <a:xfrm>
                <a:off x="5312429" y="1790596"/>
                <a:ext cx="107051" cy="17027"/>
              </a:xfrm>
              <a:prstGeom prst="rect">
                <a:avLst/>
              </a:pr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grpSp>
      </p:grpSp>
      <p:grpSp>
        <p:nvGrpSpPr>
          <p:cNvPr id="219" name="组合 218"/>
          <p:cNvGrpSpPr/>
          <p:nvPr/>
        </p:nvGrpSpPr>
        <p:grpSpPr>
          <a:xfrm>
            <a:off x="8812479" y="1507821"/>
            <a:ext cx="1460315" cy="1460843"/>
            <a:chOff x="9976487" y="1872580"/>
            <a:chExt cx="1686798" cy="1687408"/>
          </a:xfrm>
        </p:grpSpPr>
        <p:grpSp>
          <p:nvGrpSpPr>
            <p:cNvPr id="220" name="组合 219"/>
            <p:cNvGrpSpPr/>
            <p:nvPr/>
          </p:nvGrpSpPr>
          <p:grpSpPr>
            <a:xfrm>
              <a:off x="9976487" y="1872580"/>
              <a:ext cx="1686798" cy="1687408"/>
              <a:chOff x="4345444" y="2542859"/>
              <a:chExt cx="1810550" cy="1811205"/>
            </a:xfrm>
          </p:grpSpPr>
          <p:grpSp>
            <p:nvGrpSpPr>
              <p:cNvPr id="240" name="组合 2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2" name="同心圆 241"/>
                <p:cNvSpPr/>
                <p:nvPr/>
              </p:nvSpPr>
              <p:spPr>
                <a:xfrm>
                  <a:off x="1463339" y="1072758"/>
                  <a:ext cx="1546058" cy="154605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tx1"/>
                    </a:solidFill>
                    <a:ea typeface="微软雅黑" panose="020B0503020204020204" pitchFamily="34" charset="-122"/>
                    <a:cs typeface="+mn-ea"/>
                    <a:sym typeface="+mn-lt"/>
                  </a:endParaRPr>
                </a:p>
              </p:txBody>
            </p:sp>
            <p:sp>
              <p:nvSpPr>
                <p:cNvPr id="243" name="椭圆 242"/>
                <p:cNvSpPr/>
                <p:nvPr/>
              </p:nvSpPr>
              <p:spPr>
                <a:xfrm>
                  <a:off x="1484232" y="1093651"/>
                  <a:ext cx="1504274" cy="15042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ea typeface="微软雅黑" panose="020B0503020204020204" pitchFamily="34" charset="-122"/>
                    <a:cs typeface="+mn-ea"/>
                    <a:sym typeface="+mn-lt"/>
                  </a:endParaRPr>
                </a:p>
              </p:txBody>
            </p:sp>
          </p:grpSp>
          <p:sp>
            <p:nvSpPr>
              <p:cNvPr id="241" name="椭圆 240"/>
              <p:cNvSpPr/>
              <p:nvPr/>
            </p:nvSpPr>
            <p:spPr>
              <a:xfrm>
                <a:off x="4565569" y="2763062"/>
                <a:ext cx="1370298" cy="137079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ea typeface="微软雅黑" panose="020B0503020204020204" pitchFamily="34" charset="-122"/>
                  <a:cs typeface="+mn-ea"/>
                  <a:sym typeface="+mn-lt"/>
                </a:endParaRPr>
              </a:p>
            </p:txBody>
          </p:sp>
        </p:grpSp>
        <p:grpSp>
          <p:nvGrpSpPr>
            <p:cNvPr id="221" name="组合 220"/>
            <p:cNvGrpSpPr/>
            <p:nvPr/>
          </p:nvGrpSpPr>
          <p:grpSpPr>
            <a:xfrm>
              <a:off x="10409544" y="2309802"/>
              <a:ext cx="820680" cy="812962"/>
              <a:chOff x="9366946" y="1529459"/>
              <a:chExt cx="370262" cy="366780"/>
            </a:xfrm>
          </p:grpSpPr>
          <p:sp>
            <p:nvSpPr>
              <p:cNvPr id="222" name="Freeform 150"/>
              <p:cNvSpPr>
                <a:spLocks noEditPoints="1" noChangeArrowheads="1"/>
              </p:cNvSpPr>
              <p:nvPr/>
            </p:nvSpPr>
            <p:spPr bwMode="auto">
              <a:xfrm>
                <a:off x="9366946" y="1529459"/>
                <a:ext cx="370262" cy="366780"/>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23" name="Rectangle 151"/>
              <p:cNvSpPr>
                <a:spLocks noChangeArrowheads="1"/>
              </p:cNvSpPr>
              <p:nvPr/>
            </p:nvSpPr>
            <p:spPr bwMode="auto">
              <a:xfrm>
                <a:off x="9506239" y="1780859"/>
                <a:ext cx="21924" cy="41294"/>
              </a:xfrm>
              <a:prstGeom prst="rect">
                <a:avLst/>
              </a:pr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24" name="Rectangle 152"/>
              <p:cNvSpPr>
                <a:spLocks noChangeArrowheads="1"/>
              </p:cNvSpPr>
              <p:nvPr/>
            </p:nvSpPr>
            <p:spPr bwMode="auto">
              <a:xfrm>
                <a:off x="9540342" y="1780859"/>
                <a:ext cx="19487" cy="41294"/>
              </a:xfrm>
              <a:prstGeom prst="rect">
                <a:avLst/>
              </a:pr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25" name="Rectangle 153"/>
              <p:cNvSpPr>
                <a:spLocks noChangeArrowheads="1"/>
              </p:cNvSpPr>
              <p:nvPr/>
            </p:nvSpPr>
            <p:spPr bwMode="auto">
              <a:xfrm>
                <a:off x="9574445" y="1780859"/>
                <a:ext cx="19487" cy="41294"/>
              </a:xfrm>
              <a:prstGeom prst="rect">
                <a:avLst/>
              </a:pr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26" name="Freeform 154"/>
              <p:cNvSpPr>
                <a:spLocks noChangeArrowheads="1"/>
              </p:cNvSpPr>
              <p:nvPr/>
            </p:nvSpPr>
            <p:spPr bwMode="auto">
              <a:xfrm>
                <a:off x="9479444" y="1620544"/>
                <a:ext cx="80387" cy="82586"/>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27" name="Freeform 155"/>
              <p:cNvSpPr>
                <a:spLocks noChangeArrowheads="1"/>
              </p:cNvSpPr>
              <p:nvPr/>
            </p:nvSpPr>
            <p:spPr bwMode="auto">
              <a:xfrm>
                <a:off x="9430725" y="1780859"/>
                <a:ext cx="21924" cy="19432"/>
              </a:xfrm>
              <a:custGeom>
                <a:avLst/>
                <a:gdLst>
                  <a:gd name="T0" fmla="*/ 0 w 9"/>
                  <a:gd name="T1" fmla="*/ 14974 h 8"/>
                  <a:gd name="T2" fmla="*/ 7488 w 9"/>
                  <a:gd name="T3" fmla="*/ 19966 h 8"/>
                  <a:gd name="T4" fmla="*/ 22463 w 9"/>
                  <a:gd name="T5" fmla="*/ 2496 h 8"/>
                  <a:gd name="T6" fmla="*/ 17471 w 9"/>
                  <a:gd name="T7" fmla="*/ 0 h 8"/>
                  <a:gd name="T8" fmla="*/ 0 w 9"/>
                  <a:gd name="T9" fmla="*/ 14974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28" name="Freeform 156"/>
              <p:cNvSpPr>
                <a:spLocks noChangeArrowheads="1"/>
              </p:cNvSpPr>
              <p:nvPr/>
            </p:nvSpPr>
            <p:spPr bwMode="auto">
              <a:xfrm>
                <a:off x="9411238" y="1737137"/>
                <a:ext cx="26796" cy="14574"/>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29" name="Freeform 157"/>
              <p:cNvSpPr>
                <a:spLocks noChangeArrowheads="1"/>
              </p:cNvSpPr>
              <p:nvPr/>
            </p:nvSpPr>
            <p:spPr bwMode="auto">
              <a:xfrm>
                <a:off x="9442904" y="1588969"/>
                <a:ext cx="19487" cy="21862"/>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30" name="Freeform 158"/>
              <p:cNvSpPr>
                <a:spLocks noChangeArrowheads="1"/>
              </p:cNvSpPr>
              <p:nvPr/>
            </p:nvSpPr>
            <p:spPr bwMode="auto">
              <a:xfrm>
                <a:off x="9413673" y="1637548"/>
                <a:ext cx="26796" cy="12146"/>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31" name="Rectangle 159"/>
              <p:cNvSpPr>
                <a:spLocks noChangeArrowheads="1"/>
              </p:cNvSpPr>
              <p:nvPr/>
            </p:nvSpPr>
            <p:spPr bwMode="auto">
              <a:xfrm>
                <a:off x="9547650" y="1550104"/>
                <a:ext cx="7308" cy="21862"/>
              </a:xfrm>
              <a:prstGeom prst="rect">
                <a:avLst/>
              </a:pr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32" name="Freeform 160"/>
              <p:cNvSpPr>
                <a:spLocks noChangeArrowheads="1"/>
              </p:cNvSpPr>
              <p:nvPr/>
            </p:nvSpPr>
            <p:spPr bwMode="auto">
              <a:xfrm>
                <a:off x="9481879" y="1559820"/>
                <a:ext cx="17052" cy="21862"/>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33" name="Freeform 161"/>
              <p:cNvSpPr>
                <a:spLocks noChangeArrowheads="1"/>
              </p:cNvSpPr>
              <p:nvPr/>
            </p:nvSpPr>
            <p:spPr bwMode="auto">
              <a:xfrm>
                <a:off x="9593932" y="1559820"/>
                <a:ext cx="12181" cy="26719"/>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34" name="Freeform 162"/>
              <p:cNvSpPr>
                <a:spLocks noChangeArrowheads="1"/>
              </p:cNvSpPr>
              <p:nvPr/>
            </p:nvSpPr>
            <p:spPr bwMode="auto">
              <a:xfrm>
                <a:off x="9635344" y="1780859"/>
                <a:ext cx="21924" cy="19432"/>
              </a:xfrm>
              <a:custGeom>
                <a:avLst/>
                <a:gdLst>
                  <a:gd name="T0" fmla="*/ 0 w 9"/>
                  <a:gd name="T1" fmla="*/ 2496 h 8"/>
                  <a:gd name="T2" fmla="*/ 19967 w 9"/>
                  <a:gd name="T3" fmla="*/ 19966 h 8"/>
                  <a:gd name="T4" fmla="*/ 22463 w 9"/>
                  <a:gd name="T5" fmla="*/ 14974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35" name="Freeform 163"/>
              <p:cNvSpPr>
                <a:spLocks noChangeArrowheads="1"/>
              </p:cNvSpPr>
              <p:nvPr/>
            </p:nvSpPr>
            <p:spPr bwMode="auto">
              <a:xfrm>
                <a:off x="9662138" y="1737137"/>
                <a:ext cx="24360" cy="14574"/>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36" name="Freeform 164"/>
              <p:cNvSpPr>
                <a:spLocks noChangeArrowheads="1"/>
              </p:cNvSpPr>
              <p:nvPr/>
            </p:nvSpPr>
            <p:spPr bwMode="auto">
              <a:xfrm>
                <a:off x="9632907" y="1588969"/>
                <a:ext cx="21924" cy="21862"/>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37" name="Freeform 165"/>
              <p:cNvSpPr>
                <a:spLocks noChangeArrowheads="1"/>
              </p:cNvSpPr>
              <p:nvPr/>
            </p:nvSpPr>
            <p:spPr bwMode="auto">
              <a:xfrm>
                <a:off x="9657266" y="1637548"/>
                <a:ext cx="26796" cy="12146"/>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38" name="Rectangle 166"/>
              <p:cNvSpPr>
                <a:spLocks noChangeArrowheads="1"/>
              </p:cNvSpPr>
              <p:nvPr/>
            </p:nvSpPr>
            <p:spPr bwMode="auto">
              <a:xfrm>
                <a:off x="9403929" y="1686128"/>
                <a:ext cx="24360" cy="7288"/>
              </a:xfrm>
              <a:prstGeom prst="rect">
                <a:avLst/>
              </a:pr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39" name="Rectangle 167"/>
              <p:cNvSpPr>
                <a:spLocks noChangeArrowheads="1"/>
              </p:cNvSpPr>
              <p:nvPr/>
            </p:nvSpPr>
            <p:spPr bwMode="auto">
              <a:xfrm>
                <a:off x="9674318" y="1688557"/>
                <a:ext cx="26796" cy="7288"/>
              </a:xfrm>
              <a:prstGeom prst="rect">
                <a:avLst/>
              </a:pr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grpSp>
      </p:grpSp>
      <p:grpSp>
        <p:nvGrpSpPr>
          <p:cNvPr id="244" name="组合 243"/>
          <p:cNvGrpSpPr/>
          <p:nvPr/>
        </p:nvGrpSpPr>
        <p:grpSpPr>
          <a:xfrm>
            <a:off x="6630593" y="1507821"/>
            <a:ext cx="1460315" cy="1460843"/>
            <a:chOff x="7456207" y="1872580"/>
            <a:chExt cx="1686798" cy="1687408"/>
          </a:xfrm>
        </p:grpSpPr>
        <p:grpSp>
          <p:nvGrpSpPr>
            <p:cNvPr id="245" name="组合 244"/>
            <p:cNvGrpSpPr/>
            <p:nvPr/>
          </p:nvGrpSpPr>
          <p:grpSpPr>
            <a:xfrm>
              <a:off x="7456207" y="1872580"/>
              <a:ext cx="1686798" cy="1687408"/>
              <a:chOff x="4345444" y="2542859"/>
              <a:chExt cx="1810550" cy="1811205"/>
            </a:xfrm>
          </p:grpSpPr>
          <p:grpSp>
            <p:nvGrpSpPr>
              <p:cNvPr id="249" name="组合 24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51" name="同心圆 250"/>
                <p:cNvSpPr/>
                <p:nvPr/>
              </p:nvSpPr>
              <p:spPr>
                <a:xfrm>
                  <a:off x="1463339" y="1072758"/>
                  <a:ext cx="1546058" cy="154605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solidFill>
                      <a:schemeClr val="tx1"/>
                    </a:solidFill>
                    <a:ea typeface="微软雅黑" panose="020B0503020204020204" pitchFamily="34" charset="-122"/>
                    <a:cs typeface="+mn-ea"/>
                    <a:sym typeface="+mn-lt"/>
                  </a:endParaRPr>
                </a:p>
              </p:txBody>
            </p:sp>
            <p:sp>
              <p:nvSpPr>
                <p:cNvPr id="252" name="椭圆 251"/>
                <p:cNvSpPr/>
                <p:nvPr/>
              </p:nvSpPr>
              <p:spPr>
                <a:xfrm>
                  <a:off x="1484232" y="1093651"/>
                  <a:ext cx="1504274" cy="15042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ea typeface="微软雅黑" panose="020B0503020204020204" pitchFamily="34" charset="-122"/>
                    <a:cs typeface="+mn-ea"/>
                    <a:sym typeface="+mn-lt"/>
                  </a:endParaRPr>
                </a:p>
              </p:txBody>
            </p:sp>
          </p:grpSp>
          <p:sp>
            <p:nvSpPr>
              <p:cNvPr id="250" name="椭圆 249"/>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32">
                  <a:ea typeface="微软雅黑" panose="020B0503020204020204" pitchFamily="34" charset="-122"/>
                  <a:cs typeface="+mn-ea"/>
                  <a:sym typeface="+mn-lt"/>
                </a:endParaRPr>
              </a:p>
            </p:txBody>
          </p:sp>
        </p:grpSp>
        <p:grpSp>
          <p:nvGrpSpPr>
            <p:cNvPr id="246" name="组合 245"/>
            <p:cNvGrpSpPr/>
            <p:nvPr/>
          </p:nvGrpSpPr>
          <p:grpSpPr>
            <a:xfrm>
              <a:off x="8004999" y="2442675"/>
              <a:ext cx="487381" cy="632430"/>
              <a:chOff x="7363063" y="1563805"/>
              <a:chExt cx="292497" cy="379547"/>
            </a:xfrm>
          </p:grpSpPr>
          <p:sp>
            <p:nvSpPr>
              <p:cNvPr id="247" name="Freeform 170"/>
              <p:cNvSpPr>
                <a:spLocks noChangeArrowheads="1"/>
              </p:cNvSpPr>
              <p:nvPr/>
            </p:nvSpPr>
            <p:spPr bwMode="auto">
              <a:xfrm>
                <a:off x="7363063" y="1673290"/>
                <a:ext cx="292497" cy="27006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sp>
            <p:nvSpPr>
              <p:cNvPr id="248" name="Freeform 171"/>
              <p:cNvSpPr>
                <a:spLocks noChangeArrowheads="1"/>
              </p:cNvSpPr>
              <p:nvPr/>
            </p:nvSpPr>
            <p:spPr bwMode="auto">
              <a:xfrm>
                <a:off x="7363063" y="1563805"/>
                <a:ext cx="292497" cy="92454"/>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w="9525">
                <a:noFill/>
                <a:miter lim="800000"/>
                <a:headEnd/>
                <a:tailEnd/>
              </a:ln>
            </p:spPr>
            <p:txBody>
              <a:bodyPr/>
              <a:lstStyle/>
              <a:p>
                <a:pPr algn="l"/>
                <a:endParaRPr lang="zh-CN" altLang="en-US" sz="1832">
                  <a:solidFill>
                    <a:srgbClr val="F2F2F2"/>
                  </a:solidFill>
                  <a:ea typeface="微软雅黑" panose="020B0503020204020204" pitchFamily="34" charset="-122"/>
                  <a:cs typeface="+mn-ea"/>
                  <a:sym typeface="+mn-lt"/>
                </a:endParaRPr>
              </a:p>
            </p:txBody>
          </p:sp>
        </p:grpSp>
      </p:grpSp>
      <p:sp>
        <p:nvSpPr>
          <p:cNvPr id="253" name="矩形 30"/>
          <p:cNvSpPr>
            <a:spLocks noChangeArrowheads="1"/>
          </p:cNvSpPr>
          <p:nvPr/>
        </p:nvSpPr>
        <p:spPr bwMode="auto">
          <a:xfrm>
            <a:off x="3550031" y="5848337"/>
            <a:ext cx="5095115" cy="461071"/>
          </a:xfrm>
          <a:prstGeom prst="rect">
            <a:avLst/>
          </a:prstGeom>
          <a:noFill/>
          <a:ln w="9525">
            <a:noFill/>
            <a:miter lim="800000"/>
            <a:headEnd/>
            <a:tailEnd/>
          </a:ln>
        </p:spPr>
        <p:txBody>
          <a:bodyPr wrap="square" lIns="44877" tIns="22439" rIns="44877" bIns="22439">
            <a:spAutoFit/>
          </a:bodyPr>
          <a:lstStyle/>
          <a:p>
            <a:pPr lvl="0" algn="ctr">
              <a:lnSpc>
                <a:spcPct val="130000"/>
              </a:lnSpc>
            </a:pPr>
            <a:r>
              <a:rPr lang="zh-CN" altLang="en-US" sz="1039" dirty="0">
                <a:solidFill>
                  <a:schemeClr val="bg2"/>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您的内容打在这里，或者通过复制您的文本后，在此框中选择粘贴，并选择只保留文字。您的内容打在这里，或者通过复制您的文本后，在此框中选择粘贴。</a:t>
            </a:r>
          </a:p>
        </p:txBody>
      </p:sp>
      <p:sp>
        <p:nvSpPr>
          <p:cNvPr id="254" name="丁字箭头 253"/>
          <p:cNvSpPr/>
          <p:nvPr/>
        </p:nvSpPr>
        <p:spPr>
          <a:xfrm flipV="1">
            <a:off x="2446819" y="5489178"/>
            <a:ext cx="7301539" cy="265743"/>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9872" tIns="19937" rIns="39872" bIns="19937" rtlCol="0" anchor="ctr"/>
          <a:lstStyle/>
          <a:p>
            <a:pPr algn="ctr"/>
            <a:endParaRPr lang="zh-CN" altLang="en-US" sz="1832">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81" name="文本框 80"/>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35997487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2"/>
                                        </p:tgtEl>
                                        <p:attrNameLst>
                                          <p:attrName>style.visibility</p:attrName>
                                        </p:attrNameLst>
                                      </p:cBhvr>
                                      <p:to>
                                        <p:strVal val="visible"/>
                                      </p:to>
                                    </p:set>
                                    <p:animEffect transition="in" filter="fade">
                                      <p:cBhvr>
                                        <p:cTn id="7" dur="500"/>
                                        <p:tgtEl>
                                          <p:spTgt spid="192"/>
                                        </p:tgtEl>
                                      </p:cBhvr>
                                    </p:animEffect>
                                    <p:anim calcmode="lin" valueType="num">
                                      <p:cBhvr>
                                        <p:cTn id="8" dur="500" fill="hold"/>
                                        <p:tgtEl>
                                          <p:spTgt spid="192"/>
                                        </p:tgtEl>
                                        <p:attrNameLst>
                                          <p:attrName>ppt_x</p:attrName>
                                        </p:attrNameLst>
                                      </p:cBhvr>
                                      <p:tavLst>
                                        <p:tav tm="0">
                                          <p:val>
                                            <p:strVal val="#ppt_x"/>
                                          </p:val>
                                        </p:tav>
                                        <p:tav tm="100000">
                                          <p:val>
                                            <p:strVal val="#ppt_x"/>
                                          </p:val>
                                        </p:tav>
                                      </p:tavLst>
                                    </p:anim>
                                    <p:anim calcmode="lin" valueType="num">
                                      <p:cBhvr>
                                        <p:cTn id="9" dur="500" fill="hold"/>
                                        <p:tgtEl>
                                          <p:spTgt spid="19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1"/>
                                        </p:tgtEl>
                                        <p:attrNameLst>
                                          <p:attrName>style.visibility</p:attrName>
                                        </p:attrNameLst>
                                      </p:cBhvr>
                                      <p:to>
                                        <p:strVal val="visible"/>
                                      </p:to>
                                    </p:set>
                                    <p:animEffect transition="in" filter="fade">
                                      <p:cBhvr>
                                        <p:cTn id="12" dur="500"/>
                                        <p:tgtEl>
                                          <p:spTgt spid="201"/>
                                        </p:tgtEl>
                                      </p:cBhvr>
                                    </p:animEffect>
                                    <p:anim calcmode="lin" valueType="num">
                                      <p:cBhvr>
                                        <p:cTn id="13" dur="500" fill="hold"/>
                                        <p:tgtEl>
                                          <p:spTgt spid="201"/>
                                        </p:tgtEl>
                                        <p:attrNameLst>
                                          <p:attrName>ppt_x</p:attrName>
                                        </p:attrNameLst>
                                      </p:cBhvr>
                                      <p:tavLst>
                                        <p:tav tm="0">
                                          <p:val>
                                            <p:strVal val="#ppt_x"/>
                                          </p:val>
                                        </p:tav>
                                        <p:tav tm="100000">
                                          <p:val>
                                            <p:strVal val="#ppt_x"/>
                                          </p:val>
                                        </p:tav>
                                      </p:tavLst>
                                    </p:anim>
                                    <p:anim calcmode="lin" valueType="num">
                                      <p:cBhvr>
                                        <p:cTn id="14" dur="500" fill="hold"/>
                                        <p:tgtEl>
                                          <p:spTgt spid="20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4"/>
                                        </p:tgtEl>
                                        <p:attrNameLst>
                                          <p:attrName>style.visibility</p:attrName>
                                        </p:attrNameLst>
                                      </p:cBhvr>
                                      <p:to>
                                        <p:strVal val="visible"/>
                                      </p:to>
                                    </p:set>
                                    <p:animEffect transition="in" filter="fade">
                                      <p:cBhvr>
                                        <p:cTn id="17" dur="500"/>
                                        <p:tgtEl>
                                          <p:spTgt spid="244"/>
                                        </p:tgtEl>
                                      </p:cBhvr>
                                    </p:animEffect>
                                    <p:anim calcmode="lin" valueType="num">
                                      <p:cBhvr>
                                        <p:cTn id="18" dur="500" fill="hold"/>
                                        <p:tgtEl>
                                          <p:spTgt spid="244"/>
                                        </p:tgtEl>
                                        <p:attrNameLst>
                                          <p:attrName>ppt_x</p:attrName>
                                        </p:attrNameLst>
                                      </p:cBhvr>
                                      <p:tavLst>
                                        <p:tav tm="0">
                                          <p:val>
                                            <p:strVal val="#ppt_x"/>
                                          </p:val>
                                        </p:tav>
                                        <p:tav tm="100000">
                                          <p:val>
                                            <p:strVal val="#ppt_x"/>
                                          </p:val>
                                        </p:tav>
                                      </p:tavLst>
                                    </p:anim>
                                    <p:anim calcmode="lin" valueType="num">
                                      <p:cBhvr>
                                        <p:cTn id="19" dur="500" fill="hold"/>
                                        <p:tgtEl>
                                          <p:spTgt spid="24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19"/>
                                        </p:tgtEl>
                                        <p:attrNameLst>
                                          <p:attrName>style.visibility</p:attrName>
                                        </p:attrNameLst>
                                      </p:cBhvr>
                                      <p:to>
                                        <p:strVal val="visible"/>
                                      </p:to>
                                    </p:set>
                                    <p:animEffect transition="in" filter="fade">
                                      <p:cBhvr>
                                        <p:cTn id="22" dur="500"/>
                                        <p:tgtEl>
                                          <p:spTgt spid="219"/>
                                        </p:tgtEl>
                                      </p:cBhvr>
                                    </p:animEffect>
                                    <p:anim calcmode="lin" valueType="num">
                                      <p:cBhvr>
                                        <p:cTn id="23" dur="500" fill="hold"/>
                                        <p:tgtEl>
                                          <p:spTgt spid="219"/>
                                        </p:tgtEl>
                                        <p:attrNameLst>
                                          <p:attrName>ppt_x</p:attrName>
                                        </p:attrNameLst>
                                      </p:cBhvr>
                                      <p:tavLst>
                                        <p:tav tm="0">
                                          <p:val>
                                            <p:strVal val="#ppt_x"/>
                                          </p:val>
                                        </p:tav>
                                        <p:tav tm="100000">
                                          <p:val>
                                            <p:strVal val="#ppt_x"/>
                                          </p:val>
                                        </p:tav>
                                      </p:tavLst>
                                    </p:anim>
                                    <p:anim calcmode="lin" valueType="num">
                                      <p:cBhvr>
                                        <p:cTn id="24" dur="500" fill="hold"/>
                                        <p:tgtEl>
                                          <p:spTgt spid="219"/>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76"/>
                                        </p:tgtEl>
                                        <p:attrNameLst>
                                          <p:attrName>style.visibility</p:attrName>
                                        </p:attrNameLst>
                                      </p:cBhvr>
                                      <p:to>
                                        <p:strVal val="visible"/>
                                      </p:to>
                                    </p:set>
                                    <p:animEffect transition="in" filter="fade">
                                      <p:cBhvr>
                                        <p:cTn id="28" dur="500"/>
                                        <p:tgtEl>
                                          <p:spTgt spid="176"/>
                                        </p:tgtEl>
                                      </p:cBhvr>
                                    </p:animEffect>
                                  </p:childTnLst>
                                </p:cTn>
                              </p:par>
                              <p:par>
                                <p:cTn id="29" presetID="10" presetClass="entr" presetSubtype="0" fill="hold" nodeType="withEffect">
                                  <p:stCondLst>
                                    <p:cond delay="0"/>
                                  </p:stCondLst>
                                  <p:childTnLst>
                                    <p:set>
                                      <p:cBhvr>
                                        <p:cTn id="30" dur="1" fill="hold">
                                          <p:stCondLst>
                                            <p:cond delay="0"/>
                                          </p:stCondLst>
                                        </p:cTn>
                                        <p:tgtEl>
                                          <p:spTgt spid="180"/>
                                        </p:tgtEl>
                                        <p:attrNameLst>
                                          <p:attrName>style.visibility</p:attrName>
                                        </p:attrNameLst>
                                      </p:cBhvr>
                                      <p:to>
                                        <p:strVal val="visible"/>
                                      </p:to>
                                    </p:set>
                                    <p:animEffect transition="in" filter="fade">
                                      <p:cBhvr>
                                        <p:cTn id="31" dur="500"/>
                                        <p:tgtEl>
                                          <p:spTgt spid="180"/>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177"/>
                                        </p:tgtEl>
                                        <p:attrNameLst>
                                          <p:attrName>style.visibility</p:attrName>
                                        </p:attrNameLst>
                                      </p:cBhvr>
                                      <p:to>
                                        <p:strVal val="visible"/>
                                      </p:to>
                                    </p:set>
                                    <p:animEffect transition="in" filter="fade">
                                      <p:cBhvr>
                                        <p:cTn id="35" dur="500"/>
                                        <p:tgtEl>
                                          <p:spTgt spid="177"/>
                                        </p:tgtEl>
                                      </p:cBhvr>
                                    </p:animEffect>
                                  </p:childTnLst>
                                </p:cTn>
                              </p:par>
                              <p:par>
                                <p:cTn id="36" presetID="10" presetClass="entr" presetSubtype="0" fill="hold" nodeType="withEffect">
                                  <p:stCondLst>
                                    <p:cond delay="0"/>
                                  </p:stCondLst>
                                  <p:childTnLst>
                                    <p:set>
                                      <p:cBhvr>
                                        <p:cTn id="37" dur="1" fill="hold">
                                          <p:stCondLst>
                                            <p:cond delay="0"/>
                                          </p:stCondLst>
                                        </p:cTn>
                                        <p:tgtEl>
                                          <p:spTgt spid="183"/>
                                        </p:tgtEl>
                                        <p:attrNameLst>
                                          <p:attrName>style.visibility</p:attrName>
                                        </p:attrNameLst>
                                      </p:cBhvr>
                                      <p:to>
                                        <p:strVal val="visible"/>
                                      </p:to>
                                    </p:set>
                                    <p:animEffect transition="in" filter="fade">
                                      <p:cBhvr>
                                        <p:cTn id="38" dur="500"/>
                                        <p:tgtEl>
                                          <p:spTgt spid="183"/>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78"/>
                                        </p:tgtEl>
                                        <p:attrNameLst>
                                          <p:attrName>style.visibility</p:attrName>
                                        </p:attrNameLst>
                                      </p:cBhvr>
                                      <p:to>
                                        <p:strVal val="visible"/>
                                      </p:to>
                                    </p:set>
                                    <p:animEffect transition="in" filter="fade">
                                      <p:cBhvr>
                                        <p:cTn id="42" dur="500"/>
                                        <p:tgtEl>
                                          <p:spTgt spid="178"/>
                                        </p:tgtEl>
                                      </p:cBhvr>
                                    </p:animEffect>
                                  </p:childTnLst>
                                </p:cTn>
                              </p:par>
                              <p:par>
                                <p:cTn id="43" presetID="10" presetClass="entr" presetSubtype="0" fill="hold" nodeType="withEffect">
                                  <p:stCondLst>
                                    <p:cond delay="0"/>
                                  </p:stCondLst>
                                  <p:childTnLst>
                                    <p:set>
                                      <p:cBhvr>
                                        <p:cTn id="44" dur="1" fill="hold">
                                          <p:stCondLst>
                                            <p:cond delay="0"/>
                                          </p:stCondLst>
                                        </p:cTn>
                                        <p:tgtEl>
                                          <p:spTgt spid="186"/>
                                        </p:tgtEl>
                                        <p:attrNameLst>
                                          <p:attrName>style.visibility</p:attrName>
                                        </p:attrNameLst>
                                      </p:cBhvr>
                                      <p:to>
                                        <p:strVal val="visible"/>
                                      </p:to>
                                    </p:set>
                                    <p:animEffect transition="in" filter="fade">
                                      <p:cBhvr>
                                        <p:cTn id="45" dur="500"/>
                                        <p:tgtEl>
                                          <p:spTgt spid="186"/>
                                        </p:tgtEl>
                                      </p:cBhvr>
                                    </p:animEffect>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179"/>
                                        </p:tgtEl>
                                        <p:attrNameLst>
                                          <p:attrName>style.visibility</p:attrName>
                                        </p:attrNameLst>
                                      </p:cBhvr>
                                      <p:to>
                                        <p:strVal val="visible"/>
                                      </p:to>
                                    </p:set>
                                    <p:animEffect transition="in" filter="fade">
                                      <p:cBhvr>
                                        <p:cTn id="49" dur="500"/>
                                        <p:tgtEl>
                                          <p:spTgt spid="179"/>
                                        </p:tgtEl>
                                      </p:cBhvr>
                                    </p:animEffect>
                                  </p:childTnLst>
                                </p:cTn>
                              </p:par>
                              <p:par>
                                <p:cTn id="50" presetID="10" presetClass="entr" presetSubtype="0" fill="hold" nodeType="withEffect">
                                  <p:stCondLst>
                                    <p:cond delay="0"/>
                                  </p:stCondLst>
                                  <p:childTnLst>
                                    <p:set>
                                      <p:cBhvr>
                                        <p:cTn id="51" dur="1" fill="hold">
                                          <p:stCondLst>
                                            <p:cond delay="0"/>
                                          </p:stCondLst>
                                        </p:cTn>
                                        <p:tgtEl>
                                          <p:spTgt spid="189"/>
                                        </p:tgtEl>
                                        <p:attrNameLst>
                                          <p:attrName>style.visibility</p:attrName>
                                        </p:attrNameLst>
                                      </p:cBhvr>
                                      <p:to>
                                        <p:strVal val="visible"/>
                                      </p:to>
                                    </p:set>
                                    <p:animEffect transition="in" filter="fade">
                                      <p:cBhvr>
                                        <p:cTn id="52" dur="500"/>
                                        <p:tgtEl>
                                          <p:spTgt spid="189"/>
                                        </p:tgtEl>
                                      </p:cBhvr>
                                    </p:animEffect>
                                  </p:childTnLst>
                                </p:cTn>
                              </p:par>
                            </p:childTnLst>
                          </p:cTn>
                        </p:par>
                        <p:par>
                          <p:cTn id="53" fill="hold">
                            <p:stCondLst>
                              <p:cond delay="2500"/>
                            </p:stCondLst>
                            <p:childTnLst>
                              <p:par>
                                <p:cTn id="54" presetID="22" presetClass="entr" presetSubtype="1" fill="hold" grpId="0" nodeType="afterEffect">
                                  <p:stCondLst>
                                    <p:cond delay="0"/>
                                  </p:stCondLst>
                                  <p:childTnLst>
                                    <p:set>
                                      <p:cBhvr>
                                        <p:cTn id="55" dur="1" fill="hold">
                                          <p:stCondLst>
                                            <p:cond delay="0"/>
                                          </p:stCondLst>
                                        </p:cTn>
                                        <p:tgtEl>
                                          <p:spTgt spid="254"/>
                                        </p:tgtEl>
                                        <p:attrNameLst>
                                          <p:attrName>style.visibility</p:attrName>
                                        </p:attrNameLst>
                                      </p:cBhvr>
                                      <p:to>
                                        <p:strVal val="visible"/>
                                      </p:to>
                                    </p:set>
                                    <p:animEffect transition="in" filter="wipe(up)">
                                      <p:cBhvr>
                                        <p:cTn id="56" dur="500"/>
                                        <p:tgtEl>
                                          <p:spTgt spid="254"/>
                                        </p:tgtEl>
                                      </p:cBhvr>
                                    </p:animEffect>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253"/>
                                        </p:tgtEl>
                                        <p:attrNameLst>
                                          <p:attrName>style.visibility</p:attrName>
                                        </p:attrNameLst>
                                      </p:cBhvr>
                                      <p:to>
                                        <p:strVal val="visible"/>
                                      </p:to>
                                    </p:set>
                                    <p:animEffect transition="in" filter="fade">
                                      <p:cBhvr>
                                        <p:cTn id="60" dur="5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animBg="1"/>
      <p:bldP spid="177" grpId="0" animBg="1"/>
      <p:bldP spid="178" grpId="0" animBg="1"/>
      <p:bldP spid="179" grpId="0" animBg="1"/>
      <p:bldP spid="253" grpId="0"/>
      <p:bldP spid="25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1658456" y="5902551"/>
            <a:ext cx="1315213" cy="369310"/>
          </a:xfrm>
          <a:prstGeom prst="rect">
            <a:avLst/>
          </a:prstGeom>
          <a:noFill/>
        </p:spPr>
        <p:txBody>
          <a:bodyPr wrap="square" lIns="121901" tIns="60949" rIns="121901" bIns="60949" rtlCol="0">
            <a:spAutoFit/>
          </a:bodyPr>
          <a:lstStyle/>
          <a:p>
            <a:pPr algn="ctr"/>
            <a:r>
              <a:rPr lang="zh-CN" altLang="en-US" sz="1600" dirty="0">
                <a:solidFill>
                  <a:schemeClr val="tx1">
                    <a:lumMod val="75000"/>
                    <a:lumOff val="25000"/>
                  </a:schemeClr>
                </a:solidFill>
                <a:latin typeface="微软雅黑" pitchFamily="34" charset="-122"/>
                <a:ea typeface="微软雅黑" panose="020B0503020204020204" pitchFamily="34" charset="-122"/>
              </a:rPr>
              <a:t>输入文本</a:t>
            </a:r>
          </a:p>
        </p:txBody>
      </p:sp>
      <p:sp>
        <p:nvSpPr>
          <p:cNvPr id="42" name="TextBox 41"/>
          <p:cNvSpPr txBox="1"/>
          <p:nvPr/>
        </p:nvSpPr>
        <p:spPr>
          <a:xfrm>
            <a:off x="1185660" y="5222152"/>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100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3159727" y="5902551"/>
            <a:ext cx="1315213" cy="369310"/>
          </a:xfrm>
          <a:prstGeom prst="rect">
            <a:avLst/>
          </a:prstGeom>
          <a:noFill/>
        </p:spPr>
        <p:txBody>
          <a:bodyPr wrap="square" lIns="121901" tIns="60949" rIns="121901" bIns="60949" rtlCol="0">
            <a:spAutoFit/>
          </a:bodyPr>
          <a:lstStyle/>
          <a:p>
            <a:pPr algn="ctr"/>
            <a:r>
              <a:rPr lang="zh-CN" altLang="en-US" sz="1600" dirty="0">
                <a:solidFill>
                  <a:schemeClr val="tx1">
                    <a:lumMod val="75000"/>
                    <a:lumOff val="25000"/>
                  </a:schemeClr>
                </a:solidFill>
                <a:latin typeface="微软雅黑" pitchFamily="34" charset="-122"/>
                <a:ea typeface="微软雅黑" panose="020B0503020204020204" pitchFamily="34" charset="-122"/>
              </a:rPr>
              <a:t>输入文本</a:t>
            </a:r>
          </a:p>
        </p:txBody>
      </p:sp>
      <p:sp>
        <p:nvSpPr>
          <p:cNvPr id="44" name="TextBox 43"/>
          <p:cNvSpPr txBox="1"/>
          <p:nvPr/>
        </p:nvSpPr>
        <p:spPr>
          <a:xfrm>
            <a:off x="4640678" y="5902551"/>
            <a:ext cx="1315213" cy="369310"/>
          </a:xfrm>
          <a:prstGeom prst="rect">
            <a:avLst/>
          </a:prstGeom>
          <a:noFill/>
        </p:spPr>
        <p:txBody>
          <a:bodyPr wrap="square" lIns="121901" tIns="60949" rIns="121901" bIns="60949" rtlCol="0">
            <a:spAutoFit/>
          </a:bodyPr>
          <a:lstStyle/>
          <a:p>
            <a:pPr algn="ctr"/>
            <a:r>
              <a:rPr lang="zh-CN" altLang="en-US" sz="1600" dirty="0">
                <a:solidFill>
                  <a:schemeClr val="tx1">
                    <a:lumMod val="75000"/>
                    <a:lumOff val="25000"/>
                  </a:schemeClr>
                </a:solidFill>
                <a:latin typeface="微软雅黑" pitchFamily="34" charset="-122"/>
                <a:ea typeface="微软雅黑" panose="020B0503020204020204" pitchFamily="34" charset="-122"/>
              </a:rPr>
              <a:t>输入文本</a:t>
            </a:r>
          </a:p>
        </p:txBody>
      </p:sp>
      <p:sp>
        <p:nvSpPr>
          <p:cNvPr id="45" name="TextBox 44"/>
          <p:cNvSpPr txBox="1"/>
          <p:nvPr/>
        </p:nvSpPr>
        <p:spPr>
          <a:xfrm>
            <a:off x="6121630" y="5902551"/>
            <a:ext cx="1315213" cy="369310"/>
          </a:xfrm>
          <a:prstGeom prst="rect">
            <a:avLst/>
          </a:prstGeom>
          <a:noFill/>
        </p:spPr>
        <p:txBody>
          <a:bodyPr wrap="square" lIns="121901" tIns="60949" rIns="121901" bIns="60949" rtlCol="0">
            <a:spAutoFit/>
          </a:bodyPr>
          <a:lstStyle/>
          <a:p>
            <a:pPr algn="ctr"/>
            <a:r>
              <a:rPr lang="zh-CN" altLang="en-US" sz="1600" dirty="0">
                <a:solidFill>
                  <a:schemeClr val="tx1">
                    <a:lumMod val="75000"/>
                    <a:lumOff val="25000"/>
                  </a:schemeClr>
                </a:solidFill>
                <a:latin typeface="微软雅黑" pitchFamily="34" charset="-122"/>
                <a:ea typeface="微软雅黑" panose="020B0503020204020204" pitchFamily="34" charset="-122"/>
              </a:rPr>
              <a:t>输入文本</a:t>
            </a:r>
          </a:p>
        </p:txBody>
      </p:sp>
      <p:sp>
        <p:nvSpPr>
          <p:cNvPr id="46" name="TextBox 45"/>
          <p:cNvSpPr txBox="1"/>
          <p:nvPr/>
        </p:nvSpPr>
        <p:spPr>
          <a:xfrm>
            <a:off x="1185660" y="4730099"/>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200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1185660" y="4238044"/>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300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48" name="TextBox 47"/>
          <p:cNvSpPr txBox="1"/>
          <p:nvPr/>
        </p:nvSpPr>
        <p:spPr>
          <a:xfrm>
            <a:off x="1185660" y="3745988"/>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400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49" name="TextBox 48"/>
          <p:cNvSpPr txBox="1"/>
          <p:nvPr/>
        </p:nvSpPr>
        <p:spPr>
          <a:xfrm>
            <a:off x="1185660" y="3253935"/>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500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50" name="TextBox 49"/>
          <p:cNvSpPr txBox="1"/>
          <p:nvPr/>
        </p:nvSpPr>
        <p:spPr>
          <a:xfrm>
            <a:off x="1185660" y="2761879"/>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600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1185660" y="2261501"/>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700</a:t>
            </a:r>
            <a:endParaRPr lang="zh-CN" altLang="en-US" sz="1200" dirty="0">
              <a:solidFill>
                <a:schemeClr val="tx1">
                  <a:lumMod val="75000"/>
                  <a:lumOff val="25000"/>
                </a:schemeClr>
              </a:solidFill>
              <a:latin typeface="微软雅黑" pitchFamily="34" charset="-122"/>
              <a:ea typeface="微软雅黑" pitchFamily="34" charset="-122"/>
            </a:endParaRPr>
          </a:p>
        </p:txBody>
      </p:sp>
      <p:grpSp>
        <p:nvGrpSpPr>
          <p:cNvPr id="52" name="组合 51"/>
          <p:cNvGrpSpPr/>
          <p:nvPr/>
        </p:nvGrpSpPr>
        <p:grpSpPr>
          <a:xfrm>
            <a:off x="1569704" y="1870105"/>
            <a:ext cx="5952661" cy="3936437"/>
            <a:chOff x="1126939" y="1350372"/>
            <a:chExt cx="4464496" cy="2952328"/>
          </a:xfrm>
        </p:grpSpPr>
        <p:cxnSp>
          <p:nvCxnSpPr>
            <p:cNvPr id="53" name="直接连接符 5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2" name="TextBox 61"/>
          <p:cNvSpPr txBox="1"/>
          <p:nvPr/>
        </p:nvSpPr>
        <p:spPr>
          <a:xfrm>
            <a:off x="1185660" y="1777771"/>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800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63" name="TextBox 62"/>
          <p:cNvSpPr txBox="1"/>
          <p:nvPr/>
        </p:nvSpPr>
        <p:spPr>
          <a:xfrm>
            <a:off x="1185660" y="5714208"/>
            <a:ext cx="288032" cy="184666"/>
          </a:xfrm>
          <a:prstGeom prst="rect">
            <a:avLst/>
          </a:prstGeom>
          <a:noFill/>
        </p:spPr>
        <p:txBody>
          <a:bodyPr wrap="square" lIns="0" tIns="0" rIns="0" bIns="0" rtlCol="0">
            <a:spAutoFit/>
          </a:bodyPr>
          <a:lstStyle/>
          <a:p>
            <a:pPr algn="just"/>
            <a:r>
              <a:rPr lang="en-US" altLang="zh-CN" sz="1200" dirty="0">
                <a:solidFill>
                  <a:schemeClr val="tx1">
                    <a:lumMod val="75000"/>
                    <a:lumOff val="25000"/>
                  </a:schemeClr>
                </a:solidFill>
                <a:latin typeface="微软雅黑" pitchFamily="34" charset="-122"/>
                <a:ea typeface="微软雅黑" pitchFamily="34" charset="-122"/>
              </a:rPr>
              <a:t>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64" name="矩形 63"/>
          <p:cNvSpPr/>
          <p:nvPr/>
        </p:nvSpPr>
        <p:spPr>
          <a:xfrm>
            <a:off x="1917482" y="4330379"/>
            <a:ext cx="864096" cy="14761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ea typeface="微软雅黑" panose="020B0503020204020204" pitchFamily="34" charset="-122"/>
            </a:endParaRPr>
          </a:p>
        </p:txBody>
      </p:sp>
      <p:sp>
        <p:nvSpPr>
          <p:cNvPr id="65" name="矩形 64"/>
          <p:cNvSpPr/>
          <p:nvPr/>
        </p:nvSpPr>
        <p:spPr>
          <a:xfrm>
            <a:off x="1917482" y="4822433"/>
            <a:ext cx="864096" cy="9841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ea typeface="微软雅黑" panose="020B0503020204020204" pitchFamily="34" charset="-122"/>
            </a:endParaRPr>
          </a:p>
        </p:txBody>
      </p:sp>
      <p:sp>
        <p:nvSpPr>
          <p:cNvPr id="66" name="矩形 65"/>
          <p:cNvSpPr/>
          <p:nvPr/>
        </p:nvSpPr>
        <p:spPr>
          <a:xfrm>
            <a:off x="3385284" y="3346269"/>
            <a:ext cx="864096" cy="24602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ea typeface="微软雅黑" panose="020B0503020204020204" pitchFamily="34" charset="-122"/>
            </a:endParaRPr>
          </a:p>
        </p:txBody>
      </p:sp>
      <p:sp>
        <p:nvSpPr>
          <p:cNvPr id="67" name="矩形 66"/>
          <p:cNvSpPr/>
          <p:nvPr/>
        </p:nvSpPr>
        <p:spPr>
          <a:xfrm>
            <a:off x="3385284" y="4084351"/>
            <a:ext cx="864096" cy="17221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ea typeface="微软雅黑" panose="020B0503020204020204" pitchFamily="34" charset="-122"/>
            </a:endParaRPr>
          </a:p>
        </p:txBody>
      </p:sp>
      <p:sp>
        <p:nvSpPr>
          <p:cNvPr id="68" name="矩形 67"/>
          <p:cNvSpPr/>
          <p:nvPr/>
        </p:nvSpPr>
        <p:spPr>
          <a:xfrm>
            <a:off x="4866235" y="2854213"/>
            <a:ext cx="864096" cy="29523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ea typeface="微软雅黑" panose="020B0503020204020204" pitchFamily="34" charset="-122"/>
            </a:endParaRPr>
          </a:p>
        </p:txBody>
      </p:sp>
      <p:sp>
        <p:nvSpPr>
          <p:cNvPr id="69" name="矩形 68"/>
          <p:cNvSpPr/>
          <p:nvPr/>
        </p:nvSpPr>
        <p:spPr>
          <a:xfrm>
            <a:off x="4866235" y="3438599"/>
            <a:ext cx="864096" cy="2367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ea typeface="微软雅黑" panose="020B0503020204020204" pitchFamily="34" charset="-122"/>
            </a:endParaRPr>
          </a:p>
        </p:txBody>
      </p:sp>
      <p:sp>
        <p:nvSpPr>
          <p:cNvPr id="70" name="矩形 69"/>
          <p:cNvSpPr/>
          <p:nvPr/>
        </p:nvSpPr>
        <p:spPr>
          <a:xfrm>
            <a:off x="6355139" y="2362159"/>
            <a:ext cx="864096" cy="34443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ea typeface="微软雅黑" panose="020B0503020204020204" pitchFamily="34" charset="-122"/>
            </a:endParaRPr>
          </a:p>
        </p:txBody>
      </p:sp>
      <p:sp>
        <p:nvSpPr>
          <p:cNvPr id="71" name="矩形 70"/>
          <p:cNvSpPr/>
          <p:nvPr/>
        </p:nvSpPr>
        <p:spPr>
          <a:xfrm>
            <a:off x="6355139" y="2634511"/>
            <a:ext cx="864096" cy="3172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ea typeface="微软雅黑" panose="020B0503020204020204" pitchFamily="34" charset="-122"/>
            </a:endParaRPr>
          </a:p>
        </p:txBody>
      </p:sp>
      <p:sp>
        <p:nvSpPr>
          <p:cNvPr id="72" name="TextBox 71"/>
          <p:cNvSpPr txBox="1"/>
          <p:nvPr/>
        </p:nvSpPr>
        <p:spPr>
          <a:xfrm>
            <a:off x="8113812" y="2346481"/>
            <a:ext cx="3264363" cy="984885"/>
          </a:xfrm>
          <a:prstGeom prst="rect">
            <a:avLst/>
          </a:prstGeom>
          <a:noFill/>
        </p:spPr>
        <p:txBody>
          <a:bodyPr wrap="square" lIns="0" tIns="0" rIns="0" bIns="0"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a:t>
            </a:r>
          </a:p>
        </p:txBody>
      </p:sp>
      <p:sp>
        <p:nvSpPr>
          <p:cNvPr id="73" name="TextBox 72"/>
          <p:cNvSpPr txBox="1"/>
          <p:nvPr/>
        </p:nvSpPr>
        <p:spPr>
          <a:xfrm>
            <a:off x="8113814" y="1700809"/>
            <a:ext cx="2745791" cy="410433"/>
          </a:xfrm>
          <a:prstGeom prst="rect">
            <a:avLst/>
          </a:prstGeom>
          <a:noFill/>
        </p:spPr>
        <p:txBody>
          <a:bodyPr wrap="square" lIns="0" tIns="0" rIns="0" bIns="0" rtlCol="0">
            <a:spAutoFit/>
          </a:bodyPr>
          <a:lstStyle/>
          <a:p>
            <a:r>
              <a:rPr lang="zh-CN" altLang="en-US" sz="2667" b="1" dirty="0">
                <a:solidFill>
                  <a:schemeClr val="tx1">
                    <a:lumMod val="75000"/>
                    <a:lumOff val="25000"/>
                  </a:schemeClr>
                </a:solidFill>
                <a:latin typeface="微软雅黑" pitchFamily="34" charset="-122"/>
                <a:ea typeface="微软雅黑" panose="020B0503020204020204" pitchFamily="34" charset="-122"/>
              </a:rPr>
              <a:t>点击输入标题文本</a:t>
            </a:r>
          </a:p>
        </p:txBody>
      </p:sp>
      <p:sp>
        <p:nvSpPr>
          <p:cNvPr id="74" name="TextBox 73"/>
          <p:cNvSpPr txBox="1"/>
          <p:nvPr/>
        </p:nvSpPr>
        <p:spPr>
          <a:xfrm>
            <a:off x="8083334" y="4020549"/>
            <a:ext cx="3033823" cy="656655"/>
          </a:xfrm>
          <a:prstGeom prst="rect">
            <a:avLst/>
          </a:prstGeom>
          <a:noFill/>
        </p:spPr>
        <p:txBody>
          <a:bodyPr wrap="square" lIns="0" tIns="0" rIns="0" bIns="0" rtlCol="0">
            <a:spAutoFit/>
          </a:bodyPr>
          <a:lstStyle/>
          <a:p>
            <a:r>
              <a:rPr lang="en-US" altLang="zh-CN" sz="4267"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13,648,258</a:t>
            </a:r>
            <a:endParaRPr lang="zh-CN" altLang="en-US" sz="4267"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5" name="TextBox 74"/>
          <p:cNvSpPr txBox="1"/>
          <p:nvPr/>
        </p:nvSpPr>
        <p:spPr>
          <a:xfrm>
            <a:off x="8113812" y="3595393"/>
            <a:ext cx="1920213" cy="287323"/>
          </a:xfrm>
          <a:prstGeom prst="rect">
            <a:avLst/>
          </a:prstGeom>
          <a:noFill/>
        </p:spPr>
        <p:txBody>
          <a:bodyPr wrap="square" lIns="0" tIns="0" rIns="0" bIns="0" rtlCol="0">
            <a:spAutoFit/>
          </a:bodyPr>
          <a:lstStyle/>
          <a:p>
            <a:r>
              <a:rPr lang="zh-CN" altLang="en-US" sz="1867" b="1" dirty="0">
                <a:solidFill>
                  <a:schemeClr val="tx1">
                    <a:lumMod val="75000"/>
                    <a:lumOff val="25000"/>
                  </a:schemeClr>
                </a:solidFill>
                <a:latin typeface="微软雅黑" panose="020B0503020204020204" pitchFamily="34" charset="-122"/>
                <a:ea typeface="微软雅黑" panose="020B0503020204020204" pitchFamily="34" charset="-122"/>
              </a:rPr>
              <a:t>全年总额：</a:t>
            </a:r>
          </a:p>
        </p:txBody>
      </p:sp>
      <p:sp>
        <p:nvSpPr>
          <p:cNvPr id="76" name="椭圆 75"/>
          <p:cNvSpPr>
            <a:spLocks noChangeAspect="1"/>
          </p:cNvSpPr>
          <p:nvPr/>
        </p:nvSpPr>
        <p:spPr>
          <a:xfrm>
            <a:off x="9056991" y="5121795"/>
            <a:ext cx="144000" cy="144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椭圆 76"/>
          <p:cNvSpPr>
            <a:spLocks noChangeAspect="1"/>
          </p:cNvSpPr>
          <p:nvPr/>
        </p:nvSpPr>
        <p:spPr>
          <a:xfrm>
            <a:off x="9056991" y="5583020"/>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8128347" y="5052328"/>
            <a:ext cx="846571" cy="287323"/>
          </a:xfrm>
          <a:prstGeom prst="rect">
            <a:avLst/>
          </a:prstGeom>
          <a:noFill/>
        </p:spPr>
        <p:txBody>
          <a:bodyPr wrap="square" lIns="0" tIns="0" rIns="0" bIns="0" rtlCol="0">
            <a:spAutoFit/>
          </a:bodyPr>
          <a:lstStyle/>
          <a:p>
            <a:r>
              <a:rPr lang="zh-CN" altLang="en-US" sz="1867" b="1" dirty="0">
                <a:solidFill>
                  <a:schemeClr val="tx1">
                    <a:lumMod val="75000"/>
                    <a:lumOff val="25000"/>
                  </a:schemeClr>
                </a:solidFill>
                <a:latin typeface="微软雅黑" panose="020B0503020204020204" pitchFamily="34" charset="-122"/>
                <a:ea typeface="微软雅黑" panose="020B0503020204020204" pitchFamily="34" charset="-122"/>
              </a:rPr>
              <a:t>毛利润</a:t>
            </a:r>
          </a:p>
        </p:txBody>
      </p:sp>
      <p:sp>
        <p:nvSpPr>
          <p:cNvPr id="79" name="TextBox 78"/>
          <p:cNvSpPr txBox="1"/>
          <p:nvPr/>
        </p:nvSpPr>
        <p:spPr>
          <a:xfrm>
            <a:off x="8128347" y="5511390"/>
            <a:ext cx="846571" cy="287323"/>
          </a:xfrm>
          <a:prstGeom prst="rect">
            <a:avLst/>
          </a:prstGeom>
          <a:noFill/>
        </p:spPr>
        <p:txBody>
          <a:bodyPr wrap="square" lIns="0" tIns="0" rIns="0" bIns="0" rtlCol="0">
            <a:spAutoFit/>
          </a:bodyPr>
          <a:lstStyle/>
          <a:p>
            <a:r>
              <a:rPr lang="zh-CN" altLang="en-US" sz="1867" b="1" dirty="0">
                <a:solidFill>
                  <a:schemeClr val="tx1">
                    <a:lumMod val="75000"/>
                    <a:lumOff val="25000"/>
                  </a:schemeClr>
                </a:solidFill>
                <a:latin typeface="微软雅黑" panose="020B0503020204020204" pitchFamily="34" charset="-122"/>
                <a:ea typeface="微软雅黑" panose="020B0503020204020204" pitchFamily="34" charset="-122"/>
              </a:rPr>
              <a:t>纯利润</a:t>
            </a:r>
          </a:p>
        </p:txBody>
      </p:sp>
      <p:sp>
        <p:nvSpPr>
          <p:cNvPr id="80" name="TextBox 9"/>
          <p:cNvSpPr txBox="1">
            <a:spLocks noChangeArrowheads="1"/>
          </p:cNvSpPr>
          <p:nvPr/>
        </p:nvSpPr>
        <p:spPr bwMode="auto">
          <a:xfrm>
            <a:off x="1978437" y="3879168"/>
            <a:ext cx="742191"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667" b="1" dirty="0">
                <a:solidFill>
                  <a:schemeClr val="tx1">
                    <a:lumMod val="75000"/>
                    <a:lumOff val="25000"/>
                  </a:schemeClr>
                </a:solidFill>
                <a:latin typeface="微软雅黑" pitchFamily="34" charset="-122"/>
                <a:ea typeface="微软雅黑" pitchFamily="34" charset="-122"/>
              </a:rPr>
              <a:t>53%</a:t>
            </a:r>
            <a:endParaRPr lang="zh-CN" altLang="en-US" sz="2667" b="1" dirty="0">
              <a:solidFill>
                <a:schemeClr val="tx1">
                  <a:lumMod val="75000"/>
                  <a:lumOff val="25000"/>
                </a:schemeClr>
              </a:solidFill>
              <a:latin typeface="微软雅黑" pitchFamily="34" charset="-122"/>
              <a:ea typeface="微软雅黑" pitchFamily="34" charset="-122"/>
            </a:endParaRPr>
          </a:p>
        </p:txBody>
      </p:sp>
      <p:sp>
        <p:nvSpPr>
          <p:cNvPr id="81" name="TextBox 9"/>
          <p:cNvSpPr txBox="1">
            <a:spLocks noChangeArrowheads="1"/>
          </p:cNvSpPr>
          <p:nvPr/>
        </p:nvSpPr>
        <p:spPr bwMode="auto">
          <a:xfrm>
            <a:off x="4865971" y="2397978"/>
            <a:ext cx="742191"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667" b="1" dirty="0">
                <a:solidFill>
                  <a:schemeClr val="tx1">
                    <a:lumMod val="75000"/>
                    <a:lumOff val="25000"/>
                  </a:schemeClr>
                </a:solidFill>
                <a:latin typeface="微软雅黑" pitchFamily="34" charset="-122"/>
                <a:ea typeface="微软雅黑" pitchFamily="34" charset="-122"/>
              </a:rPr>
              <a:t>72%</a:t>
            </a:r>
            <a:endParaRPr lang="zh-CN" altLang="en-US" sz="2667" b="1" dirty="0">
              <a:solidFill>
                <a:schemeClr val="tx1">
                  <a:lumMod val="75000"/>
                  <a:lumOff val="25000"/>
                </a:schemeClr>
              </a:solidFill>
              <a:latin typeface="微软雅黑" pitchFamily="34" charset="-122"/>
              <a:ea typeface="微软雅黑" pitchFamily="34" charset="-122"/>
            </a:endParaRPr>
          </a:p>
        </p:txBody>
      </p:sp>
      <p:sp>
        <p:nvSpPr>
          <p:cNvPr id="82" name="TextBox 9"/>
          <p:cNvSpPr txBox="1">
            <a:spLocks noChangeArrowheads="1"/>
          </p:cNvSpPr>
          <p:nvPr/>
        </p:nvSpPr>
        <p:spPr bwMode="auto">
          <a:xfrm>
            <a:off x="3446239" y="2905144"/>
            <a:ext cx="742191"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667" b="1" dirty="0">
                <a:solidFill>
                  <a:schemeClr val="tx1">
                    <a:lumMod val="75000"/>
                    <a:lumOff val="25000"/>
                  </a:schemeClr>
                </a:solidFill>
                <a:latin typeface="微软雅黑" pitchFamily="34" charset="-122"/>
                <a:ea typeface="微软雅黑" pitchFamily="34" charset="-122"/>
              </a:rPr>
              <a:t>60%</a:t>
            </a:r>
            <a:endParaRPr lang="zh-CN" altLang="en-US" sz="2667" b="1" dirty="0">
              <a:solidFill>
                <a:schemeClr val="tx1">
                  <a:lumMod val="75000"/>
                  <a:lumOff val="25000"/>
                </a:schemeClr>
              </a:solidFill>
              <a:latin typeface="微软雅黑" pitchFamily="34" charset="-122"/>
              <a:ea typeface="微软雅黑" pitchFamily="34" charset="-122"/>
            </a:endParaRPr>
          </a:p>
        </p:txBody>
      </p:sp>
      <p:sp>
        <p:nvSpPr>
          <p:cNvPr id="83" name="TextBox 9"/>
          <p:cNvSpPr txBox="1">
            <a:spLocks noChangeArrowheads="1"/>
          </p:cNvSpPr>
          <p:nvPr/>
        </p:nvSpPr>
        <p:spPr bwMode="auto">
          <a:xfrm>
            <a:off x="6416095" y="1907207"/>
            <a:ext cx="742191"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667" b="1" dirty="0">
                <a:solidFill>
                  <a:schemeClr val="tx1">
                    <a:lumMod val="75000"/>
                    <a:lumOff val="25000"/>
                  </a:schemeClr>
                </a:solidFill>
                <a:latin typeface="微软雅黑" pitchFamily="34" charset="-122"/>
                <a:ea typeface="微软雅黑" pitchFamily="34" charset="-122"/>
              </a:rPr>
              <a:t>90%</a:t>
            </a:r>
            <a:endParaRPr lang="zh-CN" altLang="en-US" sz="2667" b="1" dirty="0">
              <a:solidFill>
                <a:schemeClr val="tx1">
                  <a:lumMod val="75000"/>
                  <a:lumOff val="25000"/>
                </a:schemeClr>
              </a:solidFill>
              <a:latin typeface="微软雅黑" pitchFamily="34" charset="-122"/>
              <a:ea typeface="微软雅黑" pitchFamily="34" charset="-122"/>
            </a:endParaRPr>
          </a:p>
        </p:txBody>
      </p:sp>
      <p:sp>
        <p:nvSpPr>
          <p:cNvPr id="84" name="椭圆 83"/>
          <p:cNvSpPr>
            <a:spLocks noChangeAspect="1"/>
          </p:cNvSpPr>
          <p:nvPr/>
        </p:nvSpPr>
        <p:spPr>
          <a:xfrm>
            <a:off x="9342706" y="5583020"/>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椭圆 84"/>
          <p:cNvSpPr>
            <a:spLocks noChangeAspect="1"/>
          </p:cNvSpPr>
          <p:nvPr/>
        </p:nvSpPr>
        <p:spPr>
          <a:xfrm>
            <a:off x="9617112" y="5583020"/>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椭圆 85"/>
          <p:cNvSpPr>
            <a:spLocks noChangeAspect="1"/>
          </p:cNvSpPr>
          <p:nvPr/>
        </p:nvSpPr>
        <p:spPr>
          <a:xfrm>
            <a:off x="9890024" y="5583020"/>
            <a:ext cx="144000" cy="14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953760" y="5933329"/>
            <a:ext cx="704697" cy="307754"/>
          </a:xfrm>
          <a:prstGeom prst="rect">
            <a:avLst/>
          </a:prstGeom>
          <a:noFill/>
        </p:spPr>
        <p:txBody>
          <a:bodyPr wrap="square" lIns="121901" tIns="60949" rIns="121901" bIns="60949" rtlCol="0">
            <a:spAutoFit/>
          </a:bodyPr>
          <a:lstStyle/>
          <a:p>
            <a:pPr algn="ctr"/>
            <a:r>
              <a:rPr lang="zh-CN" altLang="en-US" sz="1200" dirty="0">
                <a:solidFill>
                  <a:schemeClr val="tx1">
                    <a:lumMod val="75000"/>
                    <a:lumOff val="25000"/>
                  </a:schemeClr>
                </a:solidFill>
                <a:latin typeface="微软雅黑" pitchFamily="34" charset="-122"/>
                <a:ea typeface="微软雅黑" panose="020B0503020204020204" pitchFamily="34" charset="-122"/>
              </a:rPr>
              <a:t>（万元）</a:t>
            </a:r>
          </a:p>
        </p:txBody>
      </p:sp>
      <p:sp>
        <p:nvSpPr>
          <p:cNvPr id="88" name="文本框 87"/>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5003233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additive="base">
                                        <p:cTn id="12" dur="100" fill="hold"/>
                                        <p:tgtEl>
                                          <p:spTgt spid="63"/>
                                        </p:tgtEl>
                                        <p:attrNameLst>
                                          <p:attrName>ppt_x</p:attrName>
                                        </p:attrNameLst>
                                      </p:cBhvr>
                                      <p:tavLst>
                                        <p:tav tm="0">
                                          <p:val>
                                            <p:strVal val="0-#ppt_w/2"/>
                                          </p:val>
                                        </p:tav>
                                        <p:tav tm="100000">
                                          <p:val>
                                            <p:strVal val="#ppt_x"/>
                                          </p:val>
                                        </p:tav>
                                      </p:tavLst>
                                    </p:anim>
                                    <p:anim calcmode="lin" valueType="num">
                                      <p:cBhvr additive="base">
                                        <p:cTn id="13" dur="100" fill="hold"/>
                                        <p:tgtEl>
                                          <p:spTgt spid="63"/>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100" fill="hold"/>
                                        <p:tgtEl>
                                          <p:spTgt spid="42"/>
                                        </p:tgtEl>
                                        <p:attrNameLst>
                                          <p:attrName>ppt_x</p:attrName>
                                        </p:attrNameLst>
                                      </p:cBhvr>
                                      <p:tavLst>
                                        <p:tav tm="0">
                                          <p:val>
                                            <p:strVal val="0-#ppt_w/2"/>
                                          </p:val>
                                        </p:tav>
                                        <p:tav tm="100000">
                                          <p:val>
                                            <p:strVal val="#ppt_x"/>
                                          </p:val>
                                        </p:tav>
                                      </p:tavLst>
                                    </p:anim>
                                    <p:anim calcmode="lin" valueType="num">
                                      <p:cBhvr additive="base">
                                        <p:cTn id="18" dur="100" fill="hold"/>
                                        <p:tgtEl>
                                          <p:spTgt spid="42"/>
                                        </p:tgtEl>
                                        <p:attrNameLst>
                                          <p:attrName>ppt_y</p:attrName>
                                        </p:attrNameLst>
                                      </p:cBhvr>
                                      <p:tavLst>
                                        <p:tav tm="0">
                                          <p:val>
                                            <p:strVal val="#ppt_y"/>
                                          </p:val>
                                        </p:tav>
                                        <p:tav tm="100000">
                                          <p:val>
                                            <p:strVal val="#ppt_y"/>
                                          </p:val>
                                        </p:tav>
                                      </p:tavLst>
                                    </p:anim>
                                  </p:childTnLst>
                                </p:cTn>
                              </p:par>
                            </p:childTnLst>
                          </p:cTn>
                        </p:par>
                        <p:par>
                          <p:cTn id="19" fill="hold">
                            <p:stCondLst>
                              <p:cond delay="700"/>
                            </p:stCondLst>
                            <p:childTnLst>
                              <p:par>
                                <p:cTn id="20" presetID="2" presetClass="entr" presetSubtype="8"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100" fill="hold"/>
                                        <p:tgtEl>
                                          <p:spTgt spid="46"/>
                                        </p:tgtEl>
                                        <p:attrNameLst>
                                          <p:attrName>ppt_x</p:attrName>
                                        </p:attrNameLst>
                                      </p:cBhvr>
                                      <p:tavLst>
                                        <p:tav tm="0">
                                          <p:val>
                                            <p:strVal val="0-#ppt_w/2"/>
                                          </p:val>
                                        </p:tav>
                                        <p:tav tm="100000">
                                          <p:val>
                                            <p:strVal val="#ppt_x"/>
                                          </p:val>
                                        </p:tav>
                                      </p:tavLst>
                                    </p:anim>
                                    <p:anim calcmode="lin" valueType="num">
                                      <p:cBhvr additive="base">
                                        <p:cTn id="23" dur="100" fill="hold"/>
                                        <p:tgtEl>
                                          <p:spTgt spid="46"/>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100" fill="hold"/>
                                        <p:tgtEl>
                                          <p:spTgt spid="47"/>
                                        </p:tgtEl>
                                        <p:attrNameLst>
                                          <p:attrName>ppt_x</p:attrName>
                                        </p:attrNameLst>
                                      </p:cBhvr>
                                      <p:tavLst>
                                        <p:tav tm="0">
                                          <p:val>
                                            <p:strVal val="0-#ppt_w/2"/>
                                          </p:val>
                                        </p:tav>
                                        <p:tav tm="100000">
                                          <p:val>
                                            <p:strVal val="#ppt_x"/>
                                          </p:val>
                                        </p:tav>
                                      </p:tavLst>
                                    </p:anim>
                                    <p:anim calcmode="lin" valueType="num">
                                      <p:cBhvr additive="base">
                                        <p:cTn id="28" dur="100" fill="hold"/>
                                        <p:tgtEl>
                                          <p:spTgt spid="47"/>
                                        </p:tgtEl>
                                        <p:attrNameLst>
                                          <p:attrName>ppt_y</p:attrName>
                                        </p:attrNameLst>
                                      </p:cBhvr>
                                      <p:tavLst>
                                        <p:tav tm="0">
                                          <p:val>
                                            <p:strVal val="#ppt_y"/>
                                          </p:val>
                                        </p:tav>
                                        <p:tav tm="100000">
                                          <p:val>
                                            <p:strVal val="#ppt_y"/>
                                          </p:val>
                                        </p:tav>
                                      </p:tavLst>
                                    </p:anim>
                                  </p:childTnLst>
                                </p:cTn>
                              </p:par>
                            </p:childTnLst>
                          </p:cTn>
                        </p:par>
                        <p:par>
                          <p:cTn id="29" fill="hold">
                            <p:stCondLst>
                              <p:cond delay="900"/>
                            </p:stCondLst>
                            <p:childTnLst>
                              <p:par>
                                <p:cTn id="30" presetID="2" presetClass="entr" presetSubtype="8"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100" fill="hold"/>
                                        <p:tgtEl>
                                          <p:spTgt spid="48"/>
                                        </p:tgtEl>
                                        <p:attrNameLst>
                                          <p:attrName>ppt_x</p:attrName>
                                        </p:attrNameLst>
                                      </p:cBhvr>
                                      <p:tavLst>
                                        <p:tav tm="0">
                                          <p:val>
                                            <p:strVal val="0-#ppt_w/2"/>
                                          </p:val>
                                        </p:tav>
                                        <p:tav tm="100000">
                                          <p:val>
                                            <p:strVal val="#ppt_x"/>
                                          </p:val>
                                        </p:tav>
                                      </p:tavLst>
                                    </p:anim>
                                    <p:anim calcmode="lin" valueType="num">
                                      <p:cBhvr additive="base">
                                        <p:cTn id="33" dur="100" fill="hold"/>
                                        <p:tgtEl>
                                          <p:spTgt spid="4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100" fill="hold"/>
                                        <p:tgtEl>
                                          <p:spTgt spid="49"/>
                                        </p:tgtEl>
                                        <p:attrNameLst>
                                          <p:attrName>ppt_x</p:attrName>
                                        </p:attrNameLst>
                                      </p:cBhvr>
                                      <p:tavLst>
                                        <p:tav tm="0">
                                          <p:val>
                                            <p:strVal val="0-#ppt_w/2"/>
                                          </p:val>
                                        </p:tav>
                                        <p:tav tm="100000">
                                          <p:val>
                                            <p:strVal val="#ppt_x"/>
                                          </p:val>
                                        </p:tav>
                                      </p:tavLst>
                                    </p:anim>
                                    <p:anim calcmode="lin" valueType="num">
                                      <p:cBhvr additive="base">
                                        <p:cTn id="38" dur="100" fill="hold"/>
                                        <p:tgtEl>
                                          <p:spTgt spid="49"/>
                                        </p:tgtEl>
                                        <p:attrNameLst>
                                          <p:attrName>ppt_y</p:attrName>
                                        </p:attrNameLst>
                                      </p:cBhvr>
                                      <p:tavLst>
                                        <p:tav tm="0">
                                          <p:val>
                                            <p:strVal val="#ppt_y"/>
                                          </p:val>
                                        </p:tav>
                                        <p:tav tm="100000">
                                          <p:val>
                                            <p:strVal val="#ppt_y"/>
                                          </p:val>
                                        </p:tav>
                                      </p:tavLst>
                                    </p:anim>
                                  </p:childTnLst>
                                </p:cTn>
                              </p:par>
                            </p:childTnLst>
                          </p:cTn>
                        </p:par>
                        <p:par>
                          <p:cTn id="39" fill="hold">
                            <p:stCondLst>
                              <p:cond delay="1100"/>
                            </p:stCondLst>
                            <p:childTnLst>
                              <p:par>
                                <p:cTn id="40" presetID="2" presetClass="entr" presetSubtype="8"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100" fill="hold"/>
                                        <p:tgtEl>
                                          <p:spTgt spid="50"/>
                                        </p:tgtEl>
                                        <p:attrNameLst>
                                          <p:attrName>ppt_x</p:attrName>
                                        </p:attrNameLst>
                                      </p:cBhvr>
                                      <p:tavLst>
                                        <p:tav tm="0">
                                          <p:val>
                                            <p:strVal val="0-#ppt_w/2"/>
                                          </p:val>
                                        </p:tav>
                                        <p:tav tm="100000">
                                          <p:val>
                                            <p:strVal val="#ppt_x"/>
                                          </p:val>
                                        </p:tav>
                                      </p:tavLst>
                                    </p:anim>
                                    <p:anim calcmode="lin" valueType="num">
                                      <p:cBhvr additive="base">
                                        <p:cTn id="43" dur="10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1200"/>
                            </p:stCondLst>
                            <p:childTnLst>
                              <p:par>
                                <p:cTn id="45" presetID="2" presetClass="entr" presetSubtype="8"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100" fill="hold"/>
                                        <p:tgtEl>
                                          <p:spTgt spid="51"/>
                                        </p:tgtEl>
                                        <p:attrNameLst>
                                          <p:attrName>ppt_x</p:attrName>
                                        </p:attrNameLst>
                                      </p:cBhvr>
                                      <p:tavLst>
                                        <p:tav tm="0">
                                          <p:val>
                                            <p:strVal val="0-#ppt_w/2"/>
                                          </p:val>
                                        </p:tav>
                                        <p:tav tm="100000">
                                          <p:val>
                                            <p:strVal val="#ppt_x"/>
                                          </p:val>
                                        </p:tav>
                                      </p:tavLst>
                                    </p:anim>
                                    <p:anim calcmode="lin" valueType="num">
                                      <p:cBhvr additive="base">
                                        <p:cTn id="48" dur="100" fill="hold"/>
                                        <p:tgtEl>
                                          <p:spTgt spid="51"/>
                                        </p:tgtEl>
                                        <p:attrNameLst>
                                          <p:attrName>ppt_y</p:attrName>
                                        </p:attrNameLst>
                                      </p:cBhvr>
                                      <p:tavLst>
                                        <p:tav tm="0">
                                          <p:val>
                                            <p:strVal val="#ppt_y"/>
                                          </p:val>
                                        </p:tav>
                                        <p:tav tm="100000">
                                          <p:val>
                                            <p:strVal val="#ppt_y"/>
                                          </p:val>
                                        </p:tav>
                                      </p:tavLst>
                                    </p:anim>
                                  </p:childTnLst>
                                </p:cTn>
                              </p:par>
                            </p:childTnLst>
                          </p:cTn>
                        </p:par>
                        <p:par>
                          <p:cTn id="49" fill="hold">
                            <p:stCondLst>
                              <p:cond delay="1300"/>
                            </p:stCondLst>
                            <p:childTnLst>
                              <p:par>
                                <p:cTn id="50" presetID="2" presetClass="entr" presetSubtype="8" fill="hold" grpId="0" nodeType="afterEffect">
                                  <p:stCondLst>
                                    <p:cond delay="0"/>
                                  </p:stCondLst>
                                  <p:childTnLst>
                                    <p:set>
                                      <p:cBhvr>
                                        <p:cTn id="51" dur="1" fill="hold">
                                          <p:stCondLst>
                                            <p:cond delay="0"/>
                                          </p:stCondLst>
                                        </p:cTn>
                                        <p:tgtEl>
                                          <p:spTgt spid="62"/>
                                        </p:tgtEl>
                                        <p:attrNameLst>
                                          <p:attrName>style.visibility</p:attrName>
                                        </p:attrNameLst>
                                      </p:cBhvr>
                                      <p:to>
                                        <p:strVal val="visible"/>
                                      </p:to>
                                    </p:set>
                                    <p:anim calcmode="lin" valueType="num">
                                      <p:cBhvr additive="base">
                                        <p:cTn id="52" dur="100" fill="hold"/>
                                        <p:tgtEl>
                                          <p:spTgt spid="62"/>
                                        </p:tgtEl>
                                        <p:attrNameLst>
                                          <p:attrName>ppt_x</p:attrName>
                                        </p:attrNameLst>
                                      </p:cBhvr>
                                      <p:tavLst>
                                        <p:tav tm="0">
                                          <p:val>
                                            <p:strVal val="0-#ppt_w/2"/>
                                          </p:val>
                                        </p:tav>
                                        <p:tav tm="100000">
                                          <p:val>
                                            <p:strVal val="#ppt_x"/>
                                          </p:val>
                                        </p:tav>
                                      </p:tavLst>
                                    </p:anim>
                                    <p:anim calcmode="lin" valueType="num">
                                      <p:cBhvr additive="base">
                                        <p:cTn id="53" dur="100" fill="hold"/>
                                        <p:tgtEl>
                                          <p:spTgt spid="62"/>
                                        </p:tgtEl>
                                        <p:attrNameLst>
                                          <p:attrName>ppt_y</p:attrName>
                                        </p:attrNameLst>
                                      </p:cBhvr>
                                      <p:tavLst>
                                        <p:tav tm="0">
                                          <p:val>
                                            <p:strVal val="#ppt_y"/>
                                          </p:val>
                                        </p:tav>
                                        <p:tav tm="100000">
                                          <p:val>
                                            <p:strVal val="#ppt_y"/>
                                          </p:val>
                                        </p:tav>
                                      </p:tavLst>
                                    </p:anim>
                                  </p:childTnLst>
                                </p:cTn>
                              </p:par>
                            </p:childTnLst>
                          </p:cTn>
                        </p:par>
                        <p:par>
                          <p:cTn id="54" fill="hold">
                            <p:stCondLst>
                              <p:cond delay="1400"/>
                            </p:stCondLst>
                            <p:childTnLst>
                              <p:par>
                                <p:cTn id="55" presetID="2" presetClass="entr" presetSubtype="8"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additive="base">
                                        <p:cTn id="57" dur="200" fill="hold"/>
                                        <p:tgtEl>
                                          <p:spTgt spid="87"/>
                                        </p:tgtEl>
                                        <p:attrNameLst>
                                          <p:attrName>ppt_x</p:attrName>
                                        </p:attrNameLst>
                                      </p:cBhvr>
                                      <p:tavLst>
                                        <p:tav tm="0">
                                          <p:val>
                                            <p:strVal val="0-#ppt_w/2"/>
                                          </p:val>
                                        </p:tav>
                                        <p:tav tm="100000">
                                          <p:val>
                                            <p:strVal val="#ppt_x"/>
                                          </p:val>
                                        </p:tav>
                                      </p:tavLst>
                                    </p:anim>
                                    <p:anim calcmode="lin" valueType="num">
                                      <p:cBhvr additive="base">
                                        <p:cTn id="58" dur="200" fill="hold"/>
                                        <p:tgtEl>
                                          <p:spTgt spid="87"/>
                                        </p:tgtEl>
                                        <p:attrNameLst>
                                          <p:attrName>ppt_y</p:attrName>
                                        </p:attrNameLst>
                                      </p:cBhvr>
                                      <p:tavLst>
                                        <p:tav tm="0">
                                          <p:val>
                                            <p:strVal val="#ppt_y"/>
                                          </p:val>
                                        </p:tav>
                                        <p:tav tm="100000">
                                          <p:val>
                                            <p:strVal val="#ppt_y"/>
                                          </p:val>
                                        </p:tav>
                                      </p:tavLst>
                                    </p:anim>
                                  </p:childTnLst>
                                </p:cTn>
                              </p:par>
                            </p:childTnLst>
                          </p:cTn>
                        </p:par>
                        <p:par>
                          <p:cTn id="59" fill="hold">
                            <p:stCondLst>
                              <p:cond delay="1600"/>
                            </p:stCondLst>
                            <p:childTnLst>
                              <p:par>
                                <p:cTn id="60" presetID="2" presetClass="entr" presetSubtype="8"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200" fill="hold"/>
                                        <p:tgtEl>
                                          <p:spTgt spid="35"/>
                                        </p:tgtEl>
                                        <p:attrNameLst>
                                          <p:attrName>ppt_x</p:attrName>
                                        </p:attrNameLst>
                                      </p:cBhvr>
                                      <p:tavLst>
                                        <p:tav tm="0">
                                          <p:val>
                                            <p:strVal val="0-#ppt_w/2"/>
                                          </p:val>
                                        </p:tav>
                                        <p:tav tm="100000">
                                          <p:val>
                                            <p:strVal val="#ppt_x"/>
                                          </p:val>
                                        </p:tav>
                                      </p:tavLst>
                                    </p:anim>
                                    <p:anim calcmode="lin" valueType="num">
                                      <p:cBhvr additive="base">
                                        <p:cTn id="63" dur="200" fill="hold"/>
                                        <p:tgtEl>
                                          <p:spTgt spid="35"/>
                                        </p:tgtEl>
                                        <p:attrNameLst>
                                          <p:attrName>ppt_y</p:attrName>
                                        </p:attrNameLst>
                                      </p:cBhvr>
                                      <p:tavLst>
                                        <p:tav tm="0">
                                          <p:val>
                                            <p:strVal val="#ppt_y"/>
                                          </p:val>
                                        </p:tav>
                                        <p:tav tm="100000">
                                          <p:val>
                                            <p:strVal val="#ppt_y"/>
                                          </p:val>
                                        </p:tav>
                                      </p:tavLst>
                                    </p:anim>
                                  </p:childTnLst>
                                </p:cTn>
                              </p:par>
                            </p:childTnLst>
                          </p:cTn>
                        </p:par>
                        <p:par>
                          <p:cTn id="64" fill="hold">
                            <p:stCondLst>
                              <p:cond delay="1800"/>
                            </p:stCondLst>
                            <p:childTnLst>
                              <p:par>
                                <p:cTn id="65" presetID="22" presetClass="entr" presetSubtype="4" fill="hold" grpId="0"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down)">
                                      <p:cBhvr>
                                        <p:cTn id="67" dur="300"/>
                                        <p:tgtEl>
                                          <p:spTgt spid="64"/>
                                        </p:tgtEl>
                                      </p:cBhvr>
                                    </p:animEffect>
                                  </p:childTnLst>
                                </p:cTn>
                              </p:par>
                            </p:childTnLst>
                          </p:cTn>
                        </p:par>
                        <p:par>
                          <p:cTn id="68" fill="hold">
                            <p:stCondLst>
                              <p:cond delay="2100"/>
                            </p:stCondLst>
                            <p:childTnLst>
                              <p:par>
                                <p:cTn id="69" presetID="22" presetClass="entr" presetSubtype="4"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wipe(down)">
                                      <p:cBhvr>
                                        <p:cTn id="71" dur="800"/>
                                        <p:tgtEl>
                                          <p:spTgt spid="65"/>
                                        </p:tgtEl>
                                      </p:cBhvr>
                                    </p:animEffect>
                                  </p:childTnLst>
                                </p:cTn>
                              </p:par>
                            </p:childTnLst>
                          </p:cTn>
                        </p:par>
                        <p:par>
                          <p:cTn id="72" fill="hold">
                            <p:stCondLst>
                              <p:cond delay="2900"/>
                            </p:stCondLst>
                            <p:childTnLst>
                              <p:par>
                                <p:cTn id="73" presetID="2" presetClass="entr" presetSubtype="8"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200" fill="hold"/>
                                        <p:tgtEl>
                                          <p:spTgt spid="43"/>
                                        </p:tgtEl>
                                        <p:attrNameLst>
                                          <p:attrName>ppt_x</p:attrName>
                                        </p:attrNameLst>
                                      </p:cBhvr>
                                      <p:tavLst>
                                        <p:tav tm="0">
                                          <p:val>
                                            <p:strVal val="0-#ppt_w/2"/>
                                          </p:val>
                                        </p:tav>
                                        <p:tav tm="100000">
                                          <p:val>
                                            <p:strVal val="#ppt_x"/>
                                          </p:val>
                                        </p:tav>
                                      </p:tavLst>
                                    </p:anim>
                                    <p:anim calcmode="lin" valueType="num">
                                      <p:cBhvr additive="base">
                                        <p:cTn id="76" dur="200" fill="hold"/>
                                        <p:tgtEl>
                                          <p:spTgt spid="43"/>
                                        </p:tgtEl>
                                        <p:attrNameLst>
                                          <p:attrName>ppt_y</p:attrName>
                                        </p:attrNameLst>
                                      </p:cBhvr>
                                      <p:tavLst>
                                        <p:tav tm="0">
                                          <p:val>
                                            <p:strVal val="#ppt_y"/>
                                          </p:val>
                                        </p:tav>
                                        <p:tav tm="100000">
                                          <p:val>
                                            <p:strVal val="#ppt_y"/>
                                          </p:val>
                                        </p:tav>
                                      </p:tavLst>
                                    </p:anim>
                                  </p:childTnLst>
                                </p:cTn>
                              </p:par>
                            </p:childTnLst>
                          </p:cTn>
                        </p:par>
                        <p:par>
                          <p:cTn id="77" fill="hold">
                            <p:stCondLst>
                              <p:cond delay="3100"/>
                            </p:stCondLst>
                            <p:childTnLst>
                              <p:par>
                                <p:cTn id="78" presetID="22" presetClass="entr" presetSubtype="4" fill="hold" grpId="0" nodeType="afterEffect">
                                  <p:stCondLst>
                                    <p:cond delay="0"/>
                                  </p:stCondLst>
                                  <p:childTnLst>
                                    <p:set>
                                      <p:cBhvr>
                                        <p:cTn id="79" dur="1" fill="hold">
                                          <p:stCondLst>
                                            <p:cond delay="0"/>
                                          </p:stCondLst>
                                        </p:cTn>
                                        <p:tgtEl>
                                          <p:spTgt spid="66"/>
                                        </p:tgtEl>
                                        <p:attrNameLst>
                                          <p:attrName>style.visibility</p:attrName>
                                        </p:attrNameLst>
                                      </p:cBhvr>
                                      <p:to>
                                        <p:strVal val="visible"/>
                                      </p:to>
                                    </p:set>
                                    <p:animEffect transition="in" filter="wipe(down)">
                                      <p:cBhvr>
                                        <p:cTn id="80" dur="300"/>
                                        <p:tgtEl>
                                          <p:spTgt spid="66"/>
                                        </p:tgtEl>
                                      </p:cBhvr>
                                    </p:animEffect>
                                  </p:childTnLst>
                                </p:cTn>
                              </p:par>
                            </p:childTnLst>
                          </p:cTn>
                        </p:par>
                        <p:par>
                          <p:cTn id="81" fill="hold">
                            <p:stCondLst>
                              <p:cond delay="3400"/>
                            </p:stCondLst>
                            <p:childTnLst>
                              <p:par>
                                <p:cTn id="82" presetID="22" presetClass="entr" presetSubtype="4"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down)">
                                      <p:cBhvr>
                                        <p:cTn id="84" dur="800"/>
                                        <p:tgtEl>
                                          <p:spTgt spid="67"/>
                                        </p:tgtEl>
                                      </p:cBhvr>
                                    </p:animEffect>
                                  </p:childTnLst>
                                </p:cTn>
                              </p:par>
                            </p:childTnLst>
                          </p:cTn>
                        </p:par>
                        <p:par>
                          <p:cTn id="85" fill="hold">
                            <p:stCondLst>
                              <p:cond delay="4200"/>
                            </p:stCondLst>
                            <p:childTnLst>
                              <p:par>
                                <p:cTn id="86" presetID="2" presetClass="entr" presetSubtype="8" fill="hold" grpId="0" nodeType="after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additive="base">
                                        <p:cTn id="88" dur="200" fill="hold"/>
                                        <p:tgtEl>
                                          <p:spTgt spid="44"/>
                                        </p:tgtEl>
                                        <p:attrNameLst>
                                          <p:attrName>ppt_x</p:attrName>
                                        </p:attrNameLst>
                                      </p:cBhvr>
                                      <p:tavLst>
                                        <p:tav tm="0">
                                          <p:val>
                                            <p:strVal val="0-#ppt_w/2"/>
                                          </p:val>
                                        </p:tav>
                                        <p:tav tm="100000">
                                          <p:val>
                                            <p:strVal val="#ppt_x"/>
                                          </p:val>
                                        </p:tav>
                                      </p:tavLst>
                                    </p:anim>
                                    <p:anim calcmode="lin" valueType="num">
                                      <p:cBhvr additive="base">
                                        <p:cTn id="89" dur="200" fill="hold"/>
                                        <p:tgtEl>
                                          <p:spTgt spid="44"/>
                                        </p:tgtEl>
                                        <p:attrNameLst>
                                          <p:attrName>ppt_y</p:attrName>
                                        </p:attrNameLst>
                                      </p:cBhvr>
                                      <p:tavLst>
                                        <p:tav tm="0">
                                          <p:val>
                                            <p:strVal val="#ppt_y"/>
                                          </p:val>
                                        </p:tav>
                                        <p:tav tm="100000">
                                          <p:val>
                                            <p:strVal val="#ppt_y"/>
                                          </p:val>
                                        </p:tav>
                                      </p:tavLst>
                                    </p:anim>
                                  </p:childTnLst>
                                </p:cTn>
                              </p:par>
                            </p:childTnLst>
                          </p:cTn>
                        </p:par>
                        <p:par>
                          <p:cTn id="90" fill="hold">
                            <p:stCondLst>
                              <p:cond delay="4400"/>
                            </p:stCondLst>
                            <p:childTnLst>
                              <p:par>
                                <p:cTn id="91" presetID="22" presetClass="entr" presetSubtype="4" fill="hold" grpId="0" nodeType="after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wipe(down)">
                                      <p:cBhvr>
                                        <p:cTn id="93" dur="300"/>
                                        <p:tgtEl>
                                          <p:spTgt spid="68"/>
                                        </p:tgtEl>
                                      </p:cBhvr>
                                    </p:animEffect>
                                  </p:childTnLst>
                                </p:cTn>
                              </p:par>
                            </p:childTnLst>
                          </p:cTn>
                        </p:par>
                        <p:par>
                          <p:cTn id="94" fill="hold">
                            <p:stCondLst>
                              <p:cond delay="4700"/>
                            </p:stCondLst>
                            <p:childTnLst>
                              <p:par>
                                <p:cTn id="95" presetID="22" presetClass="entr" presetSubtype="4" fill="hold" grpId="0" nodeType="after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wipe(down)">
                                      <p:cBhvr>
                                        <p:cTn id="97" dur="800"/>
                                        <p:tgtEl>
                                          <p:spTgt spid="69"/>
                                        </p:tgtEl>
                                      </p:cBhvr>
                                    </p:animEffect>
                                  </p:childTnLst>
                                </p:cTn>
                              </p:par>
                            </p:childTnLst>
                          </p:cTn>
                        </p:par>
                        <p:par>
                          <p:cTn id="98" fill="hold">
                            <p:stCondLst>
                              <p:cond delay="5500"/>
                            </p:stCondLst>
                            <p:childTnLst>
                              <p:par>
                                <p:cTn id="99" presetID="2" presetClass="entr" presetSubtype="8"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 calcmode="lin" valueType="num">
                                      <p:cBhvr additive="base">
                                        <p:cTn id="101" dur="200" fill="hold"/>
                                        <p:tgtEl>
                                          <p:spTgt spid="45"/>
                                        </p:tgtEl>
                                        <p:attrNameLst>
                                          <p:attrName>ppt_x</p:attrName>
                                        </p:attrNameLst>
                                      </p:cBhvr>
                                      <p:tavLst>
                                        <p:tav tm="0">
                                          <p:val>
                                            <p:strVal val="0-#ppt_w/2"/>
                                          </p:val>
                                        </p:tav>
                                        <p:tav tm="100000">
                                          <p:val>
                                            <p:strVal val="#ppt_x"/>
                                          </p:val>
                                        </p:tav>
                                      </p:tavLst>
                                    </p:anim>
                                    <p:anim calcmode="lin" valueType="num">
                                      <p:cBhvr additive="base">
                                        <p:cTn id="102" dur="200" fill="hold"/>
                                        <p:tgtEl>
                                          <p:spTgt spid="45"/>
                                        </p:tgtEl>
                                        <p:attrNameLst>
                                          <p:attrName>ppt_y</p:attrName>
                                        </p:attrNameLst>
                                      </p:cBhvr>
                                      <p:tavLst>
                                        <p:tav tm="0">
                                          <p:val>
                                            <p:strVal val="#ppt_y"/>
                                          </p:val>
                                        </p:tav>
                                        <p:tav tm="100000">
                                          <p:val>
                                            <p:strVal val="#ppt_y"/>
                                          </p:val>
                                        </p:tav>
                                      </p:tavLst>
                                    </p:anim>
                                  </p:childTnLst>
                                </p:cTn>
                              </p:par>
                            </p:childTnLst>
                          </p:cTn>
                        </p:par>
                        <p:par>
                          <p:cTn id="103" fill="hold">
                            <p:stCondLst>
                              <p:cond delay="5700"/>
                            </p:stCondLst>
                            <p:childTnLst>
                              <p:par>
                                <p:cTn id="104" presetID="22" presetClass="entr" presetSubtype="4" fill="hold" grpId="0" nodeType="afterEffect">
                                  <p:stCondLst>
                                    <p:cond delay="0"/>
                                  </p:stCondLst>
                                  <p:childTnLst>
                                    <p:set>
                                      <p:cBhvr>
                                        <p:cTn id="105" dur="1" fill="hold">
                                          <p:stCondLst>
                                            <p:cond delay="0"/>
                                          </p:stCondLst>
                                        </p:cTn>
                                        <p:tgtEl>
                                          <p:spTgt spid="70"/>
                                        </p:tgtEl>
                                        <p:attrNameLst>
                                          <p:attrName>style.visibility</p:attrName>
                                        </p:attrNameLst>
                                      </p:cBhvr>
                                      <p:to>
                                        <p:strVal val="visible"/>
                                      </p:to>
                                    </p:set>
                                    <p:animEffect transition="in" filter="wipe(down)">
                                      <p:cBhvr>
                                        <p:cTn id="106" dur="300"/>
                                        <p:tgtEl>
                                          <p:spTgt spid="70"/>
                                        </p:tgtEl>
                                      </p:cBhvr>
                                    </p:animEffect>
                                  </p:childTnLst>
                                </p:cTn>
                              </p:par>
                            </p:childTnLst>
                          </p:cTn>
                        </p:par>
                        <p:par>
                          <p:cTn id="107" fill="hold">
                            <p:stCondLst>
                              <p:cond delay="6000"/>
                            </p:stCondLst>
                            <p:childTnLst>
                              <p:par>
                                <p:cTn id="108" presetID="22" presetClass="entr" presetSubtype="4" fill="hold" grpId="0" nodeType="afterEffect">
                                  <p:stCondLst>
                                    <p:cond delay="0"/>
                                  </p:stCondLst>
                                  <p:childTnLst>
                                    <p:set>
                                      <p:cBhvr>
                                        <p:cTn id="109" dur="1" fill="hold">
                                          <p:stCondLst>
                                            <p:cond delay="0"/>
                                          </p:stCondLst>
                                        </p:cTn>
                                        <p:tgtEl>
                                          <p:spTgt spid="71"/>
                                        </p:tgtEl>
                                        <p:attrNameLst>
                                          <p:attrName>style.visibility</p:attrName>
                                        </p:attrNameLst>
                                      </p:cBhvr>
                                      <p:to>
                                        <p:strVal val="visible"/>
                                      </p:to>
                                    </p:set>
                                    <p:animEffect transition="in" filter="wipe(down)">
                                      <p:cBhvr>
                                        <p:cTn id="110" dur="800"/>
                                        <p:tgtEl>
                                          <p:spTgt spid="71"/>
                                        </p:tgtEl>
                                      </p:cBhvr>
                                    </p:animEffect>
                                  </p:childTnLst>
                                </p:cTn>
                              </p:par>
                            </p:childTnLst>
                          </p:cTn>
                        </p:par>
                        <p:par>
                          <p:cTn id="111" fill="hold">
                            <p:stCondLst>
                              <p:cond delay="6800"/>
                            </p:stCondLst>
                            <p:childTnLst>
                              <p:par>
                                <p:cTn id="112" presetID="2" presetClass="entr" presetSubtype="2" fill="hold" grpId="0" nodeType="afterEffect">
                                  <p:stCondLst>
                                    <p:cond delay="0"/>
                                  </p:stCondLst>
                                  <p:childTnLst>
                                    <p:set>
                                      <p:cBhvr>
                                        <p:cTn id="113" dur="1" fill="hold">
                                          <p:stCondLst>
                                            <p:cond delay="0"/>
                                          </p:stCondLst>
                                        </p:cTn>
                                        <p:tgtEl>
                                          <p:spTgt spid="73"/>
                                        </p:tgtEl>
                                        <p:attrNameLst>
                                          <p:attrName>style.visibility</p:attrName>
                                        </p:attrNameLst>
                                      </p:cBhvr>
                                      <p:to>
                                        <p:strVal val="visible"/>
                                      </p:to>
                                    </p:set>
                                    <p:anim calcmode="lin" valueType="num">
                                      <p:cBhvr additive="base">
                                        <p:cTn id="114" dur="300" fill="hold"/>
                                        <p:tgtEl>
                                          <p:spTgt spid="73"/>
                                        </p:tgtEl>
                                        <p:attrNameLst>
                                          <p:attrName>ppt_x</p:attrName>
                                        </p:attrNameLst>
                                      </p:cBhvr>
                                      <p:tavLst>
                                        <p:tav tm="0">
                                          <p:val>
                                            <p:strVal val="1+#ppt_w/2"/>
                                          </p:val>
                                        </p:tav>
                                        <p:tav tm="100000">
                                          <p:val>
                                            <p:strVal val="#ppt_x"/>
                                          </p:val>
                                        </p:tav>
                                      </p:tavLst>
                                    </p:anim>
                                    <p:anim calcmode="lin" valueType="num">
                                      <p:cBhvr additive="base">
                                        <p:cTn id="115" dur="300" fill="hold"/>
                                        <p:tgtEl>
                                          <p:spTgt spid="73"/>
                                        </p:tgtEl>
                                        <p:attrNameLst>
                                          <p:attrName>ppt_y</p:attrName>
                                        </p:attrNameLst>
                                      </p:cBhvr>
                                      <p:tavLst>
                                        <p:tav tm="0">
                                          <p:val>
                                            <p:strVal val="#ppt_y"/>
                                          </p:val>
                                        </p:tav>
                                        <p:tav tm="100000">
                                          <p:val>
                                            <p:strVal val="#ppt_y"/>
                                          </p:val>
                                        </p:tav>
                                      </p:tavLst>
                                    </p:anim>
                                  </p:childTnLst>
                                </p:cTn>
                              </p:par>
                            </p:childTnLst>
                          </p:cTn>
                        </p:par>
                        <p:par>
                          <p:cTn id="116" fill="hold">
                            <p:stCondLst>
                              <p:cond delay="7100"/>
                            </p:stCondLst>
                            <p:childTnLst>
                              <p:par>
                                <p:cTn id="117" presetID="2" presetClass="entr" presetSubtype="2" fill="hold" grpId="0" nodeType="afterEffect">
                                  <p:stCondLst>
                                    <p:cond delay="0"/>
                                  </p:stCondLst>
                                  <p:childTnLst>
                                    <p:set>
                                      <p:cBhvr>
                                        <p:cTn id="118" dur="1" fill="hold">
                                          <p:stCondLst>
                                            <p:cond delay="0"/>
                                          </p:stCondLst>
                                        </p:cTn>
                                        <p:tgtEl>
                                          <p:spTgt spid="72"/>
                                        </p:tgtEl>
                                        <p:attrNameLst>
                                          <p:attrName>style.visibility</p:attrName>
                                        </p:attrNameLst>
                                      </p:cBhvr>
                                      <p:to>
                                        <p:strVal val="visible"/>
                                      </p:to>
                                    </p:set>
                                    <p:anim calcmode="lin" valueType="num">
                                      <p:cBhvr additive="base">
                                        <p:cTn id="119" dur="300" fill="hold"/>
                                        <p:tgtEl>
                                          <p:spTgt spid="72"/>
                                        </p:tgtEl>
                                        <p:attrNameLst>
                                          <p:attrName>ppt_x</p:attrName>
                                        </p:attrNameLst>
                                      </p:cBhvr>
                                      <p:tavLst>
                                        <p:tav tm="0">
                                          <p:val>
                                            <p:strVal val="1+#ppt_w/2"/>
                                          </p:val>
                                        </p:tav>
                                        <p:tav tm="100000">
                                          <p:val>
                                            <p:strVal val="#ppt_x"/>
                                          </p:val>
                                        </p:tav>
                                      </p:tavLst>
                                    </p:anim>
                                    <p:anim calcmode="lin" valueType="num">
                                      <p:cBhvr additive="base">
                                        <p:cTn id="120" dur="300" fill="hold"/>
                                        <p:tgtEl>
                                          <p:spTgt spid="72"/>
                                        </p:tgtEl>
                                        <p:attrNameLst>
                                          <p:attrName>ppt_y</p:attrName>
                                        </p:attrNameLst>
                                      </p:cBhvr>
                                      <p:tavLst>
                                        <p:tav tm="0">
                                          <p:val>
                                            <p:strVal val="#ppt_y"/>
                                          </p:val>
                                        </p:tav>
                                        <p:tav tm="100000">
                                          <p:val>
                                            <p:strVal val="#ppt_y"/>
                                          </p:val>
                                        </p:tav>
                                      </p:tavLst>
                                    </p:anim>
                                  </p:childTnLst>
                                </p:cTn>
                              </p:par>
                            </p:childTnLst>
                          </p:cTn>
                        </p:par>
                        <p:par>
                          <p:cTn id="121" fill="hold">
                            <p:stCondLst>
                              <p:cond delay="7400"/>
                            </p:stCondLst>
                            <p:childTnLst>
                              <p:par>
                                <p:cTn id="122" presetID="22" presetClass="entr" presetSubtype="8" fill="hold" grpId="0" nodeType="afterEffect">
                                  <p:stCondLst>
                                    <p:cond delay="0"/>
                                  </p:stCondLst>
                                  <p:childTnLst>
                                    <p:set>
                                      <p:cBhvr>
                                        <p:cTn id="123" dur="1" fill="hold">
                                          <p:stCondLst>
                                            <p:cond delay="0"/>
                                          </p:stCondLst>
                                        </p:cTn>
                                        <p:tgtEl>
                                          <p:spTgt spid="75"/>
                                        </p:tgtEl>
                                        <p:attrNameLst>
                                          <p:attrName>style.visibility</p:attrName>
                                        </p:attrNameLst>
                                      </p:cBhvr>
                                      <p:to>
                                        <p:strVal val="visible"/>
                                      </p:to>
                                    </p:set>
                                    <p:animEffect transition="in" filter="wipe(left)">
                                      <p:cBhvr>
                                        <p:cTn id="124" dur="500"/>
                                        <p:tgtEl>
                                          <p:spTgt spid="75"/>
                                        </p:tgtEl>
                                      </p:cBhvr>
                                    </p:animEffect>
                                  </p:childTnLst>
                                </p:cTn>
                              </p:par>
                            </p:childTnLst>
                          </p:cTn>
                        </p:par>
                        <p:par>
                          <p:cTn id="125" fill="hold">
                            <p:stCondLst>
                              <p:cond delay="7900"/>
                            </p:stCondLst>
                            <p:childTnLst>
                              <p:par>
                                <p:cTn id="126" presetID="22" presetClass="entr" presetSubtype="8" fill="hold" grpId="0" nodeType="after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ipe(left)">
                                      <p:cBhvr>
                                        <p:cTn id="128" dur="500"/>
                                        <p:tgtEl>
                                          <p:spTgt spid="74"/>
                                        </p:tgtEl>
                                      </p:cBhvr>
                                    </p:animEffect>
                                  </p:childTnLst>
                                </p:cTn>
                              </p:par>
                            </p:childTnLst>
                          </p:cTn>
                        </p:par>
                        <p:par>
                          <p:cTn id="129" fill="hold">
                            <p:stCondLst>
                              <p:cond delay="8400"/>
                            </p:stCondLst>
                            <p:childTnLst>
                              <p:par>
                                <p:cTn id="130" presetID="22" presetClass="entr" presetSubtype="8" fill="hold" grpId="0" nodeType="afterEffect">
                                  <p:stCondLst>
                                    <p:cond delay="0"/>
                                  </p:stCondLst>
                                  <p:childTnLst>
                                    <p:set>
                                      <p:cBhvr>
                                        <p:cTn id="131" dur="1" fill="hold">
                                          <p:stCondLst>
                                            <p:cond delay="0"/>
                                          </p:stCondLst>
                                        </p:cTn>
                                        <p:tgtEl>
                                          <p:spTgt spid="78"/>
                                        </p:tgtEl>
                                        <p:attrNameLst>
                                          <p:attrName>style.visibility</p:attrName>
                                        </p:attrNameLst>
                                      </p:cBhvr>
                                      <p:to>
                                        <p:strVal val="visible"/>
                                      </p:to>
                                    </p:set>
                                    <p:animEffect transition="in" filter="wipe(left)">
                                      <p:cBhvr>
                                        <p:cTn id="132" dur="500"/>
                                        <p:tgtEl>
                                          <p:spTgt spid="78"/>
                                        </p:tgtEl>
                                      </p:cBhvr>
                                    </p:animEffect>
                                  </p:childTnLst>
                                </p:cTn>
                              </p:par>
                            </p:childTnLst>
                          </p:cTn>
                        </p:par>
                        <p:par>
                          <p:cTn id="133" fill="hold">
                            <p:stCondLst>
                              <p:cond delay="8900"/>
                            </p:stCondLst>
                            <p:childTnLst>
                              <p:par>
                                <p:cTn id="134" presetID="53" presetClass="entr" presetSubtype="16" fill="hold" grpId="0" nodeType="afterEffect">
                                  <p:stCondLst>
                                    <p:cond delay="0"/>
                                  </p:stCondLst>
                                  <p:childTnLst>
                                    <p:set>
                                      <p:cBhvr>
                                        <p:cTn id="135" dur="1" fill="hold">
                                          <p:stCondLst>
                                            <p:cond delay="0"/>
                                          </p:stCondLst>
                                        </p:cTn>
                                        <p:tgtEl>
                                          <p:spTgt spid="76"/>
                                        </p:tgtEl>
                                        <p:attrNameLst>
                                          <p:attrName>style.visibility</p:attrName>
                                        </p:attrNameLst>
                                      </p:cBhvr>
                                      <p:to>
                                        <p:strVal val="visible"/>
                                      </p:to>
                                    </p:set>
                                    <p:anim calcmode="lin" valueType="num">
                                      <p:cBhvr>
                                        <p:cTn id="136" dur="300" fill="hold"/>
                                        <p:tgtEl>
                                          <p:spTgt spid="76"/>
                                        </p:tgtEl>
                                        <p:attrNameLst>
                                          <p:attrName>ppt_w</p:attrName>
                                        </p:attrNameLst>
                                      </p:cBhvr>
                                      <p:tavLst>
                                        <p:tav tm="0">
                                          <p:val>
                                            <p:fltVal val="0"/>
                                          </p:val>
                                        </p:tav>
                                        <p:tav tm="100000">
                                          <p:val>
                                            <p:strVal val="#ppt_w"/>
                                          </p:val>
                                        </p:tav>
                                      </p:tavLst>
                                    </p:anim>
                                    <p:anim calcmode="lin" valueType="num">
                                      <p:cBhvr>
                                        <p:cTn id="137" dur="300" fill="hold"/>
                                        <p:tgtEl>
                                          <p:spTgt spid="76"/>
                                        </p:tgtEl>
                                        <p:attrNameLst>
                                          <p:attrName>ppt_h</p:attrName>
                                        </p:attrNameLst>
                                      </p:cBhvr>
                                      <p:tavLst>
                                        <p:tav tm="0">
                                          <p:val>
                                            <p:fltVal val="0"/>
                                          </p:val>
                                        </p:tav>
                                        <p:tav tm="100000">
                                          <p:val>
                                            <p:strVal val="#ppt_h"/>
                                          </p:val>
                                        </p:tav>
                                      </p:tavLst>
                                    </p:anim>
                                    <p:animEffect transition="in" filter="fade">
                                      <p:cBhvr>
                                        <p:cTn id="138" dur="300"/>
                                        <p:tgtEl>
                                          <p:spTgt spid="76"/>
                                        </p:tgtEl>
                                      </p:cBhvr>
                                    </p:animEffect>
                                  </p:childTnLst>
                                </p:cTn>
                              </p:par>
                            </p:childTnLst>
                          </p:cTn>
                        </p:par>
                        <p:par>
                          <p:cTn id="139" fill="hold">
                            <p:stCondLst>
                              <p:cond delay="9200"/>
                            </p:stCondLst>
                            <p:childTnLst>
                              <p:par>
                                <p:cTn id="140" presetID="22" presetClass="entr" presetSubtype="8" fill="hold" grpId="0" nodeType="afterEffect">
                                  <p:stCondLst>
                                    <p:cond delay="0"/>
                                  </p:stCondLst>
                                  <p:childTnLst>
                                    <p:set>
                                      <p:cBhvr>
                                        <p:cTn id="141" dur="1" fill="hold">
                                          <p:stCondLst>
                                            <p:cond delay="0"/>
                                          </p:stCondLst>
                                        </p:cTn>
                                        <p:tgtEl>
                                          <p:spTgt spid="79"/>
                                        </p:tgtEl>
                                        <p:attrNameLst>
                                          <p:attrName>style.visibility</p:attrName>
                                        </p:attrNameLst>
                                      </p:cBhvr>
                                      <p:to>
                                        <p:strVal val="visible"/>
                                      </p:to>
                                    </p:set>
                                    <p:animEffect transition="in" filter="wipe(left)">
                                      <p:cBhvr>
                                        <p:cTn id="142" dur="500"/>
                                        <p:tgtEl>
                                          <p:spTgt spid="79"/>
                                        </p:tgtEl>
                                      </p:cBhvr>
                                    </p:animEffect>
                                  </p:childTnLst>
                                </p:cTn>
                              </p:par>
                            </p:childTnLst>
                          </p:cTn>
                        </p:par>
                        <p:par>
                          <p:cTn id="143" fill="hold">
                            <p:stCondLst>
                              <p:cond delay="9700"/>
                            </p:stCondLst>
                            <p:childTnLst>
                              <p:par>
                                <p:cTn id="144" presetID="53" presetClass="entr" presetSubtype="16" fill="hold" grpId="0" nodeType="afterEffect">
                                  <p:stCondLst>
                                    <p:cond delay="0"/>
                                  </p:stCondLst>
                                  <p:childTnLst>
                                    <p:set>
                                      <p:cBhvr>
                                        <p:cTn id="145" dur="1" fill="hold">
                                          <p:stCondLst>
                                            <p:cond delay="0"/>
                                          </p:stCondLst>
                                        </p:cTn>
                                        <p:tgtEl>
                                          <p:spTgt spid="77"/>
                                        </p:tgtEl>
                                        <p:attrNameLst>
                                          <p:attrName>style.visibility</p:attrName>
                                        </p:attrNameLst>
                                      </p:cBhvr>
                                      <p:to>
                                        <p:strVal val="visible"/>
                                      </p:to>
                                    </p:set>
                                    <p:anim calcmode="lin" valueType="num">
                                      <p:cBhvr>
                                        <p:cTn id="146" dur="300" fill="hold"/>
                                        <p:tgtEl>
                                          <p:spTgt spid="77"/>
                                        </p:tgtEl>
                                        <p:attrNameLst>
                                          <p:attrName>ppt_w</p:attrName>
                                        </p:attrNameLst>
                                      </p:cBhvr>
                                      <p:tavLst>
                                        <p:tav tm="0">
                                          <p:val>
                                            <p:fltVal val="0"/>
                                          </p:val>
                                        </p:tav>
                                        <p:tav tm="100000">
                                          <p:val>
                                            <p:strVal val="#ppt_w"/>
                                          </p:val>
                                        </p:tav>
                                      </p:tavLst>
                                    </p:anim>
                                    <p:anim calcmode="lin" valueType="num">
                                      <p:cBhvr>
                                        <p:cTn id="147" dur="300" fill="hold"/>
                                        <p:tgtEl>
                                          <p:spTgt spid="77"/>
                                        </p:tgtEl>
                                        <p:attrNameLst>
                                          <p:attrName>ppt_h</p:attrName>
                                        </p:attrNameLst>
                                      </p:cBhvr>
                                      <p:tavLst>
                                        <p:tav tm="0">
                                          <p:val>
                                            <p:fltVal val="0"/>
                                          </p:val>
                                        </p:tav>
                                        <p:tav tm="100000">
                                          <p:val>
                                            <p:strVal val="#ppt_h"/>
                                          </p:val>
                                        </p:tav>
                                      </p:tavLst>
                                    </p:anim>
                                    <p:animEffect transition="in" filter="fade">
                                      <p:cBhvr>
                                        <p:cTn id="148" dur="300"/>
                                        <p:tgtEl>
                                          <p:spTgt spid="77"/>
                                        </p:tgtEl>
                                      </p:cBhvr>
                                    </p:animEffect>
                                  </p:childTnLst>
                                </p:cTn>
                              </p:par>
                            </p:childTnLst>
                          </p:cTn>
                        </p:par>
                        <p:par>
                          <p:cTn id="149" fill="hold">
                            <p:stCondLst>
                              <p:cond delay="10000"/>
                            </p:stCondLst>
                            <p:childTnLst>
                              <p:par>
                                <p:cTn id="150" presetID="53" presetClass="entr" presetSubtype="16" fill="hold" grpId="0" nodeType="afterEffect">
                                  <p:stCondLst>
                                    <p:cond delay="0"/>
                                  </p:stCondLst>
                                  <p:childTnLst>
                                    <p:set>
                                      <p:cBhvr>
                                        <p:cTn id="151" dur="1" fill="hold">
                                          <p:stCondLst>
                                            <p:cond delay="0"/>
                                          </p:stCondLst>
                                        </p:cTn>
                                        <p:tgtEl>
                                          <p:spTgt spid="84"/>
                                        </p:tgtEl>
                                        <p:attrNameLst>
                                          <p:attrName>style.visibility</p:attrName>
                                        </p:attrNameLst>
                                      </p:cBhvr>
                                      <p:to>
                                        <p:strVal val="visible"/>
                                      </p:to>
                                    </p:set>
                                    <p:anim calcmode="lin" valueType="num">
                                      <p:cBhvr>
                                        <p:cTn id="152" dur="300" fill="hold"/>
                                        <p:tgtEl>
                                          <p:spTgt spid="84"/>
                                        </p:tgtEl>
                                        <p:attrNameLst>
                                          <p:attrName>ppt_w</p:attrName>
                                        </p:attrNameLst>
                                      </p:cBhvr>
                                      <p:tavLst>
                                        <p:tav tm="0">
                                          <p:val>
                                            <p:fltVal val="0"/>
                                          </p:val>
                                        </p:tav>
                                        <p:tav tm="100000">
                                          <p:val>
                                            <p:strVal val="#ppt_w"/>
                                          </p:val>
                                        </p:tav>
                                      </p:tavLst>
                                    </p:anim>
                                    <p:anim calcmode="lin" valueType="num">
                                      <p:cBhvr>
                                        <p:cTn id="153" dur="300" fill="hold"/>
                                        <p:tgtEl>
                                          <p:spTgt spid="84"/>
                                        </p:tgtEl>
                                        <p:attrNameLst>
                                          <p:attrName>ppt_h</p:attrName>
                                        </p:attrNameLst>
                                      </p:cBhvr>
                                      <p:tavLst>
                                        <p:tav tm="0">
                                          <p:val>
                                            <p:fltVal val="0"/>
                                          </p:val>
                                        </p:tav>
                                        <p:tav tm="100000">
                                          <p:val>
                                            <p:strVal val="#ppt_h"/>
                                          </p:val>
                                        </p:tav>
                                      </p:tavLst>
                                    </p:anim>
                                    <p:animEffect transition="in" filter="fade">
                                      <p:cBhvr>
                                        <p:cTn id="154" dur="300"/>
                                        <p:tgtEl>
                                          <p:spTgt spid="84"/>
                                        </p:tgtEl>
                                      </p:cBhvr>
                                    </p:animEffect>
                                  </p:childTnLst>
                                </p:cTn>
                              </p:par>
                            </p:childTnLst>
                          </p:cTn>
                        </p:par>
                        <p:par>
                          <p:cTn id="155" fill="hold">
                            <p:stCondLst>
                              <p:cond delay="10300"/>
                            </p:stCondLst>
                            <p:childTnLst>
                              <p:par>
                                <p:cTn id="156" presetID="53" presetClass="entr" presetSubtype="16" fill="hold" grpId="0" nodeType="afterEffect">
                                  <p:stCondLst>
                                    <p:cond delay="0"/>
                                  </p:stCondLst>
                                  <p:childTnLst>
                                    <p:set>
                                      <p:cBhvr>
                                        <p:cTn id="157" dur="1" fill="hold">
                                          <p:stCondLst>
                                            <p:cond delay="0"/>
                                          </p:stCondLst>
                                        </p:cTn>
                                        <p:tgtEl>
                                          <p:spTgt spid="85"/>
                                        </p:tgtEl>
                                        <p:attrNameLst>
                                          <p:attrName>style.visibility</p:attrName>
                                        </p:attrNameLst>
                                      </p:cBhvr>
                                      <p:to>
                                        <p:strVal val="visible"/>
                                      </p:to>
                                    </p:set>
                                    <p:anim calcmode="lin" valueType="num">
                                      <p:cBhvr>
                                        <p:cTn id="158" dur="300" fill="hold"/>
                                        <p:tgtEl>
                                          <p:spTgt spid="85"/>
                                        </p:tgtEl>
                                        <p:attrNameLst>
                                          <p:attrName>ppt_w</p:attrName>
                                        </p:attrNameLst>
                                      </p:cBhvr>
                                      <p:tavLst>
                                        <p:tav tm="0">
                                          <p:val>
                                            <p:fltVal val="0"/>
                                          </p:val>
                                        </p:tav>
                                        <p:tav tm="100000">
                                          <p:val>
                                            <p:strVal val="#ppt_w"/>
                                          </p:val>
                                        </p:tav>
                                      </p:tavLst>
                                    </p:anim>
                                    <p:anim calcmode="lin" valueType="num">
                                      <p:cBhvr>
                                        <p:cTn id="159" dur="300" fill="hold"/>
                                        <p:tgtEl>
                                          <p:spTgt spid="85"/>
                                        </p:tgtEl>
                                        <p:attrNameLst>
                                          <p:attrName>ppt_h</p:attrName>
                                        </p:attrNameLst>
                                      </p:cBhvr>
                                      <p:tavLst>
                                        <p:tav tm="0">
                                          <p:val>
                                            <p:fltVal val="0"/>
                                          </p:val>
                                        </p:tav>
                                        <p:tav tm="100000">
                                          <p:val>
                                            <p:strVal val="#ppt_h"/>
                                          </p:val>
                                        </p:tav>
                                      </p:tavLst>
                                    </p:anim>
                                    <p:animEffect transition="in" filter="fade">
                                      <p:cBhvr>
                                        <p:cTn id="160" dur="300"/>
                                        <p:tgtEl>
                                          <p:spTgt spid="85"/>
                                        </p:tgtEl>
                                      </p:cBhvr>
                                    </p:animEffect>
                                  </p:childTnLst>
                                </p:cTn>
                              </p:par>
                            </p:childTnLst>
                          </p:cTn>
                        </p:par>
                        <p:par>
                          <p:cTn id="161" fill="hold">
                            <p:stCondLst>
                              <p:cond delay="10600"/>
                            </p:stCondLst>
                            <p:childTnLst>
                              <p:par>
                                <p:cTn id="162" presetID="53" presetClass="entr" presetSubtype="16" fill="hold" grpId="0" nodeType="afterEffect">
                                  <p:stCondLst>
                                    <p:cond delay="0"/>
                                  </p:stCondLst>
                                  <p:childTnLst>
                                    <p:set>
                                      <p:cBhvr>
                                        <p:cTn id="163" dur="1" fill="hold">
                                          <p:stCondLst>
                                            <p:cond delay="0"/>
                                          </p:stCondLst>
                                        </p:cTn>
                                        <p:tgtEl>
                                          <p:spTgt spid="86"/>
                                        </p:tgtEl>
                                        <p:attrNameLst>
                                          <p:attrName>style.visibility</p:attrName>
                                        </p:attrNameLst>
                                      </p:cBhvr>
                                      <p:to>
                                        <p:strVal val="visible"/>
                                      </p:to>
                                    </p:set>
                                    <p:anim calcmode="lin" valueType="num">
                                      <p:cBhvr>
                                        <p:cTn id="164" dur="300" fill="hold"/>
                                        <p:tgtEl>
                                          <p:spTgt spid="86"/>
                                        </p:tgtEl>
                                        <p:attrNameLst>
                                          <p:attrName>ppt_w</p:attrName>
                                        </p:attrNameLst>
                                      </p:cBhvr>
                                      <p:tavLst>
                                        <p:tav tm="0">
                                          <p:val>
                                            <p:fltVal val="0"/>
                                          </p:val>
                                        </p:tav>
                                        <p:tav tm="100000">
                                          <p:val>
                                            <p:strVal val="#ppt_w"/>
                                          </p:val>
                                        </p:tav>
                                      </p:tavLst>
                                    </p:anim>
                                    <p:anim calcmode="lin" valueType="num">
                                      <p:cBhvr>
                                        <p:cTn id="165" dur="300" fill="hold"/>
                                        <p:tgtEl>
                                          <p:spTgt spid="86"/>
                                        </p:tgtEl>
                                        <p:attrNameLst>
                                          <p:attrName>ppt_h</p:attrName>
                                        </p:attrNameLst>
                                      </p:cBhvr>
                                      <p:tavLst>
                                        <p:tav tm="0">
                                          <p:val>
                                            <p:fltVal val="0"/>
                                          </p:val>
                                        </p:tav>
                                        <p:tav tm="100000">
                                          <p:val>
                                            <p:strVal val="#ppt_h"/>
                                          </p:val>
                                        </p:tav>
                                      </p:tavLst>
                                    </p:anim>
                                    <p:animEffect transition="in" filter="fade">
                                      <p:cBhvr>
                                        <p:cTn id="166" dur="300"/>
                                        <p:tgtEl>
                                          <p:spTgt spid="86"/>
                                        </p:tgtEl>
                                      </p:cBhvr>
                                    </p:animEffect>
                                  </p:childTnLst>
                                </p:cTn>
                              </p:par>
                            </p:childTnLst>
                          </p:cTn>
                        </p:par>
                        <p:par>
                          <p:cTn id="167" fill="hold">
                            <p:stCondLst>
                              <p:cond delay="10900"/>
                            </p:stCondLst>
                            <p:childTnLst>
                              <p:par>
                                <p:cTn id="168" presetID="10" presetClass="entr" presetSubtype="0" fill="hold" grpId="0" nodeType="afterEffect">
                                  <p:stCondLst>
                                    <p:cond delay="0"/>
                                  </p:stCondLst>
                                  <p:childTnLst>
                                    <p:set>
                                      <p:cBhvr>
                                        <p:cTn id="169" dur="1" fill="hold">
                                          <p:stCondLst>
                                            <p:cond delay="0"/>
                                          </p:stCondLst>
                                        </p:cTn>
                                        <p:tgtEl>
                                          <p:spTgt spid="80"/>
                                        </p:tgtEl>
                                        <p:attrNameLst>
                                          <p:attrName>style.visibility</p:attrName>
                                        </p:attrNameLst>
                                      </p:cBhvr>
                                      <p:to>
                                        <p:strVal val="visible"/>
                                      </p:to>
                                    </p:set>
                                    <p:animEffect transition="in" filter="fade">
                                      <p:cBhvr>
                                        <p:cTn id="170" dur="500"/>
                                        <p:tgtEl>
                                          <p:spTgt spid="8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81"/>
                                        </p:tgtEl>
                                        <p:attrNameLst>
                                          <p:attrName>style.visibility</p:attrName>
                                        </p:attrNameLst>
                                      </p:cBhvr>
                                      <p:to>
                                        <p:strVal val="visible"/>
                                      </p:to>
                                    </p:set>
                                    <p:animEffect transition="in" filter="fade">
                                      <p:cBhvr>
                                        <p:cTn id="173" dur="500"/>
                                        <p:tgtEl>
                                          <p:spTgt spid="81"/>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82"/>
                                        </p:tgtEl>
                                        <p:attrNameLst>
                                          <p:attrName>style.visibility</p:attrName>
                                        </p:attrNameLst>
                                      </p:cBhvr>
                                      <p:to>
                                        <p:strVal val="visible"/>
                                      </p:to>
                                    </p:set>
                                    <p:animEffect transition="in" filter="fade">
                                      <p:cBhvr>
                                        <p:cTn id="176" dur="500"/>
                                        <p:tgtEl>
                                          <p:spTgt spid="82"/>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83"/>
                                        </p:tgtEl>
                                        <p:attrNameLst>
                                          <p:attrName>style.visibility</p:attrName>
                                        </p:attrNameLst>
                                      </p:cBhvr>
                                      <p:to>
                                        <p:strVal val="visible"/>
                                      </p:to>
                                    </p:set>
                                    <p:animEffect transition="in" filter="fade">
                                      <p:cBhvr>
                                        <p:cTn id="179"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2" grpId="0"/>
      <p:bldP spid="43" grpId="0"/>
      <p:bldP spid="44" grpId="0"/>
      <p:bldP spid="45" grpId="0"/>
      <p:bldP spid="46" grpId="0"/>
      <p:bldP spid="47" grpId="0"/>
      <p:bldP spid="48" grpId="0"/>
      <p:bldP spid="49" grpId="0"/>
      <p:bldP spid="50" grpId="0"/>
      <p:bldP spid="51" grpId="0"/>
      <p:bldP spid="62" grpId="0"/>
      <p:bldP spid="63" grpId="0"/>
      <p:bldP spid="64" grpId="0" animBg="1"/>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animBg="1"/>
      <p:bldP spid="77" grpId="0" animBg="1"/>
      <p:bldP spid="78" grpId="0"/>
      <p:bldP spid="79" grpId="0"/>
      <p:bldP spid="80" grpId="0"/>
      <p:bldP spid="81" grpId="0"/>
      <p:bldP spid="82" grpId="0"/>
      <p:bldP spid="83" grpId="0"/>
      <p:bldP spid="84" grpId="0" animBg="1"/>
      <p:bldP spid="85" grpId="0" animBg="1"/>
      <p:bldP spid="86" grpId="0" animBg="1"/>
      <p:bldP spid="8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椭圆 83"/>
          <p:cNvSpPr/>
          <p:nvPr/>
        </p:nvSpPr>
        <p:spPr bwMode="auto">
          <a:xfrm rot="351052">
            <a:off x="1491076" y="5367968"/>
            <a:ext cx="288776" cy="2952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ea typeface="微软雅黑" panose="020B0503020204020204" pitchFamily="34" charset="-122"/>
            </a:endParaRPr>
          </a:p>
        </p:txBody>
      </p:sp>
      <p:sp>
        <p:nvSpPr>
          <p:cNvPr id="85" name="椭圆 84"/>
          <p:cNvSpPr/>
          <p:nvPr/>
        </p:nvSpPr>
        <p:spPr bwMode="auto">
          <a:xfrm rot="285728">
            <a:off x="2288891" y="4577812"/>
            <a:ext cx="288776" cy="2952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ea typeface="微软雅黑" panose="020B0503020204020204" pitchFamily="34" charset="-122"/>
            </a:endParaRPr>
          </a:p>
        </p:txBody>
      </p:sp>
      <p:sp>
        <p:nvSpPr>
          <p:cNvPr id="86" name="椭圆 85"/>
          <p:cNvSpPr/>
          <p:nvPr/>
        </p:nvSpPr>
        <p:spPr bwMode="auto">
          <a:xfrm rot="20925770">
            <a:off x="3344749" y="3960932"/>
            <a:ext cx="287188" cy="2952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ea typeface="微软雅黑" panose="020B0503020204020204" pitchFamily="34" charset="-122"/>
            </a:endParaRPr>
          </a:p>
        </p:txBody>
      </p:sp>
      <p:sp>
        <p:nvSpPr>
          <p:cNvPr id="87" name="椭圆 86"/>
          <p:cNvSpPr/>
          <p:nvPr/>
        </p:nvSpPr>
        <p:spPr bwMode="auto">
          <a:xfrm rot="21146216">
            <a:off x="4145902" y="4776075"/>
            <a:ext cx="288776" cy="2952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ea typeface="微软雅黑" panose="020B0503020204020204" pitchFamily="34" charset="-122"/>
            </a:endParaRPr>
          </a:p>
        </p:txBody>
      </p:sp>
      <p:sp>
        <p:nvSpPr>
          <p:cNvPr id="88" name="椭圆 87"/>
          <p:cNvSpPr/>
          <p:nvPr/>
        </p:nvSpPr>
        <p:spPr bwMode="auto">
          <a:xfrm rot="372077">
            <a:off x="6060185" y="4292950"/>
            <a:ext cx="287188" cy="2952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ea typeface="微软雅黑" panose="020B0503020204020204" pitchFamily="34" charset="-122"/>
            </a:endParaRPr>
          </a:p>
        </p:txBody>
      </p:sp>
      <p:sp>
        <p:nvSpPr>
          <p:cNvPr id="89" name="椭圆 88"/>
          <p:cNvSpPr/>
          <p:nvPr/>
        </p:nvSpPr>
        <p:spPr bwMode="auto">
          <a:xfrm rot="444650">
            <a:off x="6979989" y="3789805"/>
            <a:ext cx="287188" cy="2936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ea typeface="微软雅黑" panose="020B0503020204020204" pitchFamily="34" charset="-122"/>
            </a:endParaRPr>
          </a:p>
        </p:txBody>
      </p:sp>
      <p:sp>
        <p:nvSpPr>
          <p:cNvPr id="90" name="椭圆 89"/>
          <p:cNvSpPr/>
          <p:nvPr/>
        </p:nvSpPr>
        <p:spPr bwMode="auto">
          <a:xfrm rot="411978">
            <a:off x="7682811" y="3147829"/>
            <a:ext cx="288776" cy="2936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ea typeface="微软雅黑" panose="020B0503020204020204" pitchFamily="34" charset="-122"/>
            </a:endParaRPr>
          </a:p>
        </p:txBody>
      </p:sp>
      <p:sp>
        <p:nvSpPr>
          <p:cNvPr id="91" name="椭圆 90"/>
          <p:cNvSpPr/>
          <p:nvPr/>
        </p:nvSpPr>
        <p:spPr bwMode="auto">
          <a:xfrm rot="705091">
            <a:off x="9043512" y="2518192"/>
            <a:ext cx="288776" cy="2936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ea typeface="微软雅黑" panose="020B0503020204020204" pitchFamily="34" charset="-122"/>
            </a:endParaRPr>
          </a:p>
        </p:txBody>
      </p:sp>
      <p:sp>
        <p:nvSpPr>
          <p:cNvPr id="92" name="椭圆 91"/>
          <p:cNvSpPr/>
          <p:nvPr/>
        </p:nvSpPr>
        <p:spPr bwMode="auto">
          <a:xfrm rot="1654378">
            <a:off x="10270642" y="1821158"/>
            <a:ext cx="287188" cy="2952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ea typeface="微软雅黑" panose="020B0503020204020204" pitchFamily="34" charset="-122"/>
            </a:endParaRPr>
          </a:p>
        </p:txBody>
      </p:sp>
      <p:sp>
        <p:nvSpPr>
          <p:cNvPr id="93" name="文本框 30"/>
          <p:cNvSpPr txBox="1">
            <a:spLocks noChangeArrowheads="1"/>
          </p:cNvSpPr>
          <p:nvPr/>
        </p:nvSpPr>
        <p:spPr bwMode="auto">
          <a:xfrm>
            <a:off x="1286834"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latin typeface="微软雅黑" pitchFamily="34" charset="-122"/>
                <a:ea typeface="微软雅黑" pitchFamily="34" charset="-122"/>
                <a:cs typeface="Arial" pitchFamily="34" charset="0"/>
              </a:rPr>
              <a:t>3</a:t>
            </a:r>
            <a:r>
              <a:rPr lang="zh-CN" altLang="en-US" sz="1733" dirty="0">
                <a:solidFill>
                  <a:schemeClr val="tx1">
                    <a:lumMod val="75000"/>
                    <a:lumOff val="25000"/>
                  </a:schemeClr>
                </a:solidFill>
                <a:latin typeface="微软雅黑" pitchFamily="34" charset="-122"/>
                <a:ea typeface="微软雅黑" pitchFamily="34" charset="-122"/>
                <a:cs typeface="Arial" pitchFamily="34" charset="0"/>
              </a:rPr>
              <a:t>月份</a:t>
            </a:r>
          </a:p>
        </p:txBody>
      </p:sp>
      <p:sp>
        <p:nvSpPr>
          <p:cNvPr id="94" name="文本框 31"/>
          <p:cNvSpPr txBox="1">
            <a:spLocks noChangeArrowheads="1"/>
          </p:cNvSpPr>
          <p:nvPr/>
        </p:nvSpPr>
        <p:spPr bwMode="auto">
          <a:xfrm>
            <a:off x="2104200"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latin typeface="微软雅黑" pitchFamily="34" charset="-122"/>
                <a:ea typeface="微软雅黑" pitchFamily="34" charset="-122"/>
                <a:cs typeface="Arial" pitchFamily="34" charset="0"/>
              </a:rPr>
              <a:t>4</a:t>
            </a:r>
            <a:r>
              <a:rPr lang="zh-CN" altLang="en-US" sz="1733" dirty="0">
                <a:solidFill>
                  <a:schemeClr val="tx1">
                    <a:lumMod val="75000"/>
                    <a:lumOff val="25000"/>
                  </a:schemeClr>
                </a:solidFill>
                <a:latin typeface="微软雅黑" pitchFamily="34" charset="-122"/>
                <a:ea typeface="微软雅黑" pitchFamily="34" charset="-122"/>
                <a:cs typeface="Arial" pitchFamily="34" charset="0"/>
              </a:rPr>
              <a:t>月份</a:t>
            </a:r>
          </a:p>
        </p:txBody>
      </p:sp>
      <p:sp>
        <p:nvSpPr>
          <p:cNvPr id="95" name="文本框 32"/>
          <p:cNvSpPr txBox="1">
            <a:spLocks noChangeArrowheads="1"/>
          </p:cNvSpPr>
          <p:nvPr/>
        </p:nvSpPr>
        <p:spPr bwMode="auto">
          <a:xfrm>
            <a:off x="3133722"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latin typeface="微软雅黑" pitchFamily="34" charset="-122"/>
                <a:ea typeface="微软雅黑" pitchFamily="34" charset="-122"/>
                <a:cs typeface="Arial" pitchFamily="34" charset="0"/>
              </a:rPr>
              <a:t>5</a:t>
            </a:r>
            <a:r>
              <a:rPr lang="zh-CN" altLang="en-US" sz="1733" dirty="0">
                <a:solidFill>
                  <a:schemeClr val="tx1">
                    <a:lumMod val="75000"/>
                    <a:lumOff val="25000"/>
                  </a:schemeClr>
                </a:solidFill>
                <a:latin typeface="微软雅黑" pitchFamily="34" charset="-122"/>
                <a:ea typeface="微软雅黑" pitchFamily="34" charset="-122"/>
                <a:cs typeface="Arial" pitchFamily="34" charset="0"/>
              </a:rPr>
              <a:t>月份</a:t>
            </a:r>
          </a:p>
        </p:txBody>
      </p:sp>
      <p:sp>
        <p:nvSpPr>
          <p:cNvPr id="96" name="文本框 33"/>
          <p:cNvSpPr txBox="1">
            <a:spLocks noChangeArrowheads="1"/>
          </p:cNvSpPr>
          <p:nvPr/>
        </p:nvSpPr>
        <p:spPr bwMode="auto">
          <a:xfrm>
            <a:off x="3903258"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latin typeface="微软雅黑" pitchFamily="34" charset="-122"/>
                <a:ea typeface="微软雅黑" pitchFamily="34" charset="-122"/>
                <a:cs typeface="Arial" pitchFamily="34" charset="0"/>
              </a:rPr>
              <a:t>6</a:t>
            </a:r>
            <a:r>
              <a:rPr lang="zh-CN" altLang="en-US" sz="1733" dirty="0">
                <a:solidFill>
                  <a:schemeClr val="tx1">
                    <a:lumMod val="75000"/>
                    <a:lumOff val="25000"/>
                  </a:schemeClr>
                </a:solidFill>
                <a:latin typeface="微软雅黑" pitchFamily="34" charset="-122"/>
                <a:ea typeface="微软雅黑" pitchFamily="34" charset="-122"/>
                <a:cs typeface="Arial" pitchFamily="34" charset="0"/>
              </a:rPr>
              <a:t>月份</a:t>
            </a:r>
          </a:p>
        </p:txBody>
      </p:sp>
      <p:sp>
        <p:nvSpPr>
          <p:cNvPr id="97" name="文本框 34"/>
          <p:cNvSpPr txBox="1">
            <a:spLocks noChangeArrowheads="1"/>
          </p:cNvSpPr>
          <p:nvPr/>
        </p:nvSpPr>
        <p:spPr bwMode="auto">
          <a:xfrm>
            <a:off x="5900881"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latin typeface="微软雅黑" pitchFamily="34" charset="-122"/>
                <a:ea typeface="微软雅黑" pitchFamily="34" charset="-122"/>
                <a:cs typeface="Arial" pitchFamily="34" charset="0"/>
              </a:rPr>
              <a:t>8</a:t>
            </a:r>
            <a:r>
              <a:rPr lang="zh-CN" altLang="en-US" sz="1733" dirty="0">
                <a:solidFill>
                  <a:schemeClr val="tx1">
                    <a:lumMod val="75000"/>
                    <a:lumOff val="25000"/>
                  </a:schemeClr>
                </a:solidFill>
                <a:latin typeface="微软雅黑" pitchFamily="34" charset="-122"/>
                <a:ea typeface="微软雅黑" pitchFamily="34" charset="-122"/>
                <a:cs typeface="Arial" pitchFamily="34" charset="0"/>
              </a:rPr>
              <a:t>月份</a:t>
            </a:r>
          </a:p>
        </p:txBody>
      </p:sp>
      <p:sp>
        <p:nvSpPr>
          <p:cNvPr id="98" name="文本框 35"/>
          <p:cNvSpPr txBox="1">
            <a:spLocks noChangeArrowheads="1"/>
          </p:cNvSpPr>
          <p:nvPr/>
        </p:nvSpPr>
        <p:spPr bwMode="auto">
          <a:xfrm>
            <a:off x="6860141"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latin typeface="微软雅黑" pitchFamily="34" charset="-122"/>
                <a:ea typeface="微软雅黑" pitchFamily="34" charset="-122"/>
                <a:cs typeface="Arial" pitchFamily="34" charset="0"/>
              </a:rPr>
              <a:t>9</a:t>
            </a:r>
            <a:r>
              <a:rPr lang="zh-CN" altLang="en-US" sz="1733" dirty="0">
                <a:solidFill>
                  <a:schemeClr val="tx1">
                    <a:lumMod val="75000"/>
                    <a:lumOff val="25000"/>
                  </a:schemeClr>
                </a:solidFill>
                <a:latin typeface="微软雅黑" pitchFamily="34" charset="-122"/>
                <a:ea typeface="微软雅黑" pitchFamily="34" charset="-122"/>
                <a:cs typeface="Arial" pitchFamily="34" charset="0"/>
              </a:rPr>
              <a:t>月份</a:t>
            </a:r>
          </a:p>
        </p:txBody>
      </p:sp>
      <p:sp>
        <p:nvSpPr>
          <p:cNvPr id="99" name="文本框 36"/>
          <p:cNvSpPr txBox="1">
            <a:spLocks noChangeArrowheads="1"/>
          </p:cNvSpPr>
          <p:nvPr/>
        </p:nvSpPr>
        <p:spPr bwMode="auto">
          <a:xfrm>
            <a:off x="7656876" y="6018815"/>
            <a:ext cx="889888"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latin typeface="微软雅黑" pitchFamily="34" charset="-122"/>
                <a:ea typeface="微软雅黑" pitchFamily="34" charset="-122"/>
                <a:cs typeface="Arial" pitchFamily="34" charset="0"/>
              </a:rPr>
              <a:t>10</a:t>
            </a:r>
            <a:r>
              <a:rPr lang="zh-CN" altLang="en-US" sz="1733" dirty="0">
                <a:solidFill>
                  <a:schemeClr val="tx1">
                    <a:lumMod val="75000"/>
                    <a:lumOff val="25000"/>
                  </a:schemeClr>
                </a:solidFill>
                <a:latin typeface="微软雅黑" pitchFamily="34" charset="-122"/>
                <a:ea typeface="微软雅黑" pitchFamily="34" charset="-122"/>
                <a:cs typeface="Arial" pitchFamily="34" charset="0"/>
              </a:rPr>
              <a:t>月份</a:t>
            </a:r>
          </a:p>
        </p:txBody>
      </p:sp>
      <p:sp>
        <p:nvSpPr>
          <p:cNvPr id="100" name="文本框 37"/>
          <p:cNvSpPr txBox="1">
            <a:spLocks noChangeArrowheads="1"/>
          </p:cNvSpPr>
          <p:nvPr/>
        </p:nvSpPr>
        <p:spPr bwMode="auto">
          <a:xfrm>
            <a:off x="9022323" y="6018815"/>
            <a:ext cx="889888"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latin typeface="微软雅黑" pitchFamily="34" charset="-122"/>
                <a:ea typeface="微软雅黑" pitchFamily="34" charset="-122"/>
                <a:cs typeface="Arial" pitchFamily="34" charset="0"/>
              </a:rPr>
              <a:t>11</a:t>
            </a:r>
            <a:r>
              <a:rPr lang="zh-CN" altLang="en-US" sz="1733" dirty="0">
                <a:solidFill>
                  <a:schemeClr val="tx1">
                    <a:lumMod val="75000"/>
                    <a:lumOff val="25000"/>
                  </a:schemeClr>
                </a:solidFill>
                <a:latin typeface="微软雅黑" pitchFamily="34" charset="-122"/>
                <a:ea typeface="微软雅黑" pitchFamily="34" charset="-122"/>
                <a:cs typeface="Arial" pitchFamily="34" charset="0"/>
              </a:rPr>
              <a:t>月份</a:t>
            </a:r>
          </a:p>
        </p:txBody>
      </p:sp>
      <p:sp>
        <p:nvSpPr>
          <p:cNvPr id="101" name="文本框 38"/>
          <p:cNvSpPr txBox="1">
            <a:spLocks noChangeArrowheads="1"/>
          </p:cNvSpPr>
          <p:nvPr/>
        </p:nvSpPr>
        <p:spPr bwMode="auto">
          <a:xfrm>
            <a:off x="10152264" y="6018815"/>
            <a:ext cx="889888"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latin typeface="微软雅黑" pitchFamily="34" charset="-122"/>
                <a:ea typeface="微软雅黑" pitchFamily="34" charset="-122"/>
                <a:cs typeface="Arial" pitchFamily="34" charset="0"/>
              </a:rPr>
              <a:t>12</a:t>
            </a:r>
            <a:r>
              <a:rPr lang="zh-CN" altLang="en-US" sz="1733" dirty="0">
                <a:solidFill>
                  <a:schemeClr val="tx1">
                    <a:lumMod val="75000"/>
                    <a:lumOff val="25000"/>
                  </a:schemeClr>
                </a:solidFill>
                <a:latin typeface="微软雅黑" pitchFamily="34" charset="-122"/>
                <a:ea typeface="微软雅黑" pitchFamily="34" charset="-122"/>
                <a:cs typeface="Arial" pitchFamily="34" charset="0"/>
              </a:rPr>
              <a:t>月份</a:t>
            </a:r>
          </a:p>
        </p:txBody>
      </p:sp>
      <p:sp>
        <p:nvSpPr>
          <p:cNvPr id="102" name="文本框 39"/>
          <p:cNvSpPr txBox="1">
            <a:spLocks noChangeArrowheads="1"/>
          </p:cNvSpPr>
          <p:nvPr/>
        </p:nvSpPr>
        <p:spPr bwMode="auto">
          <a:xfrm>
            <a:off x="1937420" y="5302607"/>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latin typeface="Calibri" pitchFamily="34" charset="0"/>
                <a:ea typeface="微软雅黑" panose="020B0503020204020204" pitchFamily="34" charset="-122"/>
              </a:rPr>
              <a:t>添加文字内容</a:t>
            </a:r>
          </a:p>
        </p:txBody>
      </p:sp>
      <p:sp>
        <p:nvSpPr>
          <p:cNvPr id="103" name="文本框 40"/>
          <p:cNvSpPr txBox="1">
            <a:spLocks noChangeArrowheads="1"/>
          </p:cNvSpPr>
          <p:nvPr/>
        </p:nvSpPr>
        <p:spPr bwMode="auto">
          <a:xfrm>
            <a:off x="673124" y="4568171"/>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latin typeface="Calibri" pitchFamily="34" charset="0"/>
                <a:ea typeface="微软雅黑" panose="020B0503020204020204" pitchFamily="34" charset="-122"/>
              </a:rPr>
              <a:t>添加文字内容</a:t>
            </a:r>
          </a:p>
        </p:txBody>
      </p:sp>
      <p:sp>
        <p:nvSpPr>
          <p:cNvPr id="104" name="文本框 41"/>
          <p:cNvSpPr txBox="1">
            <a:spLocks noChangeArrowheads="1"/>
          </p:cNvSpPr>
          <p:nvPr/>
        </p:nvSpPr>
        <p:spPr bwMode="auto">
          <a:xfrm>
            <a:off x="2869538" y="3531087"/>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latin typeface="Calibri" pitchFamily="34" charset="0"/>
                <a:ea typeface="微软雅黑" panose="020B0503020204020204" pitchFamily="34" charset="-122"/>
              </a:rPr>
              <a:t>添加文字内容</a:t>
            </a:r>
          </a:p>
        </p:txBody>
      </p:sp>
      <p:sp>
        <p:nvSpPr>
          <p:cNvPr id="105" name="文本框 42"/>
          <p:cNvSpPr txBox="1">
            <a:spLocks noChangeArrowheads="1"/>
          </p:cNvSpPr>
          <p:nvPr/>
        </p:nvSpPr>
        <p:spPr bwMode="auto">
          <a:xfrm>
            <a:off x="4064272" y="4389108"/>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latin typeface="Calibri" pitchFamily="34" charset="0"/>
                <a:ea typeface="微软雅黑" panose="020B0503020204020204" pitchFamily="34" charset="-122"/>
              </a:rPr>
              <a:t>添加文字内容</a:t>
            </a:r>
          </a:p>
        </p:txBody>
      </p:sp>
      <p:sp>
        <p:nvSpPr>
          <p:cNvPr id="106" name="文本框 43"/>
          <p:cNvSpPr txBox="1">
            <a:spLocks noChangeArrowheads="1"/>
          </p:cNvSpPr>
          <p:nvPr/>
        </p:nvSpPr>
        <p:spPr bwMode="auto">
          <a:xfrm>
            <a:off x="6404958" y="4238347"/>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latin typeface="Calibri" pitchFamily="34" charset="0"/>
                <a:ea typeface="微软雅黑" panose="020B0503020204020204" pitchFamily="34" charset="-122"/>
              </a:rPr>
              <a:t>添加文字内容</a:t>
            </a:r>
          </a:p>
        </p:txBody>
      </p:sp>
      <p:sp>
        <p:nvSpPr>
          <p:cNvPr id="107" name="文本框 44"/>
          <p:cNvSpPr txBox="1">
            <a:spLocks noChangeArrowheads="1"/>
          </p:cNvSpPr>
          <p:nvPr/>
        </p:nvSpPr>
        <p:spPr bwMode="auto">
          <a:xfrm>
            <a:off x="7327845" y="3763744"/>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latin typeface="Calibri" pitchFamily="34" charset="0"/>
                <a:ea typeface="微软雅黑" panose="020B0503020204020204" pitchFamily="34" charset="-122"/>
              </a:rPr>
              <a:t>添加文字内容</a:t>
            </a:r>
          </a:p>
        </p:txBody>
      </p:sp>
      <p:sp>
        <p:nvSpPr>
          <p:cNvPr id="108" name="文本框 45"/>
          <p:cNvSpPr txBox="1">
            <a:spLocks noChangeArrowheads="1"/>
          </p:cNvSpPr>
          <p:nvPr/>
        </p:nvSpPr>
        <p:spPr bwMode="auto">
          <a:xfrm>
            <a:off x="8100012" y="3126174"/>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latin typeface="Calibri" pitchFamily="34" charset="0"/>
                <a:ea typeface="微软雅黑" panose="020B0503020204020204" pitchFamily="34" charset="-122"/>
              </a:rPr>
              <a:t>添加文字内容</a:t>
            </a:r>
          </a:p>
        </p:txBody>
      </p:sp>
      <p:sp>
        <p:nvSpPr>
          <p:cNvPr id="109" name="文本框 46"/>
          <p:cNvSpPr txBox="1">
            <a:spLocks noChangeArrowheads="1"/>
          </p:cNvSpPr>
          <p:nvPr/>
        </p:nvSpPr>
        <p:spPr bwMode="auto">
          <a:xfrm>
            <a:off x="9462164" y="2468895"/>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latin typeface="Calibri" pitchFamily="34" charset="0"/>
                <a:ea typeface="微软雅黑" panose="020B0503020204020204" pitchFamily="34" charset="-122"/>
              </a:rPr>
              <a:t>添加文字内容</a:t>
            </a:r>
          </a:p>
        </p:txBody>
      </p:sp>
      <p:cxnSp>
        <p:nvCxnSpPr>
          <p:cNvPr id="110" name="直接连接符 109"/>
          <p:cNvCxnSpPr>
            <a:stCxn id="84" idx="7"/>
            <a:endCxn id="85" idx="3"/>
          </p:cNvCxnSpPr>
          <p:nvPr/>
        </p:nvCxnSpPr>
        <p:spPr>
          <a:xfrm flipV="1">
            <a:off x="1747670" y="4820951"/>
            <a:ext cx="575200" cy="6012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5" idx="7"/>
            <a:endCxn id="86" idx="2"/>
          </p:cNvCxnSpPr>
          <p:nvPr/>
        </p:nvCxnSpPr>
        <p:spPr>
          <a:xfrm flipV="1">
            <a:off x="2543690" y="4136519"/>
            <a:ext cx="803813" cy="49336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86" idx="5"/>
            <a:endCxn id="87" idx="1"/>
          </p:cNvCxnSpPr>
          <p:nvPr/>
        </p:nvCxnSpPr>
        <p:spPr>
          <a:xfrm>
            <a:off x="3608271" y="4191119"/>
            <a:ext cx="567072" cy="6425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3" name="椭圆 112"/>
          <p:cNvSpPr/>
          <p:nvPr/>
        </p:nvSpPr>
        <p:spPr bwMode="auto">
          <a:xfrm rot="827460">
            <a:off x="4982648" y="5240840"/>
            <a:ext cx="288776" cy="2952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anchor="ctr"/>
          <a:lstStyle/>
          <a:p>
            <a:pPr algn="ctr">
              <a:defRPr/>
            </a:pPr>
            <a:endParaRPr lang="zh-CN" altLang="en-US" sz="2400">
              <a:solidFill>
                <a:schemeClr val="tx1">
                  <a:lumMod val="75000"/>
                  <a:lumOff val="25000"/>
                </a:schemeClr>
              </a:solidFill>
              <a:ea typeface="微软雅黑" panose="020B0503020204020204" pitchFamily="34" charset="-122"/>
            </a:endParaRPr>
          </a:p>
        </p:txBody>
      </p:sp>
      <p:cxnSp>
        <p:nvCxnSpPr>
          <p:cNvPr id="114" name="直接连接符 113"/>
          <p:cNvCxnSpPr>
            <a:stCxn id="87" idx="5"/>
            <a:endCxn id="113" idx="2"/>
          </p:cNvCxnSpPr>
          <p:nvPr/>
        </p:nvCxnSpPr>
        <p:spPr>
          <a:xfrm>
            <a:off x="4405238" y="5013703"/>
            <a:ext cx="581575" cy="34032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13" idx="7"/>
            <a:endCxn id="88" idx="3"/>
          </p:cNvCxnSpPr>
          <p:nvPr/>
        </p:nvCxnSpPr>
        <p:spPr>
          <a:xfrm flipV="1">
            <a:off x="5251072" y="4533346"/>
            <a:ext cx="840491" cy="77807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88" idx="7"/>
            <a:endCxn id="89" idx="3"/>
          </p:cNvCxnSpPr>
          <p:nvPr/>
        </p:nvCxnSpPr>
        <p:spPr>
          <a:xfrm flipV="1">
            <a:off x="6315996" y="4026459"/>
            <a:ext cx="693509" cy="3213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89" idx="7"/>
            <a:endCxn id="90" idx="3"/>
          </p:cNvCxnSpPr>
          <p:nvPr/>
        </p:nvCxnSpPr>
        <p:spPr>
          <a:xfrm flipV="1">
            <a:off x="7237661" y="3385499"/>
            <a:ext cx="475763" cy="46127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90" idx="7"/>
            <a:endCxn id="91" idx="3"/>
          </p:cNvCxnSpPr>
          <p:nvPr/>
        </p:nvCxnSpPr>
        <p:spPr>
          <a:xfrm flipV="1">
            <a:off x="7940977" y="2745841"/>
            <a:ext cx="1125825" cy="45793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91" idx="7"/>
            <a:endCxn id="92" idx="3"/>
          </p:cNvCxnSpPr>
          <p:nvPr/>
        </p:nvCxnSpPr>
        <p:spPr>
          <a:xfrm flipV="1">
            <a:off x="9309000" y="2014278"/>
            <a:ext cx="966920" cy="56988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20" name="文本框 39"/>
          <p:cNvSpPr txBox="1">
            <a:spLocks noChangeArrowheads="1"/>
          </p:cNvSpPr>
          <p:nvPr/>
        </p:nvSpPr>
        <p:spPr bwMode="auto">
          <a:xfrm>
            <a:off x="5346164" y="5226422"/>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latin typeface="Calibri" pitchFamily="34" charset="0"/>
                <a:ea typeface="微软雅黑" panose="020B0503020204020204" pitchFamily="34" charset="-122"/>
              </a:rPr>
              <a:t>添加文字内容</a:t>
            </a:r>
          </a:p>
        </p:txBody>
      </p:sp>
      <p:sp>
        <p:nvSpPr>
          <p:cNvPr id="121" name="文本框 33"/>
          <p:cNvSpPr txBox="1">
            <a:spLocks noChangeArrowheads="1"/>
          </p:cNvSpPr>
          <p:nvPr/>
        </p:nvSpPr>
        <p:spPr bwMode="auto">
          <a:xfrm>
            <a:off x="4787641" y="6018815"/>
            <a:ext cx="760046" cy="358961"/>
          </a:xfrm>
          <a:prstGeom prst="rect">
            <a:avLst/>
          </a:prstGeom>
          <a:noFill/>
          <a:ln w="9525">
            <a:noFill/>
            <a:miter lim="800000"/>
            <a:headEnd/>
            <a:tailEnd/>
          </a:ln>
        </p:spPr>
        <p:txBody>
          <a:bodyPr wrap="none" lIns="91391" tIns="45696" rIns="91391" bIns="45696">
            <a:spAutoFit/>
          </a:bodyPr>
          <a:lstStyle/>
          <a:p>
            <a:r>
              <a:rPr lang="en-US" altLang="zh-CN" sz="1733" dirty="0">
                <a:solidFill>
                  <a:schemeClr val="tx1">
                    <a:lumMod val="75000"/>
                    <a:lumOff val="25000"/>
                  </a:schemeClr>
                </a:solidFill>
                <a:latin typeface="微软雅黑" pitchFamily="34" charset="-122"/>
                <a:ea typeface="微软雅黑" pitchFamily="34" charset="-122"/>
                <a:cs typeface="Arial" pitchFamily="34" charset="0"/>
              </a:rPr>
              <a:t>7</a:t>
            </a:r>
            <a:r>
              <a:rPr lang="zh-CN" altLang="en-US" sz="1733" dirty="0">
                <a:solidFill>
                  <a:schemeClr val="tx1">
                    <a:lumMod val="75000"/>
                    <a:lumOff val="25000"/>
                  </a:schemeClr>
                </a:solidFill>
                <a:latin typeface="微软雅黑" pitchFamily="34" charset="-122"/>
                <a:ea typeface="微软雅黑" pitchFamily="34" charset="-122"/>
                <a:cs typeface="Arial" pitchFamily="34" charset="0"/>
              </a:rPr>
              <a:t>月份</a:t>
            </a:r>
          </a:p>
        </p:txBody>
      </p:sp>
      <p:sp>
        <p:nvSpPr>
          <p:cNvPr id="122" name="文本框 46"/>
          <p:cNvSpPr txBox="1">
            <a:spLocks noChangeArrowheads="1"/>
          </p:cNvSpPr>
          <p:nvPr/>
        </p:nvSpPr>
        <p:spPr bwMode="auto">
          <a:xfrm>
            <a:off x="9647197" y="1412778"/>
            <a:ext cx="1521471" cy="358961"/>
          </a:xfrm>
          <a:prstGeom prst="rect">
            <a:avLst/>
          </a:prstGeom>
          <a:noFill/>
          <a:ln w="9525">
            <a:noFill/>
            <a:miter lim="800000"/>
            <a:headEnd/>
            <a:tailEnd/>
          </a:ln>
        </p:spPr>
        <p:txBody>
          <a:bodyPr wrap="none" lIns="91391" tIns="45696" rIns="91391" bIns="45696">
            <a:spAutoFit/>
          </a:bodyPr>
          <a:lstStyle/>
          <a:p>
            <a:r>
              <a:rPr lang="zh-CN" altLang="en-US" sz="1733" dirty="0">
                <a:solidFill>
                  <a:schemeClr val="tx1">
                    <a:lumMod val="75000"/>
                    <a:lumOff val="25000"/>
                  </a:schemeClr>
                </a:solidFill>
                <a:latin typeface="Calibri" pitchFamily="34" charset="0"/>
                <a:ea typeface="微软雅黑" panose="020B0503020204020204" pitchFamily="34" charset="-122"/>
              </a:rPr>
              <a:t>添加文字内容</a:t>
            </a:r>
          </a:p>
        </p:txBody>
      </p:sp>
      <p:grpSp>
        <p:nvGrpSpPr>
          <p:cNvPr id="123" name="组合 122"/>
          <p:cNvGrpSpPr/>
          <p:nvPr/>
        </p:nvGrpSpPr>
        <p:grpSpPr>
          <a:xfrm>
            <a:off x="735579" y="5840003"/>
            <a:ext cx="10738607" cy="102224"/>
            <a:chOff x="738746" y="5964849"/>
            <a:chExt cx="10744200" cy="102248"/>
          </a:xfrm>
        </p:grpSpPr>
        <p:cxnSp>
          <p:nvCxnSpPr>
            <p:cNvPr id="124" name="直接连接符 123"/>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35" name="矩形 134"/>
          <p:cNvSpPr/>
          <p:nvPr/>
        </p:nvSpPr>
        <p:spPr>
          <a:xfrm>
            <a:off x="1396660" y="1604799"/>
            <a:ext cx="4218089" cy="1241189"/>
          </a:xfrm>
          <a:prstGeom prst="rect">
            <a:avLst/>
          </a:prstGeom>
        </p:spPr>
        <p:txBody>
          <a:bodyPr wrap="square" lIns="91391" tIns="45696" rIns="91391" bIns="45696">
            <a:spAutoFit/>
          </a:bodyPr>
          <a:lstStyle/>
          <a:p>
            <a:pPr>
              <a:lnSpc>
                <a:spcPct val="200000"/>
              </a:lnSpc>
            </a:pPr>
            <a:r>
              <a:rPr lang="zh-CN" altLang="en-US" sz="2133" b="1" dirty="0">
                <a:solidFill>
                  <a:schemeClr val="tx1">
                    <a:lumMod val="75000"/>
                    <a:lumOff val="25000"/>
                  </a:schemeClr>
                </a:solidFill>
                <a:latin typeface="微软雅黑" pitchFamily="34" charset="-122"/>
                <a:ea typeface="微软雅黑" pitchFamily="34" charset="-122"/>
              </a:rPr>
              <a:t>点击添加小标题</a:t>
            </a:r>
            <a:endParaRPr lang="en-US" altLang="zh-CN" sz="2133" b="1" dirty="0">
              <a:solidFill>
                <a:schemeClr val="tx1">
                  <a:lumMod val="75000"/>
                  <a:lumOff val="25000"/>
                </a:schemeClr>
              </a:solidFill>
              <a:latin typeface="微软雅黑" pitchFamily="34" charset="-122"/>
              <a:ea typeface="微软雅黑" pitchFamily="34" charset="-122"/>
            </a:endParaRPr>
          </a:p>
          <a:p>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54" name="文本框 53"/>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10565769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left)">
                                      <p:cBhvr>
                                        <p:cTn id="7" dur="500"/>
                                        <p:tgtEl>
                                          <p:spTgt spid="13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3"/>
                                        </p:tgtEl>
                                        <p:attrNameLst>
                                          <p:attrName>style.visibility</p:attrName>
                                        </p:attrNameLst>
                                      </p:cBhvr>
                                      <p:to>
                                        <p:strVal val="visible"/>
                                      </p:to>
                                    </p:set>
                                    <p:animEffect transition="in" filter="wipe(left)">
                                      <p:cBhvr>
                                        <p:cTn id="11" dur="500"/>
                                        <p:tgtEl>
                                          <p:spTgt spid="12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up)">
                                      <p:cBhvr>
                                        <p:cTn id="15" dur="500"/>
                                        <p:tgtEl>
                                          <p:spTgt spid="9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94"/>
                                        </p:tgtEl>
                                        <p:attrNameLst>
                                          <p:attrName>style.visibility</p:attrName>
                                        </p:attrNameLst>
                                      </p:cBhvr>
                                      <p:to>
                                        <p:strVal val="visible"/>
                                      </p:to>
                                    </p:set>
                                    <p:animEffect transition="in" filter="wipe(up)">
                                      <p:cBhvr>
                                        <p:cTn id="18" dur="500"/>
                                        <p:tgtEl>
                                          <p:spTgt spid="94"/>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95"/>
                                        </p:tgtEl>
                                        <p:attrNameLst>
                                          <p:attrName>style.visibility</p:attrName>
                                        </p:attrNameLst>
                                      </p:cBhvr>
                                      <p:to>
                                        <p:strVal val="visible"/>
                                      </p:to>
                                    </p:set>
                                    <p:animEffect transition="in" filter="wipe(up)">
                                      <p:cBhvr>
                                        <p:cTn id="21" dur="500"/>
                                        <p:tgtEl>
                                          <p:spTgt spid="95"/>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500"/>
                                        <p:tgtEl>
                                          <p:spTgt spid="9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21"/>
                                        </p:tgtEl>
                                        <p:attrNameLst>
                                          <p:attrName>style.visibility</p:attrName>
                                        </p:attrNameLst>
                                      </p:cBhvr>
                                      <p:to>
                                        <p:strVal val="visible"/>
                                      </p:to>
                                    </p:set>
                                    <p:animEffect transition="in" filter="wipe(up)">
                                      <p:cBhvr>
                                        <p:cTn id="27" dur="500"/>
                                        <p:tgtEl>
                                          <p:spTgt spid="12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wipe(up)">
                                      <p:cBhvr>
                                        <p:cTn id="30" dur="500"/>
                                        <p:tgtEl>
                                          <p:spTgt spid="9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98"/>
                                        </p:tgtEl>
                                        <p:attrNameLst>
                                          <p:attrName>style.visibility</p:attrName>
                                        </p:attrNameLst>
                                      </p:cBhvr>
                                      <p:to>
                                        <p:strVal val="visible"/>
                                      </p:to>
                                    </p:set>
                                    <p:animEffect transition="in" filter="wipe(up)">
                                      <p:cBhvr>
                                        <p:cTn id="33" dur="500"/>
                                        <p:tgtEl>
                                          <p:spTgt spid="98"/>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99"/>
                                        </p:tgtEl>
                                        <p:attrNameLst>
                                          <p:attrName>style.visibility</p:attrName>
                                        </p:attrNameLst>
                                      </p:cBhvr>
                                      <p:to>
                                        <p:strVal val="visible"/>
                                      </p:to>
                                    </p:set>
                                    <p:animEffect transition="in" filter="wipe(up)">
                                      <p:cBhvr>
                                        <p:cTn id="36" dur="500"/>
                                        <p:tgtEl>
                                          <p:spTgt spid="9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00"/>
                                        </p:tgtEl>
                                        <p:attrNameLst>
                                          <p:attrName>style.visibility</p:attrName>
                                        </p:attrNameLst>
                                      </p:cBhvr>
                                      <p:to>
                                        <p:strVal val="visible"/>
                                      </p:to>
                                    </p:set>
                                    <p:animEffect transition="in" filter="wipe(up)">
                                      <p:cBhvr>
                                        <p:cTn id="39" dur="500"/>
                                        <p:tgtEl>
                                          <p:spTgt spid="10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01"/>
                                        </p:tgtEl>
                                        <p:attrNameLst>
                                          <p:attrName>style.visibility</p:attrName>
                                        </p:attrNameLst>
                                      </p:cBhvr>
                                      <p:to>
                                        <p:strVal val="visible"/>
                                      </p:to>
                                    </p:set>
                                    <p:animEffect transition="in" filter="wipe(up)">
                                      <p:cBhvr>
                                        <p:cTn id="42" dur="500"/>
                                        <p:tgtEl>
                                          <p:spTgt spid="101"/>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2"/>
                                        </p:tgtEl>
                                        <p:attrNameLst>
                                          <p:attrName>style.visibility</p:attrName>
                                        </p:attrNameLst>
                                      </p:cBhvr>
                                      <p:to>
                                        <p:strVal val="visible"/>
                                      </p:to>
                                    </p:set>
                                    <p:animEffect transition="in" filter="fade">
                                      <p:cBhvr>
                                        <p:cTn id="49" dur="500"/>
                                        <p:tgtEl>
                                          <p:spTgt spid="102"/>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110"/>
                                        </p:tgtEl>
                                        <p:attrNameLst>
                                          <p:attrName>style.visibility</p:attrName>
                                        </p:attrNameLst>
                                      </p:cBhvr>
                                      <p:to>
                                        <p:strVal val="visible"/>
                                      </p:to>
                                    </p:set>
                                    <p:animEffect transition="in" filter="wipe(down)">
                                      <p:cBhvr>
                                        <p:cTn id="53" dur="500"/>
                                        <p:tgtEl>
                                          <p:spTgt spid="110"/>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fade">
                                      <p:cBhvr>
                                        <p:cTn id="57" dur="500"/>
                                        <p:tgtEl>
                                          <p:spTgt spid="8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03"/>
                                        </p:tgtEl>
                                        <p:attrNameLst>
                                          <p:attrName>style.visibility</p:attrName>
                                        </p:attrNameLst>
                                      </p:cBhvr>
                                      <p:to>
                                        <p:strVal val="visible"/>
                                      </p:to>
                                    </p:set>
                                    <p:animEffect transition="in" filter="fade">
                                      <p:cBhvr>
                                        <p:cTn id="60" dur="500"/>
                                        <p:tgtEl>
                                          <p:spTgt spid="103"/>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111"/>
                                        </p:tgtEl>
                                        <p:attrNameLst>
                                          <p:attrName>style.visibility</p:attrName>
                                        </p:attrNameLst>
                                      </p:cBhvr>
                                      <p:to>
                                        <p:strVal val="visible"/>
                                      </p:to>
                                    </p:set>
                                    <p:animEffect transition="in" filter="wipe(down)">
                                      <p:cBhvr>
                                        <p:cTn id="64" dur="500"/>
                                        <p:tgtEl>
                                          <p:spTgt spid="111"/>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fade">
                                      <p:cBhvr>
                                        <p:cTn id="68" dur="500"/>
                                        <p:tgtEl>
                                          <p:spTgt spid="8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4"/>
                                        </p:tgtEl>
                                        <p:attrNameLst>
                                          <p:attrName>style.visibility</p:attrName>
                                        </p:attrNameLst>
                                      </p:cBhvr>
                                      <p:to>
                                        <p:strVal val="visible"/>
                                      </p:to>
                                    </p:set>
                                    <p:animEffect transition="in" filter="fade">
                                      <p:cBhvr>
                                        <p:cTn id="71" dur="500"/>
                                        <p:tgtEl>
                                          <p:spTgt spid="104"/>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112"/>
                                        </p:tgtEl>
                                        <p:attrNameLst>
                                          <p:attrName>style.visibility</p:attrName>
                                        </p:attrNameLst>
                                      </p:cBhvr>
                                      <p:to>
                                        <p:strVal val="visible"/>
                                      </p:to>
                                    </p:set>
                                    <p:animEffect transition="in" filter="wipe(up)">
                                      <p:cBhvr>
                                        <p:cTn id="75" dur="500"/>
                                        <p:tgtEl>
                                          <p:spTgt spid="112"/>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fade">
                                      <p:cBhvr>
                                        <p:cTn id="79" dur="500"/>
                                        <p:tgtEl>
                                          <p:spTgt spid="8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5"/>
                                        </p:tgtEl>
                                        <p:attrNameLst>
                                          <p:attrName>style.visibility</p:attrName>
                                        </p:attrNameLst>
                                      </p:cBhvr>
                                      <p:to>
                                        <p:strVal val="visible"/>
                                      </p:to>
                                    </p:set>
                                    <p:animEffect transition="in" filter="fade">
                                      <p:cBhvr>
                                        <p:cTn id="82" dur="500"/>
                                        <p:tgtEl>
                                          <p:spTgt spid="105"/>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114"/>
                                        </p:tgtEl>
                                        <p:attrNameLst>
                                          <p:attrName>style.visibility</p:attrName>
                                        </p:attrNameLst>
                                      </p:cBhvr>
                                      <p:to>
                                        <p:strVal val="visible"/>
                                      </p:to>
                                    </p:set>
                                    <p:animEffect transition="in" filter="wipe(up)">
                                      <p:cBhvr>
                                        <p:cTn id="86" dur="500"/>
                                        <p:tgtEl>
                                          <p:spTgt spid="114"/>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113"/>
                                        </p:tgtEl>
                                        <p:attrNameLst>
                                          <p:attrName>style.visibility</p:attrName>
                                        </p:attrNameLst>
                                      </p:cBhvr>
                                      <p:to>
                                        <p:strVal val="visible"/>
                                      </p:to>
                                    </p:set>
                                    <p:animEffect transition="in" filter="fade">
                                      <p:cBhvr>
                                        <p:cTn id="90" dur="500"/>
                                        <p:tgtEl>
                                          <p:spTgt spid="11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20"/>
                                        </p:tgtEl>
                                        <p:attrNameLst>
                                          <p:attrName>style.visibility</p:attrName>
                                        </p:attrNameLst>
                                      </p:cBhvr>
                                      <p:to>
                                        <p:strVal val="visible"/>
                                      </p:to>
                                    </p:set>
                                    <p:animEffect transition="in" filter="fade">
                                      <p:cBhvr>
                                        <p:cTn id="93" dur="500"/>
                                        <p:tgtEl>
                                          <p:spTgt spid="120"/>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115"/>
                                        </p:tgtEl>
                                        <p:attrNameLst>
                                          <p:attrName>style.visibility</p:attrName>
                                        </p:attrNameLst>
                                      </p:cBhvr>
                                      <p:to>
                                        <p:strVal val="visible"/>
                                      </p:to>
                                    </p:set>
                                    <p:animEffect transition="in" filter="wipe(down)">
                                      <p:cBhvr>
                                        <p:cTn id="97" dur="500"/>
                                        <p:tgtEl>
                                          <p:spTgt spid="115"/>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fade">
                                      <p:cBhvr>
                                        <p:cTn id="101" dur="500"/>
                                        <p:tgtEl>
                                          <p:spTgt spid="8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06"/>
                                        </p:tgtEl>
                                        <p:attrNameLst>
                                          <p:attrName>style.visibility</p:attrName>
                                        </p:attrNameLst>
                                      </p:cBhvr>
                                      <p:to>
                                        <p:strVal val="visible"/>
                                      </p:to>
                                    </p:set>
                                    <p:animEffect transition="in" filter="fade">
                                      <p:cBhvr>
                                        <p:cTn id="104" dur="500"/>
                                        <p:tgtEl>
                                          <p:spTgt spid="106"/>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116"/>
                                        </p:tgtEl>
                                        <p:attrNameLst>
                                          <p:attrName>style.visibility</p:attrName>
                                        </p:attrNameLst>
                                      </p:cBhvr>
                                      <p:to>
                                        <p:strVal val="visible"/>
                                      </p:to>
                                    </p:set>
                                    <p:animEffect transition="in" filter="wipe(down)">
                                      <p:cBhvr>
                                        <p:cTn id="108" dur="500"/>
                                        <p:tgtEl>
                                          <p:spTgt spid="116"/>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89"/>
                                        </p:tgtEl>
                                        <p:attrNameLst>
                                          <p:attrName>style.visibility</p:attrName>
                                        </p:attrNameLst>
                                      </p:cBhvr>
                                      <p:to>
                                        <p:strVal val="visible"/>
                                      </p:to>
                                    </p:set>
                                    <p:animEffect transition="in" filter="fade">
                                      <p:cBhvr>
                                        <p:cTn id="112" dur="500"/>
                                        <p:tgtEl>
                                          <p:spTgt spid="89"/>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07"/>
                                        </p:tgtEl>
                                        <p:attrNameLst>
                                          <p:attrName>style.visibility</p:attrName>
                                        </p:attrNameLst>
                                      </p:cBhvr>
                                      <p:to>
                                        <p:strVal val="visible"/>
                                      </p:to>
                                    </p:set>
                                    <p:animEffect transition="in" filter="fade">
                                      <p:cBhvr>
                                        <p:cTn id="115" dur="500"/>
                                        <p:tgtEl>
                                          <p:spTgt spid="107"/>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117"/>
                                        </p:tgtEl>
                                        <p:attrNameLst>
                                          <p:attrName>style.visibility</p:attrName>
                                        </p:attrNameLst>
                                      </p:cBhvr>
                                      <p:to>
                                        <p:strVal val="visible"/>
                                      </p:to>
                                    </p:set>
                                    <p:animEffect transition="in" filter="wipe(down)">
                                      <p:cBhvr>
                                        <p:cTn id="119" dur="500"/>
                                        <p:tgtEl>
                                          <p:spTgt spid="117"/>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90"/>
                                        </p:tgtEl>
                                        <p:attrNameLst>
                                          <p:attrName>style.visibility</p:attrName>
                                        </p:attrNameLst>
                                      </p:cBhvr>
                                      <p:to>
                                        <p:strVal val="visible"/>
                                      </p:to>
                                    </p:set>
                                    <p:animEffect transition="in" filter="fade">
                                      <p:cBhvr>
                                        <p:cTn id="123" dur="500"/>
                                        <p:tgtEl>
                                          <p:spTgt spid="9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08"/>
                                        </p:tgtEl>
                                        <p:attrNameLst>
                                          <p:attrName>style.visibility</p:attrName>
                                        </p:attrNameLst>
                                      </p:cBhvr>
                                      <p:to>
                                        <p:strVal val="visible"/>
                                      </p:to>
                                    </p:set>
                                    <p:animEffect transition="in" filter="fade">
                                      <p:cBhvr>
                                        <p:cTn id="126" dur="500"/>
                                        <p:tgtEl>
                                          <p:spTgt spid="108"/>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118"/>
                                        </p:tgtEl>
                                        <p:attrNameLst>
                                          <p:attrName>style.visibility</p:attrName>
                                        </p:attrNameLst>
                                      </p:cBhvr>
                                      <p:to>
                                        <p:strVal val="visible"/>
                                      </p:to>
                                    </p:set>
                                    <p:animEffect transition="in" filter="wipe(down)">
                                      <p:cBhvr>
                                        <p:cTn id="130" dur="500"/>
                                        <p:tgtEl>
                                          <p:spTgt spid="118"/>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91"/>
                                        </p:tgtEl>
                                        <p:attrNameLst>
                                          <p:attrName>style.visibility</p:attrName>
                                        </p:attrNameLst>
                                      </p:cBhvr>
                                      <p:to>
                                        <p:strVal val="visible"/>
                                      </p:to>
                                    </p:set>
                                    <p:animEffect transition="in" filter="fade">
                                      <p:cBhvr>
                                        <p:cTn id="134" dur="500"/>
                                        <p:tgtEl>
                                          <p:spTgt spid="9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109"/>
                                        </p:tgtEl>
                                        <p:attrNameLst>
                                          <p:attrName>style.visibility</p:attrName>
                                        </p:attrNameLst>
                                      </p:cBhvr>
                                      <p:to>
                                        <p:strVal val="visible"/>
                                      </p:to>
                                    </p:set>
                                    <p:animEffect transition="in" filter="fade">
                                      <p:cBhvr>
                                        <p:cTn id="137" dur="500"/>
                                        <p:tgtEl>
                                          <p:spTgt spid="109"/>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119"/>
                                        </p:tgtEl>
                                        <p:attrNameLst>
                                          <p:attrName>style.visibility</p:attrName>
                                        </p:attrNameLst>
                                      </p:cBhvr>
                                      <p:to>
                                        <p:strVal val="visible"/>
                                      </p:to>
                                    </p:set>
                                    <p:animEffect transition="in" filter="wipe(down)">
                                      <p:cBhvr>
                                        <p:cTn id="141" dur="500"/>
                                        <p:tgtEl>
                                          <p:spTgt spid="119"/>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92"/>
                                        </p:tgtEl>
                                        <p:attrNameLst>
                                          <p:attrName>style.visibility</p:attrName>
                                        </p:attrNameLst>
                                      </p:cBhvr>
                                      <p:to>
                                        <p:strVal val="visible"/>
                                      </p:to>
                                    </p:set>
                                    <p:animEffect transition="in" filter="fade">
                                      <p:cBhvr>
                                        <p:cTn id="145" dur="500"/>
                                        <p:tgtEl>
                                          <p:spTgt spid="92"/>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22"/>
                                        </p:tgtEl>
                                        <p:attrNameLst>
                                          <p:attrName>style.visibility</p:attrName>
                                        </p:attrNameLst>
                                      </p:cBhvr>
                                      <p:to>
                                        <p:strVal val="visible"/>
                                      </p:to>
                                    </p:set>
                                    <p:animEffect transition="in" filter="fade">
                                      <p:cBhvr>
                                        <p:cTn id="148"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88" grpId="0" animBg="1"/>
      <p:bldP spid="89" grpId="0" animBg="1"/>
      <p:bldP spid="90" grpId="0" animBg="1"/>
      <p:bldP spid="91" grpId="0" animBg="1"/>
      <p:bldP spid="92" grpId="0" animBg="1"/>
      <p:bldP spid="93" grpId="0"/>
      <p:bldP spid="94" grpId="0"/>
      <p:bldP spid="95" grpId="0"/>
      <p:bldP spid="96" grpId="0"/>
      <p:bldP spid="97" grpId="0"/>
      <p:bldP spid="98" grpId="0"/>
      <p:bldP spid="99" grpId="0"/>
      <p:bldP spid="100" grpId="0"/>
      <p:bldP spid="101" grpId="0"/>
      <p:bldP spid="102" grpId="0"/>
      <p:bldP spid="103" grpId="0"/>
      <p:bldP spid="104" grpId="0"/>
      <p:bldP spid="105" grpId="0"/>
      <p:bldP spid="106" grpId="0"/>
      <p:bldP spid="107" grpId="0"/>
      <p:bldP spid="108" grpId="0"/>
      <p:bldP spid="109" grpId="0"/>
      <p:bldP spid="113" grpId="0" animBg="1"/>
      <p:bldP spid="120" grpId="0"/>
      <p:bldP spid="121" grpId="0"/>
      <p:bldP spid="122" grpId="0"/>
      <p:bldP spid="1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091"/>
          <p:cNvGrpSpPr/>
          <p:nvPr/>
        </p:nvGrpSpPr>
        <p:grpSpPr>
          <a:xfrm>
            <a:off x="4623570" y="2854193"/>
            <a:ext cx="3149101" cy="3179057"/>
            <a:chOff x="0" y="0"/>
            <a:chExt cx="5203767" cy="5780102"/>
          </a:xfrm>
          <a:solidFill>
            <a:schemeClr val="accent2"/>
          </a:solidFill>
        </p:grpSpPr>
        <p:grpSp>
          <p:nvGrpSpPr>
            <p:cNvPr id="3" name="Group 25087"/>
            <p:cNvGrpSpPr/>
            <p:nvPr/>
          </p:nvGrpSpPr>
          <p:grpSpPr>
            <a:xfrm>
              <a:off x="0" y="217102"/>
              <a:ext cx="5203768" cy="2532384"/>
              <a:chOff x="0" y="0"/>
              <a:chExt cx="5203767" cy="2532383"/>
            </a:xfrm>
            <a:grpFill/>
          </p:grpSpPr>
          <p:sp>
            <p:nvSpPr>
              <p:cNvPr id="7" name="Shape 25084"/>
              <p:cNvSpPr/>
              <p:nvPr/>
            </p:nvSpPr>
            <p:spPr>
              <a:xfrm>
                <a:off x="2855722" y="15030"/>
                <a:ext cx="2348046" cy="2510419"/>
              </a:xfrm>
              <a:custGeom>
                <a:avLst/>
                <a:gdLst/>
                <a:ahLst/>
                <a:cxnLst>
                  <a:cxn ang="0">
                    <a:pos x="wd2" y="hd2"/>
                  </a:cxn>
                  <a:cxn ang="5400000">
                    <a:pos x="wd2" y="hd2"/>
                  </a:cxn>
                  <a:cxn ang="10800000">
                    <a:pos x="wd2" y="hd2"/>
                  </a:cxn>
                  <a:cxn ang="16200000">
                    <a:pos x="wd2" y="hd2"/>
                  </a:cxn>
                </a:cxnLst>
                <a:rect l="0" t="0" r="r" b="b"/>
                <a:pathLst>
                  <a:path w="21600" h="21600" extrusionOk="0">
                    <a:moveTo>
                      <a:pt x="15534" y="19583"/>
                    </a:moveTo>
                    <a:cubicBezTo>
                      <a:pt x="17809" y="19583"/>
                      <a:pt x="19909" y="20285"/>
                      <a:pt x="21600" y="21469"/>
                    </a:cubicBezTo>
                    <a:cubicBezTo>
                      <a:pt x="21162" y="10211"/>
                      <a:pt x="11843" y="1073"/>
                      <a:pt x="0" y="0"/>
                    </a:cubicBezTo>
                    <a:cubicBezTo>
                      <a:pt x="5747" y="5427"/>
                      <a:pt x="9297" y="12893"/>
                      <a:pt x="9297" y="21135"/>
                    </a:cubicBezTo>
                    <a:cubicBezTo>
                      <a:pt x="9297" y="21290"/>
                      <a:pt x="9293" y="21445"/>
                      <a:pt x="9290" y="21600"/>
                    </a:cubicBezTo>
                    <a:cubicBezTo>
                      <a:pt x="11011" y="20338"/>
                      <a:pt x="13177" y="19583"/>
                      <a:pt x="15534" y="19583"/>
                    </a:cubicBezTo>
                    <a:close/>
                  </a:path>
                </a:pathLst>
              </a:custGeom>
              <a:grpFill/>
              <a:ln w="12700" cap="flat">
                <a:noFill/>
                <a:miter lim="400000"/>
              </a:ln>
              <a:effectLst/>
            </p:spPr>
            <p:txBody>
              <a:bodyPr wrap="square" lIns="25400" tIns="25400" rIns="25400" bIns="25400" numCol="1" anchor="ctr">
                <a:noAutofit/>
              </a:bodyPr>
              <a:lstStyle/>
              <a:p>
                <a:pPr lvl="0"/>
                <a:endParaRPr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Shape 25085"/>
              <p:cNvSpPr/>
              <p:nvPr/>
            </p:nvSpPr>
            <p:spPr>
              <a:xfrm>
                <a:off x="0" y="15030"/>
                <a:ext cx="2348031" cy="2510419"/>
              </a:xfrm>
              <a:custGeom>
                <a:avLst/>
                <a:gdLst/>
                <a:ahLst/>
                <a:cxnLst>
                  <a:cxn ang="0">
                    <a:pos x="wd2" y="hd2"/>
                  </a:cxn>
                  <a:cxn ang="5400000">
                    <a:pos x="wd2" y="hd2"/>
                  </a:cxn>
                  <a:cxn ang="10800000">
                    <a:pos x="wd2" y="hd2"/>
                  </a:cxn>
                  <a:cxn ang="16200000">
                    <a:pos x="wd2" y="hd2"/>
                  </a:cxn>
                </a:cxnLst>
                <a:rect l="0" t="0" r="r" b="b"/>
                <a:pathLst>
                  <a:path w="21600" h="21600" extrusionOk="0">
                    <a:moveTo>
                      <a:pt x="0" y="21469"/>
                    </a:moveTo>
                    <a:cubicBezTo>
                      <a:pt x="1691" y="20285"/>
                      <a:pt x="3791" y="19583"/>
                      <a:pt x="6066" y="19583"/>
                    </a:cubicBezTo>
                    <a:cubicBezTo>
                      <a:pt x="8422" y="19583"/>
                      <a:pt x="10589" y="20338"/>
                      <a:pt x="12310" y="21600"/>
                    </a:cubicBezTo>
                    <a:cubicBezTo>
                      <a:pt x="12307" y="21445"/>
                      <a:pt x="12302" y="21290"/>
                      <a:pt x="12302" y="21135"/>
                    </a:cubicBezTo>
                    <a:cubicBezTo>
                      <a:pt x="12302" y="12893"/>
                      <a:pt x="15853" y="5427"/>
                      <a:pt x="21600" y="0"/>
                    </a:cubicBezTo>
                    <a:cubicBezTo>
                      <a:pt x="9757" y="1073"/>
                      <a:pt x="438" y="10211"/>
                      <a:pt x="0" y="21469"/>
                    </a:cubicBezTo>
                    <a:close/>
                  </a:path>
                </a:pathLst>
              </a:custGeom>
              <a:grpFill/>
              <a:ln w="12700" cap="flat">
                <a:noFill/>
                <a:miter lim="400000"/>
              </a:ln>
              <a:effectLst/>
            </p:spPr>
            <p:txBody>
              <a:bodyPr wrap="square" lIns="25400" tIns="25400" rIns="25400" bIns="25400" numCol="1" anchor="ctr">
                <a:noAutofit/>
              </a:bodyPr>
              <a:lstStyle/>
              <a:p>
                <a:pPr lvl="0"/>
                <a:endParaRPr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Shape 25086"/>
              <p:cNvSpPr/>
              <p:nvPr/>
            </p:nvSpPr>
            <p:spPr>
              <a:xfrm>
                <a:off x="1412830" y="-1"/>
                <a:ext cx="2381042" cy="2532385"/>
              </a:xfrm>
              <a:custGeom>
                <a:avLst/>
                <a:gdLst/>
                <a:ahLst/>
                <a:cxnLst>
                  <a:cxn ang="0">
                    <a:pos x="wd2" y="hd2"/>
                  </a:cxn>
                  <a:cxn ang="5400000">
                    <a:pos x="wd2" y="hd2"/>
                  </a:cxn>
                  <a:cxn ang="10800000">
                    <a:pos x="wd2" y="hd2"/>
                  </a:cxn>
                  <a:cxn ang="16200000">
                    <a:pos x="wd2" y="hd2"/>
                  </a:cxn>
                </a:cxnLst>
                <a:rect l="0" t="0" r="r" b="b"/>
                <a:pathLst>
                  <a:path w="21600" h="21600" extrusionOk="0">
                    <a:moveTo>
                      <a:pt x="8971" y="552"/>
                    </a:moveTo>
                    <a:cubicBezTo>
                      <a:pt x="3186" y="6043"/>
                      <a:pt x="0" y="12939"/>
                      <a:pt x="0" y="20667"/>
                    </a:cubicBezTo>
                    <a:cubicBezTo>
                      <a:pt x="0" y="20769"/>
                      <a:pt x="2" y="20870"/>
                      <a:pt x="4" y="20971"/>
                    </a:cubicBezTo>
                    <a:lnTo>
                      <a:pt x="7" y="21118"/>
                    </a:lnTo>
                    <a:lnTo>
                      <a:pt x="15" y="21600"/>
                    </a:lnTo>
                    <a:cubicBezTo>
                      <a:pt x="2750" y="20042"/>
                      <a:pt x="6575" y="19074"/>
                      <a:pt x="10809" y="19074"/>
                    </a:cubicBezTo>
                    <a:cubicBezTo>
                      <a:pt x="15034" y="19074"/>
                      <a:pt x="18852" y="20038"/>
                      <a:pt x="21585" y="21590"/>
                    </a:cubicBezTo>
                    <a:lnTo>
                      <a:pt x="21593" y="21118"/>
                    </a:lnTo>
                    <a:lnTo>
                      <a:pt x="21596" y="20971"/>
                    </a:lnTo>
                    <a:cubicBezTo>
                      <a:pt x="21598" y="20870"/>
                      <a:pt x="21600" y="20769"/>
                      <a:pt x="21600" y="20667"/>
                    </a:cubicBezTo>
                    <a:cubicBezTo>
                      <a:pt x="21600" y="12939"/>
                      <a:pt x="18414" y="6043"/>
                      <a:pt x="12629" y="552"/>
                    </a:cubicBezTo>
                    <a:lnTo>
                      <a:pt x="12151" y="101"/>
                    </a:lnTo>
                    <a:cubicBezTo>
                      <a:pt x="11900" y="52"/>
                      <a:pt x="11318" y="0"/>
                      <a:pt x="10736" y="0"/>
                    </a:cubicBezTo>
                    <a:cubicBezTo>
                      <a:pt x="10197" y="1"/>
                      <a:pt x="9688" y="56"/>
                      <a:pt x="9445" y="101"/>
                    </a:cubicBezTo>
                    <a:cubicBezTo>
                      <a:pt x="9445" y="101"/>
                      <a:pt x="8971" y="552"/>
                      <a:pt x="8971" y="552"/>
                    </a:cubicBezTo>
                    <a:close/>
                  </a:path>
                </a:pathLst>
              </a:custGeom>
              <a:grpFill/>
              <a:ln w="12700" cap="flat">
                <a:noFill/>
                <a:miter lim="400000"/>
              </a:ln>
              <a:effectLst/>
            </p:spPr>
            <p:txBody>
              <a:bodyPr wrap="square" lIns="25400" tIns="25400" rIns="25400" bIns="25400" numCol="1" anchor="ctr">
                <a:noAutofit/>
              </a:bodyPr>
              <a:lstStyle/>
              <a:p>
                <a:pPr lvl="0"/>
                <a:endParaRPr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 name="Group 25090"/>
            <p:cNvGrpSpPr/>
            <p:nvPr/>
          </p:nvGrpSpPr>
          <p:grpSpPr>
            <a:xfrm>
              <a:off x="1653312" y="0"/>
              <a:ext cx="1032074" cy="5780103"/>
              <a:chOff x="0" y="0"/>
              <a:chExt cx="1032072" cy="5780102"/>
            </a:xfrm>
            <a:grpFill/>
          </p:grpSpPr>
          <p:sp>
            <p:nvSpPr>
              <p:cNvPr id="5" name="Shape 25088"/>
              <p:cNvSpPr/>
              <p:nvPr/>
            </p:nvSpPr>
            <p:spPr>
              <a:xfrm>
                <a:off x="0" y="2520983"/>
                <a:ext cx="1032073" cy="3259120"/>
              </a:xfrm>
              <a:custGeom>
                <a:avLst/>
                <a:gdLst/>
                <a:ahLst/>
                <a:cxnLst>
                  <a:cxn ang="0">
                    <a:pos x="wd2" y="hd2"/>
                  </a:cxn>
                  <a:cxn ang="5400000">
                    <a:pos x="wd2" y="hd2"/>
                  </a:cxn>
                  <a:cxn ang="10800000">
                    <a:pos x="wd2" y="hd2"/>
                  </a:cxn>
                  <a:cxn ang="16200000">
                    <a:pos x="wd2" y="hd2"/>
                  </a:cxn>
                </a:cxnLst>
                <a:rect l="0" t="0" r="r" b="b"/>
                <a:pathLst>
                  <a:path w="21600" h="21600" extrusionOk="0">
                    <a:moveTo>
                      <a:pt x="18123" y="0"/>
                    </a:moveTo>
                    <a:cubicBezTo>
                      <a:pt x="18126" y="20"/>
                      <a:pt x="18131" y="4565"/>
                      <a:pt x="18134" y="9105"/>
                    </a:cubicBezTo>
                    <a:cubicBezTo>
                      <a:pt x="18138" y="13860"/>
                      <a:pt x="18140" y="18611"/>
                      <a:pt x="18140" y="18612"/>
                    </a:cubicBezTo>
                    <a:cubicBezTo>
                      <a:pt x="18140" y="19133"/>
                      <a:pt x="17470" y="19607"/>
                      <a:pt x="16387" y="19949"/>
                    </a:cubicBezTo>
                    <a:cubicBezTo>
                      <a:pt x="15305" y="20292"/>
                      <a:pt x="13811" y="20504"/>
                      <a:pt x="12163" y="20504"/>
                    </a:cubicBezTo>
                    <a:lnTo>
                      <a:pt x="9437" y="20504"/>
                    </a:lnTo>
                    <a:cubicBezTo>
                      <a:pt x="7789" y="20504"/>
                      <a:pt x="6295" y="20292"/>
                      <a:pt x="5213" y="19949"/>
                    </a:cubicBezTo>
                    <a:cubicBezTo>
                      <a:pt x="4130" y="19607"/>
                      <a:pt x="3460" y="19133"/>
                      <a:pt x="3460" y="18612"/>
                    </a:cubicBezTo>
                    <a:lnTo>
                      <a:pt x="3460" y="17947"/>
                    </a:lnTo>
                    <a:lnTo>
                      <a:pt x="0" y="17947"/>
                    </a:lnTo>
                    <a:lnTo>
                      <a:pt x="0" y="18612"/>
                    </a:lnTo>
                    <a:cubicBezTo>
                      <a:pt x="0" y="19433"/>
                      <a:pt x="1062" y="20181"/>
                      <a:pt x="2772" y="20722"/>
                    </a:cubicBezTo>
                    <a:cubicBezTo>
                      <a:pt x="4483" y="21264"/>
                      <a:pt x="6842" y="21600"/>
                      <a:pt x="9437" y="21600"/>
                    </a:cubicBezTo>
                    <a:lnTo>
                      <a:pt x="12163" y="21600"/>
                    </a:lnTo>
                    <a:cubicBezTo>
                      <a:pt x="14758" y="21600"/>
                      <a:pt x="17117" y="21264"/>
                      <a:pt x="18828" y="20722"/>
                    </a:cubicBezTo>
                    <a:cubicBezTo>
                      <a:pt x="20538" y="20181"/>
                      <a:pt x="21600" y="19433"/>
                      <a:pt x="21600" y="18612"/>
                    </a:cubicBezTo>
                    <a:cubicBezTo>
                      <a:pt x="21600" y="18611"/>
                      <a:pt x="21598" y="13860"/>
                      <a:pt x="21595" y="9105"/>
                    </a:cubicBezTo>
                    <a:cubicBezTo>
                      <a:pt x="21593" y="4565"/>
                      <a:pt x="21589" y="20"/>
                      <a:pt x="21587" y="0"/>
                    </a:cubicBezTo>
                    <a:lnTo>
                      <a:pt x="18123" y="0"/>
                    </a:lnTo>
                    <a:close/>
                  </a:path>
                </a:pathLst>
              </a:custGeom>
              <a:grpFill/>
              <a:ln w="12700" cap="flat">
                <a:noFill/>
                <a:miter lim="400000"/>
              </a:ln>
              <a:effectLst/>
            </p:spPr>
            <p:txBody>
              <a:bodyPr wrap="square" lIns="25400" tIns="25400" rIns="25400" bIns="25400" numCol="1" anchor="ctr">
                <a:noAutofit/>
              </a:bodyPr>
              <a:lstStyle/>
              <a:p>
                <a:pPr lvl="0"/>
                <a:endParaRPr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Shape 25089"/>
              <p:cNvSpPr/>
              <p:nvPr/>
            </p:nvSpPr>
            <p:spPr>
              <a:xfrm>
                <a:off x="901806" y="0"/>
                <a:ext cx="71395" cy="178625"/>
              </a:xfrm>
              <a:prstGeom prst="rect">
                <a:avLst/>
              </a:prstGeom>
              <a:grpFill/>
              <a:ln w="12700" cap="flat">
                <a:noFill/>
                <a:miter lim="400000"/>
              </a:ln>
              <a:effectLst/>
            </p:spPr>
            <p:txBody>
              <a:bodyPr wrap="square" lIns="25400" tIns="25400" rIns="25400" bIns="25400" numCol="1" anchor="ctr">
                <a:noAutofit/>
              </a:bodyPr>
              <a:lstStyle/>
              <a:p>
                <a:pPr lvl="0"/>
                <a:endParaRPr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0" name="Group 25111"/>
          <p:cNvGrpSpPr/>
          <p:nvPr/>
        </p:nvGrpSpPr>
        <p:grpSpPr>
          <a:xfrm>
            <a:off x="4283213" y="1900070"/>
            <a:ext cx="3836183" cy="1441964"/>
            <a:chOff x="-1" y="0"/>
            <a:chExt cx="6339142" cy="2621751"/>
          </a:xfrm>
          <a:solidFill>
            <a:schemeClr val="accent2"/>
          </a:solidFill>
        </p:grpSpPr>
        <p:sp>
          <p:nvSpPr>
            <p:cNvPr id="11" name="Shape 25096"/>
            <p:cNvSpPr/>
            <p:nvPr/>
          </p:nvSpPr>
          <p:spPr>
            <a:xfrm>
              <a:off x="-1" y="1357297"/>
              <a:ext cx="1022089" cy="126445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grpFill/>
            <a:ln w="12700" cap="flat">
              <a:noFill/>
              <a:miter lim="400000"/>
            </a:ln>
            <a:effectLst/>
          </p:spPr>
          <p:txBody>
            <a:bodyPr wrap="square" lIns="0" tIns="0" rIns="0" bIns="0" numCol="1" anchor="t">
              <a:noAutofit/>
            </a:bodyPr>
            <a:lstStyle/>
            <a:p>
              <a:pPr lvl="0"/>
              <a:endParaRPr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Shape 25099"/>
            <p:cNvSpPr/>
            <p:nvPr/>
          </p:nvSpPr>
          <p:spPr>
            <a:xfrm>
              <a:off x="1152781" y="353219"/>
              <a:ext cx="1022089" cy="126445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grpFill/>
            <a:ln w="12700" cap="flat">
              <a:noFill/>
              <a:miter lim="400000"/>
            </a:ln>
            <a:effectLst/>
          </p:spPr>
          <p:txBody>
            <a:bodyPr wrap="square" lIns="0" tIns="0" rIns="0" bIns="0" numCol="1" anchor="t">
              <a:noAutofit/>
            </a:bodyPr>
            <a:lstStyle/>
            <a:p>
              <a:pPr lvl="0"/>
              <a:endParaRPr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Shape 25102"/>
            <p:cNvSpPr/>
            <p:nvPr/>
          </p:nvSpPr>
          <p:spPr>
            <a:xfrm>
              <a:off x="5317053" y="1357297"/>
              <a:ext cx="1022088" cy="126445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grpFill/>
            <a:ln w="12700" cap="flat">
              <a:noFill/>
              <a:miter lim="400000"/>
            </a:ln>
            <a:effectLst/>
          </p:spPr>
          <p:txBody>
            <a:bodyPr wrap="square" lIns="0" tIns="0" rIns="0" bIns="0" numCol="1" anchor="t">
              <a:noAutofit/>
            </a:bodyPr>
            <a:lstStyle/>
            <a:p>
              <a:pPr lvl="0"/>
              <a:endParaRPr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Shape 25105"/>
            <p:cNvSpPr/>
            <p:nvPr/>
          </p:nvSpPr>
          <p:spPr>
            <a:xfrm>
              <a:off x="2663787" y="0"/>
              <a:ext cx="1011567" cy="126445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grpFill/>
            <a:ln w="12700" cap="flat">
              <a:noFill/>
              <a:miter lim="400000"/>
            </a:ln>
            <a:effectLst/>
          </p:spPr>
          <p:txBody>
            <a:bodyPr wrap="square" lIns="0" tIns="0" rIns="0" bIns="0" numCol="1" anchor="t">
              <a:noAutofit/>
            </a:bodyPr>
            <a:lstStyle/>
            <a:p>
              <a:pPr lvl="0"/>
              <a:endParaRPr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Shape 25108"/>
            <p:cNvSpPr/>
            <p:nvPr/>
          </p:nvSpPr>
          <p:spPr>
            <a:xfrm>
              <a:off x="4164271" y="353219"/>
              <a:ext cx="1022089" cy="126445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grpFill/>
            <a:ln w="12700" cap="flat">
              <a:noFill/>
              <a:miter lim="400000"/>
            </a:ln>
            <a:effectLst/>
          </p:spPr>
          <p:txBody>
            <a:bodyPr wrap="square" lIns="0" tIns="0" rIns="0" bIns="0" numCol="1" anchor="t">
              <a:noAutofit/>
            </a:bodyPr>
            <a:lstStyle/>
            <a:p>
              <a:pPr lvl="0"/>
              <a:endParaRPr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6" name="Freeform 116"/>
          <p:cNvSpPr>
            <a:spLocks/>
          </p:cNvSpPr>
          <p:nvPr/>
        </p:nvSpPr>
        <p:spPr bwMode="auto">
          <a:xfrm>
            <a:off x="6062294" y="2115221"/>
            <a:ext cx="259929" cy="258737"/>
          </a:xfrm>
          <a:custGeom>
            <a:avLst/>
            <a:gdLst/>
            <a:ahLst/>
            <a:cxnLst>
              <a:cxn ang="0">
                <a:pos x="268" y="0"/>
              </a:cxn>
              <a:cxn ang="0">
                <a:pos x="57" y="30"/>
              </a:cxn>
              <a:cxn ang="0">
                <a:pos x="61" y="30"/>
              </a:cxn>
              <a:cxn ang="0">
                <a:pos x="61" y="214"/>
              </a:cxn>
              <a:cxn ang="0">
                <a:pos x="46" y="211"/>
              </a:cxn>
              <a:cxn ang="0">
                <a:pos x="0" y="257"/>
              </a:cxn>
              <a:cxn ang="0">
                <a:pos x="46" y="302"/>
              </a:cxn>
              <a:cxn ang="0">
                <a:pos x="91" y="257"/>
              </a:cxn>
              <a:cxn ang="0">
                <a:pos x="88" y="242"/>
              </a:cxn>
              <a:cxn ang="0">
                <a:pos x="91" y="242"/>
              </a:cxn>
              <a:cxn ang="0">
                <a:pos x="91" y="117"/>
              </a:cxn>
              <a:cxn ang="0">
                <a:pos x="242" y="95"/>
              </a:cxn>
              <a:cxn ang="0">
                <a:pos x="242" y="184"/>
              </a:cxn>
              <a:cxn ang="0">
                <a:pos x="227" y="181"/>
              </a:cxn>
              <a:cxn ang="0">
                <a:pos x="182" y="226"/>
              </a:cxn>
              <a:cxn ang="0">
                <a:pos x="227" y="272"/>
              </a:cxn>
              <a:cxn ang="0">
                <a:pos x="273" y="226"/>
              </a:cxn>
              <a:cxn ang="0">
                <a:pos x="269" y="211"/>
              </a:cxn>
              <a:cxn ang="0">
                <a:pos x="273" y="211"/>
              </a:cxn>
              <a:cxn ang="0">
                <a:pos x="273" y="60"/>
              </a:cxn>
              <a:cxn ang="0">
                <a:pos x="277" y="60"/>
              </a:cxn>
              <a:cxn ang="0">
                <a:pos x="268" y="0"/>
              </a:cxn>
            </a:cxnLst>
            <a:rect l="0" t="0" r="r" b="b"/>
            <a:pathLst>
              <a:path w="277" h="302">
                <a:moveTo>
                  <a:pt x="268" y="0"/>
                </a:moveTo>
                <a:cubicBezTo>
                  <a:pt x="57" y="30"/>
                  <a:pt x="57" y="30"/>
                  <a:pt x="57" y="30"/>
                </a:cubicBezTo>
                <a:cubicBezTo>
                  <a:pt x="61" y="30"/>
                  <a:pt x="61" y="30"/>
                  <a:pt x="61" y="30"/>
                </a:cubicBezTo>
                <a:cubicBezTo>
                  <a:pt x="61" y="214"/>
                  <a:pt x="61" y="214"/>
                  <a:pt x="61" y="214"/>
                </a:cubicBezTo>
                <a:cubicBezTo>
                  <a:pt x="56" y="213"/>
                  <a:pt x="51" y="211"/>
                  <a:pt x="46" y="211"/>
                </a:cubicBezTo>
                <a:cubicBezTo>
                  <a:pt x="21" y="211"/>
                  <a:pt x="0" y="232"/>
                  <a:pt x="0" y="257"/>
                </a:cubicBezTo>
                <a:cubicBezTo>
                  <a:pt x="0" y="282"/>
                  <a:pt x="21" y="302"/>
                  <a:pt x="46" y="302"/>
                </a:cubicBezTo>
                <a:cubicBezTo>
                  <a:pt x="71" y="302"/>
                  <a:pt x="91" y="282"/>
                  <a:pt x="91" y="257"/>
                </a:cubicBezTo>
                <a:cubicBezTo>
                  <a:pt x="91" y="251"/>
                  <a:pt x="90" y="246"/>
                  <a:pt x="88" y="242"/>
                </a:cubicBezTo>
                <a:cubicBezTo>
                  <a:pt x="91" y="242"/>
                  <a:pt x="91" y="242"/>
                  <a:pt x="91" y="242"/>
                </a:cubicBezTo>
                <a:cubicBezTo>
                  <a:pt x="91" y="117"/>
                  <a:pt x="91" y="117"/>
                  <a:pt x="91" y="117"/>
                </a:cubicBezTo>
                <a:cubicBezTo>
                  <a:pt x="242" y="95"/>
                  <a:pt x="242" y="95"/>
                  <a:pt x="242" y="95"/>
                </a:cubicBezTo>
                <a:cubicBezTo>
                  <a:pt x="242" y="184"/>
                  <a:pt x="242" y="184"/>
                  <a:pt x="242" y="184"/>
                </a:cubicBezTo>
                <a:cubicBezTo>
                  <a:pt x="238" y="182"/>
                  <a:pt x="233" y="181"/>
                  <a:pt x="227" y="181"/>
                </a:cubicBezTo>
                <a:cubicBezTo>
                  <a:pt x="202" y="181"/>
                  <a:pt x="182" y="201"/>
                  <a:pt x="182" y="226"/>
                </a:cubicBezTo>
                <a:cubicBezTo>
                  <a:pt x="182" y="252"/>
                  <a:pt x="202" y="272"/>
                  <a:pt x="227" y="272"/>
                </a:cubicBezTo>
                <a:cubicBezTo>
                  <a:pt x="252" y="272"/>
                  <a:pt x="273" y="252"/>
                  <a:pt x="273" y="226"/>
                </a:cubicBezTo>
                <a:cubicBezTo>
                  <a:pt x="273" y="221"/>
                  <a:pt x="271" y="216"/>
                  <a:pt x="269" y="211"/>
                </a:cubicBezTo>
                <a:cubicBezTo>
                  <a:pt x="273" y="211"/>
                  <a:pt x="273" y="211"/>
                  <a:pt x="273" y="211"/>
                </a:cubicBezTo>
                <a:cubicBezTo>
                  <a:pt x="273" y="60"/>
                  <a:pt x="273" y="60"/>
                  <a:pt x="273" y="60"/>
                </a:cubicBezTo>
                <a:cubicBezTo>
                  <a:pt x="277" y="60"/>
                  <a:pt x="277" y="60"/>
                  <a:pt x="277" y="60"/>
                </a:cubicBezTo>
                <a:cubicBezTo>
                  <a:pt x="268" y="0"/>
                  <a:pt x="268" y="0"/>
                  <a:pt x="268" y="0"/>
                </a:cubicBez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Freeform 134"/>
          <p:cNvSpPr>
            <a:spLocks noEditPoints="1"/>
          </p:cNvSpPr>
          <p:nvPr/>
        </p:nvSpPr>
        <p:spPr bwMode="auto">
          <a:xfrm>
            <a:off x="5136460" y="2361655"/>
            <a:ext cx="295373" cy="217319"/>
          </a:xfrm>
          <a:custGeom>
            <a:avLst/>
            <a:gdLst/>
            <a:ahLst/>
            <a:cxnLst>
              <a:cxn ang="0">
                <a:pos x="259" y="87"/>
              </a:cxn>
              <a:cxn ang="0">
                <a:pos x="281" y="65"/>
              </a:cxn>
              <a:cxn ang="0">
                <a:pos x="303" y="87"/>
              </a:cxn>
              <a:cxn ang="0">
                <a:pos x="281" y="108"/>
              </a:cxn>
              <a:cxn ang="0">
                <a:pos x="259" y="87"/>
              </a:cxn>
              <a:cxn ang="0">
                <a:pos x="237" y="22"/>
              </a:cxn>
              <a:cxn ang="0">
                <a:pos x="212" y="0"/>
              </a:cxn>
              <a:cxn ang="0">
                <a:pos x="133" y="0"/>
              </a:cxn>
              <a:cxn ang="0">
                <a:pos x="108" y="22"/>
              </a:cxn>
              <a:cxn ang="0">
                <a:pos x="65" y="22"/>
              </a:cxn>
              <a:cxn ang="0">
                <a:pos x="0" y="87"/>
              </a:cxn>
              <a:cxn ang="0">
                <a:pos x="0" y="216"/>
              </a:cxn>
              <a:cxn ang="0">
                <a:pos x="65" y="281"/>
              </a:cxn>
              <a:cxn ang="0">
                <a:pos x="281" y="281"/>
              </a:cxn>
              <a:cxn ang="0">
                <a:pos x="346" y="216"/>
              </a:cxn>
              <a:cxn ang="0">
                <a:pos x="346" y="87"/>
              </a:cxn>
              <a:cxn ang="0">
                <a:pos x="281" y="22"/>
              </a:cxn>
              <a:cxn ang="0">
                <a:pos x="237" y="22"/>
              </a:cxn>
              <a:cxn ang="0">
                <a:pos x="175" y="87"/>
              </a:cxn>
              <a:cxn ang="0">
                <a:pos x="238" y="153"/>
              </a:cxn>
              <a:cxn ang="0">
                <a:pos x="172" y="216"/>
              </a:cxn>
              <a:cxn ang="0">
                <a:pos x="108" y="152"/>
              </a:cxn>
              <a:cxn ang="0">
                <a:pos x="175" y="87"/>
              </a:cxn>
            </a:cxnLst>
            <a:rect l="0" t="0" r="r" b="b"/>
            <a:pathLst>
              <a:path w="346" h="281">
                <a:moveTo>
                  <a:pt x="259" y="87"/>
                </a:moveTo>
                <a:cubicBezTo>
                  <a:pt x="259" y="75"/>
                  <a:pt x="269" y="65"/>
                  <a:pt x="281" y="65"/>
                </a:cubicBezTo>
                <a:cubicBezTo>
                  <a:pt x="293" y="65"/>
                  <a:pt x="303" y="75"/>
                  <a:pt x="303" y="87"/>
                </a:cubicBezTo>
                <a:cubicBezTo>
                  <a:pt x="303" y="99"/>
                  <a:pt x="293" y="108"/>
                  <a:pt x="281" y="108"/>
                </a:cubicBezTo>
                <a:cubicBezTo>
                  <a:pt x="269" y="108"/>
                  <a:pt x="259" y="99"/>
                  <a:pt x="259" y="87"/>
                </a:cubicBezTo>
                <a:close/>
                <a:moveTo>
                  <a:pt x="237" y="22"/>
                </a:moveTo>
                <a:cubicBezTo>
                  <a:pt x="237" y="1"/>
                  <a:pt x="226" y="0"/>
                  <a:pt x="212" y="0"/>
                </a:cubicBezTo>
                <a:cubicBezTo>
                  <a:pt x="133" y="0"/>
                  <a:pt x="133" y="0"/>
                  <a:pt x="133" y="0"/>
                </a:cubicBezTo>
                <a:cubicBezTo>
                  <a:pt x="119" y="0"/>
                  <a:pt x="108" y="1"/>
                  <a:pt x="108" y="22"/>
                </a:cubicBezTo>
                <a:cubicBezTo>
                  <a:pt x="65" y="22"/>
                  <a:pt x="65" y="22"/>
                  <a:pt x="65" y="22"/>
                </a:cubicBezTo>
                <a:cubicBezTo>
                  <a:pt x="32" y="22"/>
                  <a:pt x="0" y="54"/>
                  <a:pt x="0" y="87"/>
                </a:cubicBezTo>
                <a:cubicBezTo>
                  <a:pt x="0" y="216"/>
                  <a:pt x="0" y="216"/>
                  <a:pt x="0" y="216"/>
                </a:cubicBezTo>
                <a:cubicBezTo>
                  <a:pt x="0" y="249"/>
                  <a:pt x="32" y="281"/>
                  <a:pt x="65" y="281"/>
                </a:cubicBezTo>
                <a:cubicBezTo>
                  <a:pt x="281" y="281"/>
                  <a:pt x="281" y="281"/>
                  <a:pt x="281" y="281"/>
                </a:cubicBezTo>
                <a:cubicBezTo>
                  <a:pt x="313" y="281"/>
                  <a:pt x="346" y="249"/>
                  <a:pt x="346" y="216"/>
                </a:cubicBezTo>
                <a:cubicBezTo>
                  <a:pt x="346" y="87"/>
                  <a:pt x="346" y="87"/>
                  <a:pt x="346" y="87"/>
                </a:cubicBezTo>
                <a:cubicBezTo>
                  <a:pt x="346" y="54"/>
                  <a:pt x="313" y="22"/>
                  <a:pt x="281" y="22"/>
                </a:cubicBezTo>
                <a:cubicBezTo>
                  <a:pt x="237" y="22"/>
                  <a:pt x="237" y="22"/>
                  <a:pt x="237" y="22"/>
                </a:cubicBezTo>
                <a:close/>
                <a:moveTo>
                  <a:pt x="175" y="87"/>
                </a:moveTo>
                <a:cubicBezTo>
                  <a:pt x="210" y="87"/>
                  <a:pt x="238" y="117"/>
                  <a:pt x="238" y="153"/>
                </a:cubicBezTo>
                <a:cubicBezTo>
                  <a:pt x="238" y="188"/>
                  <a:pt x="207" y="216"/>
                  <a:pt x="172" y="216"/>
                </a:cubicBezTo>
                <a:cubicBezTo>
                  <a:pt x="138" y="216"/>
                  <a:pt x="108" y="187"/>
                  <a:pt x="108" y="152"/>
                </a:cubicBezTo>
                <a:cubicBezTo>
                  <a:pt x="108" y="116"/>
                  <a:pt x="141" y="87"/>
                  <a:pt x="175" y="87"/>
                </a:cubicBez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9" name="Group 65"/>
          <p:cNvGrpSpPr/>
          <p:nvPr/>
        </p:nvGrpSpPr>
        <p:grpSpPr>
          <a:xfrm>
            <a:off x="6999902" y="2399385"/>
            <a:ext cx="263024" cy="164907"/>
            <a:chOff x="857250" y="2541588"/>
            <a:chExt cx="296863" cy="204788"/>
          </a:xfrm>
          <a:solidFill>
            <a:srgbClr val="FFFFFF"/>
          </a:solidFill>
        </p:grpSpPr>
        <p:sp>
          <p:nvSpPr>
            <p:cNvPr id="20" name="Freeform 112"/>
            <p:cNvSpPr>
              <a:spLocks/>
            </p:cNvSpPr>
            <p:nvPr/>
          </p:nvSpPr>
          <p:spPr bwMode="auto">
            <a:xfrm>
              <a:off x="857250" y="2541588"/>
              <a:ext cx="204788" cy="204788"/>
            </a:xfrm>
            <a:custGeom>
              <a:avLst/>
              <a:gdLst/>
              <a:ahLst/>
              <a:cxnLst>
                <a:cxn ang="0">
                  <a:pos x="73" y="0"/>
                </a:cxn>
                <a:cxn ang="0">
                  <a:pos x="7" y="0"/>
                </a:cxn>
                <a:cxn ang="0">
                  <a:pos x="0" y="7"/>
                </a:cxn>
                <a:cxn ang="0">
                  <a:pos x="0" y="72"/>
                </a:cxn>
                <a:cxn ang="0">
                  <a:pos x="7" y="80"/>
                </a:cxn>
                <a:cxn ang="0">
                  <a:pos x="73" y="80"/>
                </a:cxn>
                <a:cxn ang="0">
                  <a:pos x="80" y="72"/>
                </a:cxn>
                <a:cxn ang="0">
                  <a:pos x="80" y="7"/>
                </a:cxn>
                <a:cxn ang="0">
                  <a:pos x="73" y="0"/>
                </a:cxn>
              </a:cxnLst>
              <a:rect l="0" t="0" r="r" b="b"/>
              <a:pathLst>
                <a:path w="80" h="80">
                  <a:moveTo>
                    <a:pt x="73" y="0"/>
                  </a:moveTo>
                  <a:cubicBezTo>
                    <a:pt x="7" y="0"/>
                    <a:pt x="7" y="0"/>
                    <a:pt x="7" y="0"/>
                  </a:cubicBezTo>
                  <a:cubicBezTo>
                    <a:pt x="3" y="0"/>
                    <a:pt x="0" y="3"/>
                    <a:pt x="0" y="7"/>
                  </a:cubicBezTo>
                  <a:cubicBezTo>
                    <a:pt x="0" y="72"/>
                    <a:pt x="0" y="72"/>
                    <a:pt x="0" y="72"/>
                  </a:cubicBezTo>
                  <a:cubicBezTo>
                    <a:pt x="0" y="76"/>
                    <a:pt x="3" y="80"/>
                    <a:pt x="7" y="80"/>
                  </a:cubicBezTo>
                  <a:cubicBezTo>
                    <a:pt x="73" y="80"/>
                    <a:pt x="73" y="80"/>
                    <a:pt x="73" y="80"/>
                  </a:cubicBezTo>
                  <a:cubicBezTo>
                    <a:pt x="77" y="80"/>
                    <a:pt x="80" y="76"/>
                    <a:pt x="80" y="72"/>
                  </a:cubicBezTo>
                  <a:cubicBezTo>
                    <a:pt x="80" y="7"/>
                    <a:pt x="80" y="7"/>
                    <a:pt x="80" y="7"/>
                  </a:cubicBezTo>
                  <a:cubicBezTo>
                    <a:pt x="80" y="3"/>
                    <a:pt x="77" y="0"/>
                    <a:pt x="73" y="0"/>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Freeform 113"/>
            <p:cNvSpPr>
              <a:spLocks/>
            </p:cNvSpPr>
            <p:nvPr/>
          </p:nvSpPr>
          <p:spPr bwMode="auto">
            <a:xfrm>
              <a:off x="1079500" y="2566988"/>
              <a:ext cx="74613" cy="150813"/>
            </a:xfrm>
            <a:custGeom>
              <a:avLst/>
              <a:gdLst/>
              <a:ahLst/>
              <a:cxnLst>
                <a:cxn ang="0">
                  <a:pos x="23" y="2"/>
                </a:cxn>
                <a:cxn ang="0">
                  <a:pos x="10" y="10"/>
                </a:cxn>
                <a:cxn ang="0">
                  <a:pos x="0" y="16"/>
                </a:cxn>
                <a:cxn ang="0">
                  <a:pos x="0" y="43"/>
                </a:cxn>
                <a:cxn ang="0">
                  <a:pos x="10" y="49"/>
                </a:cxn>
                <a:cxn ang="0">
                  <a:pos x="23" y="57"/>
                </a:cxn>
                <a:cxn ang="0">
                  <a:pos x="29" y="53"/>
                </a:cxn>
                <a:cxn ang="0">
                  <a:pos x="29" y="6"/>
                </a:cxn>
                <a:cxn ang="0">
                  <a:pos x="23" y="2"/>
                </a:cxn>
              </a:cxnLst>
              <a:rect l="0" t="0" r="r" b="b"/>
              <a:pathLst>
                <a:path w="29" h="59">
                  <a:moveTo>
                    <a:pt x="23" y="2"/>
                  </a:moveTo>
                  <a:cubicBezTo>
                    <a:pt x="10" y="10"/>
                    <a:pt x="10" y="10"/>
                    <a:pt x="10" y="10"/>
                  </a:cubicBezTo>
                  <a:cubicBezTo>
                    <a:pt x="7" y="12"/>
                    <a:pt x="3" y="14"/>
                    <a:pt x="0" y="16"/>
                  </a:cubicBezTo>
                  <a:cubicBezTo>
                    <a:pt x="0" y="43"/>
                    <a:pt x="0" y="43"/>
                    <a:pt x="0" y="43"/>
                  </a:cubicBezTo>
                  <a:cubicBezTo>
                    <a:pt x="3" y="45"/>
                    <a:pt x="7" y="47"/>
                    <a:pt x="10" y="49"/>
                  </a:cubicBezTo>
                  <a:cubicBezTo>
                    <a:pt x="23" y="57"/>
                    <a:pt x="23" y="57"/>
                    <a:pt x="23" y="57"/>
                  </a:cubicBezTo>
                  <a:cubicBezTo>
                    <a:pt x="26" y="59"/>
                    <a:pt x="29" y="57"/>
                    <a:pt x="29" y="53"/>
                  </a:cubicBezTo>
                  <a:cubicBezTo>
                    <a:pt x="29" y="6"/>
                    <a:pt x="29" y="6"/>
                    <a:pt x="29" y="6"/>
                  </a:cubicBezTo>
                  <a:cubicBezTo>
                    <a:pt x="29" y="2"/>
                    <a:pt x="26" y="0"/>
                    <a:pt x="23" y="2"/>
                  </a:cubicBezTo>
                  <a:close/>
                </a:path>
              </a:pathLst>
            </a:custGeom>
            <a:grpFill/>
            <a:ln w="9525">
              <a:noFill/>
              <a:round/>
              <a:headEnd/>
              <a:tailEnd/>
            </a:ln>
          </p:spPr>
          <p:txBody>
            <a:bodyPr vert="horz" wrap="square" lIns="60960" tIns="30480" rIns="60960" bIns="30480" numCol="1" anchor="t" anchorCtr="0" compatLnSpc="1">
              <a:prstTxWarp prst="textNoShape">
                <a:avLst/>
              </a:prstTxWarp>
            </a:bodyPr>
            <a:lstStyle/>
            <a:p>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2" name="Freeform 120"/>
          <p:cNvSpPr>
            <a:spLocks noEditPoints="1"/>
          </p:cNvSpPr>
          <p:nvPr/>
        </p:nvSpPr>
        <p:spPr bwMode="auto">
          <a:xfrm>
            <a:off x="7656070" y="2938395"/>
            <a:ext cx="292423" cy="229207"/>
          </a:xfrm>
          <a:custGeom>
            <a:avLst/>
            <a:gdLst/>
            <a:ahLst/>
            <a:cxnLst>
              <a:cxn ang="0">
                <a:pos x="95" y="7"/>
              </a:cxn>
              <a:cxn ang="0">
                <a:pos x="95" y="14"/>
              </a:cxn>
              <a:cxn ang="0">
                <a:pos x="15" y="36"/>
              </a:cxn>
              <a:cxn ang="0">
                <a:pos x="0" y="28"/>
              </a:cxn>
              <a:cxn ang="0">
                <a:pos x="0" y="72"/>
              </a:cxn>
              <a:cxn ang="0">
                <a:pos x="15" y="65"/>
              </a:cxn>
              <a:cxn ang="0">
                <a:pos x="24" y="67"/>
              </a:cxn>
              <a:cxn ang="0">
                <a:pos x="21" y="76"/>
              </a:cxn>
              <a:cxn ang="0">
                <a:pos x="29" y="89"/>
              </a:cxn>
              <a:cxn ang="0">
                <a:pos x="50" y="95"/>
              </a:cxn>
              <a:cxn ang="0">
                <a:pos x="53" y="95"/>
              </a:cxn>
              <a:cxn ang="0">
                <a:pos x="64" y="87"/>
              </a:cxn>
              <a:cxn ang="0">
                <a:pos x="66" y="78"/>
              </a:cxn>
              <a:cxn ang="0">
                <a:pos x="95" y="86"/>
              </a:cxn>
              <a:cxn ang="0">
                <a:pos x="95" y="94"/>
              </a:cxn>
              <a:cxn ang="0">
                <a:pos x="117" y="101"/>
              </a:cxn>
              <a:cxn ang="0">
                <a:pos x="117" y="0"/>
              </a:cxn>
              <a:cxn ang="0">
                <a:pos x="95" y="7"/>
              </a:cxn>
              <a:cxn ang="0">
                <a:pos x="57" y="85"/>
              </a:cxn>
              <a:cxn ang="0">
                <a:pos x="52" y="88"/>
              </a:cxn>
              <a:cxn ang="0">
                <a:pos x="31" y="82"/>
              </a:cxn>
              <a:cxn ang="0">
                <a:pos x="28" y="78"/>
              </a:cxn>
              <a:cxn ang="0">
                <a:pos x="31" y="69"/>
              </a:cxn>
              <a:cxn ang="0">
                <a:pos x="59" y="77"/>
              </a:cxn>
              <a:cxn ang="0">
                <a:pos x="57" y="85"/>
              </a:cxn>
              <a:cxn ang="0">
                <a:pos x="95" y="50"/>
              </a:cxn>
              <a:cxn ang="0">
                <a:pos x="15" y="50"/>
              </a:cxn>
              <a:cxn ang="0">
                <a:pos x="15" y="43"/>
              </a:cxn>
              <a:cxn ang="0">
                <a:pos x="95" y="21"/>
              </a:cxn>
              <a:cxn ang="0">
                <a:pos x="95" y="50"/>
              </a:cxn>
              <a:cxn ang="0">
                <a:pos x="109" y="50"/>
              </a:cxn>
              <a:cxn ang="0">
                <a:pos x="102" y="50"/>
              </a:cxn>
              <a:cxn ang="0">
                <a:pos x="102" y="14"/>
              </a:cxn>
              <a:cxn ang="0">
                <a:pos x="109" y="14"/>
              </a:cxn>
              <a:cxn ang="0">
                <a:pos x="109" y="50"/>
              </a:cxn>
            </a:cxnLst>
            <a:rect l="0" t="0" r="r" b="b"/>
            <a:pathLst>
              <a:path w="117" h="101">
                <a:moveTo>
                  <a:pt x="95" y="7"/>
                </a:moveTo>
                <a:cubicBezTo>
                  <a:pt x="95" y="14"/>
                  <a:pt x="95" y="14"/>
                  <a:pt x="95" y="14"/>
                </a:cubicBezTo>
                <a:cubicBezTo>
                  <a:pt x="15" y="36"/>
                  <a:pt x="15" y="36"/>
                  <a:pt x="15" y="36"/>
                </a:cubicBezTo>
                <a:cubicBezTo>
                  <a:pt x="0" y="28"/>
                  <a:pt x="0" y="28"/>
                  <a:pt x="0" y="28"/>
                </a:cubicBezTo>
                <a:cubicBezTo>
                  <a:pt x="0" y="72"/>
                  <a:pt x="0" y="72"/>
                  <a:pt x="0" y="72"/>
                </a:cubicBezTo>
                <a:cubicBezTo>
                  <a:pt x="15" y="65"/>
                  <a:pt x="15" y="65"/>
                  <a:pt x="15" y="65"/>
                </a:cubicBezTo>
                <a:cubicBezTo>
                  <a:pt x="24" y="67"/>
                  <a:pt x="24" y="67"/>
                  <a:pt x="24" y="67"/>
                </a:cubicBezTo>
                <a:cubicBezTo>
                  <a:pt x="21" y="76"/>
                  <a:pt x="21" y="76"/>
                  <a:pt x="21" y="76"/>
                </a:cubicBezTo>
                <a:cubicBezTo>
                  <a:pt x="20" y="82"/>
                  <a:pt x="23" y="88"/>
                  <a:pt x="29" y="89"/>
                </a:cubicBezTo>
                <a:cubicBezTo>
                  <a:pt x="50" y="95"/>
                  <a:pt x="50" y="95"/>
                  <a:pt x="50" y="95"/>
                </a:cubicBezTo>
                <a:cubicBezTo>
                  <a:pt x="51" y="95"/>
                  <a:pt x="52" y="95"/>
                  <a:pt x="53" y="95"/>
                </a:cubicBezTo>
                <a:cubicBezTo>
                  <a:pt x="58" y="95"/>
                  <a:pt x="62" y="92"/>
                  <a:pt x="64" y="87"/>
                </a:cubicBezTo>
                <a:cubicBezTo>
                  <a:pt x="66" y="78"/>
                  <a:pt x="66" y="78"/>
                  <a:pt x="66" y="78"/>
                </a:cubicBezTo>
                <a:cubicBezTo>
                  <a:pt x="95" y="86"/>
                  <a:pt x="95" y="86"/>
                  <a:pt x="95" y="86"/>
                </a:cubicBezTo>
                <a:cubicBezTo>
                  <a:pt x="95" y="94"/>
                  <a:pt x="95" y="94"/>
                  <a:pt x="95" y="94"/>
                </a:cubicBezTo>
                <a:cubicBezTo>
                  <a:pt x="117" y="101"/>
                  <a:pt x="117" y="101"/>
                  <a:pt x="117" y="101"/>
                </a:cubicBezTo>
                <a:cubicBezTo>
                  <a:pt x="117" y="0"/>
                  <a:pt x="117" y="0"/>
                  <a:pt x="117" y="0"/>
                </a:cubicBezTo>
                <a:lnTo>
                  <a:pt x="95" y="7"/>
                </a:lnTo>
                <a:close/>
                <a:moveTo>
                  <a:pt x="57" y="85"/>
                </a:moveTo>
                <a:cubicBezTo>
                  <a:pt x="56" y="87"/>
                  <a:pt x="54" y="88"/>
                  <a:pt x="52" y="88"/>
                </a:cubicBezTo>
                <a:cubicBezTo>
                  <a:pt x="31" y="82"/>
                  <a:pt x="31" y="82"/>
                  <a:pt x="31" y="82"/>
                </a:cubicBezTo>
                <a:cubicBezTo>
                  <a:pt x="29" y="82"/>
                  <a:pt x="28" y="80"/>
                  <a:pt x="28" y="78"/>
                </a:cubicBezTo>
                <a:cubicBezTo>
                  <a:pt x="31" y="69"/>
                  <a:pt x="31" y="69"/>
                  <a:pt x="31" y="69"/>
                </a:cubicBezTo>
                <a:cubicBezTo>
                  <a:pt x="59" y="77"/>
                  <a:pt x="59" y="77"/>
                  <a:pt x="59" y="77"/>
                </a:cubicBezTo>
                <a:lnTo>
                  <a:pt x="57" y="85"/>
                </a:lnTo>
                <a:close/>
                <a:moveTo>
                  <a:pt x="95" y="50"/>
                </a:moveTo>
                <a:cubicBezTo>
                  <a:pt x="15" y="50"/>
                  <a:pt x="15" y="50"/>
                  <a:pt x="15" y="50"/>
                </a:cubicBezTo>
                <a:cubicBezTo>
                  <a:pt x="15" y="43"/>
                  <a:pt x="15" y="43"/>
                  <a:pt x="15" y="43"/>
                </a:cubicBezTo>
                <a:cubicBezTo>
                  <a:pt x="95" y="21"/>
                  <a:pt x="95" y="21"/>
                  <a:pt x="95" y="21"/>
                </a:cubicBezTo>
                <a:lnTo>
                  <a:pt x="95" y="50"/>
                </a:lnTo>
                <a:close/>
                <a:moveTo>
                  <a:pt x="109" y="50"/>
                </a:moveTo>
                <a:cubicBezTo>
                  <a:pt x="102" y="50"/>
                  <a:pt x="102" y="50"/>
                  <a:pt x="102" y="50"/>
                </a:cubicBezTo>
                <a:cubicBezTo>
                  <a:pt x="102" y="14"/>
                  <a:pt x="102" y="14"/>
                  <a:pt x="102" y="14"/>
                </a:cubicBezTo>
                <a:cubicBezTo>
                  <a:pt x="109" y="14"/>
                  <a:pt x="109" y="14"/>
                  <a:pt x="109" y="14"/>
                </a:cubicBezTo>
                <a:lnTo>
                  <a:pt x="109" y="50"/>
                </a:ln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Rectangle 71"/>
          <p:cNvSpPr/>
          <p:nvPr/>
        </p:nvSpPr>
        <p:spPr>
          <a:xfrm>
            <a:off x="924547" y="2104404"/>
            <a:ext cx="487856" cy="488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49" name="组合 48"/>
          <p:cNvGrpSpPr/>
          <p:nvPr/>
        </p:nvGrpSpPr>
        <p:grpSpPr>
          <a:xfrm>
            <a:off x="1464092" y="1988842"/>
            <a:ext cx="2975289" cy="995283"/>
            <a:chOff x="993905" y="1779662"/>
            <a:chExt cx="2231467" cy="746462"/>
          </a:xfrm>
        </p:grpSpPr>
        <p:sp>
          <p:nvSpPr>
            <p:cNvPr id="25" name="TextBox 73"/>
            <p:cNvSpPr txBox="1"/>
            <p:nvPr/>
          </p:nvSpPr>
          <p:spPr>
            <a:xfrm>
              <a:off x="993905" y="1966360"/>
              <a:ext cx="1812562" cy="559764"/>
            </a:xfrm>
            <a:prstGeom prst="rect">
              <a:avLst/>
            </a:prstGeom>
            <a:noFill/>
          </p:spPr>
          <p:txBody>
            <a:bodyPr wrap="square" lIns="91435" tIns="45717" rIns="91435" bIns="45717" rtlCol="0">
              <a:spAutoFit/>
            </a:bodyPr>
            <a:lstStyle/>
            <a:p>
              <a:pPr algn="just">
                <a:lnSpc>
                  <a:spcPts val="1700"/>
                </a:lnSpc>
              </a:pPr>
              <a:r>
                <a:rPr lang="zh-CN" altLang="en-US" sz="1333" dirty="0">
                  <a:solidFill>
                    <a:schemeClr val="bg2"/>
                  </a:solidFill>
                  <a:latin typeface="微软雅黑" panose="020B0503020204020204" pitchFamily="34" charset="-122"/>
                  <a:ea typeface="微软雅黑" panose="020B0503020204020204" pitchFamily="34" charset="-122"/>
                  <a:cs typeface="Arial" panose="020B0604020202020204" pitchFamily="34" charset="0"/>
                </a:rPr>
                <a:t>您的内容打在这里，或者通过复制您的文本后，在此框中选择粘贴，并选择只保留文字。</a:t>
              </a:r>
            </a:p>
          </p:txBody>
        </p:sp>
        <p:sp>
          <p:nvSpPr>
            <p:cNvPr id="24" name="TextBox 72"/>
            <p:cNvSpPr txBox="1"/>
            <p:nvPr/>
          </p:nvSpPr>
          <p:spPr>
            <a:xfrm>
              <a:off x="993905" y="1779662"/>
              <a:ext cx="2231467" cy="253911"/>
            </a:xfrm>
            <a:prstGeom prst="rect">
              <a:avLst/>
            </a:prstGeom>
            <a:noFill/>
          </p:spPr>
          <p:txBody>
            <a:bodyPr wrap="square" lIns="91435" tIns="45717" rIns="91435" bIns="45717" rtlCol="0">
              <a:spAutoFit/>
            </a:bodyPr>
            <a:lstStyle/>
            <a:p>
              <a:r>
                <a:rPr lang="zh-CN" altLang="en-US" sz="1600" b="1" dirty="0">
                  <a:solidFill>
                    <a:schemeClr val="bg2"/>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sz="1600" b="1" dirty="0">
                <a:solidFill>
                  <a:schemeClr val="bg2"/>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6" name="Rectangle 74"/>
          <p:cNvSpPr/>
          <p:nvPr/>
        </p:nvSpPr>
        <p:spPr>
          <a:xfrm>
            <a:off x="924547" y="3294761"/>
            <a:ext cx="487856" cy="488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Rectangle 77"/>
          <p:cNvSpPr/>
          <p:nvPr/>
        </p:nvSpPr>
        <p:spPr>
          <a:xfrm>
            <a:off x="924547" y="4485119"/>
            <a:ext cx="487856" cy="488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32" name="Freeform 162"/>
          <p:cNvSpPr>
            <a:spLocks/>
          </p:cNvSpPr>
          <p:nvPr/>
        </p:nvSpPr>
        <p:spPr bwMode="auto">
          <a:xfrm>
            <a:off x="1035558" y="2266289"/>
            <a:ext cx="265839" cy="164523"/>
          </a:xfrm>
          <a:custGeom>
            <a:avLst/>
            <a:gdLst/>
            <a:ahLst/>
            <a:cxnLst>
              <a:cxn ang="0">
                <a:pos x="248" y="193"/>
              </a:cxn>
              <a:cxn ang="0">
                <a:pos x="248" y="193"/>
              </a:cxn>
              <a:cxn ang="0">
                <a:pos x="72" y="193"/>
              </a:cxn>
              <a:cxn ang="0">
                <a:pos x="72" y="193"/>
              </a:cxn>
              <a:cxn ang="0">
                <a:pos x="0" y="116"/>
              </a:cxn>
              <a:cxn ang="0">
                <a:pos x="78" y="39"/>
              </a:cxn>
              <a:cxn ang="0">
                <a:pos x="96" y="41"/>
              </a:cxn>
              <a:cxn ang="0">
                <a:pos x="164" y="0"/>
              </a:cxn>
              <a:cxn ang="0">
                <a:pos x="241" y="66"/>
              </a:cxn>
              <a:cxn ang="0">
                <a:pos x="247" y="66"/>
              </a:cxn>
              <a:cxn ang="0">
                <a:pos x="311" y="129"/>
              </a:cxn>
              <a:cxn ang="0">
                <a:pos x="248" y="19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chemeClr val="bg1"/>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Freeform 134"/>
          <p:cNvSpPr>
            <a:spLocks noEditPoints="1"/>
          </p:cNvSpPr>
          <p:nvPr/>
        </p:nvSpPr>
        <p:spPr bwMode="auto">
          <a:xfrm>
            <a:off x="1033153" y="3400227"/>
            <a:ext cx="268521" cy="217319"/>
          </a:xfrm>
          <a:custGeom>
            <a:avLst/>
            <a:gdLst/>
            <a:ahLst/>
            <a:cxnLst>
              <a:cxn ang="0">
                <a:pos x="259" y="87"/>
              </a:cxn>
              <a:cxn ang="0">
                <a:pos x="281" y="65"/>
              </a:cxn>
              <a:cxn ang="0">
                <a:pos x="303" y="87"/>
              </a:cxn>
              <a:cxn ang="0">
                <a:pos x="281" y="108"/>
              </a:cxn>
              <a:cxn ang="0">
                <a:pos x="259" y="87"/>
              </a:cxn>
              <a:cxn ang="0">
                <a:pos x="237" y="22"/>
              </a:cxn>
              <a:cxn ang="0">
                <a:pos x="212" y="0"/>
              </a:cxn>
              <a:cxn ang="0">
                <a:pos x="133" y="0"/>
              </a:cxn>
              <a:cxn ang="0">
                <a:pos x="108" y="22"/>
              </a:cxn>
              <a:cxn ang="0">
                <a:pos x="65" y="22"/>
              </a:cxn>
              <a:cxn ang="0">
                <a:pos x="0" y="87"/>
              </a:cxn>
              <a:cxn ang="0">
                <a:pos x="0" y="216"/>
              </a:cxn>
              <a:cxn ang="0">
                <a:pos x="65" y="281"/>
              </a:cxn>
              <a:cxn ang="0">
                <a:pos x="281" y="281"/>
              </a:cxn>
              <a:cxn ang="0">
                <a:pos x="346" y="216"/>
              </a:cxn>
              <a:cxn ang="0">
                <a:pos x="346" y="87"/>
              </a:cxn>
              <a:cxn ang="0">
                <a:pos x="281" y="22"/>
              </a:cxn>
              <a:cxn ang="0">
                <a:pos x="237" y="22"/>
              </a:cxn>
              <a:cxn ang="0">
                <a:pos x="175" y="87"/>
              </a:cxn>
              <a:cxn ang="0">
                <a:pos x="238" y="153"/>
              </a:cxn>
              <a:cxn ang="0">
                <a:pos x="172" y="216"/>
              </a:cxn>
              <a:cxn ang="0">
                <a:pos x="108" y="152"/>
              </a:cxn>
              <a:cxn ang="0">
                <a:pos x="175" y="87"/>
              </a:cxn>
            </a:cxnLst>
            <a:rect l="0" t="0" r="r" b="b"/>
            <a:pathLst>
              <a:path w="346" h="281">
                <a:moveTo>
                  <a:pt x="259" y="87"/>
                </a:moveTo>
                <a:cubicBezTo>
                  <a:pt x="259" y="75"/>
                  <a:pt x="269" y="65"/>
                  <a:pt x="281" y="65"/>
                </a:cubicBezTo>
                <a:cubicBezTo>
                  <a:pt x="293" y="65"/>
                  <a:pt x="303" y="75"/>
                  <a:pt x="303" y="87"/>
                </a:cubicBezTo>
                <a:cubicBezTo>
                  <a:pt x="303" y="99"/>
                  <a:pt x="293" y="108"/>
                  <a:pt x="281" y="108"/>
                </a:cubicBezTo>
                <a:cubicBezTo>
                  <a:pt x="269" y="108"/>
                  <a:pt x="259" y="99"/>
                  <a:pt x="259" y="87"/>
                </a:cubicBezTo>
                <a:close/>
                <a:moveTo>
                  <a:pt x="237" y="22"/>
                </a:moveTo>
                <a:cubicBezTo>
                  <a:pt x="237" y="1"/>
                  <a:pt x="226" y="0"/>
                  <a:pt x="212" y="0"/>
                </a:cubicBezTo>
                <a:cubicBezTo>
                  <a:pt x="133" y="0"/>
                  <a:pt x="133" y="0"/>
                  <a:pt x="133" y="0"/>
                </a:cubicBezTo>
                <a:cubicBezTo>
                  <a:pt x="119" y="0"/>
                  <a:pt x="108" y="1"/>
                  <a:pt x="108" y="22"/>
                </a:cubicBezTo>
                <a:cubicBezTo>
                  <a:pt x="65" y="22"/>
                  <a:pt x="65" y="22"/>
                  <a:pt x="65" y="22"/>
                </a:cubicBezTo>
                <a:cubicBezTo>
                  <a:pt x="32" y="22"/>
                  <a:pt x="0" y="54"/>
                  <a:pt x="0" y="87"/>
                </a:cubicBezTo>
                <a:cubicBezTo>
                  <a:pt x="0" y="216"/>
                  <a:pt x="0" y="216"/>
                  <a:pt x="0" y="216"/>
                </a:cubicBezTo>
                <a:cubicBezTo>
                  <a:pt x="0" y="249"/>
                  <a:pt x="32" y="281"/>
                  <a:pt x="65" y="281"/>
                </a:cubicBezTo>
                <a:cubicBezTo>
                  <a:pt x="281" y="281"/>
                  <a:pt x="281" y="281"/>
                  <a:pt x="281" y="281"/>
                </a:cubicBezTo>
                <a:cubicBezTo>
                  <a:pt x="313" y="281"/>
                  <a:pt x="346" y="249"/>
                  <a:pt x="346" y="216"/>
                </a:cubicBezTo>
                <a:cubicBezTo>
                  <a:pt x="346" y="87"/>
                  <a:pt x="346" y="87"/>
                  <a:pt x="346" y="87"/>
                </a:cubicBezTo>
                <a:cubicBezTo>
                  <a:pt x="346" y="54"/>
                  <a:pt x="313" y="22"/>
                  <a:pt x="281" y="22"/>
                </a:cubicBezTo>
                <a:cubicBezTo>
                  <a:pt x="237" y="22"/>
                  <a:pt x="237" y="22"/>
                  <a:pt x="237" y="22"/>
                </a:cubicBezTo>
                <a:close/>
                <a:moveTo>
                  <a:pt x="175" y="87"/>
                </a:moveTo>
                <a:cubicBezTo>
                  <a:pt x="210" y="87"/>
                  <a:pt x="238" y="117"/>
                  <a:pt x="238" y="153"/>
                </a:cubicBezTo>
                <a:cubicBezTo>
                  <a:pt x="238" y="188"/>
                  <a:pt x="207" y="216"/>
                  <a:pt x="172" y="216"/>
                </a:cubicBezTo>
                <a:cubicBezTo>
                  <a:pt x="138" y="216"/>
                  <a:pt x="108" y="187"/>
                  <a:pt x="108" y="152"/>
                </a:cubicBezTo>
                <a:cubicBezTo>
                  <a:pt x="108" y="116"/>
                  <a:pt x="141" y="87"/>
                  <a:pt x="175" y="87"/>
                </a:cubicBez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116"/>
          <p:cNvSpPr>
            <a:spLocks/>
          </p:cNvSpPr>
          <p:nvPr/>
        </p:nvSpPr>
        <p:spPr bwMode="auto">
          <a:xfrm>
            <a:off x="1038513" y="4586960"/>
            <a:ext cx="259929" cy="284611"/>
          </a:xfrm>
          <a:custGeom>
            <a:avLst/>
            <a:gdLst/>
            <a:ahLst/>
            <a:cxnLst>
              <a:cxn ang="0">
                <a:pos x="268" y="0"/>
              </a:cxn>
              <a:cxn ang="0">
                <a:pos x="57" y="30"/>
              </a:cxn>
              <a:cxn ang="0">
                <a:pos x="61" y="30"/>
              </a:cxn>
              <a:cxn ang="0">
                <a:pos x="61" y="214"/>
              </a:cxn>
              <a:cxn ang="0">
                <a:pos x="46" y="211"/>
              </a:cxn>
              <a:cxn ang="0">
                <a:pos x="0" y="257"/>
              </a:cxn>
              <a:cxn ang="0">
                <a:pos x="46" y="302"/>
              </a:cxn>
              <a:cxn ang="0">
                <a:pos x="91" y="257"/>
              </a:cxn>
              <a:cxn ang="0">
                <a:pos x="88" y="242"/>
              </a:cxn>
              <a:cxn ang="0">
                <a:pos x="91" y="242"/>
              </a:cxn>
              <a:cxn ang="0">
                <a:pos x="91" y="117"/>
              </a:cxn>
              <a:cxn ang="0">
                <a:pos x="242" y="95"/>
              </a:cxn>
              <a:cxn ang="0">
                <a:pos x="242" y="184"/>
              </a:cxn>
              <a:cxn ang="0">
                <a:pos x="227" y="181"/>
              </a:cxn>
              <a:cxn ang="0">
                <a:pos x="182" y="226"/>
              </a:cxn>
              <a:cxn ang="0">
                <a:pos x="227" y="272"/>
              </a:cxn>
              <a:cxn ang="0">
                <a:pos x="273" y="226"/>
              </a:cxn>
              <a:cxn ang="0">
                <a:pos x="269" y="211"/>
              </a:cxn>
              <a:cxn ang="0">
                <a:pos x="273" y="211"/>
              </a:cxn>
              <a:cxn ang="0">
                <a:pos x="273" y="60"/>
              </a:cxn>
              <a:cxn ang="0">
                <a:pos x="277" y="60"/>
              </a:cxn>
              <a:cxn ang="0">
                <a:pos x="268" y="0"/>
              </a:cxn>
            </a:cxnLst>
            <a:rect l="0" t="0" r="r" b="b"/>
            <a:pathLst>
              <a:path w="277" h="302">
                <a:moveTo>
                  <a:pt x="268" y="0"/>
                </a:moveTo>
                <a:cubicBezTo>
                  <a:pt x="57" y="30"/>
                  <a:pt x="57" y="30"/>
                  <a:pt x="57" y="30"/>
                </a:cubicBezTo>
                <a:cubicBezTo>
                  <a:pt x="61" y="30"/>
                  <a:pt x="61" y="30"/>
                  <a:pt x="61" y="30"/>
                </a:cubicBezTo>
                <a:cubicBezTo>
                  <a:pt x="61" y="214"/>
                  <a:pt x="61" y="214"/>
                  <a:pt x="61" y="214"/>
                </a:cubicBezTo>
                <a:cubicBezTo>
                  <a:pt x="56" y="213"/>
                  <a:pt x="51" y="211"/>
                  <a:pt x="46" y="211"/>
                </a:cubicBezTo>
                <a:cubicBezTo>
                  <a:pt x="21" y="211"/>
                  <a:pt x="0" y="232"/>
                  <a:pt x="0" y="257"/>
                </a:cubicBezTo>
                <a:cubicBezTo>
                  <a:pt x="0" y="282"/>
                  <a:pt x="21" y="302"/>
                  <a:pt x="46" y="302"/>
                </a:cubicBezTo>
                <a:cubicBezTo>
                  <a:pt x="71" y="302"/>
                  <a:pt x="91" y="282"/>
                  <a:pt x="91" y="257"/>
                </a:cubicBezTo>
                <a:cubicBezTo>
                  <a:pt x="91" y="251"/>
                  <a:pt x="90" y="246"/>
                  <a:pt x="88" y="242"/>
                </a:cubicBezTo>
                <a:cubicBezTo>
                  <a:pt x="91" y="242"/>
                  <a:pt x="91" y="242"/>
                  <a:pt x="91" y="242"/>
                </a:cubicBezTo>
                <a:cubicBezTo>
                  <a:pt x="91" y="117"/>
                  <a:pt x="91" y="117"/>
                  <a:pt x="91" y="117"/>
                </a:cubicBezTo>
                <a:cubicBezTo>
                  <a:pt x="242" y="95"/>
                  <a:pt x="242" y="95"/>
                  <a:pt x="242" y="95"/>
                </a:cubicBezTo>
                <a:cubicBezTo>
                  <a:pt x="242" y="184"/>
                  <a:pt x="242" y="184"/>
                  <a:pt x="242" y="184"/>
                </a:cubicBezTo>
                <a:cubicBezTo>
                  <a:pt x="238" y="182"/>
                  <a:pt x="233" y="181"/>
                  <a:pt x="227" y="181"/>
                </a:cubicBezTo>
                <a:cubicBezTo>
                  <a:pt x="202" y="181"/>
                  <a:pt x="182" y="201"/>
                  <a:pt x="182" y="226"/>
                </a:cubicBezTo>
                <a:cubicBezTo>
                  <a:pt x="182" y="252"/>
                  <a:pt x="202" y="272"/>
                  <a:pt x="227" y="272"/>
                </a:cubicBezTo>
                <a:cubicBezTo>
                  <a:pt x="252" y="272"/>
                  <a:pt x="273" y="252"/>
                  <a:pt x="273" y="226"/>
                </a:cubicBezTo>
                <a:cubicBezTo>
                  <a:pt x="273" y="221"/>
                  <a:pt x="271" y="216"/>
                  <a:pt x="269" y="211"/>
                </a:cubicBezTo>
                <a:cubicBezTo>
                  <a:pt x="273" y="211"/>
                  <a:pt x="273" y="211"/>
                  <a:pt x="273" y="211"/>
                </a:cubicBezTo>
                <a:cubicBezTo>
                  <a:pt x="273" y="60"/>
                  <a:pt x="273" y="60"/>
                  <a:pt x="273" y="60"/>
                </a:cubicBezTo>
                <a:cubicBezTo>
                  <a:pt x="277" y="60"/>
                  <a:pt x="277" y="60"/>
                  <a:pt x="277" y="60"/>
                </a:cubicBezTo>
                <a:cubicBezTo>
                  <a:pt x="268" y="0"/>
                  <a:pt x="268" y="0"/>
                  <a:pt x="268" y="0"/>
                </a:cubicBez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Rectangle 92"/>
          <p:cNvSpPr/>
          <p:nvPr/>
        </p:nvSpPr>
        <p:spPr>
          <a:xfrm>
            <a:off x="10890318" y="2104404"/>
            <a:ext cx="487856" cy="488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Rectangle 95"/>
          <p:cNvSpPr/>
          <p:nvPr/>
        </p:nvSpPr>
        <p:spPr>
          <a:xfrm>
            <a:off x="10890318" y="3294761"/>
            <a:ext cx="487856" cy="488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Rectangle 98"/>
          <p:cNvSpPr/>
          <p:nvPr/>
        </p:nvSpPr>
        <p:spPr>
          <a:xfrm>
            <a:off x="10890318" y="4485119"/>
            <a:ext cx="487856" cy="4882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Freeform 162"/>
          <p:cNvSpPr>
            <a:spLocks/>
          </p:cNvSpPr>
          <p:nvPr/>
        </p:nvSpPr>
        <p:spPr bwMode="auto">
          <a:xfrm>
            <a:off x="11001329" y="2266289"/>
            <a:ext cx="265839" cy="164523"/>
          </a:xfrm>
          <a:custGeom>
            <a:avLst/>
            <a:gdLst/>
            <a:ahLst/>
            <a:cxnLst>
              <a:cxn ang="0">
                <a:pos x="248" y="193"/>
              </a:cxn>
              <a:cxn ang="0">
                <a:pos x="248" y="193"/>
              </a:cxn>
              <a:cxn ang="0">
                <a:pos x="72" y="193"/>
              </a:cxn>
              <a:cxn ang="0">
                <a:pos x="72" y="193"/>
              </a:cxn>
              <a:cxn ang="0">
                <a:pos x="0" y="116"/>
              </a:cxn>
              <a:cxn ang="0">
                <a:pos x="78" y="39"/>
              </a:cxn>
              <a:cxn ang="0">
                <a:pos x="96" y="41"/>
              </a:cxn>
              <a:cxn ang="0">
                <a:pos x="164" y="0"/>
              </a:cxn>
              <a:cxn ang="0">
                <a:pos x="241" y="66"/>
              </a:cxn>
              <a:cxn ang="0">
                <a:pos x="247" y="66"/>
              </a:cxn>
              <a:cxn ang="0">
                <a:pos x="311" y="129"/>
              </a:cxn>
              <a:cxn ang="0">
                <a:pos x="248" y="19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chemeClr val="bg1"/>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Freeform 134"/>
          <p:cNvSpPr>
            <a:spLocks noEditPoints="1"/>
          </p:cNvSpPr>
          <p:nvPr/>
        </p:nvSpPr>
        <p:spPr bwMode="auto">
          <a:xfrm>
            <a:off x="11013358" y="3400227"/>
            <a:ext cx="268521" cy="217319"/>
          </a:xfrm>
          <a:custGeom>
            <a:avLst/>
            <a:gdLst/>
            <a:ahLst/>
            <a:cxnLst>
              <a:cxn ang="0">
                <a:pos x="259" y="87"/>
              </a:cxn>
              <a:cxn ang="0">
                <a:pos x="281" y="65"/>
              </a:cxn>
              <a:cxn ang="0">
                <a:pos x="303" y="87"/>
              </a:cxn>
              <a:cxn ang="0">
                <a:pos x="281" y="108"/>
              </a:cxn>
              <a:cxn ang="0">
                <a:pos x="259" y="87"/>
              </a:cxn>
              <a:cxn ang="0">
                <a:pos x="237" y="22"/>
              </a:cxn>
              <a:cxn ang="0">
                <a:pos x="212" y="0"/>
              </a:cxn>
              <a:cxn ang="0">
                <a:pos x="133" y="0"/>
              </a:cxn>
              <a:cxn ang="0">
                <a:pos x="108" y="22"/>
              </a:cxn>
              <a:cxn ang="0">
                <a:pos x="65" y="22"/>
              </a:cxn>
              <a:cxn ang="0">
                <a:pos x="0" y="87"/>
              </a:cxn>
              <a:cxn ang="0">
                <a:pos x="0" y="216"/>
              </a:cxn>
              <a:cxn ang="0">
                <a:pos x="65" y="281"/>
              </a:cxn>
              <a:cxn ang="0">
                <a:pos x="281" y="281"/>
              </a:cxn>
              <a:cxn ang="0">
                <a:pos x="346" y="216"/>
              </a:cxn>
              <a:cxn ang="0">
                <a:pos x="346" y="87"/>
              </a:cxn>
              <a:cxn ang="0">
                <a:pos x="281" y="22"/>
              </a:cxn>
              <a:cxn ang="0">
                <a:pos x="237" y="22"/>
              </a:cxn>
              <a:cxn ang="0">
                <a:pos x="175" y="87"/>
              </a:cxn>
              <a:cxn ang="0">
                <a:pos x="238" y="153"/>
              </a:cxn>
              <a:cxn ang="0">
                <a:pos x="172" y="216"/>
              </a:cxn>
              <a:cxn ang="0">
                <a:pos x="108" y="152"/>
              </a:cxn>
              <a:cxn ang="0">
                <a:pos x="175" y="87"/>
              </a:cxn>
            </a:cxnLst>
            <a:rect l="0" t="0" r="r" b="b"/>
            <a:pathLst>
              <a:path w="346" h="281">
                <a:moveTo>
                  <a:pt x="259" y="87"/>
                </a:moveTo>
                <a:cubicBezTo>
                  <a:pt x="259" y="75"/>
                  <a:pt x="269" y="65"/>
                  <a:pt x="281" y="65"/>
                </a:cubicBezTo>
                <a:cubicBezTo>
                  <a:pt x="293" y="65"/>
                  <a:pt x="303" y="75"/>
                  <a:pt x="303" y="87"/>
                </a:cubicBezTo>
                <a:cubicBezTo>
                  <a:pt x="303" y="99"/>
                  <a:pt x="293" y="108"/>
                  <a:pt x="281" y="108"/>
                </a:cubicBezTo>
                <a:cubicBezTo>
                  <a:pt x="269" y="108"/>
                  <a:pt x="259" y="99"/>
                  <a:pt x="259" y="87"/>
                </a:cubicBezTo>
                <a:close/>
                <a:moveTo>
                  <a:pt x="237" y="22"/>
                </a:moveTo>
                <a:cubicBezTo>
                  <a:pt x="237" y="1"/>
                  <a:pt x="226" y="0"/>
                  <a:pt x="212" y="0"/>
                </a:cubicBezTo>
                <a:cubicBezTo>
                  <a:pt x="133" y="0"/>
                  <a:pt x="133" y="0"/>
                  <a:pt x="133" y="0"/>
                </a:cubicBezTo>
                <a:cubicBezTo>
                  <a:pt x="119" y="0"/>
                  <a:pt x="108" y="1"/>
                  <a:pt x="108" y="22"/>
                </a:cubicBezTo>
                <a:cubicBezTo>
                  <a:pt x="65" y="22"/>
                  <a:pt x="65" y="22"/>
                  <a:pt x="65" y="22"/>
                </a:cubicBezTo>
                <a:cubicBezTo>
                  <a:pt x="32" y="22"/>
                  <a:pt x="0" y="54"/>
                  <a:pt x="0" y="87"/>
                </a:cubicBezTo>
                <a:cubicBezTo>
                  <a:pt x="0" y="216"/>
                  <a:pt x="0" y="216"/>
                  <a:pt x="0" y="216"/>
                </a:cubicBezTo>
                <a:cubicBezTo>
                  <a:pt x="0" y="249"/>
                  <a:pt x="32" y="281"/>
                  <a:pt x="65" y="281"/>
                </a:cubicBezTo>
                <a:cubicBezTo>
                  <a:pt x="281" y="281"/>
                  <a:pt x="281" y="281"/>
                  <a:pt x="281" y="281"/>
                </a:cubicBezTo>
                <a:cubicBezTo>
                  <a:pt x="313" y="281"/>
                  <a:pt x="346" y="249"/>
                  <a:pt x="346" y="216"/>
                </a:cubicBezTo>
                <a:cubicBezTo>
                  <a:pt x="346" y="87"/>
                  <a:pt x="346" y="87"/>
                  <a:pt x="346" y="87"/>
                </a:cubicBezTo>
                <a:cubicBezTo>
                  <a:pt x="346" y="54"/>
                  <a:pt x="313" y="22"/>
                  <a:pt x="281" y="22"/>
                </a:cubicBezTo>
                <a:cubicBezTo>
                  <a:pt x="237" y="22"/>
                  <a:pt x="237" y="22"/>
                  <a:pt x="237" y="22"/>
                </a:cubicBezTo>
                <a:close/>
                <a:moveTo>
                  <a:pt x="175" y="87"/>
                </a:moveTo>
                <a:cubicBezTo>
                  <a:pt x="210" y="87"/>
                  <a:pt x="238" y="117"/>
                  <a:pt x="238" y="153"/>
                </a:cubicBezTo>
                <a:cubicBezTo>
                  <a:pt x="238" y="188"/>
                  <a:pt x="207" y="216"/>
                  <a:pt x="172" y="216"/>
                </a:cubicBezTo>
                <a:cubicBezTo>
                  <a:pt x="138" y="216"/>
                  <a:pt x="108" y="187"/>
                  <a:pt x="108" y="152"/>
                </a:cubicBezTo>
                <a:cubicBezTo>
                  <a:pt x="108" y="116"/>
                  <a:pt x="141" y="87"/>
                  <a:pt x="175" y="87"/>
                </a:cubicBez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46" name="Freeform 116"/>
          <p:cNvSpPr>
            <a:spLocks/>
          </p:cNvSpPr>
          <p:nvPr/>
        </p:nvSpPr>
        <p:spPr bwMode="auto">
          <a:xfrm>
            <a:off x="11004284" y="4586960"/>
            <a:ext cx="259929" cy="284611"/>
          </a:xfrm>
          <a:custGeom>
            <a:avLst/>
            <a:gdLst/>
            <a:ahLst/>
            <a:cxnLst>
              <a:cxn ang="0">
                <a:pos x="268" y="0"/>
              </a:cxn>
              <a:cxn ang="0">
                <a:pos x="57" y="30"/>
              </a:cxn>
              <a:cxn ang="0">
                <a:pos x="61" y="30"/>
              </a:cxn>
              <a:cxn ang="0">
                <a:pos x="61" y="214"/>
              </a:cxn>
              <a:cxn ang="0">
                <a:pos x="46" y="211"/>
              </a:cxn>
              <a:cxn ang="0">
                <a:pos x="0" y="257"/>
              </a:cxn>
              <a:cxn ang="0">
                <a:pos x="46" y="302"/>
              </a:cxn>
              <a:cxn ang="0">
                <a:pos x="91" y="257"/>
              </a:cxn>
              <a:cxn ang="0">
                <a:pos x="88" y="242"/>
              </a:cxn>
              <a:cxn ang="0">
                <a:pos x="91" y="242"/>
              </a:cxn>
              <a:cxn ang="0">
                <a:pos x="91" y="117"/>
              </a:cxn>
              <a:cxn ang="0">
                <a:pos x="242" y="95"/>
              </a:cxn>
              <a:cxn ang="0">
                <a:pos x="242" y="184"/>
              </a:cxn>
              <a:cxn ang="0">
                <a:pos x="227" y="181"/>
              </a:cxn>
              <a:cxn ang="0">
                <a:pos x="182" y="226"/>
              </a:cxn>
              <a:cxn ang="0">
                <a:pos x="227" y="272"/>
              </a:cxn>
              <a:cxn ang="0">
                <a:pos x="273" y="226"/>
              </a:cxn>
              <a:cxn ang="0">
                <a:pos x="269" y="211"/>
              </a:cxn>
              <a:cxn ang="0">
                <a:pos x="273" y="211"/>
              </a:cxn>
              <a:cxn ang="0">
                <a:pos x="273" y="60"/>
              </a:cxn>
              <a:cxn ang="0">
                <a:pos x="277" y="60"/>
              </a:cxn>
              <a:cxn ang="0">
                <a:pos x="268" y="0"/>
              </a:cxn>
            </a:cxnLst>
            <a:rect l="0" t="0" r="r" b="b"/>
            <a:pathLst>
              <a:path w="277" h="302">
                <a:moveTo>
                  <a:pt x="268" y="0"/>
                </a:moveTo>
                <a:cubicBezTo>
                  <a:pt x="57" y="30"/>
                  <a:pt x="57" y="30"/>
                  <a:pt x="57" y="30"/>
                </a:cubicBezTo>
                <a:cubicBezTo>
                  <a:pt x="61" y="30"/>
                  <a:pt x="61" y="30"/>
                  <a:pt x="61" y="30"/>
                </a:cubicBezTo>
                <a:cubicBezTo>
                  <a:pt x="61" y="214"/>
                  <a:pt x="61" y="214"/>
                  <a:pt x="61" y="214"/>
                </a:cubicBezTo>
                <a:cubicBezTo>
                  <a:pt x="56" y="213"/>
                  <a:pt x="51" y="211"/>
                  <a:pt x="46" y="211"/>
                </a:cubicBezTo>
                <a:cubicBezTo>
                  <a:pt x="21" y="211"/>
                  <a:pt x="0" y="232"/>
                  <a:pt x="0" y="257"/>
                </a:cubicBezTo>
                <a:cubicBezTo>
                  <a:pt x="0" y="282"/>
                  <a:pt x="21" y="302"/>
                  <a:pt x="46" y="302"/>
                </a:cubicBezTo>
                <a:cubicBezTo>
                  <a:pt x="71" y="302"/>
                  <a:pt x="91" y="282"/>
                  <a:pt x="91" y="257"/>
                </a:cubicBezTo>
                <a:cubicBezTo>
                  <a:pt x="91" y="251"/>
                  <a:pt x="90" y="246"/>
                  <a:pt x="88" y="242"/>
                </a:cubicBezTo>
                <a:cubicBezTo>
                  <a:pt x="91" y="242"/>
                  <a:pt x="91" y="242"/>
                  <a:pt x="91" y="242"/>
                </a:cubicBezTo>
                <a:cubicBezTo>
                  <a:pt x="91" y="117"/>
                  <a:pt x="91" y="117"/>
                  <a:pt x="91" y="117"/>
                </a:cubicBezTo>
                <a:cubicBezTo>
                  <a:pt x="242" y="95"/>
                  <a:pt x="242" y="95"/>
                  <a:pt x="242" y="95"/>
                </a:cubicBezTo>
                <a:cubicBezTo>
                  <a:pt x="242" y="184"/>
                  <a:pt x="242" y="184"/>
                  <a:pt x="242" y="184"/>
                </a:cubicBezTo>
                <a:cubicBezTo>
                  <a:pt x="238" y="182"/>
                  <a:pt x="233" y="181"/>
                  <a:pt x="227" y="181"/>
                </a:cubicBezTo>
                <a:cubicBezTo>
                  <a:pt x="202" y="181"/>
                  <a:pt x="182" y="201"/>
                  <a:pt x="182" y="226"/>
                </a:cubicBezTo>
                <a:cubicBezTo>
                  <a:pt x="182" y="252"/>
                  <a:pt x="202" y="272"/>
                  <a:pt x="227" y="272"/>
                </a:cubicBezTo>
                <a:cubicBezTo>
                  <a:pt x="252" y="272"/>
                  <a:pt x="273" y="252"/>
                  <a:pt x="273" y="226"/>
                </a:cubicBezTo>
                <a:cubicBezTo>
                  <a:pt x="273" y="221"/>
                  <a:pt x="271" y="216"/>
                  <a:pt x="269" y="211"/>
                </a:cubicBezTo>
                <a:cubicBezTo>
                  <a:pt x="273" y="211"/>
                  <a:pt x="273" y="211"/>
                  <a:pt x="273" y="211"/>
                </a:cubicBezTo>
                <a:cubicBezTo>
                  <a:pt x="273" y="60"/>
                  <a:pt x="273" y="60"/>
                  <a:pt x="273" y="60"/>
                </a:cubicBezTo>
                <a:cubicBezTo>
                  <a:pt x="277" y="60"/>
                  <a:pt x="277" y="60"/>
                  <a:pt x="277" y="60"/>
                </a:cubicBezTo>
                <a:cubicBezTo>
                  <a:pt x="268" y="0"/>
                  <a:pt x="268" y="0"/>
                  <a:pt x="268" y="0"/>
                </a:cubicBezTo>
                <a:close/>
              </a:path>
            </a:pathLst>
          </a:custGeom>
          <a:solidFill>
            <a:srgbClr val="FFFFFF"/>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50" name="组合 49"/>
          <p:cNvGrpSpPr/>
          <p:nvPr/>
        </p:nvGrpSpPr>
        <p:grpSpPr>
          <a:xfrm>
            <a:off x="1464092" y="3164975"/>
            <a:ext cx="2975289" cy="995283"/>
            <a:chOff x="993905" y="1779662"/>
            <a:chExt cx="2231467" cy="746462"/>
          </a:xfrm>
        </p:grpSpPr>
        <p:sp>
          <p:nvSpPr>
            <p:cNvPr id="51" name="TextBox 73"/>
            <p:cNvSpPr txBox="1"/>
            <p:nvPr/>
          </p:nvSpPr>
          <p:spPr>
            <a:xfrm>
              <a:off x="993905" y="1966360"/>
              <a:ext cx="1812562" cy="559764"/>
            </a:xfrm>
            <a:prstGeom prst="rect">
              <a:avLst/>
            </a:prstGeom>
            <a:noFill/>
          </p:spPr>
          <p:txBody>
            <a:bodyPr wrap="square" lIns="91435" tIns="45717" rIns="91435" bIns="45717" rtlCol="0">
              <a:spAutoFit/>
            </a:bodyPr>
            <a:lstStyle/>
            <a:p>
              <a:pPr algn="just">
                <a:lnSpc>
                  <a:spcPts val="1700"/>
                </a:lnSpc>
              </a:pPr>
              <a:r>
                <a:rPr lang="zh-CN" altLang="en-US" sz="1333" dirty="0">
                  <a:solidFill>
                    <a:schemeClr val="bg2"/>
                  </a:solidFill>
                  <a:latin typeface="微软雅黑" panose="020B0503020204020204" pitchFamily="34" charset="-122"/>
                  <a:ea typeface="微软雅黑" panose="020B0503020204020204" pitchFamily="34" charset="-122"/>
                  <a:cs typeface="Arial" panose="020B0604020202020204" pitchFamily="34" charset="0"/>
                </a:rPr>
                <a:t>您的内容打在这里，或者通过复制您的文本后，在此框中选择粘贴，并选择只保留文字。</a:t>
              </a:r>
            </a:p>
          </p:txBody>
        </p:sp>
        <p:sp>
          <p:nvSpPr>
            <p:cNvPr id="52" name="TextBox 72"/>
            <p:cNvSpPr txBox="1"/>
            <p:nvPr/>
          </p:nvSpPr>
          <p:spPr>
            <a:xfrm>
              <a:off x="993905" y="1779662"/>
              <a:ext cx="2231467" cy="253911"/>
            </a:xfrm>
            <a:prstGeom prst="rect">
              <a:avLst/>
            </a:prstGeom>
            <a:noFill/>
          </p:spPr>
          <p:txBody>
            <a:bodyPr wrap="square" lIns="91435" tIns="45717" rIns="91435" bIns="45717" rtlCol="0">
              <a:spAutoFit/>
            </a:bodyPr>
            <a:lstStyle/>
            <a:p>
              <a:r>
                <a:rPr lang="zh-CN" altLang="en-US" sz="1600" b="1" dirty="0">
                  <a:solidFill>
                    <a:schemeClr val="bg2"/>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sz="1600" b="1" dirty="0">
                <a:solidFill>
                  <a:schemeClr val="bg2"/>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3" name="组合 52"/>
          <p:cNvGrpSpPr/>
          <p:nvPr/>
        </p:nvGrpSpPr>
        <p:grpSpPr>
          <a:xfrm>
            <a:off x="1464092" y="4341107"/>
            <a:ext cx="2975289" cy="995283"/>
            <a:chOff x="993905" y="1779662"/>
            <a:chExt cx="2231467" cy="746462"/>
          </a:xfrm>
        </p:grpSpPr>
        <p:sp>
          <p:nvSpPr>
            <p:cNvPr id="54" name="TextBox 73"/>
            <p:cNvSpPr txBox="1"/>
            <p:nvPr/>
          </p:nvSpPr>
          <p:spPr>
            <a:xfrm>
              <a:off x="993905" y="1966360"/>
              <a:ext cx="1812562" cy="559764"/>
            </a:xfrm>
            <a:prstGeom prst="rect">
              <a:avLst/>
            </a:prstGeom>
            <a:noFill/>
          </p:spPr>
          <p:txBody>
            <a:bodyPr wrap="square" lIns="91435" tIns="45717" rIns="91435" bIns="45717" rtlCol="0">
              <a:spAutoFit/>
            </a:bodyPr>
            <a:lstStyle/>
            <a:p>
              <a:pPr algn="just">
                <a:lnSpc>
                  <a:spcPts val="1700"/>
                </a:lnSpc>
              </a:pPr>
              <a:r>
                <a:rPr lang="zh-CN" altLang="en-US" sz="1333" dirty="0">
                  <a:solidFill>
                    <a:schemeClr val="bg2"/>
                  </a:solidFill>
                  <a:latin typeface="微软雅黑" panose="020B0503020204020204" pitchFamily="34" charset="-122"/>
                  <a:ea typeface="微软雅黑" panose="020B0503020204020204" pitchFamily="34" charset="-122"/>
                  <a:cs typeface="Arial" panose="020B0604020202020204" pitchFamily="34" charset="0"/>
                </a:rPr>
                <a:t>您的内容打在这里，或者通过复制您的文本后，在此框中选择粘贴，并选择只保留文字。</a:t>
              </a:r>
            </a:p>
          </p:txBody>
        </p:sp>
        <p:sp>
          <p:nvSpPr>
            <p:cNvPr id="55" name="TextBox 72"/>
            <p:cNvSpPr txBox="1"/>
            <p:nvPr/>
          </p:nvSpPr>
          <p:spPr>
            <a:xfrm>
              <a:off x="993905" y="1779662"/>
              <a:ext cx="2231467" cy="253911"/>
            </a:xfrm>
            <a:prstGeom prst="rect">
              <a:avLst/>
            </a:prstGeom>
            <a:noFill/>
          </p:spPr>
          <p:txBody>
            <a:bodyPr wrap="square" lIns="91435" tIns="45717" rIns="91435" bIns="45717" rtlCol="0">
              <a:spAutoFit/>
            </a:bodyPr>
            <a:lstStyle/>
            <a:p>
              <a:r>
                <a:rPr lang="zh-CN" altLang="en-US" sz="1600" b="1" dirty="0">
                  <a:solidFill>
                    <a:schemeClr val="bg2"/>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sz="1600" b="1" dirty="0">
                <a:solidFill>
                  <a:schemeClr val="bg2"/>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6" name="组合 55"/>
          <p:cNvGrpSpPr/>
          <p:nvPr/>
        </p:nvGrpSpPr>
        <p:grpSpPr>
          <a:xfrm>
            <a:off x="7895765" y="1988842"/>
            <a:ext cx="2975289" cy="995283"/>
            <a:chOff x="993905" y="1779662"/>
            <a:chExt cx="2231467" cy="746462"/>
          </a:xfrm>
        </p:grpSpPr>
        <p:sp>
          <p:nvSpPr>
            <p:cNvPr id="57" name="TextBox 73"/>
            <p:cNvSpPr txBox="1"/>
            <p:nvPr/>
          </p:nvSpPr>
          <p:spPr>
            <a:xfrm>
              <a:off x="1412810" y="1966360"/>
              <a:ext cx="1812562" cy="559764"/>
            </a:xfrm>
            <a:prstGeom prst="rect">
              <a:avLst/>
            </a:prstGeom>
            <a:noFill/>
          </p:spPr>
          <p:txBody>
            <a:bodyPr wrap="square" lIns="91435" tIns="45717" rIns="91435" bIns="45717" rtlCol="0">
              <a:spAutoFit/>
            </a:bodyPr>
            <a:lstStyle/>
            <a:p>
              <a:pPr algn="ctr">
                <a:lnSpc>
                  <a:spcPts val="1700"/>
                </a:lnSpc>
              </a:pPr>
              <a:r>
                <a:rPr lang="zh-CN" altLang="en-US" sz="1333" dirty="0">
                  <a:solidFill>
                    <a:schemeClr val="bg2"/>
                  </a:solidFill>
                  <a:latin typeface="微软雅黑" panose="020B0503020204020204" pitchFamily="34" charset="-122"/>
                  <a:ea typeface="微软雅黑" panose="020B0503020204020204" pitchFamily="34" charset="-122"/>
                  <a:cs typeface="Arial" panose="020B0604020202020204" pitchFamily="34" charset="0"/>
                </a:rPr>
                <a:t>您的内容打在这里，或者通过复制您的文本后，在此框中选择粘贴，并选择只保留文字。</a:t>
              </a:r>
            </a:p>
          </p:txBody>
        </p:sp>
        <p:sp>
          <p:nvSpPr>
            <p:cNvPr id="58" name="TextBox 72"/>
            <p:cNvSpPr txBox="1"/>
            <p:nvPr/>
          </p:nvSpPr>
          <p:spPr>
            <a:xfrm>
              <a:off x="993905" y="1779662"/>
              <a:ext cx="2231467" cy="253911"/>
            </a:xfrm>
            <a:prstGeom prst="rect">
              <a:avLst/>
            </a:prstGeom>
            <a:noFill/>
          </p:spPr>
          <p:txBody>
            <a:bodyPr wrap="square" lIns="91435" tIns="45717" rIns="91435" bIns="45717" rtlCol="0">
              <a:spAutoFit/>
            </a:bodyPr>
            <a:lstStyle/>
            <a:p>
              <a:pPr algn="r"/>
              <a:r>
                <a:rPr lang="zh-CN" altLang="en-US" sz="1600" b="1" dirty="0">
                  <a:solidFill>
                    <a:schemeClr val="bg2"/>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sz="1600" b="1" dirty="0">
                <a:solidFill>
                  <a:schemeClr val="bg2"/>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9" name="组合 58"/>
          <p:cNvGrpSpPr/>
          <p:nvPr/>
        </p:nvGrpSpPr>
        <p:grpSpPr>
          <a:xfrm>
            <a:off x="7895765" y="3164974"/>
            <a:ext cx="2975289" cy="995283"/>
            <a:chOff x="993905" y="1779662"/>
            <a:chExt cx="2231467" cy="746462"/>
          </a:xfrm>
        </p:grpSpPr>
        <p:sp>
          <p:nvSpPr>
            <p:cNvPr id="60" name="TextBox 73"/>
            <p:cNvSpPr txBox="1"/>
            <p:nvPr/>
          </p:nvSpPr>
          <p:spPr>
            <a:xfrm>
              <a:off x="1412810" y="1966360"/>
              <a:ext cx="1812562" cy="559764"/>
            </a:xfrm>
            <a:prstGeom prst="rect">
              <a:avLst/>
            </a:prstGeom>
            <a:noFill/>
          </p:spPr>
          <p:txBody>
            <a:bodyPr wrap="square" lIns="91435" tIns="45717" rIns="91435" bIns="45717" rtlCol="0">
              <a:spAutoFit/>
            </a:bodyPr>
            <a:lstStyle/>
            <a:p>
              <a:pPr algn="just">
                <a:lnSpc>
                  <a:spcPts val="1700"/>
                </a:lnSpc>
              </a:pPr>
              <a:r>
                <a:rPr lang="zh-CN" altLang="en-US" sz="1333" dirty="0">
                  <a:solidFill>
                    <a:schemeClr val="bg2"/>
                  </a:solidFill>
                  <a:latin typeface="微软雅黑" panose="020B0503020204020204" pitchFamily="34" charset="-122"/>
                  <a:ea typeface="微软雅黑" panose="020B0503020204020204" pitchFamily="34" charset="-122"/>
                  <a:cs typeface="Arial" panose="020B0604020202020204" pitchFamily="34" charset="0"/>
                </a:rPr>
                <a:t>您的内容打在这里，或者通过复制您的文本后，在此框中选择粘贴，并选择只保留文字。</a:t>
              </a:r>
            </a:p>
          </p:txBody>
        </p:sp>
        <p:sp>
          <p:nvSpPr>
            <p:cNvPr id="61" name="TextBox 72"/>
            <p:cNvSpPr txBox="1"/>
            <p:nvPr/>
          </p:nvSpPr>
          <p:spPr>
            <a:xfrm>
              <a:off x="993905" y="1779662"/>
              <a:ext cx="2231467" cy="253911"/>
            </a:xfrm>
            <a:prstGeom prst="rect">
              <a:avLst/>
            </a:prstGeom>
            <a:noFill/>
          </p:spPr>
          <p:txBody>
            <a:bodyPr wrap="square" lIns="91435" tIns="45717" rIns="91435" bIns="45717" rtlCol="0">
              <a:spAutoFit/>
            </a:bodyPr>
            <a:lstStyle/>
            <a:p>
              <a:pPr algn="r"/>
              <a:r>
                <a:rPr lang="zh-CN" altLang="en-US" sz="1600" b="1" dirty="0">
                  <a:solidFill>
                    <a:schemeClr val="bg2"/>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sz="1600" b="1" dirty="0">
                <a:solidFill>
                  <a:schemeClr val="bg2"/>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2" name="组合 61"/>
          <p:cNvGrpSpPr/>
          <p:nvPr/>
        </p:nvGrpSpPr>
        <p:grpSpPr>
          <a:xfrm>
            <a:off x="7895765" y="4341107"/>
            <a:ext cx="2975289" cy="995283"/>
            <a:chOff x="993905" y="1779662"/>
            <a:chExt cx="2231467" cy="746462"/>
          </a:xfrm>
        </p:grpSpPr>
        <p:sp>
          <p:nvSpPr>
            <p:cNvPr id="63" name="TextBox 73"/>
            <p:cNvSpPr txBox="1"/>
            <p:nvPr/>
          </p:nvSpPr>
          <p:spPr>
            <a:xfrm>
              <a:off x="1412810" y="1966360"/>
              <a:ext cx="1812562" cy="559764"/>
            </a:xfrm>
            <a:prstGeom prst="rect">
              <a:avLst/>
            </a:prstGeom>
            <a:noFill/>
          </p:spPr>
          <p:txBody>
            <a:bodyPr wrap="square" lIns="91435" tIns="45717" rIns="91435" bIns="45717" rtlCol="0">
              <a:spAutoFit/>
            </a:bodyPr>
            <a:lstStyle/>
            <a:p>
              <a:pPr algn="just">
                <a:lnSpc>
                  <a:spcPts val="1700"/>
                </a:lnSpc>
              </a:pPr>
              <a:r>
                <a:rPr lang="zh-CN" altLang="en-US" sz="1333" dirty="0">
                  <a:solidFill>
                    <a:schemeClr val="bg2"/>
                  </a:solidFill>
                  <a:latin typeface="微软雅黑" panose="020B0503020204020204" pitchFamily="34" charset="-122"/>
                  <a:ea typeface="微软雅黑" panose="020B0503020204020204" pitchFamily="34" charset="-122"/>
                  <a:cs typeface="Arial" panose="020B0604020202020204" pitchFamily="34" charset="0"/>
                </a:rPr>
                <a:t>您的内容打在这里，或者通过复制您的文本后，在此框中选择粘贴，并选择只保留文字。</a:t>
              </a:r>
            </a:p>
          </p:txBody>
        </p:sp>
        <p:sp>
          <p:nvSpPr>
            <p:cNvPr id="64" name="TextBox 72"/>
            <p:cNvSpPr txBox="1"/>
            <p:nvPr/>
          </p:nvSpPr>
          <p:spPr>
            <a:xfrm>
              <a:off x="993905" y="1779662"/>
              <a:ext cx="2231467" cy="253911"/>
            </a:xfrm>
            <a:prstGeom prst="rect">
              <a:avLst/>
            </a:prstGeom>
            <a:noFill/>
          </p:spPr>
          <p:txBody>
            <a:bodyPr wrap="square" lIns="91435" tIns="45717" rIns="91435" bIns="45717" rtlCol="0">
              <a:spAutoFit/>
            </a:bodyPr>
            <a:lstStyle/>
            <a:p>
              <a:pPr algn="r"/>
              <a:r>
                <a:rPr lang="zh-CN" altLang="en-US" sz="1600" b="1" dirty="0">
                  <a:solidFill>
                    <a:schemeClr val="bg2"/>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sz="1600" b="1" dirty="0">
                <a:solidFill>
                  <a:schemeClr val="bg2"/>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65" name="Freeform 162"/>
          <p:cNvSpPr>
            <a:spLocks/>
          </p:cNvSpPr>
          <p:nvPr/>
        </p:nvSpPr>
        <p:spPr bwMode="auto">
          <a:xfrm>
            <a:off x="4439381" y="2948948"/>
            <a:ext cx="265839" cy="164523"/>
          </a:xfrm>
          <a:custGeom>
            <a:avLst/>
            <a:gdLst/>
            <a:ahLst/>
            <a:cxnLst>
              <a:cxn ang="0">
                <a:pos x="248" y="193"/>
              </a:cxn>
              <a:cxn ang="0">
                <a:pos x="248" y="193"/>
              </a:cxn>
              <a:cxn ang="0">
                <a:pos x="72" y="193"/>
              </a:cxn>
              <a:cxn ang="0">
                <a:pos x="72" y="193"/>
              </a:cxn>
              <a:cxn ang="0">
                <a:pos x="0" y="116"/>
              </a:cxn>
              <a:cxn ang="0">
                <a:pos x="78" y="39"/>
              </a:cxn>
              <a:cxn ang="0">
                <a:pos x="96" y="41"/>
              </a:cxn>
              <a:cxn ang="0">
                <a:pos x="164" y="0"/>
              </a:cxn>
              <a:cxn ang="0">
                <a:pos x="241" y="66"/>
              </a:cxn>
              <a:cxn ang="0">
                <a:pos x="247" y="66"/>
              </a:cxn>
              <a:cxn ang="0">
                <a:pos x="311" y="129"/>
              </a:cxn>
              <a:cxn ang="0">
                <a:pos x="248" y="19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chemeClr val="bg1"/>
          </a:solidFill>
          <a:ln w="9525">
            <a:noFill/>
            <a:round/>
            <a:headEnd/>
            <a:tailEnd/>
          </a:ln>
        </p:spPr>
        <p:txBody>
          <a:bodyPr vert="horz" wrap="square" lIns="45727" tIns="22863" rIns="45727" bIns="22863" numCol="1" anchor="t" anchorCtr="0" compatLnSpc="1">
            <a:prstTxWarp prst="textNoShape">
              <a:avLst/>
            </a:prstTxWarp>
          </a:bodyPr>
          <a:lstStyle/>
          <a:p>
            <a:endParaRPr lang="en-US" sz="933">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66" name="文本框 65"/>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4104485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500"/>
                                        <p:tgtEl>
                                          <p:spTgt spid="65"/>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par>
                          <p:cTn id="48" fill="hold">
                            <p:stCondLst>
                              <p:cond delay="2000"/>
                            </p:stCondLst>
                            <p:childTnLst>
                              <p:par>
                                <p:cTn id="49" presetID="22" presetClass="entr" presetSubtype="8" fill="hold"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22" presetClass="entr" presetSubtype="8"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left)">
                                      <p:cBhvr>
                                        <p:cTn id="54" dur="500"/>
                                        <p:tgtEl>
                                          <p:spTgt spid="50"/>
                                        </p:tgtEl>
                                      </p:cBhvr>
                                    </p:animEffect>
                                  </p:childTnLst>
                                </p:cTn>
                              </p:par>
                              <p:par>
                                <p:cTn id="55" presetID="22" presetClass="entr" presetSubtype="8" fill="hold"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left)">
                                      <p:cBhvr>
                                        <p:cTn id="57" dur="500"/>
                                        <p:tgtEl>
                                          <p:spTgt spid="53"/>
                                        </p:tgtEl>
                                      </p:cBhvr>
                                    </p:animEffect>
                                  </p:childTnLst>
                                </p:cTn>
                              </p:par>
                            </p:childTnLst>
                          </p:cTn>
                        </p:par>
                        <p:par>
                          <p:cTn id="58" fill="hold">
                            <p:stCondLst>
                              <p:cond delay="2500"/>
                            </p:stCondLst>
                            <p:childTnLst>
                              <p:par>
                                <p:cTn id="59" presetID="10"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childTnLst>
                          </p:cTn>
                        </p:par>
                        <p:par>
                          <p:cTn id="77" fill="hold">
                            <p:stCondLst>
                              <p:cond delay="3000"/>
                            </p:stCondLst>
                            <p:childTnLst>
                              <p:par>
                                <p:cTn id="78" presetID="22" presetClass="entr" presetSubtype="2" fill="hold" nodeType="after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wipe(right)">
                                      <p:cBhvr>
                                        <p:cTn id="80" dur="500"/>
                                        <p:tgtEl>
                                          <p:spTgt spid="56"/>
                                        </p:tgtEl>
                                      </p:cBhvr>
                                    </p:animEffect>
                                  </p:childTnLst>
                                </p:cTn>
                              </p:par>
                              <p:par>
                                <p:cTn id="81" presetID="22" presetClass="entr" presetSubtype="2" fill="hold" nodeType="withEffect">
                                  <p:stCondLst>
                                    <p:cond delay="0"/>
                                  </p:stCondLst>
                                  <p:childTnLst>
                                    <p:set>
                                      <p:cBhvr>
                                        <p:cTn id="82" dur="1" fill="hold">
                                          <p:stCondLst>
                                            <p:cond delay="0"/>
                                          </p:stCondLst>
                                        </p:cTn>
                                        <p:tgtEl>
                                          <p:spTgt spid="59"/>
                                        </p:tgtEl>
                                        <p:attrNameLst>
                                          <p:attrName>style.visibility</p:attrName>
                                        </p:attrNameLst>
                                      </p:cBhvr>
                                      <p:to>
                                        <p:strVal val="visible"/>
                                      </p:to>
                                    </p:set>
                                    <p:animEffect transition="in" filter="wipe(right)">
                                      <p:cBhvr>
                                        <p:cTn id="83" dur="500"/>
                                        <p:tgtEl>
                                          <p:spTgt spid="59"/>
                                        </p:tgtEl>
                                      </p:cBhvr>
                                    </p:animEffect>
                                  </p:childTnLst>
                                </p:cTn>
                              </p:par>
                              <p:par>
                                <p:cTn id="84" presetID="22" presetClass="entr" presetSubtype="2" fill="hold" nodeType="withEffect">
                                  <p:stCondLst>
                                    <p:cond delay="0"/>
                                  </p:stCondLst>
                                  <p:childTnLst>
                                    <p:set>
                                      <p:cBhvr>
                                        <p:cTn id="85" dur="1" fill="hold">
                                          <p:stCondLst>
                                            <p:cond delay="0"/>
                                          </p:stCondLst>
                                        </p:cTn>
                                        <p:tgtEl>
                                          <p:spTgt spid="62"/>
                                        </p:tgtEl>
                                        <p:attrNameLst>
                                          <p:attrName>style.visibility</p:attrName>
                                        </p:attrNameLst>
                                      </p:cBhvr>
                                      <p:to>
                                        <p:strVal val="visible"/>
                                      </p:to>
                                    </p:set>
                                    <p:animEffect transition="in" filter="wipe(right)">
                                      <p:cBhvr>
                                        <p:cTn id="8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2" grpId="0" animBg="1"/>
      <p:bldP spid="23" grpId="0" animBg="1"/>
      <p:bldP spid="26" grpId="0" animBg="1"/>
      <p:bldP spid="29" grpId="0" animBg="1"/>
      <p:bldP spid="32" grpId="0" animBg="1"/>
      <p:bldP spid="33" grpId="0" animBg="1"/>
      <p:bldP spid="34" grpId="0" animBg="1"/>
      <p:bldP spid="35" grpId="0" animBg="1"/>
      <p:bldP spid="38" grpId="0" animBg="1"/>
      <p:bldP spid="41" grpId="0" animBg="1"/>
      <p:bldP spid="44" grpId="0" animBg="1"/>
      <p:bldP spid="45" grpId="0" animBg="1"/>
      <p:bldP spid="46" grpId="0" animBg="1"/>
      <p:bldP spid="6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1"/>
            <a:ext cx="4873451" cy="6865326"/>
          </a:xfrm>
          <a:prstGeom prst="rect">
            <a:avLst/>
          </a:prstGeom>
          <a:noFill/>
          <a:extLst>
            <a:ext uri="{909E8E84-426E-40DD-AFC4-6F175D3DCCD1}">
              <a14:hiddenFill xmlns:a14="http://schemas.microsoft.com/office/drawing/2010/main">
                <a:solidFill>
                  <a:srgbClr val="FFFFFF"/>
                </a:solidFill>
              </a14:hiddenFill>
            </a:ext>
          </a:extLst>
        </p:spPr>
      </p:pic>
      <p:grpSp>
        <p:nvGrpSpPr>
          <p:cNvPr id="124" name="组合 15"/>
          <p:cNvGrpSpPr>
            <a:grpSpLocks/>
          </p:cNvGrpSpPr>
          <p:nvPr/>
        </p:nvGrpSpPr>
        <p:grpSpPr bwMode="auto">
          <a:xfrm>
            <a:off x="6457628" y="1795003"/>
            <a:ext cx="3888431" cy="640777"/>
            <a:chOff x="4247965" y="2226784"/>
            <a:chExt cx="3363491" cy="554578"/>
          </a:xfrm>
        </p:grpSpPr>
        <p:sp>
          <p:nvSpPr>
            <p:cNvPr id="125" name="TextBox 124"/>
            <p:cNvSpPr txBox="1"/>
            <p:nvPr/>
          </p:nvSpPr>
          <p:spPr>
            <a:xfrm>
              <a:off x="4856456" y="2273215"/>
              <a:ext cx="2755000" cy="435132"/>
            </a:xfrm>
            <a:prstGeom prst="rect">
              <a:avLst/>
            </a:prstGeom>
            <a:noFill/>
          </p:spPr>
          <p:txBody>
            <a:bodyPr wrap="square">
              <a:spAutoFit/>
            </a:bodyPr>
            <a:lstStyle/>
            <a:p>
              <a:pPr>
                <a:defRPr/>
              </a:pPr>
              <a:r>
                <a:rPr lang="zh-CN" altLang="en-US" sz="2667" b="1" dirty="0">
                  <a:solidFill>
                    <a:srgbClr val="C00000"/>
                  </a:solidFill>
                  <a:ea typeface="张海山锐线体简" panose="02000000000000000000" pitchFamily="2" charset="-122"/>
                  <a:cs typeface="+mn-ea"/>
                  <a:sym typeface="+mn-lt"/>
                </a:rPr>
                <a:t>单击添加您的标题</a:t>
              </a:r>
            </a:p>
          </p:txBody>
        </p:sp>
        <p:sp>
          <p:nvSpPr>
            <p:cNvPr id="126"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ea typeface="张海山锐线体简" panose="02000000000000000000" pitchFamily="2" charset="-122"/>
                  <a:cs typeface="+mn-ea"/>
                  <a:sym typeface="+mn-lt"/>
                </a:rPr>
                <a:t>1</a:t>
              </a:r>
              <a:endParaRPr lang="zh-CN" altLang="en-US" sz="3200" dirty="0">
                <a:solidFill>
                  <a:schemeClr val="lt1"/>
                </a:solidFill>
                <a:ea typeface="张海山锐线体简" panose="02000000000000000000" pitchFamily="2" charset="-122"/>
                <a:cs typeface="+mn-ea"/>
                <a:sym typeface="+mn-lt"/>
              </a:endParaRPr>
            </a:p>
          </p:txBody>
        </p:sp>
      </p:grpSp>
      <p:grpSp>
        <p:nvGrpSpPr>
          <p:cNvPr id="128" name="组合 15"/>
          <p:cNvGrpSpPr>
            <a:grpSpLocks/>
          </p:cNvGrpSpPr>
          <p:nvPr/>
        </p:nvGrpSpPr>
        <p:grpSpPr bwMode="auto">
          <a:xfrm>
            <a:off x="6457626" y="2835331"/>
            <a:ext cx="4753816" cy="640777"/>
            <a:chOff x="4247965" y="2226784"/>
            <a:chExt cx="4112048" cy="554578"/>
          </a:xfrm>
        </p:grpSpPr>
        <p:sp>
          <p:nvSpPr>
            <p:cNvPr id="129" name="TextBox 128"/>
            <p:cNvSpPr txBox="1"/>
            <p:nvPr/>
          </p:nvSpPr>
          <p:spPr>
            <a:xfrm>
              <a:off x="4856456" y="2273215"/>
              <a:ext cx="3503557" cy="435132"/>
            </a:xfrm>
            <a:prstGeom prst="rect">
              <a:avLst/>
            </a:prstGeom>
            <a:noFill/>
          </p:spPr>
          <p:txBody>
            <a:bodyPr wrap="squar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defRPr/>
              </a:pPr>
              <a:r>
                <a:rPr lang="zh-CN" altLang="en-US" sz="2667" dirty="0">
                  <a:ea typeface="张海山锐线体简" panose="02000000000000000000" pitchFamily="2" charset="-122"/>
                  <a:cs typeface="+mn-ea"/>
                  <a:sym typeface="+mn-lt"/>
                </a:rPr>
                <a:t>单击添加您的标题</a:t>
              </a:r>
            </a:p>
          </p:txBody>
        </p:sp>
        <p:sp>
          <p:nvSpPr>
            <p:cNvPr id="130"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ea typeface="张海山锐线体简" panose="02000000000000000000" pitchFamily="2" charset="-122"/>
                  <a:cs typeface="+mn-ea"/>
                  <a:sym typeface="+mn-lt"/>
                </a:rPr>
                <a:t>2</a:t>
              </a:r>
              <a:endParaRPr lang="zh-CN" altLang="en-US" sz="3200" dirty="0">
                <a:solidFill>
                  <a:schemeClr val="lt1"/>
                </a:solidFill>
                <a:ea typeface="张海山锐线体简" panose="02000000000000000000" pitchFamily="2" charset="-122"/>
                <a:cs typeface="+mn-ea"/>
                <a:sym typeface="+mn-lt"/>
              </a:endParaRPr>
            </a:p>
          </p:txBody>
        </p:sp>
      </p:grpSp>
      <p:grpSp>
        <p:nvGrpSpPr>
          <p:cNvPr id="131" name="组合 15"/>
          <p:cNvGrpSpPr>
            <a:grpSpLocks/>
          </p:cNvGrpSpPr>
          <p:nvPr/>
        </p:nvGrpSpPr>
        <p:grpSpPr bwMode="auto">
          <a:xfrm>
            <a:off x="6457622" y="3924252"/>
            <a:ext cx="3632466" cy="640776"/>
            <a:chOff x="4247965" y="2226784"/>
            <a:chExt cx="3142082" cy="554578"/>
          </a:xfrm>
        </p:grpSpPr>
        <p:sp>
          <p:nvSpPr>
            <p:cNvPr id="132" name="TextBox 131"/>
            <p:cNvSpPr txBox="1"/>
            <p:nvPr/>
          </p:nvSpPr>
          <p:spPr>
            <a:xfrm>
              <a:off x="4856457" y="2273215"/>
              <a:ext cx="2533590"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defRPr/>
              </a:pPr>
              <a:r>
                <a:rPr lang="zh-CN" altLang="en-US" sz="2667" dirty="0">
                  <a:ea typeface="张海山锐线体简" panose="02000000000000000000" pitchFamily="2" charset="-122"/>
                  <a:cs typeface="+mn-ea"/>
                  <a:sym typeface="+mn-lt"/>
                </a:rPr>
                <a:t>单击添加您的标题</a:t>
              </a:r>
            </a:p>
          </p:txBody>
        </p:sp>
        <p:sp>
          <p:nvSpPr>
            <p:cNvPr id="133"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ea typeface="张海山锐线体简" panose="02000000000000000000" pitchFamily="2" charset="-122"/>
                  <a:cs typeface="+mn-ea"/>
                  <a:sym typeface="+mn-lt"/>
                </a:rPr>
                <a:t>3</a:t>
              </a:r>
              <a:endParaRPr lang="zh-CN" altLang="en-US" sz="3200" dirty="0">
                <a:solidFill>
                  <a:schemeClr val="lt1"/>
                </a:solidFill>
                <a:ea typeface="张海山锐线体简" panose="02000000000000000000" pitchFamily="2" charset="-122"/>
                <a:cs typeface="+mn-ea"/>
                <a:sym typeface="+mn-lt"/>
              </a:endParaRPr>
            </a:p>
          </p:txBody>
        </p:sp>
      </p:grpSp>
      <p:grpSp>
        <p:nvGrpSpPr>
          <p:cNvPr id="134" name="组合 15"/>
          <p:cNvGrpSpPr>
            <a:grpSpLocks/>
          </p:cNvGrpSpPr>
          <p:nvPr/>
        </p:nvGrpSpPr>
        <p:grpSpPr bwMode="auto">
          <a:xfrm>
            <a:off x="6457627" y="5013176"/>
            <a:ext cx="3632467" cy="640776"/>
            <a:chOff x="4247965" y="2226784"/>
            <a:chExt cx="3142081" cy="554578"/>
          </a:xfrm>
        </p:grpSpPr>
        <p:sp>
          <p:nvSpPr>
            <p:cNvPr id="135" name="TextBox 134"/>
            <p:cNvSpPr txBox="1"/>
            <p:nvPr/>
          </p:nvSpPr>
          <p:spPr>
            <a:xfrm>
              <a:off x="4856457" y="2273215"/>
              <a:ext cx="2533589"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defRPr/>
              </a:pPr>
              <a:r>
                <a:rPr lang="zh-CN" altLang="en-US" sz="2667" dirty="0">
                  <a:ea typeface="张海山锐线体简" panose="02000000000000000000" pitchFamily="2" charset="-122"/>
                  <a:cs typeface="+mn-ea"/>
                  <a:sym typeface="+mn-lt"/>
                </a:rPr>
                <a:t>单击添加您的标题</a:t>
              </a:r>
            </a:p>
          </p:txBody>
        </p:sp>
        <p:sp>
          <p:nvSpPr>
            <p:cNvPr id="136"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ea typeface="张海山锐线体简" panose="02000000000000000000" pitchFamily="2" charset="-122"/>
                  <a:cs typeface="+mn-ea"/>
                  <a:sym typeface="+mn-lt"/>
                </a:rPr>
                <a:t>4</a:t>
              </a:r>
              <a:endParaRPr lang="zh-CN" altLang="en-US" sz="3200" dirty="0">
                <a:solidFill>
                  <a:schemeClr val="lt1"/>
                </a:solidFill>
                <a:ea typeface="张海山锐线体简" panose="02000000000000000000" pitchFamily="2" charset="-122"/>
                <a:cs typeface="+mn-ea"/>
                <a:sym typeface="+mn-lt"/>
              </a:endParaRPr>
            </a:p>
          </p:txBody>
        </p:sp>
      </p:grpSp>
      <p:sp>
        <p:nvSpPr>
          <p:cNvPr id="3" name="文本框 2"/>
          <p:cNvSpPr txBox="1"/>
          <p:nvPr/>
        </p:nvSpPr>
        <p:spPr>
          <a:xfrm>
            <a:off x="3097629" y="3210215"/>
            <a:ext cx="1714500" cy="1138773"/>
          </a:xfrm>
          <a:prstGeom prst="rect">
            <a:avLst/>
          </a:prstGeom>
          <a:noFill/>
        </p:spPr>
        <p:txBody>
          <a:bodyPr wrap="square" rtlCol="0">
            <a:spAutoFit/>
          </a:bodyPr>
          <a:lstStyle/>
          <a:p>
            <a:r>
              <a:rPr lang="zh-CN" altLang="en-US" sz="4800" dirty="0">
                <a:solidFill>
                  <a:srgbClr val="FF0000"/>
                </a:solidFill>
                <a:latin typeface="张海山锐线体简" panose="02000000000000000000" pitchFamily="2" charset="-122"/>
                <a:ea typeface="张海山锐线体简" panose="02000000000000000000" pitchFamily="2" charset="-122"/>
              </a:rPr>
              <a:t>目 录</a:t>
            </a:r>
            <a:endParaRPr lang="en-US" altLang="zh-CN" sz="4800" dirty="0">
              <a:solidFill>
                <a:srgbClr val="FF0000"/>
              </a:solidFill>
              <a:latin typeface="张海山锐线体简" panose="02000000000000000000" pitchFamily="2" charset="-122"/>
              <a:ea typeface="张海山锐线体简" panose="02000000000000000000" pitchFamily="2" charset="-122"/>
            </a:endParaRPr>
          </a:p>
          <a:p>
            <a:r>
              <a:rPr lang="en-US" altLang="zh-CN" sz="2000" dirty="0">
                <a:solidFill>
                  <a:srgbClr val="FF0000"/>
                </a:solidFill>
                <a:latin typeface="张海山锐线体简" panose="02000000000000000000" pitchFamily="2" charset="-122"/>
                <a:ea typeface="张海山锐线体简" panose="02000000000000000000" pitchFamily="2" charset="-122"/>
              </a:rPr>
              <a:t>CONTENTS</a:t>
            </a:r>
            <a:endParaRPr lang="zh-CN" altLang="en-US" sz="2000" dirty="0">
              <a:solidFill>
                <a:srgbClr val="FF0000"/>
              </a:solidFill>
              <a:latin typeface="张海山锐线体简" panose="02000000000000000000" pitchFamily="2" charset="-122"/>
              <a:ea typeface="张海山锐线体简" panose="02000000000000000000" pitchFamily="2" charset="-122"/>
            </a:endParaRPr>
          </a:p>
        </p:txBody>
      </p:sp>
    </p:spTree>
    <p:extLst>
      <p:ext uri="{BB962C8B-B14F-4D97-AF65-F5344CB8AC3E}">
        <p14:creationId xmlns:p14="http://schemas.microsoft.com/office/powerpoint/2010/main" val="102280035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0-#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124"/>
                                        </p:tgtEl>
                                        <p:attrNameLst>
                                          <p:attrName>style.visibility</p:attrName>
                                        </p:attrNameLst>
                                      </p:cBhvr>
                                      <p:to>
                                        <p:strVal val="visible"/>
                                      </p:to>
                                    </p:set>
                                    <p:anim calcmode="lin" valueType="num">
                                      <p:cBhvr additive="base">
                                        <p:cTn id="18" dur="500" fill="hold"/>
                                        <p:tgtEl>
                                          <p:spTgt spid="124"/>
                                        </p:tgtEl>
                                        <p:attrNameLst>
                                          <p:attrName>ppt_x</p:attrName>
                                        </p:attrNameLst>
                                      </p:cBhvr>
                                      <p:tavLst>
                                        <p:tav tm="0">
                                          <p:val>
                                            <p:strVal val="1+#ppt_w/2"/>
                                          </p:val>
                                        </p:tav>
                                        <p:tav tm="100000">
                                          <p:val>
                                            <p:strVal val="#ppt_x"/>
                                          </p:val>
                                        </p:tav>
                                      </p:tavLst>
                                    </p:anim>
                                    <p:anim calcmode="lin" valueType="num">
                                      <p:cBhvr additive="base">
                                        <p:cTn id="19" dur="500" fill="hold"/>
                                        <p:tgtEl>
                                          <p:spTgt spid="12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128"/>
                                        </p:tgtEl>
                                        <p:attrNameLst>
                                          <p:attrName>style.visibility</p:attrName>
                                        </p:attrNameLst>
                                      </p:cBhvr>
                                      <p:to>
                                        <p:strVal val="visible"/>
                                      </p:to>
                                    </p:set>
                                    <p:anim calcmode="lin" valueType="num">
                                      <p:cBhvr additive="base">
                                        <p:cTn id="23" dur="500" fill="hold"/>
                                        <p:tgtEl>
                                          <p:spTgt spid="128"/>
                                        </p:tgtEl>
                                        <p:attrNameLst>
                                          <p:attrName>ppt_x</p:attrName>
                                        </p:attrNameLst>
                                      </p:cBhvr>
                                      <p:tavLst>
                                        <p:tav tm="0">
                                          <p:val>
                                            <p:strVal val="1+#ppt_w/2"/>
                                          </p:val>
                                        </p:tav>
                                        <p:tav tm="100000">
                                          <p:val>
                                            <p:strVal val="#ppt_x"/>
                                          </p:val>
                                        </p:tav>
                                      </p:tavLst>
                                    </p:anim>
                                    <p:anim calcmode="lin" valueType="num">
                                      <p:cBhvr additive="base">
                                        <p:cTn id="24" dur="500" fill="hold"/>
                                        <p:tgtEl>
                                          <p:spTgt spid="128"/>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131"/>
                                        </p:tgtEl>
                                        <p:attrNameLst>
                                          <p:attrName>style.visibility</p:attrName>
                                        </p:attrNameLst>
                                      </p:cBhvr>
                                      <p:to>
                                        <p:strVal val="visible"/>
                                      </p:to>
                                    </p:set>
                                    <p:anim calcmode="lin" valueType="num">
                                      <p:cBhvr additive="base">
                                        <p:cTn id="28" dur="500" fill="hold"/>
                                        <p:tgtEl>
                                          <p:spTgt spid="131"/>
                                        </p:tgtEl>
                                        <p:attrNameLst>
                                          <p:attrName>ppt_x</p:attrName>
                                        </p:attrNameLst>
                                      </p:cBhvr>
                                      <p:tavLst>
                                        <p:tav tm="0">
                                          <p:val>
                                            <p:strVal val="1+#ppt_w/2"/>
                                          </p:val>
                                        </p:tav>
                                        <p:tav tm="100000">
                                          <p:val>
                                            <p:strVal val="#ppt_x"/>
                                          </p:val>
                                        </p:tav>
                                      </p:tavLst>
                                    </p:anim>
                                    <p:anim calcmode="lin" valueType="num">
                                      <p:cBhvr additive="base">
                                        <p:cTn id="29" dur="500" fill="hold"/>
                                        <p:tgtEl>
                                          <p:spTgt spid="131"/>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134"/>
                                        </p:tgtEl>
                                        <p:attrNameLst>
                                          <p:attrName>style.visibility</p:attrName>
                                        </p:attrNameLst>
                                      </p:cBhvr>
                                      <p:to>
                                        <p:strVal val="visible"/>
                                      </p:to>
                                    </p:set>
                                    <p:anim calcmode="lin" valueType="num">
                                      <p:cBhvr additive="base">
                                        <p:cTn id="33" dur="500" fill="hold"/>
                                        <p:tgtEl>
                                          <p:spTgt spid="134"/>
                                        </p:tgtEl>
                                        <p:attrNameLst>
                                          <p:attrName>ppt_x</p:attrName>
                                        </p:attrNameLst>
                                      </p:cBhvr>
                                      <p:tavLst>
                                        <p:tav tm="0">
                                          <p:val>
                                            <p:strVal val="1+#ppt_w/2"/>
                                          </p:val>
                                        </p:tav>
                                        <p:tav tm="100000">
                                          <p:val>
                                            <p:strVal val="#ppt_x"/>
                                          </p:val>
                                        </p:tav>
                                      </p:tavLst>
                                    </p:anim>
                                    <p:anim calcmode="lin" valueType="num">
                                      <p:cBhvr additive="base">
                                        <p:cTn id="34" dur="500" fill="hold"/>
                                        <p:tgtEl>
                                          <p:spTgt spid="1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49879" y="4111200"/>
            <a:ext cx="3890809" cy="646331"/>
          </a:xfrm>
          <a:prstGeom prst="rect">
            <a:avLst/>
          </a:prstGeom>
          <a:noFill/>
        </p:spPr>
        <p:txBody>
          <a:bodyPr wrap="none" rtlCol="0">
            <a:spAutoFit/>
          </a:bodyPr>
          <a:lstStyle/>
          <a:p>
            <a:pPr algn="ctr">
              <a:defRPr/>
            </a:pPr>
            <a:r>
              <a:rPr lang="zh-CN" altLang="en-US" sz="3600" b="1" dirty="0">
                <a:solidFill>
                  <a:srgbClr val="C00000"/>
                </a:solidFill>
                <a:latin typeface="张海山锐线体简" panose="02000000000000000000" pitchFamily="2" charset="-122"/>
                <a:ea typeface="张海山锐线体简" panose="02000000000000000000" pitchFamily="2" charset="-122"/>
                <a:cs typeface="+mn-ea"/>
                <a:sym typeface="+mn-lt"/>
              </a:rPr>
              <a:t>单击添加您的标题</a:t>
            </a:r>
          </a:p>
        </p:txBody>
      </p:sp>
      <p:sp>
        <p:nvSpPr>
          <p:cNvPr id="13" name="文本框 12"/>
          <p:cNvSpPr txBox="1"/>
          <p:nvPr/>
        </p:nvSpPr>
        <p:spPr>
          <a:xfrm>
            <a:off x="5287847" y="3215063"/>
            <a:ext cx="1856598" cy="646331"/>
          </a:xfrm>
          <a:prstGeom prst="rect">
            <a:avLst/>
          </a:prstGeom>
          <a:noFill/>
          <a:effectLst>
            <a:reflection stA="62000" endPos="54000" dir="5400000" sy="-100000" algn="bl" rotWithShape="0"/>
          </a:effectLst>
        </p:spPr>
        <p:txBody>
          <a:bodyPr wrap="none" rtlCol="0">
            <a:spAutoFit/>
          </a:bodyPr>
          <a:lstStyle/>
          <a:p>
            <a:pPr algn="ctr"/>
            <a:r>
              <a:rPr lang="en-US" altLang="zh-CN" sz="3600" b="1" i="1" dirty="0">
                <a:solidFill>
                  <a:schemeClr val="accent1"/>
                </a:solidFill>
                <a:effectLst>
                  <a:outerShdw blurRad="38100" dist="38100" dir="2700000" algn="tl">
                    <a:srgbClr val="000000">
                      <a:alpha val="43137"/>
                    </a:srgbClr>
                  </a:outerShdw>
                </a:effectLst>
                <a:latin typeface="张海山锐线体简" panose="02000000000000000000" pitchFamily="2" charset="-122"/>
                <a:ea typeface="张海山锐线体简" panose="02000000000000000000" pitchFamily="2" charset="-122"/>
              </a:rPr>
              <a:t>PART 04</a:t>
            </a:r>
            <a:endParaRPr lang="zh-CN" altLang="en-US" sz="3600" b="1" i="1" dirty="0">
              <a:solidFill>
                <a:schemeClr val="accent1"/>
              </a:solidFill>
              <a:effectLst>
                <a:outerShdw blurRad="38100" dist="38100" dir="2700000" algn="tl">
                  <a:srgbClr val="000000">
                    <a:alpha val="43137"/>
                  </a:srgbClr>
                </a:outerShdw>
              </a:effectLst>
              <a:latin typeface="张海山锐线体简" panose="02000000000000000000" pitchFamily="2" charset="-122"/>
              <a:ea typeface="张海山锐线体简" panose="02000000000000000000" pitchFamily="2" charset="-122"/>
            </a:endParaRP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667" t="41874" r="6111" b="9237"/>
          <a:stretch/>
        </p:blipFill>
        <p:spPr>
          <a:xfrm>
            <a:off x="3544887" y="969484"/>
            <a:ext cx="4495800" cy="2383316"/>
          </a:xfrm>
          <a:prstGeom prst="rect">
            <a:avLst/>
          </a:prstGeom>
        </p:spPr>
      </p:pic>
    </p:spTree>
    <p:extLst>
      <p:ext uri="{BB962C8B-B14F-4D97-AF65-F5344CB8AC3E}">
        <p14:creationId xmlns:p14="http://schemas.microsoft.com/office/powerpoint/2010/main" val="26653274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2" presetClass="entr" presetSubtype="2"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nvPr>
        </p:nvGraphicFramePr>
        <p:xfrm>
          <a:off x="1950876" y="1994782"/>
          <a:ext cx="8293427" cy="2598715"/>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p:nvPr/>
        </p:nvGrpSpPr>
        <p:grpSpPr>
          <a:xfrm>
            <a:off x="2196272" y="4965169"/>
            <a:ext cx="2384242" cy="773724"/>
            <a:chOff x="1129837" y="1667258"/>
            <a:chExt cx="2745603" cy="890992"/>
          </a:xfrm>
        </p:grpSpPr>
        <p:sp>
          <p:nvSpPr>
            <p:cNvPr id="7" name="TextBox 6"/>
            <p:cNvSpPr txBox="1"/>
            <p:nvPr/>
          </p:nvSpPr>
          <p:spPr>
            <a:xfrm>
              <a:off x="1129837" y="1672015"/>
              <a:ext cx="803361" cy="832084"/>
            </a:xfrm>
            <a:prstGeom prst="rect">
              <a:avLst/>
            </a:prstGeom>
            <a:noFill/>
          </p:spPr>
          <p:txBody>
            <a:bodyPr wrap="none" rtlCol="0">
              <a:spAutoFit/>
            </a:bodyPr>
            <a:lstStyle/>
            <a:p>
              <a:pPr algn="ctr">
                <a:lnSpc>
                  <a:spcPct val="120000"/>
                </a:lnSpc>
              </a:pPr>
              <a:r>
                <a:rPr lang="en-AU" sz="3413"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01</a:t>
              </a:r>
              <a:endParaRPr lang="en-US" sz="3413"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ext Placeholder 32"/>
            <p:cNvSpPr txBox="1">
              <a:spLocks/>
            </p:cNvSpPr>
            <p:nvPr/>
          </p:nvSpPr>
          <p:spPr>
            <a:xfrm>
              <a:off x="1898842" y="1991320"/>
              <a:ext cx="1976598" cy="56693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333" dirty="0">
                  <a:solidFill>
                    <a:schemeClr val="tx2"/>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US" sz="1067"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Text Placeholder 33"/>
            <p:cNvSpPr txBox="1">
              <a:spLocks/>
            </p:cNvSpPr>
            <p:nvPr/>
          </p:nvSpPr>
          <p:spPr>
            <a:xfrm>
              <a:off x="1898844" y="1667258"/>
              <a:ext cx="1846849" cy="34024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Group 9"/>
          <p:cNvGrpSpPr/>
          <p:nvPr/>
        </p:nvGrpSpPr>
        <p:grpSpPr>
          <a:xfrm>
            <a:off x="4870639" y="4965172"/>
            <a:ext cx="2412780" cy="773724"/>
            <a:chOff x="1129838" y="1667260"/>
            <a:chExt cx="2778466" cy="890992"/>
          </a:xfrm>
        </p:grpSpPr>
        <p:sp>
          <p:nvSpPr>
            <p:cNvPr id="11" name="TextBox 10"/>
            <p:cNvSpPr txBox="1"/>
            <p:nvPr/>
          </p:nvSpPr>
          <p:spPr>
            <a:xfrm>
              <a:off x="1129838" y="1672015"/>
              <a:ext cx="803361" cy="832084"/>
            </a:xfrm>
            <a:prstGeom prst="rect">
              <a:avLst/>
            </a:prstGeom>
            <a:noFill/>
          </p:spPr>
          <p:txBody>
            <a:bodyPr wrap="none" rtlCol="0">
              <a:spAutoFit/>
            </a:bodyPr>
            <a:lstStyle/>
            <a:p>
              <a:pPr algn="ctr">
                <a:lnSpc>
                  <a:spcPct val="120000"/>
                </a:lnSpc>
              </a:pPr>
              <a:r>
                <a:rPr lang="en-AU" sz="3413"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02</a:t>
              </a:r>
              <a:endParaRPr lang="en-US" sz="3413"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Text Placeholder 32"/>
            <p:cNvSpPr txBox="1">
              <a:spLocks/>
            </p:cNvSpPr>
            <p:nvPr/>
          </p:nvSpPr>
          <p:spPr>
            <a:xfrm>
              <a:off x="1898842" y="1991322"/>
              <a:ext cx="2009462" cy="56693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333" dirty="0">
                  <a:solidFill>
                    <a:schemeClr val="tx2"/>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US" sz="1067"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 Placeholder 33"/>
            <p:cNvSpPr txBox="1">
              <a:spLocks/>
            </p:cNvSpPr>
            <p:nvPr/>
          </p:nvSpPr>
          <p:spPr>
            <a:xfrm>
              <a:off x="1898843" y="1667260"/>
              <a:ext cx="1809912" cy="34024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4" name="Group 13"/>
          <p:cNvGrpSpPr/>
          <p:nvPr/>
        </p:nvGrpSpPr>
        <p:grpSpPr>
          <a:xfrm>
            <a:off x="7573544" y="4965171"/>
            <a:ext cx="2378000" cy="773724"/>
            <a:chOff x="1129838" y="1667260"/>
            <a:chExt cx="2738413" cy="890993"/>
          </a:xfrm>
        </p:grpSpPr>
        <p:sp>
          <p:nvSpPr>
            <p:cNvPr id="15" name="TextBox 14"/>
            <p:cNvSpPr txBox="1"/>
            <p:nvPr/>
          </p:nvSpPr>
          <p:spPr>
            <a:xfrm>
              <a:off x="1129838" y="1672015"/>
              <a:ext cx="803360" cy="832085"/>
            </a:xfrm>
            <a:prstGeom prst="rect">
              <a:avLst/>
            </a:prstGeom>
            <a:noFill/>
          </p:spPr>
          <p:txBody>
            <a:bodyPr wrap="none" rtlCol="0">
              <a:spAutoFit/>
            </a:bodyPr>
            <a:lstStyle/>
            <a:p>
              <a:pPr algn="ctr">
                <a:lnSpc>
                  <a:spcPct val="120000"/>
                </a:lnSpc>
              </a:pPr>
              <a:r>
                <a:rPr lang="en-US" sz="3413"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03</a:t>
              </a:r>
            </a:p>
          </p:txBody>
        </p:sp>
        <p:sp>
          <p:nvSpPr>
            <p:cNvPr id="16" name="Text Placeholder 32"/>
            <p:cNvSpPr txBox="1">
              <a:spLocks/>
            </p:cNvSpPr>
            <p:nvPr/>
          </p:nvSpPr>
          <p:spPr>
            <a:xfrm>
              <a:off x="1898843" y="1991322"/>
              <a:ext cx="1969408" cy="56693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333" dirty="0">
                  <a:solidFill>
                    <a:schemeClr val="tx2"/>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US" sz="1067"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Text Placeholder 33"/>
            <p:cNvSpPr txBox="1">
              <a:spLocks/>
            </p:cNvSpPr>
            <p:nvPr/>
          </p:nvSpPr>
          <p:spPr>
            <a:xfrm>
              <a:off x="1898843" y="1667260"/>
              <a:ext cx="1732701" cy="34024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8" name="文本框 17"/>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17545098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9"/>
          <p:cNvSpPr>
            <a:spLocks noChangeArrowheads="1"/>
          </p:cNvSpPr>
          <p:nvPr/>
        </p:nvSpPr>
        <p:spPr bwMode="auto">
          <a:xfrm>
            <a:off x="2412" y="4032019"/>
            <a:ext cx="1220305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headEnd/>
                <a:tailEnd/>
              </a14:hiddenLine>
            </a:ext>
          </a:extLst>
        </p:spPr>
        <p:txBody>
          <a:bodyPr lIns="91424" tIns="45712" rIns="91424" bIns="45712" anchor="ctr"/>
          <a:lstStyle/>
          <a:p>
            <a:pPr algn="ctr"/>
            <a:endParaRPr lang="zh-CN" altLang="zh-CN" sz="3199">
              <a:ea typeface="微软雅黑" panose="020B0503020204020204" pitchFamily="34" charset="-122"/>
              <a:cs typeface="+mn-ea"/>
              <a:sym typeface="+mn-lt"/>
            </a:endParaRPr>
          </a:p>
        </p:txBody>
      </p:sp>
      <p:sp>
        <p:nvSpPr>
          <p:cNvPr id="10" name="Rectangle 11"/>
          <p:cNvSpPr>
            <a:spLocks noChangeArrowheads="1"/>
          </p:cNvSpPr>
          <p:nvPr/>
        </p:nvSpPr>
        <p:spPr bwMode="auto">
          <a:xfrm>
            <a:off x="-8701" y="4032022"/>
            <a:ext cx="12223688" cy="682625"/>
          </a:xfrm>
          <a:prstGeom prst="rect">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lIns="91424" tIns="45712" rIns="91424" bIns="45712" anchor="ctr"/>
          <a:lstStyle/>
          <a:p>
            <a:pPr algn="ctr"/>
            <a:endParaRPr lang="zh-CN" altLang="zh-CN" sz="3199">
              <a:ea typeface="微软雅黑" panose="020B0503020204020204" pitchFamily="34" charset="-122"/>
              <a:cs typeface="+mn-ea"/>
              <a:sym typeface="+mn-lt"/>
            </a:endParaRPr>
          </a:p>
        </p:txBody>
      </p:sp>
      <p:sp>
        <p:nvSpPr>
          <p:cNvPr id="21" name="矩形 38"/>
          <p:cNvSpPr>
            <a:spLocks noChangeArrowheads="1"/>
          </p:cNvSpPr>
          <p:nvPr/>
        </p:nvSpPr>
        <p:spPr bwMode="auto">
          <a:xfrm>
            <a:off x="1835600" y="4141557"/>
            <a:ext cx="1617700"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8" rIns="91415" bIns="45708">
            <a:spAutoFit/>
          </a:bodyPr>
          <a:lstStyle/>
          <a:p>
            <a:pPr algn="ctr"/>
            <a:r>
              <a:rPr lang="zh-CN" altLang="en-US" sz="1867" dirty="0">
                <a:solidFill>
                  <a:schemeClr val="tx2"/>
                </a:solidFill>
                <a:latin typeface="微软雅黑" panose="020B0503020204020204" pitchFamily="34" charset="-122"/>
                <a:ea typeface="微软雅黑" panose="020B0503020204020204" pitchFamily="34" charset="-122"/>
                <a:cs typeface="+mn-ea"/>
                <a:sym typeface="+mn-lt"/>
              </a:rPr>
              <a:t>添加文字内容</a:t>
            </a:r>
            <a:endParaRPr lang="en-US" sz="1867"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2" name="矩形 47"/>
          <p:cNvSpPr>
            <a:spLocks noChangeArrowheads="1"/>
          </p:cNvSpPr>
          <p:nvPr/>
        </p:nvSpPr>
        <p:spPr bwMode="auto">
          <a:xfrm>
            <a:off x="1480174" y="4779734"/>
            <a:ext cx="2328548" cy="54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5" tIns="45708" rIns="91415" bIns="45708">
            <a:spAutoFit/>
          </a:bodyPr>
          <a:lstStyle/>
          <a:p>
            <a:pPr algn="ctr"/>
            <a:r>
              <a:rPr lang="zh-CN" altLang="en-US" sz="1467"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en-GB" altLang="zh-CN" sz="1467"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矩形 51"/>
          <p:cNvSpPr>
            <a:spLocks noChangeArrowheads="1"/>
          </p:cNvSpPr>
          <p:nvPr/>
        </p:nvSpPr>
        <p:spPr bwMode="auto">
          <a:xfrm>
            <a:off x="5289533" y="4141557"/>
            <a:ext cx="1617700"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8" rIns="91415" bIns="45708">
            <a:spAutoFit/>
          </a:bodyPr>
          <a:lstStyle/>
          <a:p>
            <a:pPr algn="ctr"/>
            <a:r>
              <a:rPr lang="zh-CN" altLang="en-US" sz="1867" dirty="0">
                <a:solidFill>
                  <a:schemeClr val="tx2"/>
                </a:solidFill>
                <a:latin typeface="微软雅黑" panose="020B0503020204020204" pitchFamily="34" charset="-122"/>
                <a:ea typeface="微软雅黑" panose="020B0503020204020204" pitchFamily="34" charset="-122"/>
                <a:cs typeface="+mn-ea"/>
                <a:sym typeface="+mn-lt"/>
              </a:rPr>
              <a:t>添加文字内容</a:t>
            </a:r>
            <a:endParaRPr lang="en-US" sz="1867"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4" name="矩形 47"/>
          <p:cNvSpPr>
            <a:spLocks noChangeArrowheads="1"/>
          </p:cNvSpPr>
          <p:nvPr/>
        </p:nvSpPr>
        <p:spPr bwMode="auto">
          <a:xfrm>
            <a:off x="4932522" y="4779734"/>
            <a:ext cx="2328549" cy="54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5" tIns="45708" rIns="91415" bIns="45708">
            <a:spAutoFit/>
          </a:bodyPr>
          <a:lstStyle/>
          <a:p>
            <a:pPr algn="ctr"/>
            <a:r>
              <a:rPr lang="zh-CN" altLang="en-US" sz="1467"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en-GB" altLang="zh-CN" sz="1467"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矩形 53"/>
          <p:cNvSpPr>
            <a:spLocks noChangeArrowheads="1"/>
          </p:cNvSpPr>
          <p:nvPr/>
        </p:nvSpPr>
        <p:spPr bwMode="auto">
          <a:xfrm>
            <a:off x="8741880" y="4141557"/>
            <a:ext cx="1617700"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5" tIns="45708" rIns="91415" bIns="45708">
            <a:spAutoFit/>
          </a:bodyPr>
          <a:lstStyle/>
          <a:p>
            <a:pPr algn="ctr"/>
            <a:r>
              <a:rPr lang="zh-CN" altLang="en-US" sz="1867" dirty="0">
                <a:solidFill>
                  <a:schemeClr val="tx2"/>
                </a:solidFill>
                <a:latin typeface="微软雅黑" panose="020B0503020204020204" pitchFamily="34" charset="-122"/>
                <a:ea typeface="微软雅黑" panose="020B0503020204020204" pitchFamily="34" charset="-122"/>
                <a:cs typeface="+mn-ea"/>
                <a:sym typeface="+mn-lt"/>
              </a:rPr>
              <a:t>添加文字内容</a:t>
            </a:r>
            <a:endParaRPr lang="en-US" sz="1867"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26" name="矩形 47"/>
          <p:cNvSpPr>
            <a:spLocks noChangeArrowheads="1"/>
          </p:cNvSpPr>
          <p:nvPr/>
        </p:nvSpPr>
        <p:spPr bwMode="auto">
          <a:xfrm>
            <a:off x="8386456" y="4779734"/>
            <a:ext cx="2328549" cy="54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5" tIns="45708" rIns="91415" bIns="45708">
            <a:spAutoFit/>
          </a:bodyPr>
          <a:lstStyle/>
          <a:p>
            <a:pPr algn="ctr"/>
            <a:r>
              <a:rPr lang="zh-CN" altLang="en-US" sz="1467"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en-GB" altLang="zh-CN" sz="1467"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3" name="组合 12"/>
          <p:cNvGrpSpPr/>
          <p:nvPr/>
        </p:nvGrpSpPr>
        <p:grpSpPr>
          <a:xfrm>
            <a:off x="4329352" y="1796819"/>
            <a:ext cx="3536472" cy="2133600"/>
            <a:chOff x="3246208" y="1610222"/>
            <a:chExt cx="2653173" cy="1600694"/>
          </a:xfrm>
        </p:grpSpPr>
        <p:pic>
          <p:nvPicPr>
            <p:cNvPr id="1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246208" y="1610222"/>
              <a:ext cx="2653173" cy="160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4449" y="1802200"/>
              <a:ext cx="1856690" cy="1147854"/>
            </a:xfrm>
            <a:prstGeom prst="rect">
              <a:avLst/>
            </a:prstGeom>
          </p:spPr>
        </p:pic>
      </p:grpSp>
      <p:grpSp>
        <p:nvGrpSpPr>
          <p:cNvPr id="2" name="组合 1"/>
          <p:cNvGrpSpPr/>
          <p:nvPr/>
        </p:nvGrpSpPr>
        <p:grpSpPr>
          <a:xfrm>
            <a:off x="875419" y="1796819"/>
            <a:ext cx="3536472" cy="2133600"/>
            <a:chOff x="654958" y="1610222"/>
            <a:chExt cx="2653173" cy="1600694"/>
          </a:xfrm>
        </p:grpSpPr>
        <p:pic>
          <p:nvPicPr>
            <p:cNvPr id="15"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958" y="1610222"/>
              <a:ext cx="2653173" cy="160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1907" y="1802200"/>
              <a:ext cx="1839108" cy="1160057"/>
            </a:xfrm>
            <a:prstGeom prst="rect">
              <a:avLst/>
            </a:prstGeom>
          </p:spPr>
        </p:pic>
      </p:grpSp>
      <p:grpSp>
        <p:nvGrpSpPr>
          <p:cNvPr id="11" name="组合 10"/>
          <p:cNvGrpSpPr/>
          <p:nvPr/>
        </p:nvGrpSpPr>
        <p:grpSpPr>
          <a:xfrm>
            <a:off x="7783287" y="1796819"/>
            <a:ext cx="3534887" cy="2133600"/>
            <a:chOff x="5837458" y="1610222"/>
            <a:chExt cx="2651983" cy="1600694"/>
          </a:xfrm>
        </p:grpSpPr>
        <p:pic>
          <p:nvPicPr>
            <p:cNvPr id="18" name="Picture 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837458" y="1610222"/>
              <a:ext cx="2651983" cy="160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35699" y="1802200"/>
              <a:ext cx="1842295" cy="1147854"/>
            </a:xfrm>
            <a:prstGeom prst="rect">
              <a:avLst/>
            </a:prstGeom>
          </p:spPr>
        </p:pic>
      </p:grpSp>
      <p:sp>
        <p:nvSpPr>
          <p:cNvPr id="19" name="文本框 18"/>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250210703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7"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694"/>
          <p:cNvSpPr/>
          <p:nvPr/>
        </p:nvSpPr>
        <p:spPr>
          <a:xfrm>
            <a:off x="4723072" y="3685730"/>
            <a:ext cx="2597668" cy="1"/>
          </a:xfrm>
          <a:prstGeom prst="line">
            <a:avLst/>
          </a:prstGeom>
          <a:ln w="12700">
            <a:solidFill>
              <a:srgbClr val="A6AAA9"/>
            </a:solidFill>
            <a:miter lim="400000"/>
          </a:ln>
        </p:spPr>
        <p:txBody>
          <a:bodyPr lIns="22057" tIns="22057" rIns="22057" bIns="22057" anchor="ctr"/>
          <a:lstStyle/>
          <a:p>
            <a:endParaRPr sz="1707">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Shape 1695"/>
          <p:cNvSpPr/>
          <p:nvPr/>
        </p:nvSpPr>
        <p:spPr>
          <a:xfrm>
            <a:off x="5907090" y="2406287"/>
            <a:ext cx="2597668" cy="25588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w="12700">
            <a:miter lim="400000"/>
          </a:ln>
        </p:spPr>
        <p:txBody>
          <a:bodyPr lIns="0" tIns="0" rIns="0" bIns="0"/>
          <a:lstStyle/>
          <a:p>
            <a:pPr>
              <a:lnSpc>
                <a:spcPct val="120000"/>
              </a:lnSpc>
            </a:pPr>
            <a:endParaRPr sz="1707">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Shape 1697"/>
          <p:cNvSpPr/>
          <p:nvPr/>
        </p:nvSpPr>
        <p:spPr>
          <a:xfrm>
            <a:off x="2701317" y="3685730"/>
            <a:ext cx="1975796" cy="1"/>
          </a:xfrm>
          <a:prstGeom prst="line">
            <a:avLst/>
          </a:prstGeom>
          <a:ln w="12700">
            <a:solidFill>
              <a:srgbClr val="A6AAA9"/>
            </a:solidFill>
            <a:miter lim="400000"/>
          </a:ln>
        </p:spPr>
        <p:txBody>
          <a:bodyPr lIns="22057" tIns="22057" rIns="22057" bIns="22057" anchor="ctr"/>
          <a:lstStyle/>
          <a:p>
            <a:endParaRPr sz="152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Shape 1701"/>
          <p:cNvSpPr/>
          <p:nvPr/>
        </p:nvSpPr>
        <p:spPr>
          <a:xfrm>
            <a:off x="1873119" y="2892979"/>
            <a:ext cx="1609527" cy="15854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a:lnSpc>
                <a:spcPct val="120000"/>
              </a:lnSpc>
            </a:pPr>
            <a:endParaRPr sz="152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Shape 1704"/>
          <p:cNvSpPr/>
          <p:nvPr/>
        </p:nvSpPr>
        <p:spPr>
          <a:xfrm>
            <a:off x="3868646" y="2892979"/>
            <a:ext cx="1609527" cy="15854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a:miter lim="400000"/>
          </a:ln>
        </p:spPr>
        <p:txBody>
          <a:bodyPr lIns="0" tIns="0" rIns="0" bIns="0"/>
          <a:lstStyle/>
          <a:p>
            <a:pPr>
              <a:lnSpc>
                <a:spcPct val="120000"/>
              </a:lnSpc>
            </a:pPr>
            <a:endParaRPr sz="1707">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Group 32"/>
          <p:cNvGrpSpPr/>
          <p:nvPr/>
        </p:nvGrpSpPr>
        <p:grpSpPr>
          <a:xfrm>
            <a:off x="1927862" y="2945227"/>
            <a:ext cx="483401" cy="483401"/>
            <a:chOff x="1785343" y="2477041"/>
            <a:chExt cx="556668" cy="556668"/>
          </a:xfrm>
        </p:grpSpPr>
        <p:sp>
          <p:nvSpPr>
            <p:cNvPr id="16" name="Shape 1705"/>
            <p:cNvSpPr/>
            <p:nvPr/>
          </p:nvSpPr>
          <p:spPr>
            <a:xfrm>
              <a:off x="1785343" y="2477041"/>
              <a:ext cx="556668" cy="556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6543" tIns="16543" rIns="16543" bIns="16543" anchor="ctr"/>
            <a:lstStyle/>
            <a:p>
              <a:pPr>
                <a:lnSpc>
                  <a:spcPct val="120000"/>
                </a:lnSpc>
              </a:pPr>
              <a:endParaRPr sz="152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Shape 1707"/>
            <p:cNvSpPr/>
            <p:nvPr/>
          </p:nvSpPr>
          <p:spPr>
            <a:xfrm>
              <a:off x="1932937" y="2624635"/>
              <a:ext cx="261480" cy="26148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a:lnSpc>
                  <a:spcPct val="120000"/>
                </a:lnSpc>
              </a:pPr>
              <a:endParaRPr sz="152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1710"/>
          <p:cNvGrpSpPr/>
          <p:nvPr/>
        </p:nvGrpSpPr>
        <p:grpSpPr>
          <a:xfrm>
            <a:off x="3725021" y="3984337"/>
            <a:ext cx="483401" cy="483401"/>
            <a:chOff x="0" y="0"/>
            <a:chExt cx="1113335" cy="1113335"/>
          </a:xfrm>
        </p:grpSpPr>
        <p:sp>
          <p:nvSpPr>
            <p:cNvPr id="20" name="Shape 1708"/>
            <p:cNvSpPr/>
            <p:nvPr/>
          </p:nvSpPr>
          <p:spPr>
            <a:xfrm>
              <a:off x="0" y="0"/>
              <a:ext cx="1113336" cy="11133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6543" tIns="16543" rIns="16543" bIns="16543" numCol="1" anchor="ctr">
              <a:noAutofit/>
            </a:bodyPr>
            <a:lstStyle/>
            <a:p>
              <a:pPr>
                <a:lnSpc>
                  <a:spcPct val="120000"/>
                </a:lnSpc>
              </a:pPr>
              <a:endParaRPr sz="1707">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Shape 1709"/>
            <p:cNvSpPr/>
            <p:nvPr/>
          </p:nvSpPr>
          <p:spPr>
            <a:xfrm>
              <a:off x="293512" y="300601"/>
              <a:ext cx="526312" cy="522960"/>
            </a:xfrm>
            <a:custGeom>
              <a:avLst/>
              <a:gdLst/>
              <a:ahLst/>
              <a:cxnLst>
                <a:cxn ang="0">
                  <a:pos x="wd2" y="hd2"/>
                </a:cxn>
                <a:cxn ang="5400000">
                  <a:pos x="wd2" y="hd2"/>
                </a:cxn>
                <a:cxn ang="10800000">
                  <a:pos x="wd2" y="hd2"/>
                </a:cxn>
                <a:cxn ang="16200000">
                  <a:pos x="wd2" y="hd2"/>
                </a:cxn>
              </a:cxnLst>
              <a:rect l="0" t="0" r="r" b="b"/>
              <a:pathLst>
                <a:path w="21600" h="21600" extrusionOk="0">
                  <a:moveTo>
                    <a:pt x="16241" y="491"/>
                  </a:moveTo>
                  <a:cubicBezTo>
                    <a:pt x="16241" y="164"/>
                    <a:pt x="16078" y="0"/>
                    <a:pt x="15753" y="0"/>
                  </a:cubicBezTo>
                  <a:cubicBezTo>
                    <a:pt x="5847" y="0"/>
                    <a:pt x="5847" y="0"/>
                    <a:pt x="5847" y="0"/>
                  </a:cubicBezTo>
                  <a:cubicBezTo>
                    <a:pt x="5522" y="0"/>
                    <a:pt x="5359" y="164"/>
                    <a:pt x="5359" y="491"/>
                  </a:cubicBezTo>
                  <a:cubicBezTo>
                    <a:pt x="5359" y="5400"/>
                    <a:pt x="5359" y="5400"/>
                    <a:pt x="5359" y="5400"/>
                  </a:cubicBezTo>
                  <a:cubicBezTo>
                    <a:pt x="16241" y="5400"/>
                    <a:pt x="16241" y="5400"/>
                    <a:pt x="16241" y="5400"/>
                  </a:cubicBezTo>
                  <a:lnTo>
                    <a:pt x="16241" y="491"/>
                  </a:lnTo>
                  <a:close/>
                  <a:moveTo>
                    <a:pt x="16403" y="16691"/>
                  </a:moveTo>
                  <a:cubicBezTo>
                    <a:pt x="16241" y="16527"/>
                    <a:pt x="16078" y="16364"/>
                    <a:pt x="15916" y="16364"/>
                  </a:cubicBezTo>
                  <a:cubicBezTo>
                    <a:pt x="5684" y="16364"/>
                    <a:pt x="5684" y="16364"/>
                    <a:pt x="5684" y="16364"/>
                  </a:cubicBezTo>
                  <a:cubicBezTo>
                    <a:pt x="5522" y="16364"/>
                    <a:pt x="5359" y="16527"/>
                    <a:pt x="5197" y="16691"/>
                  </a:cubicBezTo>
                  <a:cubicBezTo>
                    <a:pt x="3573" y="21109"/>
                    <a:pt x="3573" y="21109"/>
                    <a:pt x="3573" y="21109"/>
                  </a:cubicBezTo>
                  <a:cubicBezTo>
                    <a:pt x="3573" y="21273"/>
                    <a:pt x="3573" y="21273"/>
                    <a:pt x="3735" y="21436"/>
                  </a:cubicBezTo>
                  <a:cubicBezTo>
                    <a:pt x="3735" y="21600"/>
                    <a:pt x="3898" y="21600"/>
                    <a:pt x="4060" y="21600"/>
                  </a:cubicBezTo>
                  <a:cubicBezTo>
                    <a:pt x="17540" y="21600"/>
                    <a:pt x="17540" y="21600"/>
                    <a:pt x="17540" y="21600"/>
                  </a:cubicBezTo>
                  <a:cubicBezTo>
                    <a:pt x="17702" y="21600"/>
                    <a:pt x="17865" y="21600"/>
                    <a:pt x="17865" y="21436"/>
                  </a:cubicBezTo>
                  <a:cubicBezTo>
                    <a:pt x="18027" y="21273"/>
                    <a:pt x="18027" y="21273"/>
                    <a:pt x="18027" y="21109"/>
                  </a:cubicBezTo>
                  <a:lnTo>
                    <a:pt x="16403" y="16691"/>
                  </a:lnTo>
                  <a:close/>
                  <a:moveTo>
                    <a:pt x="4872" y="9164"/>
                  </a:moveTo>
                  <a:cubicBezTo>
                    <a:pt x="4872" y="10964"/>
                    <a:pt x="4872" y="10964"/>
                    <a:pt x="4872" y="10964"/>
                  </a:cubicBezTo>
                  <a:cubicBezTo>
                    <a:pt x="16565" y="10964"/>
                    <a:pt x="16565" y="10964"/>
                    <a:pt x="16565" y="10964"/>
                  </a:cubicBezTo>
                  <a:cubicBezTo>
                    <a:pt x="16565" y="9164"/>
                    <a:pt x="16565" y="9164"/>
                    <a:pt x="16565" y="9164"/>
                  </a:cubicBezTo>
                  <a:cubicBezTo>
                    <a:pt x="16565" y="9164"/>
                    <a:pt x="15266" y="6545"/>
                    <a:pt x="15266" y="6545"/>
                  </a:cubicBezTo>
                  <a:cubicBezTo>
                    <a:pt x="6334" y="6545"/>
                    <a:pt x="6334" y="6545"/>
                    <a:pt x="6334" y="6545"/>
                  </a:cubicBezTo>
                  <a:cubicBezTo>
                    <a:pt x="6334" y="6545"/>
                    <a:pt x="4872" y="9164"/>
                    <a:pt x="4872" y="9164"/>
                  </a:cubicBezTo>
                  <a:close/>
                  <a:moveTo>
                    <a:pt x="10719" y="8345"/>
                  </a:moveTo>
                  <a:cubicBezTo>
                    <a:pt x="11693" y="8345"/>
                    <a:pt x="12505" y="8673"/>
                    <a:pt x="12505" y="9164"/>
                  </a:cubicBezTo>
                  <a:cubicBezTo>
                    <a:pt x="12505" y="9655"/>
                    <a:pt x="11693" y="10145"/>
                    <a:pt x="10719" y="10145"/>
                  </a:cubicBezTo>
                  <a:cubicBezTo>
                    <a:pt x="9907" y="10145"/>
                    <a:pt x="9095" y="9655"/>
                    <a:pt x="9095" y="9164"/>
                  </a:cubicBezTo>
                  <a:cubicBezTo>
                    <a:pt x="9095" y="8673"/>
                    <a:pt x="9907" y="8345"/>
                    <a:pt x="10719" y="8345"/>
                  </a:cubicBezTo>
                  <a:close/>
                  <a:moveTo>
                    <a:pt x="19326" y="6545"/>
                  </a:moveTo>
                  <a:cubicBezTo>
                    <a:pt x="16403" y="6545"/>
                    <a:pt x="16403" y="6545"/>
                    <a:pt x="16403" y="6545"/>
                  </a:cubicBezTo>
                  <a:cubicBezTo>
                    <a:pt x="17540" y="8836"/>
                    <a:pt x="17540" y="8836"/>
                    <a:pt x="17540" y="8836"/>
                  </a:cubicBezTo>
                  <a:cubicBezTo>
                    <a:pt x="17540" y="8836"/>
                    <a:pt x="17540" y="8836"/>
                    <a:pt x="17540" y="8836"/>
                  </a:cubicBezTo>
                  <a:cubicBezTo>
                    <a:pt x="17702" y="8836"/>
                    <a:pt x="17702" y="8836"/>
                    <a:pt x="17702" y="9000"/>
                  </a:cubicBezTo>
                  <a:cubicBezTo>
                    <a:pt x="17702" y="9000"/>
                    <a:pt x="17702" y="11455"/>
                    <a:pt x="17702" y="11455"/>
                  </a:cubicBezTo>
                  <a:cubicBezTo>
                    <a:pt x="17702" y="11782"/>
                    <a:pt x="17540" y="11945"/>
                    <a:pt x="17215" y="11945"/>
                  </a:cubicBezTo>
                  <a:cubicBezTo>
                    <a:pt x="4385" y="11945"/>
                    <a:pt x="4385" y="11945"/>
                    <a:pt x="4385" y="11945"/>
                  </a:cubicBezTo>
                  <a:cubicBezTo>
                    <a:pt x="4060" y="11945"/>
                    <a:pt x="3898" y="11782"/>
                    <a:pt x="3898" y="11455"/>
                  </a:cubicBezTo>
                  <a:cubicBezTo>
                    <a:pt x="3898" y="11455"/>
                    <a:pt x="3898" y="9164"/>
                    <a:pt x="3898" y="9000"/>
                  </a:cubicBezTo>
                  <a:cubicBezTo>
                    <a:pt x="3898" y="8836"/>
                    <a:pt x="3898" y="8836"/>
                    <a:pt x="4060" y="8836"/>
                  </a:cubicBezTo>
                  <a:cubicBezTo>
                    <a:pt x="5197" y="6545"/>
                    <a:pt x="5197" y="6545"/>
                    <a:pt x="5197" y="6545"/>
                  </a:cubicBezTo>
                  <a:cubicBezTo>
                    <a:pt x="2274" y="6545"/>
                    <a:pt x="2274" y="6545"/>
                    <a:pt x="2274" y="6545"/>
                  </a:cubicBezTo>
                  <a:cubicBezTo>
                    <a:pt x="974" y="6545"/>
                    <a:pt x="0" y="7691"/>
                    <a:pt x="0" y="8836"/>
                  </a:cubicBezTo>
                  <a:cubicBezTo>
                    <a:pt x="0" y="16527"/>
                    <a:pt x="0" y="16527"/>
                    <a:pt x="0" y="16527"/>
                  </a:cubicBezTo>
                  <a:cubicBezTo>
                    <a:pt x="0" y="17836"/>
                    <a:pt x="974" y="18818"/>
                    <a:pt x="2274" y="18818"/>
                  </a:cubicBezTo>
                  <a:cubicBezTo>
                    <a:pt x="3086" y="18818"/>
                    <a:pt x="3086" y="18818"/>
                    <a:pt x="3086" y="18818"/>
                  </a:cubicBezTo>
                  <a:cubicBezTo>
                    <a:pt x="4060" y="16200"/>
                    <a:pt x="4060" y="16200"/>
                    <a:pt x="4060" y="16200"/>
                  </a:cubicBezTo>
                  <a:cubicBezTo>
                    <a:pt x="4223" y="15545"/>
                    <a:pt x="5035" y="15055"/>
                    <a:pt x="5684" y="15055"/>
                  </a:cubicBezTo>
                  <a:cubicBezTo>
                    <a:pt x="15916" y="15055"/>
                    <a:pt x="15916" y="15055"/>
                    <a:pt x="15916" y="15055"/>
                  </a:cubicBezTo>
                  <a:cubicBezTo>
                    <a:pt x="16565" y="15055"/>
                    <a:pt x="17377" y="15545"/>
                    <a:pt x="17540" y="16200"/>
                  </a:cubicBezTo>
                  <a:cubicBezTo>
                    <a:pt x="18514" y="18818"/>
                    <a:pt x="18514" y="18818"/>
                    <a:pt x="18514" y="18818"/>
                  </a:cubicBezTo>
                  <a:cubicBezTo>
                    <a:pt x="19326" y="18818"/>
                    <a:pt x="19326" y="18818"/>
                    <a:pt x="19326" y="18818"/>
                  </a:cubicBezTo>
                  <a:cubicBezTo>
                    <a:pt x="20626" y="18818"/>
                    <a:pt x="21600" y="17836"/>
                    <a:pt x="21600" y="16527"/>
                  </a:cubicBezTo>
                  <a:cubicBezTo>
                    <a:pt x="21600" y="8836"/>
                    <a:pt x="21600" y="8836"/>
                    <a:pt x="21600" y="8836"/>
                  </a:cubicBezTo>
                  <a:cubicBezTo>
                    <a:pt x="21600" y="7691"/>
                    <a:pt x="20626" y="6545"/>
                    <a:pt x="19326" y="6545"/>
                  </a:cubicBezTo>
                  <a:close/>
                </a:path>
              </a:pathLst>
            </a:custGeom>
            <a:solidFill>
              <a:srgbClr val="FFFFFF"/>
            </a:solidFill>
            <a:ln w="12700" cap="flat">
              <a:noFill/>
              <a:miter lim="400000"/>
            </a:ln>
            <a:effectLst/>
          </p:spPr>
          <p:txBody>
            <a:bodyPr wrap="square" lIns="0" tIns="0" rIns="0" bIns="0" numCol="1" anchor="t">
              <a:noAutofit/>
            </a:bodyPr>
            <a:lstStyle/>
            <a:p>
              <a:pPr>
                <a:lnSpc>
                  <a:spcPct val="120000"/>
                </a:lnSpc>
              </a:pPr>
              <a:endParaRPr sz="1707">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Group 37"/>
          <p:cNvGrpSpPr/>
          <p:nvPr/>
        </p:nvGrpSpPr>
        <p:grpSpPr>
          <a:xfrm>
            <a:off x="7811750" y="2533785"/>
            <a:ext cx="709949" cy="709949"/>
            <a:chOff x="8561007" y="2003240"/>
            <a:chExt cx="817551" cy="817551"/>
          </a:xfrm>
        </p:grpSpPr>
        <p:sp>
          <p:nvSpPr>
            <p:cNvPr id="23" name="Shape 1712"/>
            <p:cNvSpPr/>
            <p:nvPr/>
          </p:nvSpPr>
          <p:spPr>
            <a:xfrm rot="19135618">
              <a:off x="8561007" y="2003240"/>
              <a:ext cx="817551" cy="8175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noFill/>
              <a:miter lim="400000"/>
            </a:ln>
          </p:spPr>
          <p:txBody>
            <a:bodyPr lIns="16543" tIns="16543" rIns="16543" bIns="16543" anchor="ctr"/>
            <a:lstStyle/>
            <a:p>
              <a:pPr>
                <a:lnSpc>
                  <a:spcPct val="120000"/>
                </a:lnSpc>
              </a:pPr>
              <a:endParaRPr sz="1707">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Shape 1714"/>
            <p:cNvSpPr/>
            <p:nvPr/>
          </p:nvSpPr>
          <p:spPr>
            <a:xfrm>
              <a:off x="8862826" y="2205670"/>
              <a:ext cx="226614" cy="412691"/>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chemeClr val="bg1"/>
            </a:solidFill>
            <a:ln w="12700">
              <a:miter lim="400000"/>
            </a:ln>
          </p:spPr>
          <p:txBody>
            <a:bodyPr lIns="0" tIns="0" rIns="0" bIns="0"/>
            <a:lstStyle/>
            <a:p>
              <a:pPr>
                <a:lnSpc>
                  <a:spcPct val="120000"/>
                </a:lnSpc>
              </a:pPr>
              <a:endParaRPr sz="1707">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Shape 1715"/>
          <p:cNvSpPr/>
          <p:nvPr/>
        </p:nvSpPr>
        <p:spPr>
          <a:xfrm>
            <a:off x="8694036" y="2695984"/>
            <a:ext cx="1732320" cy="49231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spAutoFit/>
          </a:bodyPr>
          <a:lstStyle>
            <a:lvl1pPr algn="l">
              <a:lnSpc>
                <a:spcPct val="120000"/>
              </a:lnSpc>
              <a:defRPr sz="3500">
                <a:solidFill>
                  <a:srgbClr val="53585F"/>
                </a:solidFill>
              </a:defRPr>
            </a:lvl1pPr>
          </a:lstStyle>
          <a:p>
            <a:pPr algn="ctr"/>
            <a:r>
              <a:rPr lang="zh-CN" altLang="en-US" sz="1333"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en-GB" altLang="zh-CN" sz="1333"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Shape 1716"/>
          <p:cNvSpPr/>
          <p:nvPr/>
        </p:nvSpPr>
        <p:spPr>
          <a:xfrm>
            <a:off x="8995942" y="3488819"/>
            <a:ext cx="1705492" cy="49231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spAutoFit/>
          </a:bodyPr>
          <a:lstStyle>
            <a:lvl1pPr algn="l">
              <a:lnSpc>
                <a:spcPct val="120000"/>
              </a:lnSpc>
              <a:defRPr sz="3500">
                <a:solidFill>
                  <a:srgbClr val="53585F"/>
                </a:solidFill>
              </a:defRPr>
            </a:lvl1pPr>
          </a:lstStyle>
          <a:p>
            <a:pPr algn="ctr"/>
            <a:r>
              <a:rPr lang="zh-CN" altLang="en-US" sz="1333"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en-GB" altLang="zh-CN" sz="1333"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Shape 1717"/>
          <p:cNvSpPr/>
          <p:nvPr/>
        </p:nvSpPr>
        <p:spPr>
          <a:xfrm>
            <a:off x="8721710" y="4289923"/>
            <a:ext cx="1732320" cy="49231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spAutoFit/>
          </a:bodyPr>
          <a:lstStyle>
            <a:lvl1pPr algn="l">
              <a:lnSpc>
                <a:spcPct val="120000"/>
              </a:lnSpc>
              <a:defRPr sz="3500">
                <a:solidFill>
                  <a:srgbClr val="53585F"/>
                </a:solidFill>
              </a:defRPr>
            </a:lvl1pPr>
          </a:lstStyle>
          <a:p>
            <a:pPr algn="ctr"/>
            <a:r>
              <a:rPr lang="zh-CN" altLang="en-US" sz="1333"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en-GB" altLang="zh-CN" sz="1333"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37" name="Group 36"/>
          <p:cNvGrpSpPr/>
          <p:nvPr/>
        </p:nvGrpSpPr>
        <p:grpSpPr>
          <a:xfrm>
            <a:off x="8089811" y="3330753"/>
            <a:ext cx="709949" cy="709949"/>
            <a:chOff x="8881213" y="2921000"/>
            <a:chExt cx="817551" cy="817551"/>
          </a:xfrm>
        </p:grpSpPr>
        <p:sp>
          <p:nvSpPr>
            <p:cNvPr id="22" name="Shape 1711"/>
            <p:cNvSpPr/>
            <p:nvPr/>
          </p:nvSpPr>
          <p:spPr>
            <a:xfrm>
              <a:off x="8881213" y="2921000"/>
              <a:ext cx="817551" cy="8175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noFill/>
              <a:miter lim="400000"/>
            </a:ln>
          </p:spPr>
          <p:txBody>
            <a:bodyPr lIns="16543" tIns="16543" rIns="16543" bIns="16543" anchor="ctr"/>
            <a:lstStyle/>
            <a:p>
              <a:pPr>
                <a:lnSpc>
                  <a:spcPct val="120000"/>
                </a:lnSpc>
              </a:pPr>
              <a:endParaRPr sz="1707">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Shape 1718"/>
            <p:cNvSpPr/>
            <p:nvPr/>
          </p:nvSpPr>
          <p:spPr>
            <a:xfrm>
              <a:off x="9124190" y="3171029"/>
              <a:ext cx="331596" cy="298435"/>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9720" y="0"/>
                  </a:lnTo>
                  <a:cubicBezTo>
                    <a:pt x="8533" y="0"/>
                    <a:pt x="7560" y="1080"/>
                    <a:pt x="7560" y="2400"/>
                  </a:cubicBezTo>
                  <a:lnTo>
                    <a:pt x="7560" y="12000"/>
                  </a:lnTo>
                  <a:lnTo>
                    <a:pt x="15121" y="12000"/>
                  </a:lnTo>
                  <a:lnTo>
                    <a:pt x="18360" y="15600"/>
                  </a:lnTo>
                  <a:lnTo>
                    <a:pt x="18360" y="12000"/>
                  </a:lnTo>
                  <a:lnTo>
                    <a:pt x="19440" y="12000"/>
                  </a:lnTo>
                  <a:cubicBezTo>
                    <a:pt x="20629" y="12000"/>
                    <a:pt x="21600" y="10920"/>
                    <a:pt x="21600" y="9600"/>
                  </a:cubicBezTo>
                  <a:lnTo>
                    <a:pt x="21600" y="2400"/>
                  </a:lnTo>
                  <a:cubicBezTo>
                    <a:pt x="21600" y="1080"/>
                    <a:pt x="20629" y="0"/>
                    <a:pt x="19440" y="0"/>
                  </a:cubicBezTo>
                  <a:close/>
                  <a:moveTo>
                    <a:pt x="6265" y="13440"/>
                  </a:moveTo>
                  <a:lnTo>
                    <a:pt x="6265" y="6000"/>
                  </a:lnTo>
                  <a:lnTo>
                    <a:pt x="2160" y="6000"/>
                  </a:lnTo>
                  <a:cubicBezTo>
                    <a:pt x="973" y="6000"/>
                    <a:pt x="0" y="7080"/>
                    <a:pt x="0" y="8400"/>
                  </a:cubicBezTo>
                  <a:lnTo>
                    <a:pt x="0" y="15600"/>
                  </a:lnTo>
                  <a:cubicBezTo>
                    <a:pt x="0" y="16920"/>
                    <a:pt x="973" y="18000"/>
                    <a:pt x="2160" y="18000"/>
                  </a:cubicBezTo>
                  <a:lnTo>
                    <a:pt x="3241" y="18000"/>
                  </a:lnTo>
                  <a:lnTo>
                    <a:pt x="3241" y="21600"/>
                  </a:lnTo>
                  <a:lnTo>
                    <a:pt x="6480" y="18000"/>
                  </a:lnTo>
                  <a:lnTo>
                    <a:pt x="11880" y="18000"/>
                  </a:lnTo>
                  <a:cubicBezTo>
                    <a:pt x="13069" y="18000"/>
                    <a:pt x="14040" y="16920"/>
                    <a:pt x="14040" y="15600"/>
                  </a:cubicBezTo>
                  <a:lnTo>
                    <a:pt x="14040" y="13415"/>
                  </a:lnTo>
                  <a:cubicBezTo>
                    <a:pt x="13971" y="13432"/>
                    <a:pt x="13898" y="13440"/>
                    <a:pt x="13824" y="13440"/>
                  </a:cubicBezTo>
                  <a:cubicBezTo>
                    <a:pt x="13824" y="13440"/>
                    <a:pt x="6265" y="13440"/>
                    <a:pt x="6265" y="13440"/>
                  </a:cubicBezTo>
                  <a:close/>
                </a:path>
              </a:pathLst>
            </a:custGeom>
            <a:solidFill>
              <a:schemeClr val="bg1"/>
            </a:solidFill>
            <a:ln w="12700">
              <a:miter lim="400000"/>
            </a:ln>
          </p:spPr>
          <p:txBody>
            <a:bodyPr lIns="0" tIns="0" rIns="0" bIns="0" anchor="ctr"/>
            <a:lstStyle/>
            <a:p>
              <a:pPr>
                <a:lnSpc>
                  <a:spcPct val="120000"/>
                </a:lnSpc>
              </a:pPr>
              <a:endParaRPr sz="1707">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Group 35"/>
          <p:cNvGrpSpPr/>
          <p:nvPr/>
        </p:nvGrpSpPr>
        <p:grpSpPr>
          <a:xfrm>
            <a:off x="7817264" y="4111179"/>
            <a:ext cx="709949" cy="709949"/>
            <a:chOff x="8567357" y="3819709"/>
            <a:chExt cx="817551" cy="817551"/>
          </a:xfrm>
        </p:grpSpPr>
        <p:sp>
          <p:nvSpPr>
            <p:cNvPr id="24" name="Shape 1713"/>
            <p:cNvSpPr/>
            <p:nvPr/>
          </p:nvSpPr>
          <p:spPr>
            <a:xfrm rot="18610256" flipH="1">
              <a:off x="8567357" y="3819709"/>
              <a:ext cx="817551" cy="8175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noFill/>
              <a:miter lim="400000"/>
            </a:ln>
          </p:spPr>
          <p:txBody>
            <a:bodyPr lIns="16543" tIns="16543" rIns="16543" bIns="16543" anchor="ctr"/>
            <a:lstStyle/>
            <a:p>
              <a:pPr>
                <a:lnSpc>
                  <a:spcPct val="120000"/>
                </a:lnSpc>
              </a:pPr>
              <a:endParaRPr sz="1707">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Shape 1719"/>
            <p:cNvSpPr/>
            <p:nvPr/>
          </p:nvSpPr>
          <p:spPr>
            <a:xfrm>
              <a:off x="8839580" y="4053860"/>
              <a:ext cx="273105" cy="349251"/>
            </a:xfrm>
            <a:custGeom>
              <a:avLst/>
              <a:gdLst/>
              <a:ahLst/>
              <a:cxnLst>
                <a:cxn ang="0">
                  <a:pos x="wd2" y="hd2"/>
                </a:cxn>
                <a:cxn ang="5400000">
                  <a:pos x="wd2" y="hd2"/>
                </a:cxn>
                <a:cxn ang="10800000">
                  <a:pos x="wd2" y="hd2"/>
                </a:cxn>
                <a:cxn ang="16200000">
                  <a:pos x="wd2" y="hd2"/>
                </a:cxn>
              </a:cxnLst>
              <a:rect l="0" t="0" r="r" b="b"/>
              <a:pathLst>
                <a:path w="21600" h="21218" extrusionOk="0">
                  <a:moveTo>
                    <a:pt x="6595" y="39"/>
                  </a:moveTo>
                  <a:cubicBezTo>
                    <a:pt x="4807" y="400"/>
                    <a:pt x="1724" y="3046"/>
                    <a:pt x="2203" y="4243"/>
                  </a:cubicBezTo>
                  <a:cubicBezTo>
                    <a:pt x="2751" y="5505"/>
                    <a:pt x="6720" y="6978"/>
                    <a:pt x="6720" y="6978"/>
                  </a:cubicBezTo>
                  <a:cubicBezTo>
                    <a:pt x="10143" y="6768"/>
                    <a:pt x="10142" y="6765"/>
                    <a:pt x="10142" y="6765"/>
                  </a:cubicBezTo>
                  <a:cubicBezTo>
                    <a:pt x="10142" y="6765"/>
                    <a:pt x="8780" y="460"/>
                    <a:pt x="7274" y="39"/>
                  </a:cubicBezTo>
                  <a:cubicBezTo>
                    <a:pt x="7086" y="-14"/>
                    <a:pt x="6850" y="-13"/>
                    <a:pt x="6595" y="39"/>
                  </a:cubicBezTo>
                  <a:close/>
                  <a:moveTo>
                    <a:pt x="14631" y="39"/>
                  </a:moveTo>
                  <a:cubicBezTo>
                    <a:pt x="13128" y="460"/>
                    <a:pt x="11763" y="6765"/>
                    <a:pt x="11763" y="6765"/>
                  </a:cubicBezTo>
                  <a:cubicBezTo>
                    <a:pt x="15178" y="6975"/>
                    <a:pt x="15185" y="6978"/>
                    <a:pt x="15185" y="6978"/>
                  </a:cubicBezTo>
                  <a:cubicBezTo>
                    <a:pt x="15185" y="6978"/>
                    <a:pt x="19144" y="5505"/>
                    <a:pt x="19827" y="4243"/>
                  </a:cubicBezTo>
                  <a:cubicBezTo>
                    <a:pt x="20373" y="2875"/>
                    <a:pt x="16133" y="-382"/>
                    <a:pt x="14631" y="39"/>
                  </a:cubicBezTo>
                  <a:close/>
                  <a:moveTo>
                    <a:pt x="7135" y="2668"/>
                  </a:moveTo>
                  <a:cubicBezTo>
                    <a:pt x="7957" y="2878"/>
                    <a:pt x="8646" y="5924"/>
                    <a:pt x="8646" y="5924"/>
                  </a:cubicBezTo>
                  <a:cubicBezTo>
                    <a:pt x="6865" y="6029"/>
                    <a:pt x="6858" y="6031"/>
                    <a:pt x="6858" y="6031"/>
                  </a:cubicBezTo>
                  <a:cubicBezTo>
                    <a:pt x="6858" y="6031"/>
                    <a:pt x="4943" y="5300"/>
                    <a:pt x="4669" y="4668"/>
                  </a:cubicBezTo>
                  <a:cubicBezTo>
                    <a:pt x="4395" y="4037"/>
                    <a:pt x="6451" y="2352"/>
                    <a:pt x="7135" y="2668"/>
                  </a:cubicBezTo>
                  <a:close/>
                  <a:moveTo>
                    <a:pt x="14769" y="2668"/>
                  </a:moveTo>
                  <a:cubicBezTo>
                    <a:pt x="15452" y="2352"/>
                    <a:pt x="17509" y="4037"/>
                    <a:pt x="17236" y="4668"/>
                  </a:cubicBezTo>
                  <a:cubicBezTo>
                    <a:pt x="16962" y="5300"/>
                    <a:pt x="15046" y="6031"/>
                    <a:pt x="15047" y="6031"/>
                  </a:cubicBezTo>
                  <a:cubicBezTo>
                    <a:pt x="13407" y="5926"/>
                    <a:pt x="13412" y="5924"/>
                    <a:pt x="13412" y="5924"/>
                  </a:cubicBezTo>
                  <a:cubicBezTo>
                    <a:pt x="13412" y="5924"/>
                    <a:pt x="13950" y="2878"/>
                    <a:pt x="14769" y="2668"/>
                  </a:cubicBezTo>
                  <a:close/>
                  <a:moveTo>
                    <a:pt x="8355" y="7595"/>
                  </a:moveTo>
                  <a:lnTo>
                    <a:pt x="8355" y="21112"/>
                  </a:lnTo>
                  <a:cubicBezTo>
                    <a:pt x="9036" y="21216"/>
                    <a:pt x="9992" y="21218"/>
                    <a:pt x="10945" y="21218"/>
                  </a:cubicBezTo>
                  <a:cubicBezTo>
                    <a:pt x="11899" y="21218"/>
                    <a:pt x="12857" y="21216"/>
                    <a:pt x="13675" y="21112"/>
                  </a:cubicBezTo>
                  <a:cubicBezTo>
                    <a:pt x="13675" y="7594"/>
                    <a:pt x="13675" y="7595"/>
                    <a:pt x="13675" y="7595"/>
                  </a:cubicBezTo>
                  <a:cubicBezTo>
                    <a:pt x="12857" y="7595"/>
                    <a:pt x="11899" y="7595"/>
                    <a:pt x="10945" y="7595"/>
                  </a:cubicBezTo>
                  <a:cubicBezTo>
                    <a:pt x="9992" y="7595"/>
                    <a:pt x="9036" y="7595"/>
                    <a:pt x="8355" y="7595"/>
                  </a:cubicBezTo>
                  <a:close/>
                  <a:moveTo>
                    <a:pt x="6969" y="7691"/>
                  </a:moveTo>
                  <a:cubicBezTo>
                    <a:pt x="3825" y="7796"/>
                    <a:pt x="2189" y="8106"/>
                    <a:pt x="2189" y="8106"/>
                  </a:cubicBezTo>
                  <a:cubicBezTo>
                    <a:pt x="1095" y="8106"/>
                    <a:pt x="0" y="8842"/>
                    <a:pt x="0" y="9788"/>
                  </a:cubicBezTo>
                  <a:cubicBezTo>
                    <a:pt x="0" y="18924"/>
                    <a:pt x="0" y="18930"/>
                    <a:pt x="0" y="18930"/>
                  </a:cubicBezTo>
                  <a:cubicBezTo>
                    <a:pt x="0" y="19875"/>
                    <a:pt x="1095" y="20601"/>
                    <a:pt x="2189" y="20601"/>
                  </a:cubicBezTo>
                  <a:cubicBezTo>
                    <a:pt x="2189" y="20601"/>
                    <a:pt x="3825" y="20923"/>
                    <a:pt x="6969" y="21133"/>
                  </a:cubicBezTo>
                  <a:cubicBezTo>
                    <a:pt x="6969" y="7690"/>
                    <a:pt x="6969" y="7691"/>
                    <a:pt x="6969" y="7691"/>
                  </a:cubicBezTo>
                  <a:close/>
                  <a:moveTo>
                    <a:pt x="14631" y="7691"/>
                  </a:moveTo>
                  <a:cubicBezTo>
                    <a:pt x="14631" y="21134"/>
                    <a:pt x="14631" y="21133"/>
                    <a:pt x="14631" y="21133"/>
                  </a:cubicBezTo>
                  <a:cubicBezTo>
                    <a:pt x="17775" y="20923"/>
                    <a:pt x="19411" y="20601"/>
                    <a:pt x="19411" y="20601"/>
                  </a:cubicBezTo>
                  <a:cubicBezTo>
                    <a:pt x="20641" y="20601"/>
                    <a:pt x="21600" y="19875"/>
                    <a:pt x="21600" y="18930"/>
                  </a:cubicBezTo>
                  <a:cubicBezTo>
                    <a:pt x="21600" y="9793"/>
                    <a:pt x="21600" y="9788"/>
                    <a:pt x="21600" y="9788"/>
                  </a:cubicBezTo>
                  <a:cubicBezTo>
                    <a:pt x="21600" y="8842"/>
                    <a:pt x="20641" y="8106"/>
                    <a:pt x="19411" y="8106"/>
                  </a:cubicBezTo>
                  <a:cubicBezTo>
                    <a:pt x="19411" y="8106"/>
                    <a:pt x="17775" y="7796"/>
                    <a:pt x="14631" y="7691"/>
                  </a:cubicBezTo>
                  <a:close/>
                </a:path>
              </a:pathLst>
            </a:custGeom>
            <a:solidFill>
              <a:schemeClr val="bg1"/>
            </a:solidFill>
            <a:ln w="12700">
              <a:miter lim="400000"/>
            </a:ln>
          </p:spPr>
          <p:txBody>
            <a:bodyPr lIns="0" tIns="0" rIns="0" bIns="0"/>
            <a:lstStyle/>
            <a:p>
              <a:pPr>
                <a:lnSpc>
                  <a:spcPct val="120000"/>
                </a:lnSpc>
              </a:pPr>
              <a:endParaRPr sz="1707">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Text Placeholder 3"/>
          <p:cNvSpPr txBox="1">
            <a:spLocks/>
          </p:cNvSpPr>
          <p:nvPr/>
        </p:nvSpPr>
        <p:spPr>
          <a:xfrm>
            <a:off x="6505426" y="3488783"/>
            <a:ext cx="1089375" cy="393890"/>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133" dirty="0">
                <a:solidFill>
                  <a:srgbClr val="FCFCFC"/>
                </a:solidFill>
                <a:latin typeface="Arial" panose="020B0604020202020204" pitchFamily="34" charset="0"/>
                <a:ea typeface="微软雅黑" panose="020B0503020204020204" pitchFamily="34" charset="-122"/>
                <a:sym typeface="Arial" panose="020B0604020202020204" pitchFamily="34" charset="0"/>
              </a:rPr>
              <a:t>添加标题</a:t>
            </a:r>
            <a:endParaRPr lang="id-ID" altLang="zh-CN" sz="2133" dirty="0">
              <a:solidFill>
                <a:srgbClr val="FCFCFC"/>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 Placeholder 3"/>
          <p:cNvSpPr txBox="1">
            <a:spLocks/>
          </p:cNvSpPr>
          <p:nvPr/>
        </p:nvSpPr>
        <p:spPr>
          <a:xfrm>
            <a:off x="2241874" y="3537995"/>
            <a:ext cx="872017" cy="295466"/>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600" dirty="0">
                <a:solidFill>
                  <a:srgbClr val="FCFCFC"/>
                </a:solidFill>
                <a:latin typeface="Arial" panose="020B0604020202020204" pitchFamily="34" charset="0"/>
                <a:ea typeface="微软雅黑" panose="020B0503020204020204" pitchFamily="34" charset="-122"/>
                <a:sym typeface="Arial" panose="020B0604020202020204" pitchFamily="34" charset="0"/>
              </a:rPr>
              <a:t>添加标题</a:t>
            </a:r>
            <a:endParaRPr lang="id-ID" sz="1600" dirty="0">
              <a:solidFill>
                <a:srgbClr val="FCFCFC"/>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3"/>
          <p:cNvSpPr txBox="1">
            <a:spLocks/>
          </p:cNvSpPr>
          <p:nvPr/>
        </p:nvSpPr>
        <p:spPr>
          <a:xfrm>
            <a:off x="4195674" y="3537995"/>
            <a:ext cx="955469" cy="295466"/>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600" dirty="0">
                <a:solidFill>
                  <a:srgbClr val="FCFCFC"/>
                </a:solidFill>
                <a:latin typeface="Arial" panose="020B0604020202020204" pitchFamily="34" charset="0"/>
                <a:ea typeface="微软雅黑" panose="020B0503020204020204" pitchFamily="34" charset="-122"/>
                <a:sym typeface="Arial" panose="020B0604020202020204" pitchFamily="34" charset="0"/>
              </a:rPr>
              <a:t>添加标题</a:t>
            </a:r>
            <a:endParaRPr lang="id-ID" altLang="zh-CN" sz="1600" dirty="0">
              <a:solidFill>
                <a:srgbClr val="FCFCFC"/>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34"/>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1111043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childTnLst>
                          </p:cTn>
                        </p:par>
                        <p:par>
                          <p:cTn id="50" fill="hold">
                            <p:stCondLst>
                              <p:cond delay="5000"/>
                            </p:stCondLst>
                            <p:childTnLst>
                              <p:par>
                                <p:cTn id="51" presetID="18" presetClass="entr" presetSubtype="6"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strips(downRight)">
                                      <p:cBhvr>
                                        <p:cTn id="53" dur="500"/>
                                        <p:tgtEl>
                                          <p:spTgt spid="26"/>
                                        </p:tgtEl>
                                      </p:cBhvr>
                                    </p:animEffect>
                                  </p:childTnLst>
                                </p:cTn>
                              </p:par>
                            </p:childTnLst>
                          </p:cTn>
                        </p:par>
                        <p:par>
                          <p:cTn id="54" fill="hold">
                            <p:stCondLst>
                              <p:cond delay="5500"/>
                            </p:stCondLst>
                            <p:childTnLst>
                              <p:par>
                                <p:cTn id="55" presetID="10" presetClass="entr" presetSubtype="0"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cTn>
                              </p:par>
                            </p:childTnLst>
                          </p:cTn>
                        </p:par>
                        <p:par>
                          <p:cTn id="58" fill="hold">
                            <p:stCondLst>
                              <p:cond delay="6000"/>
                            </p:stCondLst>
                            <p:childTnLst>
                              <p:par>
                                <p:cTn id="59" presetID="18" presetClass="entr" presetSubtype="6"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strips(downRight)">
                                      <p:cBhvr>
                                        <p:cTn id="61" dur="500"/>
                                        <p:tgtEl>
                                          <p:spTgt spid="27"/>
                                        </p:tgtEl>
                                      </p:cBhvr>
                                    </p:animEffect>
                                  </p:childTnLst>
                                </p:cTn>
                              </p:par>
                            </p:childTnLst>
                          </p:cTn>
                        </p:par>
                        <p:par>
                          <p:cTn id="62" fill="hold">
                            <p:stCondLst>
                              <p:cond delay="6500"/>
                            </p:stCondLst>
                            <p:childTnLst>
                              <p:par>
                                <p:cTn id="63" presetID="10" presetClass="entr" presetSubtype="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childTnLst>
                          </p:cTn>
                        </p:par>
                        <p:par>
                          <p:cTn id="66" fill="hold">
                            <p:stCondLst>
                              <p:cond delay="7000"/>
                            </p:stCondLst>
                            <p:childTnLst>
                              <p:par>
                                <p:cTn id="67" presetID="18" presetClass="entr" presetSubtype="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strips(downRight)">
                                      <p:cBhvr>
                                        <p:cTn id="69" dur="500"/>
                                        <p:tgtEl>
                                          <p:spTgt spid="28"/>
                                        </p:tgtEl>
                                      </p:cBhvr>
                                    </p:animEffect>
                                  </p:childTnLst>
                                </p:cTn>
                              </p:par>
                            </p:childTnLst>
                          </p:cTn>
                        </p:par>
                        <p:par>
                          <p:cTn id="70" fill="hold">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2" grpId="0" animBg="1"/>
      <p:bldP spid="15" grpId="0" animBg="1"/>
      <p:bldP spid="26" grpId="0" animBg="1"/>
      <p:bldP spid="27" grpId="0" animBg="1"/>
      <p:bldP spid="28" grpId="0" animBg="1"/>
      <p:bldP spid="32" grpId="0"/>
      <p:bldP spid="31"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593"/>
          <p:cNvSpPr>
            <a:spLocks noChangeArrowheads="1"/>
          </p:cNvSpPr>
          <p:nvPr/>
        </p:nvSpPr>
        <p:spPr bwMode="auto">
          <a:xfrm rot="10800000" flipH="1" flipV="1">
            <a:off x="2277094" y="3364537"/>
            <a:ext cx="718704" cy="574963"/>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endParaRPr lang="zh-CN" altLang="en-US" sz="2133"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 name="Oval 2"/>
          <p:cNvSpPr>
            <a:spLocks noChangeAspect="1" noChangeArrowheads="1"/>
          </p:cNvSpPr>
          <p:nvPr/>
        </p:nvSpPr>
        <p:spPr bwMode="auto">
          <a:xfrm>
            <a:off x="492530" y="2904045"/>
            <a:ext cx="1611752" cy="1612313"/>
          </a:xfrm>
          <a:prstGeom prst="ellipse">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endParaRPr lang="fr-FR" altLang="zh-CN" sz="2133"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TextBox 147"/>
          <p:cNvSpPr txBox="1">
            <a:spLocks noChangeArrowheads="1"/>
          </p:cNvSpPr>
          <p:nvPr/>
        </p:nvSpPr>
        <p:spPr bwMode="auto">
          <a:xfrm>
            <a:off x="529873" y="3429001"/>
            <a:ext cx="1537067" cy="446021"/>
          </a:xfrm>
          <a:prstGeom prst="rect">
            <a:avLst/>
          </a:prstGeom>
          <a:no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defPPr>
              <a:defRPr lang="zh-CN"/>
            </a:defPPr>
          </a:lstStyle>
          <a:p>
            <a:pPr algn="ctr"/>
            <a:r>
              <a:rPr lang="zh-CN" altLang="en-US" sz="2133" dirty="0">
                <a:solidFill>
                  <a:schemeClr val="bg1"/>
                </a:solidFill>
                <a:latin typeface="微软雅黑" panose="020B0503020204020204" pitchFamily="34" charset="-122"/>
                <a:ea typeface="微软雅黑" panose="020B0503020204020204" pitchFamily="34" charset="-122"/>
                <a:cs typeface="+mn-ea"/>
                <a:sym typeface="+mn-lt"/>
              </a:rPr>
              <a:t>初步目标</a:t>
            </a:r>
          </a:p>
        </p:txBody>
      </p:sp>
      <p:sp>
        <p:nvSpPr>
          <p:cNvPr id="9" name="圆角矩形 8"/>
          <p:cNvSpPr/>
          <p:nvPr/>
        </p:nvSpPr>
        <p:spPr bwMode="auto">
          <a:xfrm>
            <a:off x="6173031" y="3871618"/>
            <a:ext cx="5254920" cy="1045449"/>
          </a:xfrm>
          <a:prstGeom prst="roundRect">
            <a:avLst>
              <a:gd name="adj" fmla="val 7848"/>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pPr lvl="2"/>
            <a:endParaRPr lang="zh-CN" altLang="en-US" sz="2133"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 name="矩形 87"/>
          <p:cNvSpPr>
            <a:spLocks noChangeArrowheads="1"/>
          </p:cNvSpPr>
          <p:nvPr/>
        </p:nvSpPr>
        <p:spPr bwMode="auto">
          <a:xfrm>
            <a:off x="6326997" y="3967600"/>
            <a:ext cx="5100953" cy="62587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867" dirty="0">
                <a:solidFill>
                  <a:schemeClr val="bg1"/>
                </a:solidFill>
                <a:latin typeface="微软雅黑" panose="020B0503020204020204" pitchFamily="34" charset="-122"/>
                <a:ea typeface="微软雅黑" panose="020B0503020204020204" pitchFamily="34" charset="-122"/>
                <a:cs typeface="+mn-ea"/>
                <a:sym typeface="+mn-lt"/>
              </a:rPr>
              <a:t>添加标题：</a:t>
            </a: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圆角矩形 10"/>
          <p:cNvSpPr/>
          <p:nvPr/>
        </p:nvSpPr>
        <p:spPr bwMode="auto">
          <a:xfrm>
            <a:off x="6173031" y="5215351"/>
            <a:ext cx="5254920" cy="1045449"/>
          </a:xfrm>
          <a:prstGeom prst="roundRect">
            <a:avLst>
              <a:gd name="adj" fmla="val 7848"/>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pPr lvl="2" algn="l"/>
            <a:endParaRPr lang="zh-CN" altLang="en-US" sz="2133"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矩形 87"/>
          <p:cNvSpPr>
            <a:spLocks noChangeArrowheads="1"/>
          </p:cNvSpPr>
          <p:nvPr/>
        </p:nvSpPr>
        <p:spPr bwMode="auto">
          <a:xfrm>
            <a:off x="6326996" y="5389858"/>
            <a:ext cx="5100953" cy="615551"/>
          </a:xfrm>
          <a:prstGeom prst="rect">
            <a:avLst/>
          </a:prstGeom>
          <a:no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pPr eaLnBrk="0" fontAlgn="ctr" hangingPunct="0">
              <a:buClr>
                <a:srgbClr val="FF0000"/>
              </a:buClr>
              <a:buSzPct val="70000"/>
            </a:pPr>
            <a:r>
              <a:rPr lang="zh-CN" altLang="en-US" sz="1867" dirty="0">
                <a:solidFill>
                  <a:schemeClr val="bg1"/>
                </a:solidFill>
                <a:latin typeface="微软雅黑" panose="020B0503020204020204" pitchFamily="34" charset="-122"/>
                <a:ea typeface="微软雅黑" panose="020B0503020204020204" pitchFamily="34" charset="-122"/>
                <a:cs typeface="+mn-ea"/>
                <a:sym typeface="+mn-lt"/>
              </a:rPr>
              <a:t>添加标题：</a:t>
            </a: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圆角矩形 12"/>
          <p:cNvSpPr/>
          <p:nvPr/>
        </p:nvSpPr>
        <p:spPr bwMode="auto">
          <a:xfrm>
            <a:off x="6173030" y="2536630"/>
            <a:ext cx="5254920" cy="1045449"/>
          </a:xfrm>
          <a:prstGeom prst="roundRect">
            <a:avLst>
              <a:gd name="adj" fmla="val 7848"/>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pPr lvl="2"/>
            <a:endParaRPr lang="zh-CN" altLang="en-US" sz="2133"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矩形 87"/>
          <p:cNvSpPr>
            <a:spLocks noChangeArrowheads="1"/>
          </p:cNvSpPr>
          <p:nvPr/>
        </p:nvSpPr>
        <p:spPr bwMode="auto">
          <a:xfrm>
            <a:off x="6326993" y="2671274"/>
            <a:ext cx="5100959" cy="62587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867" dirty="0">
                <a:solidFill>
                  <a:schemeClr val="bg1"/>
                </a:solidFill>
                <a:latin typeface="微软雅黑" panose="020B0503020204020204" pitchFamily="34" charset="-122"/>
                <a:ea typeface="微软雅黑" panose="020B0503020204020204" pitchFamily="34" charset="-122"/>
                <a:cs typeface="+mn-ea"/>
                <a:sym typeface="+mn-lt"/>
              </a:rPr>
              <a:t>添加标题：</a:t>
            </a: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bwMode="auto">
          <a:xfrm>
            <a:off x="6173031" y="1194493"/>
            <a:ext cx="5254920" cy="1045449"/>
          </a:xfrm>
          <a:prstGeom prst="roundRect">
            <a:avLst>
              <a:gd name="adj" fmla="val 7848"/>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pPr lvl="2"/>
            <a:endParaRPr lang="zh-CN" altLang="en-US" sz="2133"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矩形 87"/>
          <p:cNvSpPr>
            <a:spLocks noChangeArrowheads="1"/>
          </p:cNvSpPr>
          <p:nvPr/>
        </p:nvSpPr>
        <p:spPr bwMode="auto">
          <a:xfrm>
            <a:off x="6326998" y="1326104"/>
            <a:ext cx="5100957" cy="62587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867" dirty="0">
                <a:solidFill>
                  <a:schemeClr val="bg1"/>
                </a:solidFill>
                <a:latin typeface="微软雅黑" panose="020B0503020204020204" pitchFamily="34" charset="-122"/>
                <a:ea typeface="微软雅黑" panose="020B0503020204020204" pitchFamily="34" charset="-122"/>
                <a:cs typeface="+mn-ea"/>
                <a:sym typeface="+mn-lt"/>
              </a:rPr>
              <a:t>添加标题：</a:t>
            </a:r>
            <a:r>
              <a:rPr lang="zh-CN" altLang="en-US" sz="1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点击添加相关标题文字，点击添加相关标题文字。</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cxnSp>
        <p:nvCxnSpPr>
          <p:cNvPr id="17" name="直接连接符 16"/>
          <p:cNvCxnSpPr>
            <a:endCxn id="15" idx="1"/>
          </p:cNvCxnSpPr>
          <p:nvPr/>
        </p:nvCxnSpPr>
        <p:spPr bwMode="auto">
          <a:xfrm flipV="1">
            <a:off x="4719612" y="1717217"/>
            <a:ext cx="1453421" cy="1647323"/>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a:stCxn id="21" idx="3"/>
            <a:endCxn id="13" idx="1"/>
          </p:cNvCxnSpPr>
          <p:nvPr/>
        </p:nvCxnSpPr>
        <p:spPr bwMode="auto">
          <a:xfrm flipV="1">
            <a:off x="4895945" y="3059355"/>
            <a:ext cx="1277087" cy="565961"/>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a:endCxn id="9" idx="1"/>
          </p:cNvCxnSpPr>
          <p:nvPr/>
        </p:nvCxnSpPr>
        <p:spPr bwMode="auto">
          <a:xfrm>
            <a:off x="4719612" y="3967599"/>
            <a:ext cx="1453421" cy="426743"/>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a:endCxn id="11" idx="1"/>
          </p:cNvCxnSpPr>
          <p:nvPr/>
        </p:nvCxnSpPr>
        <p:spPr bwMode="auto">
          <a:xfrm>
            <a:off x="4719612" y="4236720"/>
            <a:ext cx="1453421" cy="1501357"/>
          </a:xfrm>
          <a:prstGeom prst="line">
            <a:avLst/>
          </a:prstGeom>
          <a:solidFill>
            <a:schemeClr val="accent1"/>
          </a:solidFill>
          <a:ln w="12700" cap="flat" cmpd="sng" algn="ctr">
            <a:solidFill>
              <a:schemeClr val="tx1">
                <a:lumMod val="75000"/>
                <a:lumOff val="2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Oval 2"/>
          <p:cNvSpPr>
            <a:spLocks noChangeAspect="1" noChangeArrowheads="1"/>
          </p:cNvSpPr>
          <p:nvPr/>
        </p:nvSpPr>
        <p:spPr bwMode="auto">
          <a:xfrm>
            <a:off x="3064677" y="2762143"/>
            <a:ext cx="1938876" cy="1938417"/>
          </a:xfrm>
          <a:prstGeom prst="ellipse">
            <a:avLst/>
          </a:prstGeom>
          <a:solidFill>
            <a:schemeClr val="accent1"/>
          </a:solid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p>
            <a:endParaRPr lang="fr-FR" altLang="zh-CN" sz="2133"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1" name="TextBox 147"/>
          <p:cNvSpPr txBox="1">
            <a:spLocks noChangeArrowheads="1"/>
          </p:cNvSpPr>
          <p:nvPr/>
        </p:nvSpPr>
        <p:spPr bwMode="auto">
          <a:xfrm>
            <a:off x="3172288" y="3429001"/>
            <a:ext cx="1723657" cy="392628"/>
          </a:xfrm>
          <a:prstGeom prst="rect">
            <a:avLst/>
          </a:prstGeom>
          <a:noFill/>
          <a:ln w="9525" cap="flat" cmpd="sng" algn="ctr">
            <a:noFill/>
            <a:prstDash val="solid"/>
            <a:round/>
            <a:headEnd type="none" w="med" len="med"/>
            <a:tailEnd type="none" w="med" len="med"/>
          </a:ln>
          <a:effectLst/>
        </p:spPr>
        <p:txBody>
          <a:bodyPr vert="horz" wrap="square" lIns="121883" tIns="60941" rIns="121883" bIns="60941" numCol="1" rtlCol="0" anchor="t" anchorCtr="0" compatLnSpc="1">
            <a:prstTxWarp prst="textNoShape">
              <a:avLst/>
            </a:prstTxWarp>
          </a:bodyPr>
          <a:lstStyle>
            <a:defPPr>
              <a:defRPr lang="zh-CN"/>
            </a:defPPr>
          </a:lstStyle>
          <a:p>
            <a:pPr algn="ctr"/>
            <a:r>
              <a:rPr lang="zh-CN" altLang="en-US" sz="2133" dirty="0">
                <a:solidFill>
                  <a:schemeClr val="bg1"/>
                </a:solidFill>
                <a:latin typeface="微软雅黑" panose="020B0503020204020204" pitchFamily="34" charset="-122"/>
                <a:ea typeface="微软雅黑" panose="020B0503020204020204" pitchFamily="34" charset="-122"/>
                <a:cs typeface="+mn-ea"/>
                <a:sym typeface="+mn-lt"/>
              </a:rPr>
              <a:t>进一步目标</a:t>
            </a:r>
          </a:p>
        </p:txBody>
      </p:sp>
      <p:sp>
        <p:nvSpPr>
          <p:cNvPr id="23" name="文本框 22"/>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31326466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Effect transition="in" filter="fade">
                                      <p:cBhvr>
                                        <p:cTn id="9" dur="3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300" fill="hold"/>
                                        <p:tgtEl>
                                          <p:spTgt spid="8"/>
                                        </p:tgtEl>
                                        <p:attrNameLst>
                                          <p:attrName>ppt_w</p:attrName>
                                        </p:attrNameLst>
                                      </p:cBhvr>
                                      <p:tavLst>
                                        <p:tav tm="0">
                                          <p:val>
                                            <p:fltVal val="0"/>
                                          </p:val>
                                        </p:tav>
                                        <p:tav tm="100000">
                                          <p:val>
                                            <p:strVal val="#ppt_w"/>
                                          </p:val>
                                        </p:tav>
                                      </p:tavLst>
                                    </p:anim>
                                    <p:anim calcmode="lin" valueType="num">
                                      <p:cBhvr>
                                        <p:cTn id="13" dur="300" fill="hold"/>
                                        <p:tgtEl>
                                          <p:spTgt spid="8"/>
                                        </p:tgtEl>
                                        <p:attrNameLst>
                                          <p:attrName>ppt_h</p:attrName>
                                        </p:attrNameLst>
                                      </p:cBhvr>
                                      <p:tavLst>
                                        <p:tav tm="0">
                                          <p:val>
                                            <p:fltVal val="0"/>
                                          </p:val>
                                        </p:tav>
                                        <p:tav tm="100000">
                                          <p:val>
                                            <p:strVal val="#ppt_h"/>
                                          </p:val>
                                        </p:tav>
                                      </p:tavLst>
                                    </p:anim>
                                    <p:animEffect transition="in" filter="fade">
                                      <p:cBhvr>
                                        <p:cTn id="14" dur="300"/>
                                        <p:tgtEl>
                                          <p:spTgt spid="8"/>
                                        </p:tgtEl>
                                      </p:cBhvr>
                                    </p:animEffect>
                                  </p:childTnLst>
                                </p:cTn>
                              </p:par>
                            </p:childTnLst>
                          </p:cTn>
                        </p:par>
                        <p:par>
                          <p:cTn id="15" fill="hold">
                            <p:stCondLst>
                              <p:cond delay="300"/>
                            </p:stCondLst>
                            <p:childTnLst>
                              <p:par>
                                <p:cTn id="16" presetID="53" presetClass="entr" presetSubtype="16"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300" fill="hold"/>
                                        <p:tgtEl>
                                          <p:spTgt spid="21"/>
                                        </p:tgtEl>
                                        <p:attrNameLst>
                                          <p:attrName>ppt_w</p:attrName>
                                        </p:attrNameLst>
                                      </p:cBhvr>
                                      <p:tavLst>
                                        <p:tav tm="0">
                                          <p:val>
                                            <p:fltVal val="0"/>
                                          </p:val>
                                        </p:tav>
                                        <p:tav tm="100000">
                                          <p:val>
                                            <p:strVal val="#ppt_w"/>
                                          </p:val>
                                        </p:tav>
                                      </p:tavLst>
                                    </p:anim>
                                    <p:anim calcmode="lin" valueType="num">
                                      <p:cBhvr>
                                        <p:cTn id="19" dur="300" fill="hold"/>
                                        <p:tgtEl>
                                          <p:spTgt spid="21"/>
                                        </p:tgtEl>
                                        <p:attrNameLst>
                                          <p:attrName>ppt_h</p:attrName>
                                        </p:attrNameLst>
                                      </p:cBhvr>
                                      <p:tavLst>
                                        <p:tav tm="0">
                                          <p:val>
                                            <p:fltVal val="0"/>
                                          </p:val>
                                        </p:tav>
                                        <p:tav tm="100000">
                                          <p:val>
                                            <p:strVal val="#ppt_h"/>
                                          </p:val>
                                        </p:tav>
                                      </p:tavLst>
                                    </p:anim>
                                    <p:animEffect transition="in" filter="fade">
                                      <p:cBhvr>
                                        <p:cTn id="20" dur="300"/>
                                        <p:tgtEl>
                                          <p:spTgt spid="2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300" fill="hold"/>
                                        <p:tgtEl>
                                          <p:spTgt spid="20"/>
                                        </p:tgtEl>
                                        <p:attrNameLst>
                                          <p:attrName>ppt_w</p:attrName>
                                        </p:attrNameLst>
                                      </p:cBhvr>
                                      <p:tavLst>
                                        <p:tav tm="0">
                                          <p:val>
                                            <p:fltVal val="0"/>
                                          </p:val>
                                        </p:tav>
                                        <p:tav tm="100000">
                                          <p:val>
                                            <p:strVal val="#ppt_w"/>
                                          </p:val>
                                        </p:tav>
                                      </p:tavLst>
                                    </p:anim>
                                    <p:anim calcmode="lin" valueType="num">
                                      <p:cBhvr>
                                        <p:cTn id="24" dur="300" fill="hold"/>
                                        <p:tgtEl>
                                          <p:spTgt spid="20"/>
                                        </p:tgtEl>
                                        <p:attrNameLst>
                                          <p:attrName>ppt_h</p:attrName>
                                        </p:attrNameLst>
                                      </p:cBhvr>
                                      <p:tavLst>
                                        <p:tav tm="0">
                                          <p:val>
                                            <p:fltVal val="0"/>
                                          </p:val>
                                        </p:tav>
                                        <p:tav tm="100000">
                                          <p:val>
                                            <p:strVal val="#ppt_h"/>
                                          </p:val>
                                        </p:tav>
                                      </p:tavLst>
                                    </p:anim>
                                    <p:animEffect transition="in" filter="fade">
                                      <p:cBhvr>
                                        <p:cTn id="25" dur="300"/>
                                        <p:tgtEl>
                                          <p:spTgt spid="20"/>
                                        </p:tgtEl>
                                      </p:cBhvr>
                                    </p:animEffect>
                                  </p:childTnLst>
                                </p:cTn>
                              </p:par>
                            </p:childTnLst>
                          </p:cTn>
                        </p:par>
                        <p:par>
                          <p:cTn id="26" fill="hold">
                            <p:stCondLst>
                              <p:cond delay="600"/>
                            </p:stCondLst>
                            <p:childTnLst>
                              <p:par>
                                <p:cTn id="27" presetID="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1100"/>
                            </p:stCondLst>
                            <p:childTnLst>
                              <p:par>
                                <p:cTn id="32" presetID="22" presetClass="entr" presetSubtype="4"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childTnLst>
                          </p:cTn>
                        </p:par>
                        <p:par>
                          <p:cTn id="35" fill="hold">
                            <p:stCondLst>
                              <p:cond delay="1600"/>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300"/>
                                        <p:tgtEl>
                                          <p:spTgt spid="1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300"/>
                                        <p:tgtEl>
                                          <p:spTgt spid="16"/>
                                        </p:tgtEl>
                                      </p:cBhvr>
                                    </p:animEffect>
                                  </p:childTnLst>
                                </p:cTn>
                              </p:par>
                            </p:childTnLst>
                          </p:cTn>
                        </p:par>
                        <p:par>
                          <p:cTn id="42" fill="hold">
                            <p:stCondLst>
                              <p:cond delay="1900"/>
                            </p:stCondLst>
                            <p:childTnLst>
                              <p:par>
                                <p:cTn id="43" presetID="22" presetClass="entr" presetSubtype="4"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childTnLst>
                          </p:cTn>
                        </p:par>
                        <p:par>
                          <p:cTn id="46" fill="hold">
                            <p:stCondLst>
                              <p:cond delay="24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300"/>
                                        <p:tgtEl>
                                          <p:spTgt spid="1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300"/>
                                        <p:tgtEl>
                                          <p:spTgt spid="13"/>
                                        </p:tgtEl>
                                      </p:cBhvr>
                                    </p:animEffect>
                                  </p:childTnLst>
                                </p:cTn>
                              </p:par>
                            </p:childTnLst>
                          </p:cTn>
                        </p:par>
                        <p:par>
                          <p:cTn id="53" fill="hold">
                            <p:stCondLst>
                              <p:cond delay="2700"/>
                            </p:stCondLst>
                            <p:childTnLst>
                              <p:par>
                                <p:cTn id="54" presetID="22" presetClass="entr" presetSubtype="8"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3200"/>
                            </p:stCondLst>
                            <p:childTnLst>
                              <p:par>
                                <p:cTn id="58" presetID="22" presetClass="entr" presetSubtype="8"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left)">
                                      <p:cBhvr>
                                        <p:cTn id="60" dur="300"/>
                                        <p:tgtEl>
                                          <p:spTgt spid="1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left)">
                                      <p:cBhvr>
                                        <p:cTn id="63" dur="300"/>
                                        <p:tgtEl>
                                          <p:spTgt spid="9"/>
                                        </p:tgtEl>
                                      </p:cBhvr>
                                    </p:animEffect>
                                  </p:childTnLst>
                                </p:cTn>
                              </p:par>
                            </p:childTnLst>
                          </p:cTn>
                        </p:par>
                        <p:par>
                          <p:cTn id="64" fill="hold">
                            <p:stCondLst>
                              <p:cond delay="3500"/>
                            </p:stCondLst>
                            <p:childTnLst>
                              <p:par>
                                <p:cTn id="65" presetID="22" presetClass="entr" presetSubtype="8"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childTnLst>
                          </p:cTn>
                        </p:par>
                        <p:par>
                          <p:cTn id="68" fill="hold">
                            <p:stCondLst>
                              <p:cond delay="4000"/>
                            </p:stCondLst>
                            <p:childTnLst>
                              <p:par>
                                <p:cTn id="69" presetID="22" presetClass="entr" presetSubtype="8"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left)">
                                      <p:cBhvr>
                                        <p:cTn id="71" dur="300"/>
                                        <p:tgtEl>
                                          <p:spTgt spid="1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left)">
                                      <p:cBhvr>
                                        <p:cTn id="74"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12" grpId="0"/>
      <p:bldP spid="13" grpId="0" animBg="1"/>
      <p:bldP spid="14" grpId="0"/>
      <p:bldP spid="15" grpId="0" animBg="1"/>
      <p:bldP spid="16" grpId="0"/>
      <p:bldP spid="20" grpId="0" animBg="1"/>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直接连接符 16"/>
          <p:cNvSpPr>
            <a:spLocks noChangeShapeType="1"/>
          </p:cNvSpPr>
          <p:nvPr/>
        </p:nvSpPr>
        <p:spPr bwMode="auto">
          <a:xfrm flipH="1">
            <a:off x="8005765" y="4500563"/>
            <a:ext cx="612775" cy="0"/>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lIns="91440" tIns="45720" rIns="91440" bIns="45720"/>
          <a:lstStyle/>
          <a:p>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7" name="组合 19"/>
          <p:cNvGrpSpPr>
            <a:grpSpLocks/>
          </p:cNvGrpSpPr>
          <p:nvPr/>
        </p:nvGrpSpPr>
        <p:grpSpPr bwMode="auto">
          <a:xfrm flipH="1" flipV="1">
            <a:off x="6438901" y="5705477"/>
            <a:ext cx="1028700" cy="193675"/>
            <a:chOff x="0" y="0"/>
            <a:chExt cx="1505426" cy="262890"/>
          </a:xfrm>
        </p:grpSpPr>
        <p:sp>
          <p:nvSpPr>
            <p:cNvPr id="58" name="直接连接符 20"/>
            <p:cNvSpPr>
              <a:spLocks noChangeShapeType="1"/>
            </p:cNvSpPr>
            <p:nvPr/>
          </p:nvSpPr>
          <p:spPr bwMode="auto">
            <a:xfrm flipH="1" flipV="1">
              <a:off x="1154906" y="0"/>
              <a:ext cx="350520" cy="262890"/>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9" name="直接连接符 21"/>
            <p:cNvSpPr>
              <a:spLocks noChangeShapeType="1"/>
            </p:cNvSpPr>
            <p:nvPr/>
          </p:nvSpPr>
          <p:spPr bwMode="auto">
            <a:xfrm flipH="1">
              <a:off x="0" y="2381"/>
              <a:ext cx="1157287" cy="1"/>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0" name="直接连接符 17"/>
          <p:cNvSpPr>
            <a:spLocks noChangeShapeType="1"/>
          </p:cNvSpPr>
          <p:nvPr/>
        </p:nvSpPr>
        <p:spPr bwMode="auto">
          <a:xfrm flipH="1" flipV="1">
            <a:off x="3570289" y="4500565"/>
            <a:ext cx="625475" cy="1587"/>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lIns="91440" tIns="45720" rIns="91440" bIns="45720"/>
          <a:lstStyle/>
          <a:p>
            <a:endParaRPr lang="zh-CN" altLang="en-US" sz="2400">
              <a:solidFill>
                <a:schemeClr val="bg2"/>
              </a:solidFill>
              <a:latin typeface="微软雅黑" panose="020B0503020204020204" pitchFamily="34" charset="-122"/>
              <a:ea typeface="微软雅黑" panose="020B0503020204020204" pitchFamily="34" charset="-122"/>
            </a:endParaRPr>
          </a:p>
        </p:txBody>
      </p:sp>
      <p:sp>
        <p:nvSpPr>
          <p:cNvPr id="61" name="直接连接符 14"/>
          <p:cNvSpPr>
            <a:spLocks noChangeShapeType="1"/>
          </p:cNvSpPr>
          <p:nvPr/>
        </p:nvSpPr>
        <p:spPr bwMode="auto">
          <a:xfrm flipH="1">
            <a:off x="3570288" y="3146425"/>
            <a:ext cx="611188" cy="0"/>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lIns="91440" tIns="45720" rIns="91440" bIns="45720"/>
          <a:lstStyle/>
          <a:p>
            <a:endParaRPr lang="zh-CN" altLang="en-US" sz="2400">
              <a:solidFill>
                <a:schemeClr val="bg2"/>
              </a:solidFill>
              <a:latin typeface="微软雅黑" panose="020B0503020204020204" pitchFamily="34" charset="-122"/>
              <a:ea typeface="微软雅黑" panose="020B0503020204020204" pitchFamily="34" charset="-122"/>
            </a:endParaRPr>
          </a:p>
        </p:txBody>
      </p:sp>
      <p:grpSp>
        <p:nvGrpSpPr>
          <p:cNvPr id="62" name="组合 13"/>
          <p:cNvGrpSpPr>
            <a:grpSpLocks/>
          </p:cNvGrpSpPr>
          <p:nvPr/>
        </p:nvGrpSpPr>
        <p:grpSpPr bwMode="auto">
          <a:xfrm>
            <a:off x="4551365" y="1611315"/>
            <a:ext cx="1216025" cy="261937"/>
            <a:chOff x="0" y="0"/>
            <a:chExt cx="1505426" cy="262890"/>
          </a:xfrm>
        </p:grpSpPr>
        <p:sp>
          <p:nvSpPr>
            <p:cNvPr id="63" name="直接连接符 9"/>
            <p:cNvSpPr>
              <a:spLocks noChangeShapeType="1"/>
            </p:cNvSpPr>
            <p:nvPr/>
          </p:nvSpPr>
          <p:spPr bwMode="auto">
            <a:xfrm flipH="1" flipV="1">
              <a:off x="1154906" y="0"/>
              <a:ext cx="350520" cy="262890"/>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4" name="直接连接符 12"/>
            <p:cNvSpPr>
              <a:spLocks noChangeShapeType="1"/>
            </p:cNvSpPr>
            <p:nvPr/>
          </p:nvSpPr>
          <p:spPr bwMode="auto">
            <a:xfrm flipH="1">
              <a:off x="0" y="2381"/>
              <a:ext cx="1157287" cy="1"/>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5" name="组合 11"/>
          <p:cNvGrpSpPr>
            <a:grpSpLocks/>
          </p:cNvGrpSpPr>
          <p:nvPr/>
        </p:nvGrpSpPr>
        <p:grpSpPr bwMode="auto">
          <a:xfrm>
            <a:off x="6818314" y="2619378"/>
            <a:ext cx="1203325" cy="1050925"/>
            <a:chOff x="0" y="0"/>
            <a:chExt cx="1203960" cy="1051560"/>
          </a:xfrm>
        </p:grpSpPr>
        <p:sp>
          <p:nvSpPr>
            <p:cNvPr id="66" name="六边形 1"/>
            <p:cNvSpPr>
              <a:spLocks noChangeArrowheads="1"/>
            </p:cNvSpPr>
            <p:nvPr/>
          </p:nvSpPr>
          <p:spPr bwMode="auto">
            <a:xfrm>
              <a:off x="0" y="0"/>
              <a:ext cx="1203960" cy="1051560"/>
            </a:xfrm>
            <a:prstGeom prst="hexagon">
              <a:avLst>
                <a:gd name="adj" fmla="val 24998"/>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sp>
          <p:nvSpPr>
            <p:cNvPr id="67" name="文本框 43"/>
            <p:cNvSpPr>
              <a:spLocks noChangeArrowheads="1"/>
            </p:cNvSpPr>
            <p:nvPr/>
          </p:nvSpPr>
          <p:spPr bwMode="auto">
            <a:xfrm>
              <a:off x="181502" y="171837"/>
              <a:ext cx="820725" cy="667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733" dirty="0">
                  <a:solidFill>
                    <a:schemeClr val="bg1"/>
                  </a:solidFill>
                  <a:latin typeface="微软雅黑" panose="020B0503020204020204" pitchFamily="34" charset="-122"/>
                  <a:ea typeface="微软雅黑" panose="020B0503020204020204" pitchFamily="34" charset="-122"/>
                  <a:sym typeface="Arial" pitchFamily="34" charset="0"/>
                </a:rPr>
                <a:t>02</a:t>
              </a:r>
              <a:endParaRPr lang="zh-CN" altLang="en-US" sz="3733" baseline="-3000" dirty="0">
                <a:solidFill>
                  <a:schemeClr val="bg1"/>
                </a:solidFill>
                <a:latin typeface="微软雅黑" panose="020B0503020204020204" pitchFamily="34" charset="-122"/>
                <a:ea typeface="微软雅黑" panose="020B0503020204020204" pitchFamily="34" charset="-122"/>
                <a:sym typeface="Arial" pitchFamily="34" charset="0"/>
              </a:endParaRPr>
            </a:p>
          </p:txBody>
        </p:sp>
      </p:grpSp>
      <p:grpSp>
        <p:nvGrpSpPr>
          <p:cNvPr id="68" name="组合 10"/>
          <p:cNvGrpSpPr>
            <a:grpSpLocks/>
          </p:cNvGrpSpPr>
          <p:nvPr/>
        </p:nvGrpSpPr>
        <p:grpSpPr bwMode="auto">
          <a:xfrm>
            <a:off x="5500689" y="1860553"/>
            <a:ext cx="1204913" cy="1050925"/>
            <a:chOff x="0" y="0"/>
            <a:chExt cx="1203960" cy="1051560"/>
          </a:xfrm>
        </p:grpSpPr>
        <p:sp>
          <p:nvSpPr>
            <p:cNvPr id="69" name="六边形 7"/>
            <p:cNvSpPr>
              <a:spLocks noChangeArrowheads="1"/>
            </p:cNvSpPr>
            <p:nvPr/>
          </p:nvSpPr>
          <p:spPr bwMode="auto">
            <a:xfrm>
              <a:off x="0" y="0"/>
              <a:ext cx="1203960" cy="1051560"/>
            </a:xfrm>
            <a:prstGeom prst="hexagon">
              <a:avLst>
                <a:gd name="adj" fmla="val 24998"/>
                <a:gd name="vf" fmla="val 11547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sp>
          <p:nvSpPr>
            <p:cNvPr id="70" name="文本框 44"/>
            <p:cNvSpPr>
              <a:spLocks noChangeArrowheads="1"/>
            </p:cNvSpPr>
            <p:nvPr/>
          </p:nvSpPr>
          <p:spPr bwMode="auto">
            <a:xfrm>
              <a:off x="160817" y="110283"/>
              <a:ext cx="882327" cy="78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3733" dirty="0">
                  <a:solidFill>
                    <a:schemeClr val="bg1"/>
                  </a:solidFill>
                  <a:latin typeface="微软雅黑" panose="020B0503020204020204" pitchFamily="34" charset="-122"/>
                  <a:ea typeface="微软雅黑" panose="020B0503020204020204" pitchFamily="34" charset="-122"/>
                  <a:sym typeface="Arial" pitchFamily="34" charset="0"/>
                </a:rPr>
                <a:t>01</a:t>
              </a:r>
              <a:endParaRPr lang="zh-CN" altLang="en-US" sz="3733" baseline="-3000" dirty="0">
                <a:solidFill>
                  <a:schemeClr val="bg1"/>
                </a:solidFill>
                <a:latin typeface="微软雅黑" panose="020B0503020204020204" pitchFamily="34" charset="-122"/>
                <a:ea typeface="微软雅黑" panose="020B0503020204020204" pitchFamily="34" charset="-122"/>
                <a:sym typeface="Arial" pitchFamily="34" charset="0"/>
              </a:endParaRPr>
            </a:p>
          </p:txBody>
        </p:sp>
      </p:grpSp>
      <p:grpSp>
        <p:nvGrpSpPr>
          <p:cNvPr id="71" name="组合 18"/>
          <p:cNvGrpSpPr>
            <a:grpSpLocks/>
          </p:cNvGrpSpPr>
          <p:nvPr/>
        </p:nvGrpSpPr>
        <p:grpSpPr bwMode="auto">
          <a:xfrm>
            <a:off x="6802439" y="3975102"/>
            <a:ext cx="1203325" cy="1050925"/>
            <a:chOff x="0" y="0"/>
            <a:chExt cx="1203960" cy="1051560"/>
          </a:xfrm>
        </p:grpSpPr>
        <p:sp>
          <p:nvSpPr>
            <p:cNvPr id="72" name="六边形 5"/>
            <p:cNvSpPr>
              <a:spLocks noChangeArrowheads="1"/>
            </p:cNvSpPr>
            <p:nvPr/>
          </p:nvSpPr>
          <p:spPr bwMode="auto">
            <a:xfrm>
              <a:off x="0" y="0"/>
              <a:ext cx="1203960" cy="1051560"/>
            </a:xfrm>
            <a:prstGeom prst="hexagon">
              <a:avLst>
                <a:gd name="adj" fmla="val 24998"/>
                <a:gd name="vf" fmla="val 11547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sp>
          <p:nvSpPr>
            <p:cNvPr id="73" name="文本框 45"/>
            <p:cNvSpPr>
              <a:spLocks noChangeArrowheads="1"/>
            </p:cNvSpPr>
            <p:nvPr/>
          </p:nvSpPr>
          <p:spPr bwMode="auto">
            <a:xfrm>
              <a:off x="138875" y="110283"/>
              <a:ext cx="926211" cy="78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3733" dirty="0">
                  <a:solidFill>
                    <a:schemeClr val="bg1"/>
                  </a:solidFill>
                  <a:latin typeface="微软雅黑" panose="020B0503020204020204" pitchFamily="34" charset="-122"/>
                  <a:ea typeface="微软雅黑" panose="020B0503020204020204" pitchFamily="34" charset="-122"/>
                  <a:sym typeface="Arial" pitchFamily="34" charset="0"/>
                </a:rPr>
                <a:t>03</a:t>
              </a:r>
              <a:endParaRPr lang="zh-CN" altLang="en-US" sz="3733" baseline="-3000" dirty="0">
                <a:solidFill>
                  <a:schemeClr val="bg1"/>
                </a:solidFill>
                <a:latin typeface="微软雅黑" panose="020B0503020204020204" pitchFamily="34" charset="-122"/>
                <a:ea typeface="微软雅黑" panose="020B0503020204020204" pitchFamily="34" charset="-122"/>
                <a:sym typeface="Arial" pitchFamily="34" charset="0"/>
              </a:endParaRPr>
            </a:p>
          </p:txBody>
        </p:sp>
      </p:grpSp>
      <p:grpSp>
        <p:nvGrpSpPr>
          <p:cNvPr id="74" name="组合 41"/>
          <p:cNvGrpSpPr>
            <a:grpSpLocks/>
          </p:cNvGrpSpPr>
          <p:nvPr/>
        </p:nvGrpSpPr>
        <p:grpSpPr bwMode="auto">
          <a:xfrm>
            <a:off x="4195764" y="3976690"/>
            <a:ext cx="1203325" cy="1050925"/>
            <a:chOff x="0" y="0"/>
            <a:chExt cx="1203960" cy="1051560"/>
          </a:xfrm>
        </p:grpSpPr>
        <p:sp>
          <p:nvSpPr>
            <p:cNvPr id="75" name="六边形 4"/>
            <p:cNvSpPr>
              <a:spLocks noChangeArrowheads="1"/>
            </p:cNvSpPr>
            <p:nvPr/>
          </p:nvSpPr>
          <p:spPr bwMode="auto">
            <a:xfrm>
              <a:off x="0" y="0"/>
              <a:ext cx="1203960" cy="1051560"/>
            </a:xfrm>
            <a:prstGeom prst="hexagon">
              <a:avLst>
                <a:gd name="adj" fmla="val 24998"/>
                <a:gd name="vf" fmla="val 11547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sp>
          <p:nvSpPr>
            <p:cNvPr id="76" name="文本框 46"/>
            <p:cNvSpPr>
              <a:spLocks noChangeArrowheads="1"/>
            </p:cNvSpPr>
            <p:nvPr/>
          </p:nvSpPr>
          <p:spPr bwMode="auto">
            <a:xfrm>
              <a:off x="191617" y="110283"/>
              <a:ext cx="820725" cy="78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en-US" altLang="zh-CN" sz="3733" dirty="0">
                  <a:solidFill>
                    <a:schemeClr val="bg1"/>
                  </a:solidFill>
                  <a:latin typeface="微软雅黑" panose="020B0503020204020204" pitchFamily="34" charset="-122"/>
                  <a:ea typeface="微软雅黑" panose="020B0503020204020204" pitchFamily="34" charset="-122"/>
                  <a:sym typeface="Arial" pitchFamily="34" charset="0"/>
                </a:rPr>
                <a:t>05</a:t>
              </a:r>
              <a:endParaRPr lang="zh-CN" altLang="en-US" sz="3733" baseline="-3000" dirty="0">
                <a:solidFill>
                  <a:schemeClr val="bg1"/>
                </a:solidFill>
                <a:latin typeface="微软雅黑" panose="020B0503020204020204" pitchFamily="34" charset="-122"/>
                <a:ea typeface="微软雅黑" panose="020B0503020204020204" pitchFamily="34" charset="-122"/>
                <a:sym typeface="Arial" pitchFamily="34" charset="0"/>
              </a:endParaRPr>
            </a:p>
          </p:txBody>
        </p:sp>
      </p:grpSp>
      <p:grpSp>
        <p:nvGrpSpPr>
          <p:cNvPr id="77" name="组合 22"/>
          <p:cNvGrpSpPr>
            <a:grpSpLocks/>
          </p:cNvGrpSpPr>
          <p:nvPr/>
        </p:nvGrpSpPr>
        <p:grpSpPr bwMode="auto">
          <a:xfrm>
            <a:off x="4181475" y="2619378"/>
            <a:ext cx="1204912" cy="1050925"/>
            <a:chOff x="0" y="0"/>
            <a:chExt cx="1203960" cy="1051560"/>
          </a:xfrm>
        </p:grpSpPr>
        <p:sp>
          <p:nvSpPr>
            <p:cNvPr id="78" name="六边形 3"/>
            <p:cNvSpPr>
              <a:spLocks noChangeArrowheads="1"/>
            </p:cNvSpPr>
            <p:nvPr/>
          </p:nvSpPr>
          <p:spPr bwMode="auto">
            <a:xfrm>
              <a:off x="0" y="0"/>
              <a:ext cx="1203960" cy="1051560"/>
            </a:xfrm>
            <a:prstGeom prst="hexagon">
              <a:avLst>
                <a:gd name="adj" fmla="val 24998"/>
                <a:gd name="vf" fmla="val 115470"/>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sp>
          <p:nvSpPr>
            <p:cNvPr id="79" name="文本框 47"/>
            <p:cNvSpPr>
              <a:spLocks noChangeArrowheads="1"/>
            </p:cNvSpPr>
            <p:nvPr/>
          </p:nvSpPr>
          <p:spPr bwMode="auto">
            <a:xfrm>
              <a:off x="181503" y="171837"/>
              <a:ext cx="820724" cy="667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733" dirty="0">
                  <a:solidFill>
                    <a:schemeClr val="bg1"/>
                  </a:solidFill>
                  <a:latin typeface="微软雅黑" panose="020B0503020204020204" pitchFamily="34" charset="-122"/>
                  <a:ea typeface="微软雅黑" panose="020B0503020204020204" pitchFamily="34" charset="-122"/>
                  <a:sym typeface="Arial" pitchFamily="34" charset="0"/>
                </a:rPr>
                <a:t>06</a:t>
              </a:r>
              <a:endParaRPr lang="zh-CN" altLang="en-US" sz="3733" baseline="-3000" dirty="0">
                <a:solidFill>
                  <a:schemeClr val="bg1"/>
                </a:solidFill>
                <a:latin typeface="微软雅黑" panose="020B0503020204020204" pitchFamily="34" charset="-122"/>
                <a:ea typeface="微软雅黑" panose="020B0503020204020204" pitchFamily="34" charset="-122"/>
                <a:sym typeface="Arial" pitchFamily="34" charset="0"/>
              </a:endParaRPr>
            </a:p>
          </p:txBody>
        </p:sp>
      </p:grpSp>
      <p:grpSp>
        <p:nvGrpSpPr>
          <p:cNvPr id="80" name="组合 66"/>
          <p:cNvGrpSpPr>
            <a:grpSpLocks/>
          </p:cNvGrpSpPr>
          <p:nvPr/>
        </p:nvGrpSpPr>
        <p:grpSpPr bwMode="auto">
          <a:xfrm>
            <a:off x="5500689" y="4679953"/>
            <a:ext cx="1204913" cy="1052513"/>
            <a:chOff x="0" y="0"/>
            <a:chExt cx="1203960" cy="1051560"/>
          </a:xfrm>
        </p:grpSpPr>
        <p:sp>
          <p:nvSpPr>
            <p:cNvPr id="81" name="六边形 8"/>
            <p:cNvSpPr>
              <a:spLocks noChangeArrowheads="1"/>
            </p:cNvSpPr>
            <p:nvPr/>
          </p:nvSpPr>
          <p:spPr bwMode="auto">
            <a:xfrm>
              <a:off x="0" y="0"/>
              <a:ext cx="1203960" cy="1051560"/>
            </a:xfrm>
            <a:prstGeom prst="hexagon">
              <a:avLst>
                <a:gd name="adj" fmla="val 24998"/>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sp>
          <p:nvSpPr>
            <p:cNvPr id="82" name="文本框 48"/>
            <p:cNvSpPr>
              <a:spLocks noChangeArrowheads="1"/>
            </p:cNvSpPr>
            <p:nvPr/>
          </p:nvSpPr>
          <p:spPr bwMode="auto">
            <a:xfrm>
              <a:off x="167429" y="171838"/>
              <a:ext cx="820723" cy="66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733" dirty="0">
                  <a:solidFill>
                    <a:schemeClr val="bg1"/>
                  </a:solidFill>
                  <a:latin typeface="微软雅黑" panose="020B0503020204020204" pitchFamily="34" charset="-122"/>
                  <a:ea typeface="微软雅黑" panose="020B0503020204020204" pitchFamily="34" charset="-122"/>
                  <a:sym typeface="Arial" pitchFamily="34" charset="0"/>
                </a:rPr>
                <a:t>04</a:t>
              </a:r>
              <a:endParaRPr lang="zh-CN" altLang="en-US" sz="3733" baseline="-3000" dirty="0">
                <a:solidFill>
                  <a:schemeClr val="bg1"/>
                </a:solidFill>
                <a:latin typeface="微软雅黑" panose="020B0503020204020204" pitchFamily="34" charset="-122"/>
                <a:ea typeface="微软雅黑" panose="020B0503020204020204" pitchFamily="34" charset="-122"/>
                <a:sym typeface="Arial" pitchFamily="34" charset="0"/>
              </a:endParaRPr>
            </a:p>
          </p:txBody>
        </p:sp>
      </p:grpSp>
      <p:grpSp>
        <p:nvGrpSpPr>
          <p:cNvPr id="83" name="组合 2"/>
          <p:cNvGrpSpPr>
            <a:grpSpLocks/>
          </p:cNvGrpSpPr>
          <p:nvPr/>
        </p:nvGrpSpPr>
        <p:grpSpPr bwMode="auto">
          <a:xfrm>
            <a:off x="5159377" y="3006727"/>
            <a:ext cx="1887537" cy="1592263"/>
            <a:chOff x="0" y="0"/>
            <a:chExt cx="1887055" cy="1592580"/>
          </a:xfrm>
        </p:grpSpPr>
        <p:sp>
          <p:nvSpPr>
            <p:cNvPr id="84" name="六边形 6"/>
            <p:cNvSpPr>
              <a:spLocks noChangeArrowheads="1"/>
            </p:cNvSpPr>
            <p:nvPr/>
          </p:nvSpPr>
          <p:spPr bwMode="auto">
            <a:xfrm>
              <a:off x="0" y="0"/>
              <a:ext cx="1887055" cy="1592580"/>
            </a:xfrm>
            <a:prstGeom prst="hexagon">
              <a:avLst>
                <a:gd name="adj" fmla="val 24998"/>
                <a:gd name="vf" fmla="val 11547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grpSp>
          <p:nvGrpSpPr>
            <p:cNvPr id="85" name="组合 49"/>
            <p:cNvGrpSpPr>
              <a:grpSpLocks/>
            </p:cNvGrpSpPr>
            <p:nvPr/>
          </p:nvGrpSpPr>
          <p:grpSpPr bwMode="auto">
            <a:xfrm>
              <a:off x="445971" y="443715"/>
              <a:ext cx="966085" cy="648000"/>
              <a:chOff x="0" y="0"/>
              <a:chExt cx="935038" cy="568325"/>
            </a:xfrm>
          </p:grpSpPr>
          <p:sp>
            <p:nvSpPr>
              <p:cNvPr id="86"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sp>
            <p:nvSpPr>
              <p:cNvPr id="87"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sp>
            <p:nvSpPr>
              <p:cNvPr id="88"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sp>
            <p:nvSpPr>
              <p:cNvPr id="89"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sp>
            <p:nvSpPr>
              <p:cNvPr id="90"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sp>
            <p:nvSpPr>
              <p:cNvPr id="91"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8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Arial" pitchFamily="34" charset="0"/>
                </a:endParaRPr>
              </a:p>
            </p:txBody>
          </p:sp>
        </p:grpSp>
      </p:grpSp>
      <p:sp>
        <p:nvSpPr>
          <p:cNvPr id="92" name="矩形 65"/>
          <p:cNvSpPr>
            <a:spLocks noChangeArrowheads="1"/>
          </p:cNvSpPr>
          <p:nvPr/>
        </p:nvSpPr>
        <p:spPr bwMode="auto">
          <a:xfrm>
            <a:off x="3318568" y="1377951"/>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a:solidFill>
                  <a:schemeClr val="bg2"/>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a:solidFill>
                <a:schemeClr val="bg2"/>
              </a:solidFill>
              <a:latin typeface="微软雅黑" panose="020B0503020204020204" pitchFamily="34" charset="-122"/>
              <a:ea typeface="微软雅黑" panose="020B0503020204020204" pitchFamily="34" charset="-122"/>
              <a:sym typeface="方正兰亭黑_GBK" pitchFamily="2" charset="-122"/>
            </a:endParaRPr>
          </a:p>
        </p:txBody>
      </p:sp>
      <p:sp>
        <p:nvSpPr>
          <p:cNvPr id="93" name="矩形 47"/>
          <p:cNvSpPr>
            <a:spLocks noChangeArrowheads="1"/>
          </p:cNvSpPr>
          <p:nvPr/>
        </p:nvSpPr>
        <p:spPr bwMode="auto">
          <a:xfrm>
            <a:off x="1061222" y="1743075"/>
            <a:ext cx="3485381"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lnSpc>
                <a:spcPct val="120000"/>
              </a:lnSpc>
            </a:pPr>
            <a:r>
              <a:rPr lang="zh-CN" altLang="en-US" sz="1467" dirty="0">
                <a:solidFill>
                  <a:schemeClr val="bg2"/>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2400" dirty="0">
              <a:solidFill>
                <a:schemeClr val="bg2"/>
              </a:solidFill>
              <a:latin typeface="微软雅黑" panose="020B0503020204020204" pitchFamily="34" charset="-122"/>
              <a:ea typeface="微软雅黑" panose="020B0503020204020204" pitchFamily="34" charset="-122"/>
            </a:endParaRPr>
          </a:p>
        </p:txBody>
      </p:sp>
      <p:sp>
        <p:nvSpPr>
          <p:cNvPr id="94" name="矩形 69"/>
          <p:cNvSpPr>
            <a:spLocks noChangeArrowheads="1"/>
          </p:cNvSpPr>
          <p:nvPr/>
        </p:nvSpPr>
        <p:spPr bwMode="auto">
          <a:xfrm>
            <a:off x="2280342" y="2733676"/>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a:solidFill>
                  <a:schemeClr val="bg2"/>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a:solidFill>
                <a:schemeClr val="bg2"/>
              </a:solidFill>
              <a:latin typeface="微软雅黑" panose="020B0503020204020204" pitchFamily="34" charset="-122"/>
              <a:ea typeface="微软雅黑" panose="020B0503020204020204" pitchFamily="34" charset="-122"/>
              <a:sym typeface="方正兰亭黑_GBK" pitchFamily="2" charset="-122"/>
            </a:endParaRPr>
          </a:p>
        </p:txBody>
      </p:sp>
      <p:sp>
        <p:nvSpPr>
          <p:cNvPr id="95" name="矩形 47"/>
          <p:cNvSpPr>
            <a:spLocks noChangeArrowheads="1"/>
          </p:cNvSpPr>
          <p:nvPr/>
        </p:nvSpPr>
        <p:spPr bwMode="auto">
          <a:xfrm>
            <a:off x="440557" y="3098802"/>
            <a:ext cx="3050359"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lnSpc>
                <a:spcPct val="120000"/>
              </a:lnSpc>
            </a:pPr>
            <a:r>
              <a:rPr lang="zh-CN" altLang="en-US" sz="1467" dirty="0">
                <a:solidFill>
                  <a:schemeClr val="bg2"/>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2400" dirty="0">
              <a:solidFill>
                <a:schemeClr val="bg2"/>
              </a:solidFill>
              <a:latin typeface="微软雅黑" panose="020B0503020204020204" pitchFamily="34" charset="-122"/>
              <a:ea typeface="微软雅黑" panose="020B0503020204020204" pitchFamily="34" charset="-122"/>
            </a:endParaRPr>
          </a:p>
        </p:txBody>
      </p:sp>
      <p:sp>
        <p:nvSpPr>
          <p:cNvPr id="96" name="矩形 72"/>
          <p:cNvSpPr>
            <a:spLocks noChangeArrowheads="1"/>
          </p:cNvSpPr>
          <p:nvPr/>
        </p:nvSpPr>
        <p:spPr bwMode="auto">
          <a:xfrm>
            <a:off x="2280342" y="4152901"/>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a:solidFill>
                  <a:schemeClr val="bg2"/>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a:solidFill>
                <a:schemeClr val="bg2"/>
              </a:solidFill>
              <a:latin typeface="微软雅黑" panose="020B0503020204020204" pitchFamily="34" charset="-122"/>
              <a:ea typeface="微软雅黑" panose="020B0503020204020204" pitchFamily="34" charset="-122"/>
              <a:sym typeface="方正兰亭黑_GBK" pitchFamily="2" charset="-122"/>
            </a:endParaRPr>
          </a:p>
        </p:txBody>
      </p:sp>
      <p:sp>
        <p:nvSpPr>
          <p:cNvPr id="97" name="矩形 47"/>
          <p:cNvSpPr>
            <a:spLocks noChangeArrowheads="1"/>
          </p:cNvSpPr>
          <p:nvPr/>
        </p:nvSpPr>
        <p:spPr bwMode="auto">
          <a:xfrm>
            <a:off x="440557" y="4518026"/>
            <a:ext cx="3050359"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lnSpc>
                <a:spcPct val="120000"/>
              </a:lnSpc>
            </a:pPr>
            <a:r>
              <a:rPr lang="zh-CN" altLang="en-US" sz="1467">
                <a:solidFill>
                  <a:schemeClr val="bg2"/>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2400">
              <a:solidFill>
                <a:schemeClr val="bg2"/>
              </a:solidFill>
              <a:latin typeface="微软雅黑" panose="020B0503020204020204" pitchFamily="34" charset="-122"/>
              <a:ea typeface="微软雅黑" panose="020B0503020204020204" pitchFamily="34" charset="-122"/>
            </a:endParaRPr>
          </a:p>
        </p:txBody>
      </p:sp>
      <p:sp>
        <p:nvSpPr>
          <p:cNvPr id="98" name="矩形 76"/>
          <p:cNvSpPr>
            <a:spLocks noChangeArrowheads="1"/>
          </p:cNvSpPr>
          <p:nvPr/>
        </p:nvSpPr>
        <p:spPr bwMode="auto">
          <a:xfrm>
            <a:off x="8709026" y="2141539"/>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bg2"/>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a:solidFill>
                <a:schemeClr val="bg2"/>
              </a:solidFill>
              <a:latin typeface="微软雅黑" panose="020B0503020204020204" pitchFamily="34" charset="-122"/>
              <a:ea typeface="微软雅黑" panose="020B0503020204020204" pitchFamily="34" charset="-122"/>
              <a:sym typeface="方正兰亭黑_GBK" pitchFamily="2" charset="-122"/>
            </a:endParaRPr>
          </a:p>
        </p:txBody>
      </p:sp>
      <p:sp>
        <p:nvSpPr>
          <p:cNvPr id="99" name="矩形 47"/>
          <p:cNvSpPr>
            <a:spLocks noChangeArrowheads="1"/>
          </p:cNvSpPr>
          <p:nvPr/>
        </p:nvSpPr>
        <p:spPr bwMode="auto">
          <a:xfrm>
            <a:off x="8682036" y="2522538"/>
            <a:ext cx="3100584"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467" dirty="0">
                <a:solidFill>
                  <a:schemeClr val="bg2"/>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2400" dirty="0">
              <a:solidFill>
                <a:schemeClr val="bg2"/>
              </a:solidFill>
              <a:latin typeface="微软雅黑" panose="020B0503020204020204" pitchFamily="34" charset="-122"/>
              <a:ea typeface="微软雅黑" panose="020B0503020204020204" pitchFamily="34" charset="-122"/>
            </a:endParaRPr>
          </a:p>
        </p:txBody>
      </p:sp>
      <p:sp>
        <p:nvSpPr>
          <p:cNvPr id="100" name="矩形 78"/>
          <p:cNvSpPr>
            <a:spLocks noChangeArrowheads="1"/>
          </p:cNvSpPr>
          <p:nvPr/>
        </p:nvSpPr>
        <p:spPr bwMode="auto">
          <a:xfrm>
            <a:off x="8699501" y="3825876"/>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bg2"/>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a:solidFill>
                <a:schemeClr val="bg2"/>
              </a:solidFill>
              <a:latin typeface="微软雅黑" panose="020B0503020204020204" pitchFamily="34" charset="-122"/>
              <a:ea typeface="微软雅黑" panose="020B0503020204020204" pitchFamily="34" charset="-122"/>
              <a:sym typeface="方正兰亭黑_GBK" pitchFamily="2" charset="-122"/>
            </a:endParaRPr>
          </a:p>
        </p:txBody>
      </p:sp>
      <p:sp>
        <p:nvSpPr>
          <p:cNvPr id="101" name="矩形 47"/>
          <p:cNvSpPr>
            <a:spLocks noChangeArrowheads="1"/>
          </p:cNvSpPr>
          <p:nvPr/>
        </p:nvSpPr>
        <p:spPr bwMode="auto">
          <a:xfrm>
            <a:off x="8699499" y="4206877"/>
            <a:ext cx="3100584"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467">
                <a:solidFill>
                  <a:schemeClr val="bg2"/>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2400">
              <a:solidFill>
                <a:schemeClr val="bg2"/>
              </a:solidFill>
              <a:latin typeface="微软雅黑" panose="020B0503020204020204" pitchFamily="34" charset="-122"/>
              <a:ea typeface="微软雅黑" panose="020B0503020204020204" pitchFamily="34" charset="-122"/>
            </a:endParaRPr>
          </a:p>
        </p:txBody>
      </p:sp>
      <p:sp>
        <p:nvSpPr>
          <p:cNvPr id="102" name="矩形 80"/>
          <p:cNvSpPr>
            <a:spLocks noChangeArrowheads="1"/>
          </p:cNvSpPr>
          <p:nvPr/>
        </p:nvSpPr>
        <p:spPr bwMode="auto">
          <a:xfrm>
            <a:off x="7543801" y="5372101"/>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bg2"/>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000">
              <a:solidFill>
                <a:schemeClr val="bg2"/>
              </a:solidFill>
              <a:latin typeface="微软雅黑" panose="020B0503020204020204" pitchFamily="34" charset="-122"/>
              <a:ea typeface="微软雅黑" panose="020B0503020204020204" pitchFamily="34" charset="-122"/>
              <a:sym typeface="方正兰亭黑_GBK" pitchFamily="2" charset="-122"/>
            </a:endParaRPr>
          </a:p>
        </p:txBody>
      </p:sp>
      <p:sp>
        <p:nvSpPr>
          <p:cNvPr id="103" name="矩形 47"/>
          <p:cNvSpPr>
            <a:spLocks noChangeArrowheads="1"/>
          </p:cNvSpPr>
          <p:nvPr/>
        </p:nvSpPr>
        <p:spPr bwMode="auto">
          <a:xfrm>
            <a:off x="7543800" y="5753101"/>
            <a:ext cx="3439764"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1467">
                <a:solidFill>
                  <a:schemeClr val="bg2"/>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2400">
              <a:solidFill>
                <a:schemeClr val="bg2"/>
              </a:solidFill>
              <a:latin typeface="微软雅黑" panose="020B0503020204020204" pitchFamily="34" charset="-122"/>
              <a:ea typeface="微软雅黑" panose="020B0503020204020204" pitchFamily="34" charset="-122"/>
            </a:endParaRPr>
          </a:p>
        </p:txBody>
      </p:sp>
      <p:grpSp>
        <p:nvGrpSpPr>
          <p:cNvPr id="104" name="组合 61"/>
          <p:cNvGrpSpPr>
            <a:grpSpLocks/>
          </p:cNvGrpSpPr>
          <p:nvPr/>
        </p:nvGrpSpPr>
        <p:grpSpPr bwMode="auto">
          <a:xfrm flipH="1">
            <a:off x="7750176" y="2370141"/>
            <a:ext cx="884237" cy="261937"/>
            <a:chOff x="0" y="0"/>
            <a:chExt cx="1505426" cy="262890"/>
          </a:xfrm>
        </p:grpSpPr>
        <p:sp>
          <p:nvSpPr>
            <p:cNvPr id="105" name="直接连接符 62"/>
            <p:cNvSpPr>
              <a:spLocks noChangeShapeType="1"/>
            </p:cNvSpPr>
            <p:nvPr/>
          </p:nvSpPr>
          <p:spPr bwMode="auto">
            <a:xfrm flipH="1" flipV="1">
              <a:off x="1154906" y="0"/>
              <a:ext cx="350520" cy="262890"/>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6" name="直接连接符 63"/>
            <p:cNvSpPr>
              <a:spLocks noChangeShapeType="1"/>
            </p:cNvSpPr>
            <p:nvPr/>
          </p:nvSpPr>
          <p:spPr bwMode="auto">
            <a:xfrm flipH="1">
              <a:off x="0" y="2381"/>
              <a:ext cx="1157287" cy="1"/>
            </a:xfrm>
            <a:prstGeom prst="line">
              <a:avLst/>
            </a:prstGeom>
            <a:noFill/>
            <a:ln w="12700"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3" name="文本框 52"/>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2563823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250"/>
                                  </p:stCondLst>
                                  <p:childTnLst>
                                    <p:set>
                                      <p:cBhvr>
                                        <p:cTn id="6" dur="1" fill="hold">
                                          <p:stCondLst>
                                            <p:cond delay="0"/>
                                          </p:stCondLst>
                                        </p:cTn>
                                        <p:tgtEl>
                                          <p:spTgt spid="83"/>
                                        </p:tgtEl>
                                        <p:attrNameLst>
                                          <p:attrName>style.visibility</p:attrName>
                                        </p:attrNameLst>
                                      </p:cBhvr>
                                      <p:to>
                                        <p:strVal val="visible"/>
                                      </p:to>
                                    </p:set>
                                    <p:anim calcmode="lin" valueType="num">
                                      <p:cBhvr>
                                        <p:cTn id="7" dur="350" fill="hold"/>
                                        <p:tgtEl>
                                          <p:spTgt spid="83"/>
                                        </p:tgtEl>
                                        <p:attrNameLst>
                                          <p:attrName>ppt_w</p:attrName>
                                        </p:attrNameLst>
                                      </p:cBhvr>
                                      <p:tavLst>
                                        <p:tav tm="0">
                                          <p:val>
                                            <p:fltVal val="0"/>
                                          </p:val>
                                        </p:tav>
                                        <p:tav tm="100000">
                                          <p:val>
                                            <p:strVal val="#ppt_w"/>
                                          </p:val>
                                        </p:tav>
                                      </p:tavLst>
                                    </p:anim>
                                    <p:anim calcmode="lin" valueType="num">
                                      <p:cBhvr>
                                        <p:cTn id="8" dur="350" fill="hold"/>
                                        <p:tgtEl>
                                          <p:spTgt spid="83"/>
                                        </p:tgtEl>
                                        <p:attrNameLst>
                                          <p:attrName>ppt_h</p:attrName>
                                        </p:attrNameLst>
                                      </p:cBhvr>
                                      <p:tavLst>
                                        <p:tav tm="0">
                                          <p:val>
                                            <p:fltVal val="0"/>
                                          </p:val>
                                        </p:tav>
                                        <p:tav tm="100000">
                                          <p:val>
                                            <p:strVal val="#ppt_h"/>
                                          </p:val>
                                        </p:tav>
                                      </p:tavLst>
                                    </p:anim>
                                    <p:anim calcmode="lin" valueType="num">
                                      <p:cBhvr>
                                        <p:cTn id="9" dur="350" fill="hold"/>
                                        <p:tgtEl>
                                          <p:spTgt spid="83"/>
                                        </p:tgtEl>
                                        <p:attrNameLst>
                                          <p:attrName>ppt_x</p:attrName>
                                        </p:attrNameLst>
                                      </p:cBhvr>
                                      <p:tavLst>
                                        <p:tav tm="0">
                                          <p:val>
                                            <p:fltVal val="0.5"/>
                                          </p:val>
                                        </p:tav>
                                        <p:tav tm="100000">
                                          <p:val>
                                            <p:strVal val="#ppt_x"/>
                                          </p:val>
                                        </p:tav>
                                      </p:tavLst>
                                    </p:anim>
                                    <p:anim calcmode="lin" valueType="num">
                                      <p:cBhvr>
                                        <p:cTn id="10" dur="350" fill="hold"/>
                                        <p:tgtEl>
                                          <p:spTgt spid="83"/>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68"/>
                                        </p:tgtEl>
                                        <p:attrNameLst>
                                          <p:attrName>style.visibility</p:attrName>
                                        </p:attrNameLst>
                                      </p:cBhvr>
                                      <p:to>
                                        <p:strVal val="visible"/>
                                      </p:to>
                                    </p:set>
                                    <p:anim calcmode="lin" valueType="num">
                                      <p:cBhvr>
                                        <p:cTn id="13" dur="350" fill="hold"/>
                                        <p:tgtEl>
                                          <p:spTgt spid="68"/>
                                        </p:tgtEl>
                                        <p:attrNameLst>
                                          <p:attrName>ppt_x</p:attrName>
                                        </p:attrNameLst>
                                      </p:cBhvr>
                                      <p:tavLst>
                                        <p:tav tm="0">
                                          <p:val>
                                            <p:strVal val="#ppt_x"/>
                                          </p:val>
                                        </p:tav>
                                        <p:tav tm="100000">
                                          <p:val>
                                            <p:strVal val="#ppt_x"/>
                                          </p:val>
                                        </p:tav>
                                      </p:tavLst>
                                    </p:anim>
                                    <p:anim calcmode="lin" valueType="num">
                                      <p:cBhvr>
                                        <p:cTn id="14" dur="350" fill="hold"/>
                                        <p:tgtEl>
                                          <p:spTgt spid="68"/>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22" presetClass="entr" presetSubtype="2" fill="hold" nodeType="afterEffect">
                                  <p:stCondLst>
                                    <p:cond delay="150"/>
                                  </p:stCondLst>
                                  <p:childTnLst>
                                    <p:set>
                                      <p:cBhvr>
                                        <p:cTn id="17" dur="1" fill="hold">
                                          <p:stCondLst>
                                            <p:cond delay="0"/>
                                          </p:stCondLst>
                                        </p:cTn>
                                        <p:tgtEl>
                                          <p:spTgt spid="62"/>
                                        </p:tgtEl>
                                        <p:attrNameLst>
                                          <p:attrName>style.visibility</p:attrName>
                                        </p:attrNameLst>
                                      </p:cBhvr>
                                      <p:to>
                                        <p:strVal val="visible"/>
                                      </p:to>
                                    </p:set>
                                    <p:animEffect>
                                      <p:cBhvr>
                                        <p:cTn id="18" dur="500"/>
                                        <p:tgtEl>
                                          <p:spTgt spid="62"/>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92"/>
                                        </p:tgtEl>
                                        <p:attrNameLst>
                                          <p:attrName>style.visibility</p:attrName>
                                        </p:attrNameLst>
                                      </p:cBhvr>
                                      <p:to>
                                        <p:strVal val="visible"/>
                                      </p:to>
                                    </p:set>
                                    <p:animEffect>
                                      <p:cBhvr>
                                        <p:cTn id="22" dur="400"/>
                                        <p:tgtEl>
                                          <p:spTgt spid="9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animEffect>
                                      <p:cBhvr>
                                        <p:cTn id="25" dur="400"/>
                                        <p:tgtEl>
                                          <p:spTgt spid="93"/>
                                        </p:tgtEl>
                                      </p:cBhvr>
                                    </p:animEffect>
                                  </p:childTnLst>
                                </p:cTn>
                              </p:par>
                            </p:childTnLst>
                          </p:cTn>
                        </p:par>
                        <p:par>
                          <p:cTn id="26" fill="hold">
                            <p:stCondLst>
                              <p:cond delay="2150"/>
                            </p:stCondLst>
                            <p:childTnLst>
                              <p:par>
                                <p:cTn id="27" presetID="2" presetClass="entr" presetSubtype="2" fill="hold" nodeType="afterEffect">
                                  <p:stCondLst>
                                    <p:cond delay="150"/>
                                  </p:stCondLst>
                                  <p:childTnLst>
                                    <p:set>
                                      <p:cBhvr>
                                        <p:cTn id="28" dur="1" fill="hold">
                                          <p:stCondLst>
                                            <p:cond delay="0"/>
                                          </p:stCondLst>
                                        </p:cTn>
                                        <p:tgtEl>
                                          <p:spTgt spid="65"/>
                                        </p:tgtEl>
                                        <p:attrNameLst>
                                          <p:attrName>style.visibility</p:attrName>
                                        </p:attrNameLst>
                                      </p:cBhvr>
                                      <p:to>
                                        <p:strVal val="visible"/>
                                      </p:to>
                                    </p:set>
                                    <p:anim calcmode="lin" valueType="num">
                                      <p:cBhvr>
                                        <p:cTn id="29" dur="350" fill="hold"/>
                                        <p:tgtEl>
                                          <p:spTgt spid="65"/>
                                        </p:tgtEl>
                                        <p:attrNameLst>
                                          <p:attrName>ppt_x</p:attrName>
                                        </p:attrNameLst>
                                      </p:cBhvr>
                                      <p:tavLst>
                                        <p:tav tm="0">
                                          <p:val>
                                            <p:strVal val="1+#ppt_w/2"/>
                                          </p:val>
                                        </p:tav>
                                        <p:tav tm="100000">
                                          <p:val>
                                            <p:strVal val="#ppt_x"/>
                                          </p:val>
                                        </p:tav>
                                      </p:tavLst>
                                    </p:anim>
                                    <p:anim calcmode="lin" valueType="num">
                                      <p:cBhvr>
                                        <p:cTn id="30" dur="350" fill="hold"/>
                                        <p:tgtEl>
                                          <p:spTgt spid="65"/>
                                        </p:tgtEl>
                                        <p:attrNameLst>
                                          <p:attrName>ppt_y</p:attrName>
                                        </p:attrNameLst>
                                      </p:cBhvr>
                                      <p:tavLst>
                                        <p:tav tm="0">
                                          <p:val>
                                            <p:strVal val="#ppt_y"/>
                                          </p:val>
                                        </p:tav>
                                        <p:tav tm="100000">
                                          <p:val>
                                            <p:strVal val="#ppt_y"/>
                                          </p:val>
                                        </p:tav>
                                      </p:tavLst>
                                    </p:anim>
                                  </p:childTnLst>
                                </p:cTn>
                              </p:par>
                            </p:childTnLst>
                          </p:cTn>
                        </p:par>
                        <p:par>
                          <p:cTn id="31" fill="hold">
                            <p:stCondLst>
                              <p:cond delay="2650"/>
                            </p:stCondLst>
                            <p:childTnLst>
                              <p:par>
                                <p:cTn id="32" presetID="22" presetClass="entr" presetSubtype="8" fill="hold" nodeType="afterEffect">
                                  <p:stCondLst>
                                    <p:cond delay="0"/>
                                  </p:stCondLst>
                                  <p:childTnLst>
                                    <p:set>
                                      <p:cBhvr>
                                        <p:cTn id="33" dur="1" fill="hold">
                                          <p:stCondLst>
                                            <p:cond delay="0"/>
                                          </p:stCondLst>
                                        </p:cTn>
                                        <p:tgtEl>
                                          <p:spTgt spid="104"/>
                                        </p:tgtEl>
                                        <p:attrNameLst>
                                          <p:attrName>style.visibility</p:attrName>
                                        </p:attrNameLst>
                                      </p:cBhvr>
                                      <p:to>
                                        <p:strVal val="visible"/>
                                      </p:to>
                                    </p:set>
                                    <p:animEffect>
                                      <p:cBhvr>
                                        <p:cTn id="34" dur="500"/>
                                        <p:tgtEl>
                                          <p:spTgt spid="104"/>
                                        </p:tgtEl>
                                      </p:cBhvr>
                                    </p:animEffect>
                                  </p:childTnLst>
                                </p:cTn>
                              </p:par>
                            </p:childTnLst>
                          </p:cTn>
                        </p:par>
                        <p:par>
                          <p:cTn id="35" fill="hold">
                            <p:stCondLst>
                              <p:cond delay="3150"/>
                            </p:stCondLst>
                            <p:childTnLst>
                              <p:par>
                                <p:cTn id="36" presetID="22" presetClass="entr" presetSubtype="8" fill="hold" grpId="0" nodeType="afterEffect">
                                  <p:stCondLst>
                                    <p:cond delay="0"/>
                                  </p:stCondLst>
                                  <p:childTnLst>
                                    <p:set>
                                      <p:cBhvr>
                                        <p:cTn id="37" dur="1" fill="hold">
                                          <p:stCondLst>
                                            <p:cond delay="0"/>
                                          </p:stCondLst>
                                        </p:cTn>
                                        <p:tgtEl>
                                          <p:spTgt spid="98"/>
                                        </p:tgtEl>
                                        <p:attrNameLst>
                                          <p:attrName>style.visibility</p:attrName>
                                        </p:attrNameLst>
                                      </p:cBhvr>
                                      <p:to>
                                        <p:strVal val="visible"/>
                                      </p:to>
                                    </p:set>
                                    <p:animEffect>
                                      <p:cBhvr>
                                        <p:cTn id="38" dur="400"/>
                                        <p:tgtEl>
                                          <p:spTgt spid="9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99"/>
                                        </p:tgtEl>
                                        <p:attrNameLst>
                                          <p:attrName>style.visibility</p:attrName>
                                        </p:attrNameLst>
                                      </p:cBhvr>
                                      <p:to>
                                        <p:strVal val="visible"/>
                                      </p:to>
                                    </p:set>
                                    <p:animEffect>
                                      <p:cBhvr>
                                        <p:cTn id="41" dur="400"/>
                                        <p:tgtEl>
                                          <p:spTgt spid="99"/>
                                        </p:tgtEl>
                                      </p:cBhvr>
                                    </p:animEffect>
                                  </p:childTnLst>
                                </p:cTn>
                              </p:par>
                            </p:childTnLst>
                          </p:cTn>
                        </p:par>
                        <p:par>
                          <p:cTn id="42" fill="hold">
                            <p:stCondLst>
                              <p:cond delay="3550"/>
                            </p:stCondLst>
                            <p:childTnLst>
                              <p:par>
                                <p:cTn id="43" presetID="2" presetClass="entr" presetSubtype="2" fill="hold" nodeType="afterEffect">
                                  <p:stCondLst>
                                    <p:cond delay="150"/>
                                  </p:stCondLst>
                                  <p:childTnLst>
                                    <p:set>
                                      <p:cBhvr>
                                        <p:cTn id="44" dur="1" fill="hold">
                                          <p:stCondLst>
                                            <p:cond delay="0"/>
                                          </p:stCondLst>
                                        </p:cTn>
                                        <p:tgtEl>
                                          <p:spTgt spid="71"/>
                                        </p:tgtEl>
                                        <p:attrNameLst>
                                          <p:attrName>style.visibility</p:attrName>
                                        </p:attrNameLst>
                                      </p:cBhvr>
                                      <p:to>
                                        <p:strVal val="visible"/>
                                      </p:to>
                                    </p:set>
                                    <p:anim calcmode="lin" valueType="num">
                                      <p:cBhvr>
                                        <p:cTn id="45" dur="350" fill="hold"/>
                                        <p:tgtEl>
                                          <p:spTgt spid="71"/>
                                        </p:tgtEl>
                                        <p:attrNameLst>
                                          <p:attrName>ppt_x</p:attrName>
                                        </p:attrNameLst>
                                      </p:cBhvr>
                                      <p:tavLst>
                                        <p:tav tm="0">
                                          <p:val>
                                            <p:strVal val="1+#ppt_w/2"/>
                                          </p:val>
                                        </p:tav>
                                        <p:tav tm="100000">
                                          <p:val>
                                            <p:strVal val="#ppt_x"/>
                                          </p:val>
                                        </p:tav>
                                      </p:tavLst>
                                    </p:anim>
                                    <p:anim calcmode="lin" valueType="num">
                                      <p:cBhvr>
                                        <p:cTn id="46" dur="350" fill="hold"/>
                                        <p:tgtEl>
                                          <p:spTgt spid="71"/>
                                        </p:tgtEl>
                                        <p:attrNameLst>
                                          <p:attrName>ppt_y</p:attrName>
                                        </p:attrNameLst>
                                      </p:cBhvr>
                                      <p:tavLst>
                                        <p:tav tm="0">
                                          <p:val>
                                            <p:strVal val="#ppt_y"/>
                                          </p:val>
                                        </p:tav>
                                        <p:tav tm="100000">
                                          <p:val>
                                            <p:strVal val="#ppt_y"/>
                                          </p:val>
                                        </p:tav>
                                      </p:tavLst>
                                    </p:anim>
                                  </p:childTnLst>
                                </p:cTn>
                              </p:par>
                            </p:childTnLst>
                          </p:cTn>
                        </p:par>
                        <p:par>
                          <p:cTn id="47" fill="hold">
                            <p:stCondLst>
                              <p:cond delay="4050"/>
                            </p:stCondLst>
                            <p:childTnLst>
                              <p:par>
                                <p:cTn id="48" presetID="22" presetClass="entr" presetSubtype="8"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p:cBhvr>
                                        <p:cTn id="50" dur="350"/>
                                        <p:tgtEl>
                                          <p:spTgt spid="56"/>
                                        </p:tgtEl>
                                      </p:cBhvr>
                                    </p:animEffect>
                                  </p:childTnLst>
                                </p:cTn>
                              </p:par>
                            </p:childTnLst>
                          </p:cTn>
                        </p:par>
                        <p:par>
                          <p:cTn id="51" fill="hold">
                            <p:stCondLst>
                              <p:cond delay="4400"/>
                            </p:stCondLst>
                            <p:childTnLst>
                              <p:par>
                                <p:cTn id="52" presetID="22" presetClass="entr" presetSubtype="8" fill="hold" grpId="0" nodeType="afterEffect">
                                  <p:stCondLst>
                                    <p:cond delay="0"/>
                                  </p:stCondLst>
                                  <p:childTnLst>
                                    <p:set>
                                      <p:cBhvr>
                                        <p:cTn id="53" dur="1" fill="hold">
                                          <p:stCondLst>
                                            <p:cond delay="0"/>
                                          </p:stCondLst>
                                        </p:cTn>
                                        <p:tgtEl>
                                          <p:spTgt spid="100"/>
                                        </p:tgtEl>
                                        <p:attrNameLst>
                                          <p:attrName>style.visibility</p:attrName>
                                        </p:attrNameLst>
                                      </p:cBhvr>
                                      <p:to>
                                        <p:strVal val="visible"/>
                                      </p:to>
                                    </p:set>
                                    <p:animEffect>
                                      <p:cBhvr>
                                        <p:cTn id="54" dur="400"/>
                                        <p:tgtEl>
                                          <p:spTgt spid="10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p:cBhvr>
                                        <p:cTn id="57" dur="400"/>
                                        <p:tgtEl>
                                          <p:spTgt spid="101"/>
                                        </p:tgtEl>
                                      </p:cBhvr>
                                    </p:animEffect>
                                  </p:childTnLst>
                                </p:cTn>
                              </p:par>
                            </p:childTnLst>
                          </p:cTn>
                        </p:par>
                        <p:par>
                          <p:cTn id="58" fill="hold">
                            <p:stCondLst>
                              <p:cond delay="4800"/>
                            </p:stCondLst>
                            <p:childTnLst>
                              <p:par>
                                <p:cTn id="59" presetID="2" presetClass="entr" presetSubtype="4" fill="hold" nodeType="afterEffect">
                                  <p:stCondLst>
                                    <p:cond delay="150"/>
                                  </p:stCondLst>
                                  <p:childTnLst>
                                    <p:set>
                                      <p:cBhvr>
                                        <p:cTn id="60" dur="1" fill="hold">
                                          <p:stCondLst>
                                            <p:cond delay="0"/>
                                          </p:stCondLst>
                                        </p:cTn>
                                        <p:tgtEl>
                                          <p:spTgt spid="80"/>
                                        </p:tgtEl>
                                        <p:attrNameLst>
                                          <p:attrName>style.visibility</p:attrName>
                                        </p:attrNameLst>
                                      </p:cBhvr>
                                      <p:to>
                                        <p:strVal val="visible"/>
                                      </p:to>
                                    </p:set>
                                    <p:anim calcmode="lin" valueType="num">
                                      <p:cBhvr>
                                        <p:cTn id="61" dur="350" fill="hold"/>
                                        <p:tgtEl>
                                          <p:spTgt spid="80"/>
                                        </p:tgtEl>
                                        <p:attrNameLst>
                                          <p:attrName>ppt_x</p:attrName>
                                        </p:attrNameLst>
                                      </p:cBhvr>
                                      <p:tavLst>
                                        <p:tav tm="0">
                                          <p:val>
                                            <p:strVal val="#ppt_x"/>
                                          </p:val>
                                        </p:tav>
                                        <p:tav tm="100000">
                                          <p:val>
                                            <p:strVal val="#ppt_x"/>
                                          </p:val>
                                        </p:tav>
                                      </p:tavLst>
                                    </p:anim>
                                    <p:anim calcmode="lin" valueType="num">
                                      <p:cBhvr>
                                        <p:cTn id="62" dur="350" fill="hold"/>
                                        <p:tgtEl>
                                          <p:spTgt spid="80"/>
                                        </p:tgtEl>
                                        <p:attrNameLst>
                                          <p:attrName>ppt_y</p:attrName>
                                        </p:attrNameLst>
                                      </p:cBhvr>
                                      <p:tavLst>
                                        <p:tav tm="0">
                                          <p:val>
                                            <p:strVal val="1+#ppt_h/2"/>
                                          </p:val>
                                        </p:tav>
                                        <p:tav tm="100000">
                                          <p:val>
                                            <p:strVal val="#ppt_y"/>
                                          </p:val>
                                        </p:tav>
                                      </p:tavLst>
                                    </p:anim>
                                  </p:childTnLst>
                                </p:cTn>
                              </p:par>
                            </p:childTnLst>
                          </p:cTn>
                        </p:par>
                        <p:par>
                          <p:cTn id="63" fill="hold">
                            <p:stCondLst>
                              <p:cond delay="5300"/>
                            </p:stCondLst>
                            <p:childTnLst>
                              <p:par>
                                <p:cTn id="64" presetID="22" presetClass="entr" presetSubtype="8" fill="hold" nodeType="afterEffect">
                                  <p:stCondLst>
                                    <p:cond delay="0"/>
                                  </p:stCondLst>
                                  <p:childTnLst>
                                    <p:set>
                                      <p:cBhvr>
                                        <p:cTn id="65" dur="1" fill="hold">
                                          <p:stCondLst>
                                            <p:cond delay="0"/>
                                          </p:stCondLst>
                                        </p:cTn>
                                        <p:tgtEl>
                                          <p:spTgt spid="57"/>
                                        </p:tgtEl>
                                        <p:attrNameLst>
                                          <p:attrName>style.visibility</p:attrName>
                                        </p:attrNameLst>
                                      </p:cBhvr>
                                      <p:to>
                                        <p:strVal val="visible"/>
                                      </p:to>
                                    </p:set>
                                    <p:animEffect>
                                      <p:cBhvr>
                                        <p:cTn id="66" dur="500"/>
                                        <p:tgtEl>
                                          <p:spTgt spid="57"/>
                                        </p:tgtEl>
                                      </p:cBhvr>
                                    </p:animEffect>
                                  </p:childTnLst>
                                </p:cTn>
                              </p:par>
                            </p:childTnLst>
                          </p:cTn>
                        </p:par>
                        <p:par>
                          <p:cTn id="67" fill="hold">
                            <p:stCondLst>
                              <p:cond delay="5800"/>
                            </p:stCondLst>
                            <p:childTnLst>
                              <p:par>
                                <p:cTn id="68" presetID="22" presetClass="entr" presetSubtype="8" fill="hold" grpId="0" nodeType="afterEffect">
                                  <p:stCondLst>
                                    <p:cond delay="0"/>
                                  </p:stCondLst>
                                  <p:childTnLst>
                                    <p:set>
                                      <p:cBhvr>
                                        <p:cTn id="69" dur="1" fill="hold">
                                          <p:stCondLst>
                                            <p:cond delay="0"/>
                                          </p:stCondLst>
                                        </p:cTn>
                                        <p:tgtEl>
                                          <p:spTgt spid="102"/>
                                        </p:tgtEl>
                                        <p:attrNameLst>
                                          <p:attrName>style.visibility</p:attrName>
                                        </p:attrNameLst>
                                      </p:cBhvr>
                                      <p:to>
                                        <p:strVal val="visible"/>
                                      </p:to>
                                    </p:set>
                                    <p:animEffect>
                                      <p:cBhvr>
                                        <p:cTn id="70" dur="400"/>
                                        <p:tgtEl>
                                          <p:spTgt spid="10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03"/>
                                        </p:tgtEl>
                                        <p:attrNameLst>
                                          <p:attrName>style.visibility</p:attrName>
                                        </p:attrNameLst>
                                      </p:cBhvr>
                                      <p:to>
                                        <p:strVal val="visible"/>
                                      </p:to>
                                    </p:set>
                                    <p:animEffect>
                                      <p:cBhvr>
                                        <p:cTn id="73" dur="400"/>
                                        <p:tgtEl>
                                          <p:spTgt spid="103"/>
                                        </p:tgtEl>
                                      </p:cBhvr>
                                    </p:animEffect>
                                  </p:childTnLst>
                                </p:cTn>
                              </p:par>
                            </p:childTnLst>
                          </p:cTn>
                        </p:par>
                        <p:par>
                          <p:cTn id="74" fill="hold">
                            <p:stCondLst>
                              <p:cond delay="6200"/>
                            </p:stCondLst>
                            <p:childTnLst>
                              <p:par>
                                <p:cTn id="75" presetID="2" presetClass="entr" presetSubtype="8" fill="hold" nodeType="afterEffect">
                                  <p:stCondLst>
                                    <p:cond delay="150"/>
                                  </p:stCondLst>
                                  <p:childTnLst>
                                    <p:set>
                                      <p:cBhvr>
                                        <p:cTn id="76" dur="1" fill="hold">
                                          <p:stCondLst>
                                            <p:cond delay="0"/>
                                          </p:stCondLst>
                                        </p:cTn>
                                        <p:tgtEl>
                                          <p:spTgt spid="74"/>
                                        </p:tgtEl>
                                        <p:attrNameLst>
                                          <p:attrName>style.visibility</p:attrName>
                                        </p:attrNameLst>
                                      </p:cBhvr>
                                      <p:to>
                                        <p:strVal val="visible"/>
                                      </p:to>
                                    </p:set>
                                    <p:anim calcmode="lin" valueType="num">
                                      <p:cBhvr>
                                        <p:cTn id="77" dur="350" fill="hold"/>
                                        <p:tgtEl>
                                          <p:spTgt spid="74"/>
                                        </p:tgtEl>
                                        <p:attrNameLst>
                                          <p:attrName>ppt_x</p:attrName>
                                        </p:attrNameLst>
                                      </p:cBhvr>
                                      <p:tavLst>
                                        <p:tav tm="0">
                                          <p:val>
                                            <p:strVal val="0-#ppt_w/2"/>
                                          </p:val>
                                        </p:tav>
                                        <p:tav tm="100000">
                                          <p:val>
                                            <p:strVal val="#ppt_x"/>
                                          </p:val>
                                        </p:tav>
                                      </p:tavLst>
                                    </p:anim>
                                    <p:anim calcmode="lin" valueType="num">
                                      <p:cBhvr>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6700"/>
                            </p:stCondLst>
                            <p:childTnLst>
                              <p:par>
                                <p:cTn id="80" presetID="22" presetClass="entr" presetSubtype="2"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p:cBhvr>
                                        <p:cTn id="82" dur="350"/>
                                        <p:tgtEl>
                                          <p:spTgt spid="60"/>
                                        </p:tgtEl>
                                      </p:cBhvr>
                                    </p:animEffect>
                                  </p:childTnLst>
                                </p:cTn>
                              </p:par>
                            </p:childTnLst>
                          </p:cTn>
                        </p:par>
                        <p:par>
                          <p:cTn id="83" fill="hold">
                            <p:stCondLst>
                              <p:cond delay="7050"/>
                            </p:stCondLst>
                            <p:childTnLst>
                              <p:par>
                                <p:cTn id="84" presetID="22" presetClass="entr" presetSubtype="2" fill="hold" grpId="0" nodeType="afterEffect">
                                  <p:stCondLst>
                                    <p:cond delay="0"/>
                                  </p:stCondLst>
                                  <p:childTnLst>
                                    <p:set>
                                      <p:cBhvr>
                                        <p:cTn id="85" dur="1" fill="hold">
                                          <p:stCondLst>
                                            <p:cond delay="0"/>
                                          </p:stCondLst>
                                        </p:cTn>
                                        <p:tgtEl>
                                          <p:spTgt spid="96"/>
                                        </p:tgtEl>
                                        <p:attrNameLst>
                                          <p:attrName>style.visibility</p:attrName>
                                        </p:attrNameLst>
                                      </p:cBhvr>
                                      <p:to>
                                        <p:strVal val="visible"/>
                                      </p:to>
                                    </p:set>
                                    <p:animEffect>
                                      <p:cBhvr>
                                        <p:cTn id="86" dur="400"/>
                                        <p:tgtEl>
                                          <p:spTgt spid="9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97"/>
                                        </p:tgtEl>
                                        <p:attrNameLst>
                                          <p:attrName>style.visibility</p:attrName>
                                        </p:attrNameLst>
                                      </p:cBhvr>
                                      <p:to>
                                        <p:strVal val="visible"/>
                                      </p:to>
                                    </p:set>
                                    <p:animEffect>
                                      <p:cBhvr>
                                        <p:cTn id="89" dur="400"/>
                                        <p:tgtEl>
                                          <p:spTgt spid="97"/>
                                        </p:tgtEl>
                                      </p:cBhvr>
                                    </p:animEffect>
                                  </p:childTnLst>
                                </p:cTn>
                              </p:par>
                            </p:childTnLst>
                          </p:cTn>
                        </p:par>
                        <p:par>
                          <p:cTn id="90" fill="hold">
                            <p:stCondLst>
                              <p:cond delay="7450"/>
                            </p:stCondLst>
                            <p:childTnLst>
                              <p:par>
                                <p:cTn id="91" presetID="2" presetClass="entr" presetSubtype="8" fill="hold" nodeType="afterEffect">
                                  <p:stCondLst>
                                    <p:cond delay="150"/>
                                  </p:stCondLst>
                                  <p:childTnLst>
                                    <p:set>
                                      <p:cBhvr>
                                        <p:cTn id="92" dur="1" fill="hold">
                                          <p:stCondLst>
                                            <p:cond delay="0"/>
                                          </p:stCondLst>
                                        </p:cTn>
                                        <p:tgtEl>
                                          <p:spTgt spid="77"/>
                                        </p:tgtEl>
                                        <p:attrNameLst>
                                          <p:attrName>style.visibility</p:attrName>
                                        </p:attrNameLst>
                                      </p:cBhvr>
                                      <p:to>
                                        <p:strVal val="visible"/>
                                      </p:to>
                                    </p:set>
                                    <p:anim calcmode="lin" valueType="num">
                                      <p:cBhvr>
                                        <p:cTn id="93" dur="350" fill="hold"/>
                                        <p:tgtEl>
                                          <p:spTgt spid="77"/>
                                        </p:tgtEl>
                                        <p:attrNameLst>
                                          <p:attrName>ppt_x</p:attrName>
                                        </p:attrNameLst>
                                      </p:cBhvr>
                                      <p:tavLst>
                                        <p:tav tm="0">
                                          <p:val>
                                            <p:strVal val="0-#ppt_w/2"/>
                                          </p:val>
                                        </p:tav>
                                        <p:tav tm="100000">
                                          <p:val>
                                            <p:strVal val="#ppt_x"/>
                                          </p:val>
                                        </p:tav>
                                      </p:tavLst>
                                    </p:anim>
                                    <p:anim calcmode="lin" valueType="num">
                                      <p:cBhvr>
                                        <p:cTn id="94" dur="350" fill="hold"/>
                                        <p:tgtEl>
                                          <p:spTgt spid="77"/>
                                        </p:tgtEl>
                                        <p:attrNameLst>
                                          <p:attrName>ppt_y</p:attrName>
                                        </p:attrNameLst>
                                      </p:cBhvr>
                                      <p:tavLst>
                                        <p:tav tm="0">
                                          <p:val>
                                            <p:strVal val="#ppt_y"/>
                                          </p:val>
                                        </p:tav>
                                        <p:tav tm="100000">
                                          <p:val>
                                            <p:strVal val="#ppt_y"/>
                                          </p:val>
                                        </p:tav>
                                      </p:tavLst>
                                    </p:anim>
                                  </p:childTnLst>
                                </p:cTn>
                              </p:par>
                            </p:childTnLst>
                          </p:cTn>
                        </p:par>
                        <p:par>
                          <p:cTn id="95" fill="hold">
                            <p:stCondLst>
                              <p:cond delay="7950"/>
                            </p:stCondLst>
                            <p:childTnLst>
                              <p:par>
                                <p:cTn id="96" presetID="22" presetClass="entr" presetSubtype="2" fill="hold" grpId="0" nodeType="afterEffect">
                                  <p:stCondLst>
                                    <p:cond delay="0"/>
                                  </p:stCondLst>
                                  <p:childTnLst>
                                    <p:set>
                                      <p:cBhvr>
                                        <p:cTn id="97" dur="1" fill="hold">
                                          <p:stCondLst>
                                            <p:cond delay="0"/>
                                          </p:stCondLst>
                                        </p:cTn>
                                        <p:tgtEl>
                                          <p:spTgt spid="61"/>
                                        </p:tgtEl>
                                        <p:attrNameLst>
                                          <p:attrName>style.visibility</p:attrName>
                                        </p:attrNameLst>
                                      </p:cBhvr>
                                      <p:to>
                                        <p:strVal val="visible"/>
                                      </p:to>
                                    </p:set>
                                    <p:animEffect>
                                      <p:cBhvr>
                                        <p:cTn id="98" dur="350"/>
                                        <p:tgtEl>
                                          <p:spTgt spid="61"/>
                                        </p:tgtEl>
                                      </p:cBhvr>
                                    </p:animEffect>
                                  </p:childTnLst>
                                </p:cTn>
                              </p:par>
                            </p:childTnLst>
                          </p:cTn>
                        </p:par>
                        <p:par>
                          <p:cTn id="99" fill="hold">
                            <p:stCondLst>
                              <p:cond delay="8300"/>
                            </p:stCondLst>
                            <p:childTnLst>
                              <p:par>
                                <p:cTn id="100" presetID="22" presetClass="entr" presetSubtype="2" fill="hold" grpId="0" nodeType="afterEffect">
                                  <p:stCondLst>
                                    <p:cond delay="0"/>
                                  </p:stCondLst>
                                  <p:childTnLst>
                                    <p:set>
                                      <p:cBhvr>
                                        <p:cTn id="101" dur="1" fill="hold">
                                          <p:stCondLst>
                                            <p:cond delay="0"/>
                                          </p:stCondLst>
                                        </p:cTn>
                                        <p:tgtEl>
                                          <p:spTgt spid="94"/>
                                        </p:tgtEl>
                                        <p:attrNameLst>
                                          <p:attrName>style.visibility</p:attrName>
                                        </p:attrNameLst>
                                      </p:cBhvr>
                                      <p:to>
                                        <p:strVal val="visible"/>
                                      </p:to>
                                    </p:set>
                                    <p:animEffect>
                                      <p:cBhvr>
                                        <p:cTn id="102" dur="400"/>
                                        <p:tgtEl>
                                          <p:spTgt spid="9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95"/>
                                        </p:tgtEl>
                                        <p:attrNameLst>
                                          <p:attrName>style.visibility</p:attrName>
                                        </p:attrNameLst>
                                      </p:cBhvr>
                                      <p:to>
                                        <p:strVal val="visible"/>
                                      </p:to>
                                    </p:set>
                                    <p:animEffect>
                                      <p:cBhvr>
                                        <p:cTn id="105" dur="4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0" grpId="0" animBg="1"/>
      <p:bldP spid="61" grpId="0" animBg="1"/>
      <p:bldP spid="92" grpId="0" bldLvl="0" autoUpdateAnimBg="0"/>
      <p:bldP spid="93" grpId="0" bldLvl="0" autoUpdateAnimBg="0"/>
      <p:bldP spid="94" grpId="0" bldLvl="0" autoUpdateAnimBg="0"/>
      <p:bldP spid="95" grpId="0" bldLvl="0" autoUpdateAnimBg="0"/>
      <p:bldP spid="96" grpId="0" bldLvl="0" autoUpdateAnimBg="0"/>
      <p:bldP spid="97" grpId="0" bldLvl="0" autoUpdateAnimBg="0"/>
      <p:bldP spid="98" grpId="0" bldLvl="0" autoUpdateAnimBg="0"/>
      <p:bldP spid="99" grpId="0" bldLvl="0" autoUpdateAnimBg="0"/>
      <p:bldP spid="100" grpId="0" bldLvl="0" autoUpdateAnimBg="0"/>
      <p:bldP spid="101" grpId="0" bldLvl="0" autoUpdateAnimBg="0"/>
      <p:bldP spid="102" grpId="0" bldLvl="0" autoUpdateAnimBg="0"/>
      <p:bldP spid="103"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5" name="文本框 134"/>
          <p:cNvSpPr txBox="1"/>
          <p:nvPr/>
        </p:nvSpPr>
        <p:spPr>
          <a:xfrm>
            <a:off x="2355272" y="3735127"/>
            <a:ext cx="7521480" cy="646331"/>
          </a:xfrm>
          <a:prstGeom prst="rect">
            <a:avLst/>
          </a:prstGeom>
          <a:noFill/>
        </p:spPr>
        <p:txBody>
          <a:bodyPr wrap="square" rtlCol="0">
            <a:spAutoFit/>
          </a:bodyPr>
          <a:lstStyle/>
          <a:p>
            <a:pPr algn="ctr">
              <a:defRPr/>
            </a:pPr>
            <a:r>
              <a:rPr lang="zh-CN" altLang="en-US" sz="3600" b="1" kern="0" dirty="0">
                <a:ln w="3175">
                  <a:noFill/>
                </a:ln>
                <a:gradFill>
                  <a:gsLst>
                    <a:gs pos="0">
                      <a:schemeClr val="tx1">
                        <a:lumMod val="75000"/>
                        <a:lumOff val="25000"/>
                      </a:schemeClr>
                    </a:gs>
                    <a:gs pos="100000">
                      <a:schemeClr val="tx1">
                        <a:lumMod val="85000"/>
                        <a:lumOff val="15000"/>
                      </a:schemeClr>
                    </a:gs>
                  </a:gsLst>
                  <a:lin ang="18900000" scaled="1"/>
                </a:gradFill>
                <a:ea typeface="张海山锐线体简" panose="02000000000000000000" pitchFamily="2" charset="-122"/>
                <a:cs typeface="+mn-ea"/>
                <a:sym typeface="+mn-lt"/>
              </a:rPr>
              <a:t>反腐倡廉作风廉政教育</a:t>
            </a:r>
            <a:r>
              <a:rPr lang="en-US" altLang="zh-CN" sz="3600" b="1" kern="0" dirty="0">
                <a:ln w="3175">
                  <a:noFill/>
                </a:ln>
                <a:gradFill>
                  <a:gsLst>
                    <a:gs pos="0">
                      <a:schemeClr val="tx1">
                        <a:lumMod val="75000"/>
                        <a:lumOff val="25000"/>
                      </a:schemeClr>
                    </a:gs>
                    <a:gs pos="100000">
                      <a:schemeClr val="tx1">
                        <a:lumMod val="85000"/>
                        <a:lumOff val="15000"/>
                      </a:schemeClr>
                    </a:gs>
                  </a:gsLst>
                  <a:lin ang="18900000" scaled="1"/>
                </a:gradFill>
                <a:ea typeface="张海山锐线体简" panose="02000000000000000000" pitchFamily="2" charset="-122"/>
                <a:cs typeface="+mn-ea"/>
                <a:sym typeface="+mn-lt"/>
              </a:rPr>
              <a:t>PPT</a:t>
            </a:r>
            <a:endParaRPr lang="zh-CN" altLang="en-US" sz="3600" b="1" kern="0" dirty="0">
              <a:ln w="3175">
                <a:noFill/>
              </a:ln>
              <a:gradFill>
                <a:gsLst>
                  <a:gs pos="0">
                    <a:schemeClr val="tx1">
                      <a:lumMod val="75000"/>
                      <a:lumOff val="25000"/>
                    </a:schemeClr>
                  </a:gs>
                  <a:gs pos="100000">
                    <a:schemeClr val="tx1">
                      <a:lumMod val="85000"/>
                      <a:lumOff val="15000"/>
                    </a:schemeClr>
                  </a:gs>
                </a:gsLst>
                <a:lin ang="18900000" scaled="1"/>
              </a:gradFill>
              <a:ea typeface="张海山锐线体简" panose="02000000000000000000" pitchFamily="2" charset="-122"/>
              <a:cs typeface="+mn-ea"/>
              <a:sym typeface="+mn-lt"/>
            </a:endParaRPr>
          </a:p>
        </p:txBody>
      </p:sp>
      <p:sp>
        <p:nvSpPr>
          <p:cNvPr id="6" name="文本框 5"/>
          <p:cNvSpPr txBox="1"/>
          <p:nvPr/>
        </p:nvSpPr>
        <p:spPr>
          <a:xfrm>
            <a:off x="2355272" y="1988840"/>
            <a:ext cx="7521480" cy="1323439"/>
          </a:xfrm>
          <a:prstGeom prst="rect">
            <a:avLst/>
          </a:prstGeom>
          <a:noFill/>
        </p:spPr>
        <p:txBody>
          <a:bodyPr wrap="square" rtlCol="0">
            <a:spAutoFit/>
          </a:bodyPr>
          <a:lstStyle/>
          <a:p>
            <a:pPr algn="ctr">
              <a:defRPr/>
            </a:pPr>
            <a:r>
              <a:rPr lang="en-US" altLang="zh-CN" sz="8000" b="1" i="1" kern="0" dirty="0">
                <a:ln w="3175">
                  <a:noFill/>
                </a:ln>
                <a:gradFill>
                  <a:gsLst>
                    <a:gs pos="0">
                      <a:schemeClr val="tx1">
                        <a:lumMod val="75000"/>
                        <a:lumOff val="25000"/>
                      </a:schemeClr>
                    </a:gs>
                    <a:gs pos="100000">
                      <a:schemeClr val="tx1">
                        <a:lumMod val="85000"/>
                        <a:lumOff val="15000"/>
                      </a:schemeClr>
                    </a:gs>
                  </a:gsLst>
                  <a:lin ang="18900000" scaled="1"/>
                </a:gradFill>
                <a:effectLst>
                  <a:outerShdw blurRad="38100" dist="38100" dir="2700000" algn="tl">
                    <a:srgbClr val="000000">
                      <a:alpha val="43137"/>
                    </a:srgbClr>
                  </a:outerShdw>
                </a:effectLst>
                <a:ea typeface="张海山锐线体简" panose="02000000000000000000" pitchFamily="2" charset="-122"/>
                <a:cs typeface="+mn-ea"/>
                <a:sym typeface="+mn-lt"/>
              </a:rPr>
              <a:t>THANK YOU</a:t>
            </a:r>
            <a:endParaRPr lang="zh-CN" altLang="en-US" sz="8000" b="1" i="1" kern="0" dirty="0">
              <a:ln w="3175">
                <a:noFill/>
              </a:ln>
              <a:gradFill>
                <a:gsLst>
                  <a:gs pos="0">
                    <a:schemeClr val="tx1">
                      <a:lumMod val="75000"/>
                      <a:lumOff val="25000"/>
                    </a:schemeClr>
                  </a:gs>
                  <a:gs pos="100000">
                    <a:schemeClr val="tx1">
                      <a:lumMod val="85000"/>
                      <a:lumOff val="15000"/>
                    </a:schemeClr>
                  </a:gs>
                </a:gsLst>
                <a:lin ang="18900000" scaled="1"/>
              </a:gradFill>
              <a:effectLst>
                <a:outerShdw blurRad="38100" dist="38100" dir="2700000" algn="tl">
                  <a:srgbClr val="000000">
                    <a:alpha val="43137"/>
                  </a:srgbClr>
                </a:outerShdw>
              </a:effectLst>
              <a:ea typeface="张海山锐线体简" panose="02000000000000000000" pitchFamily="2" charset="-122"/>
              <a:cs typeface="+mn-ea"/>
              <a:sym typeface="+mn-lt"/>
            </a:endParaRPr>
          </a:p>
        </p:txBody>
      </p:sp>
    </p:spTree>
    <p:extLst>
      <p:ext uri="{BB962C8B-B14F-4D97-AF65-F5344CB8AC3E}">
        <p14:creationId xmlns:p14="http://schemas.microsoft.com/office/powerpoint/2010/main" val="31062924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2500"/>
                                        <p:tgtEl>
                                          <p:spTgt spid="135"/>
                                        </p:tgtEl>
                                        <p:attrNameLst>
                                          <p:attrName>ppt_y</p:attrName>
                                        </p:attrNameLst>
                                      </p:cBhvr>
                                      <p:tavLst>
                                        <p:tav tm="0">
                                          <p:val>
                                            <p:strVal val="#ppt_y+#ppt_h*1.125000"/>
                                          </p:val>
                                        </p:tav>
                                        <p:tav tm="100000">
                                          <p:val>
                                            <p:strVal val="#ppt_y"/>
                                          </p:val>
                                        </p:tav>
                                      </p:tavLst>
                                    </p:anim>
                                    <p:animEffect transition="in" filter="wipe(up)">
                                      <p:cBhvr>
                                        <p:cTn id="8" dur="2500"/>
                                        <p:tgtEl>
                                          <p:spTgt spid="13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500"/>
                                        <p:tgtEl>
                                          <p:spTgt spid="6"/>
                                        </p:tgtEl>
                                        <p:attrNameLst>
                                          <p:attrName>ppt_y</p:attrName>
                                        </p:attrNameLst>
                                      </p:cBhvr>
                                      <p:tavLst>
                                        <p:tav tm="0">
                                          <p:val>
                                            <p:strVal val="#ppt_y+#ppt_h*1.125000"/>
                                          </p:val>
                                        </p:tav>
                                        <p:tav tm="100000">
                                          <p:val>
                                            <p:strVal val="#ppt_y"/>
                                          </p:val>
                                        </p:tav>
                                      </p:tavLst>
                                    </p:anim>
                                    <p:animEffect transition="in" filter="wipe(up)">
                                      <p:cBhvr>
                                        <p:cTn id="14" dur="2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49879" y="4111200"/>
            <a:ext cx="3890809" cy="646331"/>
          </a:xfrm>
          <a:prstGeom prst="rect">
            <a:avLst/>
          </a:prstGeom>
          <a:noFill/>
        </p:spPr>
        <p:txBody>
          <a:bodyPr wrap="none" rtlCol="0">
            <a:spAutoFit/>
          </a:bodyPr>
          <a:lstStyle/>
          <a:p>
            <a:pPr algn="ctr">
              <a:defRPr/>
            </a:pPr>
            <a:r>
              <a:rPr lang="zh-CN" altLang="en-US" sz="3600" b="1" dirty="0">
                <a:solidFill>
                  <a:srgbClr val="C00000"/>
                </a:solidFill>
                <a:latin typeface="张海山锐线体简" panose="02000000000000000000" pitchFamily="2" charset="-122"/>
                <a:ea typeface="张海山锐线体简" panose="02000000000000000000" pitchFamily="2" charset="-122"/>
                <a:cs typeface="+mn-ea"/>
                <a:sym typeface="+mn-lt"/>
              </a:rPr>
              <a:t>单击添加您的标题</a:t>
            </a:r>
          </a:p>
        </p:txBody>
      </p:sp>
      <p:sp>
        <p:nvSpPr>
          <p:cNvPr id="13" name="文本框 12"/>
          <p:cNvSpPr txBox="1"/>
          <p:nvPr/>
        </p:nvSpPr>
        <p:spPr>
          <a:xfrm>
            <a:off x="5287847" y="3215063"/>
            <a:ext cx="1856598" cy="646331"/>
          </a:xfrm>
          <a:prstGeom prst="rect">
            <a:avLst/>
          </a:prstGeom>
          <a:noFill/>
          <a:effectLst>
            <a:reflection stA="62000" endPos="54000" dir="5400000" sy="-100000" algn="bl" rotWithShape="0"/>
          </a:effectLst>
        </p:spPr>
        <p:txBody>
          <a:bodyPr wrap="none" rtlCol="0">
            <a:spAutoFit/>
          </a:bodyPr>
          <a:lstStyle/>
          <a:p>
            <a:pPr algn="ctr"/>
            <a:r>
              <a:rPr lang="en-US" altLang="zh-CN" sz="3600" b="1" i="1" dirty="0">
                <a:solidFill>
                  <a:schemeClr val="accent1"/>
                </a:solidFill>
                <a:effectLst>
                  <a:outerShdw blurRad="38100" dist="38100" dir="2700000" algn="tl">
                    <a:srgbClr val="000000">
                      <a:alpha val="43137"/>
                    </a:srgbClr>
                  </a:outerShdw>
                </a:effectLst>
                <a:latin typeface="张海山锐线体简" panose="02000000000000000000" pitchFamily="2" charset="-122"/>
                <a:ea typeface="张海山锐线体简" panose="02000000000000000000" pitchFamily="2" charset="-122"/>
              </a:rPr>
              <a:t>PART 01</a:t>
            </a:r>
            <a:endParaRPr lang="zh-CN" altLang="en-US" sz="3600" b="1" i="1" dirty="0">
              <a:solidFill>
                <a:schemeClr val="accent1"/>
              </a:solidFill>
              <a:effectLst>
                <a:outerShdw blurRad="38100" dist="38100" dir="2700000" algn="tl">
                  <a:srgbClr val="000000">
                    <a:alpha val="43137"/>
                  </a:srgbClr>
                </a:outerShdw>
              </a:effectLst>
              <a:latin typeface="张海山锐线体简" panose="02000000000000000000" pitchFamily="2" charset="-122"/>
              <a:ea typeface="张海山锐线体简" panose="02000000000000000000" pitchFamily="2" charset="-122"/>
            </a:endParaRP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667" t="41874" r="6111" b="9237"/>
          <a:stretch/>
        </p:blipFill>
        <p:spPr>
          <a:xfrm>
            <a:off x="3544887" y="969484"/>
            <a:ext cx="4495800" cy="2383316"/>
          </a:xfrm>
          <a:prstGeom prst="rect">
            <a:avLst/>
          </a:prstGeom>
        </p:spPr>
      </p:pic>
    </p:spTree>
    <p:extLst>
      <p:ext uri="{BB962C8B-B14F-4D97-AF65-F5344CB8AC3E}">
        <p14:creationId xmlns:p14="http://schemas.microsoft.com/office/powerpoint/2010/main" val="7009185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2" presetClass="entr" presetSubtype="2"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13502" y="3663886"/>
            <a:ext cx="1504951" cy="1507067"/>
            <a:chOff x="695354" y="2856800"/>
            <a:chExt cx="1128713" cy="1130300"/>
          </a:xfrm>
        </p:grpSpPr>
        <p:sp>
          <p:nvSpPr>
            <p:cNvPr id="3" name="Teardrop 6"/>
            <p:cNvSpPr/>
            <p:nvPr/>
          </p:nvSpPr>
          <p:spPr>
            <a:xfrm>
              <a:off x="695354" y="2856800"/>
              <a:ext cx="1128713" cy="11303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6000" rIns="144000" anchor="ctr"/>
            <a:lstStyle/>
            <a:p>
              <a:pPr algn="ctr">
                <a:defRPr/>
              </a:pPr>
              <a:endParaRPr lang="th-TH" sz="4800" dirty="0">
                <a:ea typeface="微软雅黑" panose="020B0503020204020204" pitchFamily="34" charset="-122"/>
              </a:endParaRPr>
            </a:p>
          </p:txBody>
        </p:sp>
        <p:sp>
          <p:nvSpPr>
            <p:cNvPr id="4" name="Freeform 52"/>
            <p:cNvSpPr>
              <a:spLocks noEditPoints="1"/>
            </p:cNvSpPr>
            <p:nvPr/>
          </p:nvSpPr>
          <p:spPr bwMode="auto">
            <a:xfrm>
              <a:off x="1027142" y="3142550"/>
              <a:ext cx="465137" cy="500062"/>
            </a:xfrm>
            <a:custGeom>
              <a:avLst/>
              <a:gdLst>
                <a:gd name="T0" fmla="*/ 67 w 67"/>
                <a:gd name="T1" fmla="*/ 67 h 72"/>
                <a:gd name="T2" fmla="*/ 61 w 67"/>
                <a:gd name="T3" fmla="*/ 72 h 72"/>
                <a:gd name="T4" fmla="*/ 5 w 67"/>
                <a:gd name="T5" fmla="*/ 72 h 72"/>
                <a:gd name="T6" fmla="*/ 0 w 67"/>
                <a:gd name="T7" fmla="*/ 67 h 72"/>
                <a:gd name="T8" fmla="*/ 0 w 67"/>
                <a:gd name="T9" fmla="*/ 16 h 72"/>
                <a:gd name="T10" fmla="*/ 5 w 67"/>
                <a:gd name="T11" fmla="*/ 11 h 72"/>
                <a:gd name="T12" fmla="*/ 10 w 67"/>
                <a:gd name="T13" fmla="*/ 11 h 72"/>
                <a:gd name="T14" fmla="*/ 10 w 67"/>
                <a:gd name="T15" fmla="*/ 7 h 72"/>
                <a:gd name="T16" fmla="*/ 16 w 67"/>
                <a:gd name="T17" fmla="*/ 0 h 72"/>
                <a:gd name="T18" fmla="*/ 19 w 67"/>
                <a:gd name="T19" fmla="*/ 0 h 72"/>
                <a:gd name="T20" fmla="*/ 25 w 67"/>
                <a:gd name="T21" fmla="*/ 7 h 72"/>
                <a:gd name="T22" fmla="*/ 25 w 67"/>
                <a:gd name="T23" fmla="*/ 11 h 72"/>
                <a:gd name="T24" fmla="*/ 41 w 67"/>
                <a:gd name="T25" fmla="*/ 11 h 72"/>
                <a:gd name="T26" fmla="*/ 41 w 67"/>
                <a:gd name="T27" fmla="*/ 7 h 72"/>
                <a:gd name="T28" fmla="*/ 47 w 67"/>
                <a:gd name="T29" fmla="*/ 0 h 72"/>
                <a:gd name="T30" fmla="*/ 50 w 67"/>
                <a:gd name="T31" fmla="*/ 0 h 72"/>
                <a:gd name="T32" fmla="*/ 56 w 67"/>
                <a:gd name="T33" fmla="*/ 7 h 72"/>
                <a:gd name="T34" fmla="*/ 56 w 67"/>
                <a:gd name="T35" fmla="*/ 11 h 72"/>
                <a:gd name="T36" fmla="*/ 61 w 67"/>
                <a:gd name="T37" fmla="*/ 11 h 72"/>
                <a:gd name="T38" fmla="*/ 67 w 67"/>
                <a:gd name="T39" fmla="*/ 16 h 72"/>
                <a:gd name="T40" fmla="*/ 67 w 67"/>
                <a:gd name="T41" fmla="*/ 67 h 72"/>
                <a:gd name="T42" fmla="*/ 61 w 67"/>
                <a:gd name="T43" fmla="*/ 67 h 72"/>
                <a:gd name="T44" fmla="*/ 61 w 67"/>
                <a:gd name="T45" fmla="*/ 26 h 72"/>
                <a:gd name="T46" fmla="*/ 5 w 67"/>
                <a:gd name="T47" fmla="*/ 26 h 72"/>
                <a:gd name="T48" fmla="*/ 5 w 67"/>
                <a:gd name="T49" fmla="*/ 67 h 72"/>
                <a:gd name="T50" fmla="*/ 61 w 67"/>
                <a:gd name="T51" fmla="*/ 67 h 72"/>
                <a:gd name="T52" fmla="*/ 20 w 67"/>
                <a:gd name="T53" fmla="*/ 7 h 72"/>
                <a:gd name="T54" fmla="*/ 19 w 67"/>
                <a:gd name="T55" fmla="*/ 5 h 72"/>
                <a:gd name="T56" fmla="*/ 16 w 67"/>
                <a:gd name="T57" fmla="*/ 5 h 72"/>
                <a:gd name="T58" fmla="*/ 15 w 67"/>
                <a:gd name="T59" fmla="*/ 7 h 72"/>
                <a:gd name="T60" fmla="*/ 15 w 67"/>
                <a:gd name="T61" fmla="*/ 18 h 72"/>
                <a:gd name="T62" fmla="*/ 16 w 67"/>
                <a:gd name="T63" fmla="*/ 20 h 72"/>
                <a:gd name="T64" fmla="*/ 19 w 67"/>
                <a:gd name="T65" fmla="*/ 20 h 72"/>
                <a:gd name="T66" fmla="*/ 20 w 67"/>
                <a:gd name="T67" fmla="*/ 18 h 72"/>
                <a:gd name="T68" fmla="*/ 20 w 67"/>
                <a:gd name="T69" fmla="*/ 7 h 72"/>
                <a:gd name="T70" fmla="*/ 51 w 67"/>
                <a:gd name="T71" fmla="*/ 7 h 72"/>
                <a:gd name="T72" fmla="*/ 50 w 67"/>
                <a:gd name="T73" fmla="*/ 5 h 72"/>
                <a:gd name="T74" fmla="*/ 47 w 67"/>
                <a:gd name="T75" fmla="*/ 5 h 72"/>
                <a:gd name="T76" fmla="*/ 46 w 67"/>
                <a:gd name="T77" fmla="*/ 7 h 72"/>
                <a:gd name="T78" fmla="*/ 46 w 67"/>
                <a:gd name="T79" fmla="*/ 18 h 72"/>
                <a:gd name="T80" fmla="*/ 47 w 67"/>
                <a:gd name="T81" fmla="*/ 20 h 72"/>
                <a:gd name="T82" fmla="*/ 50 w 67"/>
                <a:gd name="T83" fmla="*/ 20 h 72"/>
                <a:gd name="T84" fmla="*/ 51 w 67"/>
                <a:gd name="T85" fmla="*/ 18 h 72"/>
                <a:gd name="T86" fmla="*/ 51 w 67"/>
                <a:gd name="T87" fmla="*/ 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ea typeface="微软雅黑" panose="020B0503020204020204" pitchFamily="34" charset="-122"/>
              </a:endParaRPr>
            </a:p>
          </p:txBody>
        </p:sp>
      </p:grpSp>
      <p:sp>
        <p:nvSpPr>
          <p:cNvPr id="5" name="Rounded Rectangle 72"/>
          <p:cNvSpPr/>
          <p:nvPr/>
        </p:nvSpPr>
        <p:spPr>
          <a:xfrm>
            <a:off x="5439177" y="1699795"/>
            <a:ext cx="2703169" cy="383559"/>
          </a:xfrm>
          <a:prstGeom prst="roundRect">
            <a:avLst>
              <a:gd name="adj" fmla="val 211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rgbClr val="FFFFFF"/>
                </a:solidFill>
                <a:latin typeface="微软雅黑" pitchFamily="34" charset="-122"/>
                <a:ea typeface="微软雅黑" pitchFamily="34" charset="-122"/>
              </a:rPr>
              <a:t>单击输入文本标题</a:t>
            </a:r>
            <a:endParaRPr lang="en-US" sz="1600" b="1" dirty="0">
              <a:solidFill>
                <a:srgbClr val="FFFFFF"/>
              </a:solidFill>
              <a:latin typeface="微软雅黑" pitchFamily="34" charset="-122"/>
              <a:ea typeface="微软雅黑" pitchFamily="34" charset="-122"/>
            </a:endParaRPr>
          </a:p>
        </p:txBody>
      </p:sp>
      <p:sp>
        <p:nvSpPr>
          <p:cNvPr id="6" name="文本框 8"/>
          <p:cNvSpPr txBox="1"/>
          <p:nvPr/>
        </p:nvSpPr>
        <p:spPr>
          <a:xfrm>
            <a:off x="5418267" y="2100689"/>
            <a:ext cx="5861333" cy="58464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333" dirty="0">
                <a:solidFill>
                  <a:schemeClr val="tx2"/>
                </a:solidFill>
                <a:latin typeface="微软雅黑" pitchFamily="34" charset="-122"/>
                <a:ea typeface="微软雅黑" panose="020B0503020204020204" pitchFamily="34" charset="-122"/>
                <a:sym typeface="宋体" pitchFamily="2" charset="-122"/>
              </a:rPr>
              <a:t>这里输入简单的文字概述这里输入简单文字概述这里输入简单的文字概述这里入简单的文字概述这里输入述简单的文字</a:t>
            </a:r>
          </a:p>
        </p:txBody>
      </p:sp>
      <p:sp>
        <p:nvSpPr>
          <p:cNvPr id="7" name="Rounded Rectangle 72"/>
          <p:cNvSpPr/>
          <p:nvPr/>
        </p:nvSpPr>
        <p:spPr>
          <a:xfrm>
            <a:off x="5439177" y="2723595"/>
            <a:ext cx="2703169" cy="383559"/>
          </a:xfrm>
          <a:prstGeom prst="roundRect">
            <a:avLst>
              <a:gd name="adj" fmla="val 2111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rgbClr val="FFFFFF"/>
                </a:solidFill>
                <a:latin typeface="微软雅黑" pitchFamily="34" charset="-122"/>
                <a:ea typeface="微软雅黑" pitchFamily="34" charset="-122"/>
              </a:rPr>
              <a:t>单击输入文本标题</a:t>
            </a:r>
            <a:endParaRPr lang="en-US" altLang="zh-CN" sz="1600" b="1" dirty="0">
              <a:solidFill>
                <a:srgbClr val="FFFFFF"/>
              </a:solidFill>
              <a:latin typeface="微软雅黑" pitchFamily="34" charset="-122"/>
              <a:ea typeface="微软雅黑" pitchFamily="34" charset="-122"/>
            </a:endParaRPr>
          </a:p>
        </p:txBody>
      </p:sp>
      <p:sp>
        <p:nvSpPr>
          <p:cNvPr id="8" name="文本框 8"/>
          <p:cNvSpPr txBox="1"/>
          <p:nvPr/>
        </p:nvSpPr>
        <p:spPr>
          <a:xfrm>
            <a:off x="5418267" y="3159933"/>
            <a:ext cx="5861333" cy="58464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333" dirty="0">
                <a:solidFill>
                  <a:schemeClr val="tx2"/>
                </a:solidFill>
                <a:latin typeface="微软雅黑" pitchFamily="34" charset="-122"/>
                <a:ea typeface="微软雅黑" panose="020B0503020204020204" pitchFamily="34" charset="-122"/>
                <a:sym typeface="宋体" pitchFamily="2" charset="-122"/>
              </a:rPr>
              <a:t>这里输入简单的文字概述这里输入简单文字概述这里输入简单的文字概述这里入简单的文字概述这里输入述简单的文字</a:t>
            </a:r>
          </a:p>
        </p:txBody>
      </p:sp>
      <p:sp>
        <p:nvSpPr>
          <p:cNvPr id="9" name="Rounded Rectangle 72"/>
          <p:cNvSpPr/>
          <p:nvPr/>
        </p:nvSpPr>
        <p:spPr>
          <a:xfrm>
            <a:off x="5461753" y="3875723"/>
            <a:ext cx="2703169" cy="383559"/>
          </a:xfrm>
          <a:prstGeom prst="roundRect">
            <a:avLst>
              <a:gd name="adj" fmla="val 2111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rgbClr val="FFFFFF"/>
                </a:solidFill>
                <a:latin typeface="微软雅黑" pitchFamily="34" charset="-122"/>
                <a:ea typeface="微软雅黑" pitchFamily="34" charset="-122"/>
              </a:rPr>
              <a:t>单击输入文本标题</a:t>
            </a:r>
            <a:endParaRPr lang="en-US" altLang="zh-CN" sz="1600" b="1" dirty="0">
              <a:solidFill>
                <a:srgbClr val="FFFFFF"/>
              </a:solidFill>
              <a:latin typeface="微软雅黑" pitchFamily="34" charset="-122"/>
              <a:ea typeface="微软雅黑" pitchFamily="34" charset="-122"/>
            </a:endParaRPr>
          </a:p>
        </p:txBody>
      </p:sp>
      <p:sp>
        <p:nvSpPr>
          <p:cNvPr id="10" name="文本框 8"/>
          <p:cNvSpPr txBox="1"/>
          <p:nvPr/>
        </p:nvSpPr>
        <p:spPr>
          <a:xfrm>
            <a:off x="5440843" y="4259765"/>
            <a:ext cx="5861333" cy="58464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333" dirty="0">
                <a:solidFill>
                  <a:schemeClr val="tx2"/>
                </a:solidFill>
                <a:latin typeface="微软雅黑" pitchFamily="34" charset="-122"/>
                <a:ea typeface="微软雅黑" panose="020B0503020204020204" pitchFamily="34" charset="-122"/>
                <a:sym typeface="宋体" pitchFamily="2" charset="-122"/>
              </a:rPr>
              <a:t>这里输入简单的文字概述这里输入简单文字概述这里输入简单的文字概述这里入简单的文字概述这里输入述简单的文字</a:t>
            </a:r>
          </a:p>
        </p:txBody>
      </p:sp>
      <p:sp>
        <p:nvSpPr>
          <p:cNvPr id="11" name="Rounded Rectangle 72"/>
          <p:cNvSpPr/>
          <p:nvPr/>
        </p:nvSpPr>
        <p:spPr>
          <a:xfrm>
            <a:off x="5450464" y="5027851"/>
            <a:ext cx="2703169" cy="383559"/>
          </a:xfrm>
          <a:prstGeom prst="roundRect">
            <a:avLst>
              <a:gd name="adj" fmla="val 2111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dirty="0">
                <a:solidFill>
                  <a:srgbClr val="FFFFFF"/>
                </a:solidFill>
                <a:latin typeface="微软雅黑" pitchFamily="34" charset="-122"/>
                <a:ea typeface="微软雅黑" pitchFamily="34" charset="-122"/>
              </a:rPr>
              <a:t>单击输入文本标题</a:t>
            </a:r>
            <a:endParaRPr lang="en-US" altLang="zh-CN" sz="1600" b="1" dirty="0">
              <a:solidFill>
                <a:srgbClr val="FFFFFF"/>
              </a:solidFill>
              <a:latin typeface="微软雅黑" pitchFamily="34" charset="-122"/>
              <a:ea typeface="微软雅黑" pitchFamily="34" charset="-122"/>
            </a:endParaRPr>
          </a:p>
        </p:txBody>
      </p:sp>
      <p:sp>
        <p:nvSpPr>
          <p:cNvPr id="12" name="文本框 8"/>
          <p:cNvSpPr txBox="1"/>
          <p:nvPr/>
        </p:nvSpPr>
        <p:spPr>
          <a:xfrm>
            <a:off x="5429552" y="5411893"/>
            <a:ext cx="5861333" cy="58464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333" dirty="0">
                <a:solidFill>
                  <a:schemeClr val="tx2"/>
                </a:solidFill>
                <a:latin typeface="微软雅黑" pitchFamily="34" charset="-122"/>
                <a:ea typeface="微软雅黑" panose="020B0503020204020204" pitchFamily="34" charset="-122"/>
                <a:sym typeface="宋体" pitchFamily="2" charset="-122"/>
              </a:rPr>
              <a:t>这里输入简单的文字概述这里输入简单文字概述这里输入简单的文字概述这里入简单的文字概述这里输入述简单的文字</a:t>
            </a:r>
          </a:p>
        </p:txBody>
      </p:sp>
      <p:grpSp>
        <p:nvGrpSpPr>
          <p:cNvPr id="13" name="组合 12"/>
          <p:cNvGrpSpPr/>
          <p:nvPr/>
        </p:nvGrpSpPr>
        <p:grpSpPr>
          <a:xfrm>
            <a:off x="1105035" y="2099670"/>
            <a:ext cx="1504951" cy="1504951"/>
            <a:chOff x="689004" y="1683637"/>
            <a:chExt cx="1128713" cy="1128713"/>
          </a:xfrm>
        </p:grpSpPr>
        <p:sp>
          <p:nvSpPr>
            <p:cNvPr id="14" name="Teardrop 8"/>
            <p:cNvSpPr/>
            <p:nvPr/>
          </p:nvSpPr>
          <p:spPr>
            <a:xfrm rot="5400000">
              <a:off x="689004" y="1683637"/>
              <a:ext cx="1128713" cy="1128713"/>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8000" rIns="0" anchor="ctr"/>
            <a:lstStyle/>
            <a:p>
              <a:pPr algn="ctr">
                <a:defRPr/>
              </a:pPr>
              <a:endParaRPr lang="th-TH" sz="4800" dirty="0">
                <a:ea typeface="微软雅黑" panose="020B0503020204020204" pitchFamily="34" charset="-122"/>
              </a:endParaRPr>
            </a:p>
          </p:txBody>
        </p:sp>
        <p:sp>
          <p:nvSpPr>
            <p:cNvPr id="15" name="KSO_Shape"/>
            <p:cNvSpPr>
              <a:spLocks/>
            </p:cNvSpPr>
            <p:nvPr/>
          </p:nvSpPr>
          <p:spPr bwMode="auto">
            <a:xfrm>
              <a:off x="859660" y="1945415"/>
              <a:ext cx="800100" cy="606743"/>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extLst/>
          </p:spPr>
          <p:txBody>
            <a:bodyPr anchor="ctr">
              <a:scene3d>
                <a:camera prst="orthographicFront"/>
                <a:lightRig rig="threePt" dir="t"/>
              </a:scene3d>
              <a:sp3d contourW="12700">
                <a:contourClr>
                  <a:srgbClr val="FFFFFF"/>
                </a:contourClr>
              </a:sp3d>
            </a:bodyPr>
            <a:lstStyle/>
            <a:p>
              <a:pPr algn="ctr">
                <a:defRPr/>
              </a:pPr>
              <a:endParaRPr lang="zh-CN" altLang="en-US" sz="2400">
                <a:solidFill>
                  <a:srgbClr val="FFFFFF"/>
                </a:solidFill>
                <a:ea typeface="微软雅黑" panose="020B0503020204020204" pitchFamily="34" charset="-122"/>
              </a:endParaRPr>
            </a:p>
          </p:txBody>
        </p:sp>
      </p:grpSp>
      <p:grpSp>
        <p:nvGrpSpPr>
          <p:cNvPr id="16" name="组合 15"/>
          <p:cNvGrpSpPr/>
          <p:nvPr/>
        </p:nvGrpSpPr>
        <p:grpSpPr>
          <a:xfrm>
            <a:off x="2692533" y="2084853"/>
            <a:ext cx="1507067" cy="1504949"/>
            <a:chOff x="1879629" y="1672525"/>
            <a:chExt cx="1130300" cy="1128712"/>
          </a:xfrm>
        </p:grpSpPr>
        <p:sp>
          <p:nvSpPr>
            <p:cNvPr id="17" name="Teardrop 10"/>
            <p:cNvSpPr/>
            <p:nvPr/>
          </p:nvSpPr>
          <p:spPr>
            <a:xfrm rot="10800000">
              <a:off x="1879629" y="1672525"/>
              <a:ext cx="1130300" cy="1128712"/>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48000" rIns="48000" anchor="ctr"/>
            <a:lstStyle/>
            <a:p>
              <a:pPr algn="ctr">
                <a:defRPr/>
              </a:pPr>
              <a:endParaRPr lang="th-TH" sz="5333" dirty="0">
                <a:ea typeface="微软雅黑" panose="020B0503020204020204" pitchFamily="34" charset="-122"/>
              </a:endParaRPr>
            </a:p>
          </p:txBody>
        </p:sp>
        <p:sp>
          <p:nvSpPr>
            <p:cNvPr id="18" name="KSO_Shape"/>
            <p:cNvSpPr>
              <a:spLocks/>
            </p:cNvSpPr>
            <p:nvPr/>
          </p:nvSpPr>
          <p:spPr bwMode="auto">
            <a:xfrm>
              <a:off x="2022606" y="2082392"/>
              <a:ext cx="796721" cy="440852"/>
            </a:xfrm>
            <a:custGeom>
              <a:avLst/>
              <a:gdLst>
                <a:gd name="T0" fmla="*/ 1660776 w 2546350"/>
                <a:gd name="T1" fmla="*/ 783048 h 1409701"/>
                <a:gd name="T2" fmla="*/ 1769836 w 2546350"/>
                <a:gd name="T3" fmla="*/ 861918 h 1409701"/>
                <a:gd name="T4" fmla="*/ 921682 w 2546350"/>
                <a:gd name="T5" fmla="*/ 1409701 h 1409701"/>
                <a:gd name="T6" fmla="*/ 729797 w 2546350"/>
                <a:gd name="T7" fmla="*/ 859878 h 1409701"/>
                <a:gd name="T8" fmla="*/ 850647 w 2546350"/>
                <a:gd name="T9" fmla="*/ 778742 h 1409701"/>
                <a:gd name="T10" fmla="*/ 591880 w 2546350"/>
                <a:gd name="T11" fmla="*/ 727368 h 1409701"/>
                <a:gd name="T12" fmla="*/ 778102 w 2546350"/>
                <a:gd name="T13" fmla="*/ 739045 h 1409701"/>
                <a:gd name="T14" fmla="*/ 684667 w 2546350"/>
                <a:gd name="T15" fmla="*/ 817014 h 1409701"/>
                <a:gd name="T16" fmla="*/ 0 w 2546350"/>
                <a:gd name="T17" fmla="*/ 1339155 h 1409701"/>
                <a:gd name="T18" fmla="*/ 77074 w 2546350"/>
                <a:gd name="T19" fmla="*/ 740308 h 1409701"/>
                <a:gd name="T20" fmla="*/ 449520 w 2546350"/>
                <a:gd name="T21" fmla="*/ 727368 h 1409701"/>
                <a:gd name="T22" fmla="*/ 2425273 w 2546350"/>
                <a:gd name="T23" fmla="*/ 707077 h 1409701"/>
                <a:gd name="T24" fmla="*/ 2545217 w 2546350"/>
                <a:gd name="T25" fmla="*/ 788440 h 1409701"/>
                <a:gd name="T26" fmla="*/ 2353389 w 2546350"/>
                <a:gd name="T27" fmla="*/ 1338263 h 1409701"/>
                <a:gd name="T28" fmla="*/ 1748292 w 2546350"/>
                <a:gd name="T29" fmla="*/ 761030 h 1409701"/>
                <a:gd name="T30" fmla="*/ 1751639 w 2546350"/>
                <a:gd name="T31" fmla="*/ 672628 h 1409701"/>
                <a:gd name="T32" fmla="*/ 1318533 w 2546350"/>
                <a:gd name="T33" fmla="*/ 82101 h 1409701"/>
                <a:gd name="T34" fmla="*/ 1428751 w 2546350"/>
                <a:gd name="T35" fmla="*/ 162185 h 1409701"/>
                <a:gd name="T36" fmla="*/ 1493838 w 2546350"/>
                <a:gd name="T37" fmla="*/ 298986 h 1409701"/>
                <a:gd name="T38" fmla="*/ 1524257 w 2546350"/>
                <a:gd name="T39" fmla="*/ 372145 h 1409701"/>
                <a:gd name="T40" fmla="*/ 1505392 w 2546350"/>
                <a:gd name="T41" fmla="*/ 463325 h 1409701"/>
                <a:gd name="T42" fmla="*/ 1460047 w 2546350"/>
                <a:gd name="T43" fmla="*/ 561245 h 1409701"/>
                <a:gd name="T44" fmla="*/ 1364570 w 2546350"/>
                <a:gd name="T45" fmla="*/ 665831 h 1409701"/>
                <a:gd name="T46" fmla="*/ 1235529 w 2546350"/>
                <a:gd name="T47" fmla="*/ 699861 h 1409701"/>
                <a:gd name="T48" fmla="*/ 1111250 w 2546350"/>
                <a:gd name="T49" fmla="*/ 650631 h 1409701"/>
                <a:gd name="T50" fmla="*/ 1024391 w 2546350"/>
                <a:gd name="T51" fmla="*/ 535155 h 1409701"/>
                <a:gd name="T52" fmla="*/ 983737 w 2546350"/>
                <a:gd name="T53" fmla="*/ 456120 h 1409701"/>
                <a:gd name="T54" fmla="*/ 981706 w 2546350"/>
                <a:gd name="T55" fmla="*/ 350306 h 1409701"/>
                <a:gd name="T56" fmla="*/ 1016227 w 2546350"/>
                <a:gd name="T57" fmla="*/ 255428 h 1409701"/>
                <a:gd name="T58" fmla="*/ 1096056 w 2546350"/>
                <a:gd name="T59" fmla="*/ 132465 h 1409701"/>
                <a:gd name="T60" fmla="*/ 1216252 w 2546350"/>
                <a:gd name="T61" fmla="*/ 72346 h 1409701"/>
                <a:gd name="T62" fmla="*/ 607408 w 2546350"/>
                <a:gd name="T63" fmla="*/ 33571 h 1409701"/>
                <a:gd name="T64" fmla="*/ 712589 w 2546350"/>
                <a:gd name="T65" fmla="*/ 123183 h 1409701"/>
                <a:gd name="T66" fmla="*/ 769261 w 2546350"/>
                <a:gd name="T67" fmla="*/ 265656 h 1409701"/>
                <a:gd name="T68" fmla="*/ 798064 w 2546350"/>
                <a:gd name="T69" fmla="*/ 332602 h 1409701"/>
                <a:gd name="T70" fmla="*/ 773361 w 2546350"/>
                <a:gd name="T71" fmla="*/ 407758 h 1409701"/>
                <a:gd name="T72" fmla="*/ 720523 w 2546350"/>
                <a:gd name="T73" fmla="*/ 523831 h 1409701"/>
                <a:gd name="T74" fmla="*/ 618969 w 2546350"/>
                <a:gd name="T75" fmla="*/ 619796 h 1409701"/>
                <a:gd name="T76" fmla="*/ 487264 w 2546350"/>
                <a:gd name="T77" fmla="*/ 642029 h 1409701"/>
                <a:gd name="T78" fmla="*/ 367575 w 2546350"/>
                <a:gd name="T79" fmla="*/ 581909 h 1409701"/>
                <a:gd name="T80" fmla="*/ 287555 w 2546350"/>
                <a:gd name="T81" fmla="*/ 458947 h 1409701"/>
                <a:gd name="T82" fmla="*/ 251422 w 2546350"/>
                <a:gd name="T83" fmla="*/ 393595 h 1409701"/>
                <a:gd name="T84" fmla="*/ 256812 w 2546350"/>
                <a:gd name="T85" fmla="*/ 287371 h 1409701"/>
                <a:gd name="T86" fmla="*/ 290275 w 2546350"/>
                <a:gd name="T87" fmla="*/ 192832 h 1409701"/>
                <a:gd name="T88" fmla="*/ 372335 w 2546350"/>
                <a:gd name="T89" fmla="*/ 72365 h 1409701"/>
                <a:gd name="T90" fmla="*/ 493838 w 2546350"/>
                <a:gd name="T91" fmla="*/ 15875 h 1409701"/>
                <a:gd name="T92" fmla="*/ 2131399 w 2546350"/>
                <a:gd name="T93" fmla="*/ 28121 h 1409701"/>
                <a:gd name="T94" fmla="*/ 2230687 w 2546350"/>
                <a:gd name="T95" fmla="*/ 126773 h 1409701"/>
                <a:gd name="T96" fmla="*/ 2278638 w 2546350"/>
                <a:gd name="T97" fmla="*/ 268548 h 1409701"/>
                <a:gd name="T98" fmla="*/ 2303010 w 2546350"/>
                <a:gd name="T99" fmla="*/ 342808 h 1409701"/>
                <a:gd name="T100" fmla="*/ 2271717 w 2546350"/>
                <a:gd name="T101" fmla="*/ 401411 h 1409701"/>
                <a:gd name="T102" fmla="*/ 2206659 w 2546350"/>
                <a:gd name="T103" fmla="*/ 537936 h 1409701"/>
                <a:gd name="T104" fmla="*/ 2096263 w 2546350"/>
                <a:gd name="T105" fmla="*/ 618218 h 1409701"/>
                <a:gd name="T106" fmla="*/ 1962972 w 2546350"/>
                <a:gd name="T107" fmla="*/ 620259 h 1409701"/>
                <a:gd name="T108" fmla="*/ 1850763 w 2546350"/>
                <a:gd name="T109" fmla="*/ 543152 h 1409701"/>
                <a:gd name="T110" fmla="*/ 1783438 w 2546350"/>
                <a:gd name="T111" fmla="*/ 408895 h 1409701"/>
                <a:gd name="T112" fmla="*/ 1749644 w 2546350"/>
                <a:gd name="T113" fmla="*/ 354290 h 1409701"/>
                <a:gd name="T114" fmla="*/ 1770632 w 2546350"/>
                <a:gd name="T115" fmla="*/ 268288 h 1409701"/>
                <a:gd name="T116" fmla="*/ 1811774 w 2546350"/>
                <a:gd name="T117" fmla="*/ 145370 h 1409701"/>
                <a:gd name="T118" fmla="*/ 1905168 w 2546350"/>
                <a:gd name="T119" fmla="*/ 38100 h 140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6350" h="1409701">
                  <a:moveTo>
                    <a:pt x="1205490" y="715963"/>
                  </a:moveTo>
                  <a:lnTo>
                    <a:pt x="1293463" y="715963"/>
                  </a:lnTo>
                  <a:lnTo>
                    <a:pt x="1320445" y="783954"/>
                  </a:lnTo>
                  <a:lnTo>
                    <a:pt x="1271470" y="813191"/>
                  </a:lnTo>
                  <a:lnTo>
                    <a:pt x="1310469" y="955292"/>
                  </a:lnTo>
                  <a:lnTo>
                    <a:pt x="1402297" y="721402"/>
                  </a:lnTo>
                  <a:lnTo>
                    <a:pt x="1433360" y="726162"/>
                  </a:lnTo>
                  <a:lnTo>
                    <a:pt x="1463969" y="731601"/>
                  </a:lnTo>
                  <a:lnTo>
                    <a:pt x="1494805" y="737494"/>
                  </a:lnTo>
                  <a:lnTo>
                    <a:pt x="1509997" y="740667"/>
                  </a:lnTo>
                  <a:lnTo>
                    <a:pt x="1525188" y="743840"/>
                  </a:lnTo>
                  <a:lnTo>
                    <a:pt x="1539699" y="747239"/>
                  </a:lnTo>
                  <a:lnTo>
                    <a:pt x="1554664" y="750639"/>
                  </a:lnTo>
                  <a:lnTo>
                    <a:pt x="1568948" y="754491"/>
                  </a:lnTo>
                  <a:lnTo>
                    <a:pt x="1583006" y="757891"/>
                  </a:lnTo>
                  <a:lnTo>
                    <a:pt x="1597063" y="761971"/>
                  </a:lnTo>
                  <a:lnTo>
                    <a:pt x="1610441" y="765823"/>
                  </a:lnTo>
                  <a:lnTo>
                    <a:pt x="1623818" y="770129"/>
                  </a:lnTo>
                  <a:lnTo>
                    <a:pt x="1636289" y="774209"/>
                  </a:lnTo>
                  <a:lnTo>
                    <a:pt x="1648759" y="778515"/>
                  </a:lnTo>
                  <a:lnTo>
                    <a:pt x="1660776" y="783048"/>
                  </a:lnTo>
                  <a:lnTo>
                    <a:pt x="1672113" y="787581"/>
                  </a:lnTo>
                  <a:lnTo>
                    <a:pt x="1683223" y="792113"/>
                  </a:lnTo>
                  <a:lnTo>
                    <a:pt x="1693653" y="796873"/>
                  </a:lnTo>
                  <a:lnTo>
                    <a:pt x="1703629" y="801632"/>
                  </a:lnTo>
                  <a:lnTo>
                    <a:pt x="1712699" y="806618"/>
                  </a:lnTo>
                  <a:lnTo>
                    <a:pt x="1721542" y="811604"/>
                  </a:lnTo>
                  <a:lnTo>
                    <a:pt x="1729704" y="817043"/>
                  </a:lnTo>
                  <a:lnTo>
                    <a:pt x="1736960" y="822256"/>
                  </a:lnTo>
                  <a:lnTo>
                    <a:pt x="1743762" y="827695"/>
                  </a:lnTo>
                  <a:lnTo>
                    <a:pt x="1749657" y="833135"/>
                  </a:lnTo>
                  <a:lnTo>
                    <a:pt x="1752378" y="835854"/>
                  </a:lnTo>
                  <a:lnTo>
                    <a:pt x="1754872" y="838801"/>
                  </a:lnTo>
                  <a:lnTo>
                    <a:pt x="1757139" y="841520"/>
                  </a:lnTo>
                  <a:lnTo>
                    <a:pt x="1759180" y="844240"/>
                  </a:lnTo>
                  <a:lnTo>
                    <a:pt x="1761221" y="847186"/>
                  </a:lnTo>
                  <a:lnTo>
                    <a:pt x="1762808" y="850133"/>
                  </a:lnTo>
                  <a:lnTo>
                    <a:pt x="1764168" y="853079"/>
                  </a:lnTo>
                  <a:lnTo>
                    <a:pt x="1765528" y="855799"/>
                  </a:lnTo>
                  <a:lnTo>
                    <a:pt x="1767569" y="857838"/>
                  </a:lnTo>
                  <a:lnTo>
                    <a:pt x="1768703" y="859878"/>
                  </a:lnTo>
                  <a:lnTo>
                    <a:pt x="1769836" y="861918"/>
                  </a:lnTo>
                  <a:lnTo>
                    <a:pt x="1770063" y="863278"/>
                  </a:lnTo>
                  <a:lnTo>
                    <a:pt x="1770063" y="864184"/>
                  </a:lnTo>
                  <a:lnTo>
                    <a:pt x="1770063" y="1395196"/>
                  </a:lnTo>
                  <a:lnTo>
                    <a:pt x="1770063" y="1396556"/>
                  </a:lnTo>
                  <a:lnTo>
                    <a:pt x="1769610" y="1398143"/>
                  </a:lnTo>
                  <a:lnTo>
                    <a:pt x="1768930" y="1399502"/>
                  </a:lnTo>
                  <a:lnTo>
                    <a:pt x="1768023" y="1400862"/>
                  </a:lnTo>
                  <a:lnTo>
                    <a:pt x="1767116" y="1402222"/>
                  </a:lnTo>
                  <a:lnTo>
                    <a:pt x="1765755" y="1403355"/>
                  </a:lnTo>
                  <a:lnTo>
                    <a:pt x="1764168" y="1404488"/>
                  </a:lnTo>
                  <a:lnTo>
                    <a:pt x="1762581" y="1405395"/>
                  </a:lnTo>
                  <a:lnTo>
                    <a:pt x="1760767" y="1406528"/>
                  </a:lnTo>
                  <a:lnTo>
                    <a:pt x="1758726" y="1407208"/>
                  </a:lnTo>
                  <a:lnTo>
                    <a:pt x="1754192" y="1408795"/>
                  </a:lnTo>
                  <a:lnTo>
                    <a:pt x="1749430" y="1409475"/>
                  </a:lnTo>
                  <a:lnTo>
                    <a:pt x="1746936" y="1409701"/>
                  </a:lnTo>
                  <a:lnTo>
                    <a:pt x="1743989" y="1409701"/>
                  </a:lnTo>
                  <a:lnTo>
                    <a:pt x="1604307" y="1409701"/>
                  </a:lnTo>
                  <a:lnTo>
                    <a:pt x="1590791" y="1027113"/>
                  </a:lnTo>
                  <a:lnTo>
                    <a:pt x="1577077" y="1409701"/>
                  </a:lnTo>
                  <a:lnTo>
                    <a:pt x="921682" y="1409701"/>
                  </a:lnTo>
                  <a:lnTo>
                    <a:pt x="908166" y="1027113"/>
                  </a:lnTo>
                  <a:lnTo>
                    <a:pt x="894451" y="1409701"/>
                  </a:lnTo>
                  <a:lnTo>
                    <a:pt x="754511" y="1409701"/>
                  </a:lnTo>
                  <a:lnTo>
                    <a:pt x="752017" y="1409701"/>
                  </a:lnTo>
                  <a:lnTo>
                    <a:pt x="749523" y="1409475"/>
                  </a:lnTo>
                  <a:lnTo>
                    <a:pt x="744535" y="1408795"/>
                  </a:lnTo>
                  <a:lnTo>
                    <a:pt x="740227" y="1407208"/>
                  </a:lnTo>
                  <a:lnTo>
                    <a:pt x="738186" y="1406528"/>
                  </a:lnTo>
                  <a:lnTo>
                    <a:pt x="736145" y="1405395"/>
                  </a:lnTo>
                  <a:lnTo>
                    <a:pt x="734785" y="1404488"/>
                  </a:lnTo>
                  <a:lnTo>
                    <a:pt x="733198" y="1403355"/>
                  </a:lnTo>
                  <a:lnTo>
                    <a:pt x="731837" y="1402222"/>
                  </a:lnTo>
                  <a:lnTo>
                    <a:pt x="730704" y="1400862"/>
                  </a:lnTo>
                  <a:lnTo>
                    <a:pt x="729797" y="1399502"/>
                  </a:lnTo>
                  <a:lnTo>
                    <a:pt x="729117" y="1398143"/>
                  </a:lnTo>
                  <a:lnTo>
                    <a:pt x="728890" y="1396556"/>
                  </a:lnTo>
                  <a:lnTo>
                    <a:pt x="728663" y="1395196"/>
                  </a:lnTo>
                  <a:lnTo>
                    <a:pt x="728663" y="864184"/>
                  </a:lnTo>
                  <a:lnTo>
                    <a:pt x="728663" y="863278"/>
                  </a:lnTo>
                  <a:lnTo>
                    <a:pt x="728890" y="861918"/>
                  </a:lnTo>
                  <a:lnTo>
                    <a:pt x="729797" y="859878"/>
                  </a:lnTo>
                  <a:lnTo>
                    <a:pt x="731384" y="857838"/>
                  </a:lnTo>
                  <a:lnTo>
                    <a:pt x="733198" y="855799"/>
                  </a:lnTo>
                  <a:lnTo>
                    <a:pt x="734332" y="853079"/>
                  </a:lnTo>
                  <a:lnTo>
                    <a:pt x="735919" y="850133"/>
                  </a:lnTo>
                  <a:lnTo>
                    <a:pt x="737733" y="847186"/>
                  </a:lnTo>
                  <a:lnTo>
                    <a:pt x="739546" y="844240"/>
                  </a:lnTo>
                  <a:lnTo>
                    <a:pt x="741814" y="841520"/>
                  </a:lnTo>
                  <a:lnTo>
                    <a:pt x="744081" y="838801"/>
                  </a:lnTo>
                  <a:lnTo>
                    <a:pt x="746575" y="835854"/>
                  </a:lnTo>
                  <a:lnTo>
                    <a:pt x="749296" y="833135"/>
                  </a:lnTo>
                  <a:lnTo>
                    <a:pt x="755191" y="827695"/>
                  </a:lnTo>
                  <a:lnTo>
                    <a:pt x="761993" y="822256"/>
                  </a:lnTo>
                  <a:lnTo>
                    <a:pt x="769249" y="817043"/>
                  </a:lnTo>
                  <a:lnTo>
                    <a:pt x="777638" y="811604"/>
                  </a:lnTo>
                  <a:lnTo>
                    <a:pt x="786254" y="806618"/>
                  </a:lnTo>
                  <a:lnTo>
                    <a:pt x="795777" y="801632"/>
                  </a:lnTo>
                  <a:lnTo>
                    <a:pt x="805527" y="796873"/>
                  </a:lnTo>
                  <a:lnTo>
                    <a:pt x="816183" y="792113"/>
                  </a:lnTo>
                  <a:lnTo>
                    <a:pt x="827293" y="787581"/>
                  </a:lnTo>
                  <a:lnTo>
                    <a:pt x="838630" y="783048"/>
                  </a:lnTo>
                  <a:lnTo>
                    <a:pt x="850647" y="778742"/>
                  </a:lnTo>
                  <a:lnTo>
                    <a:pt x="863345" y="774209"/>
                  </a:lnTo>
                  <a:lnTo>
                    <a:pt x="876268" y="770129"/>
                  </a:lnTo>
                  <a:lnTo>
                    <a:pt x="889419" y="766050"/>
                  </a:lnTo>
                  <a:lnTo>
                    <a:pt x="903023" y="761971"/>
                  </a:lnTo>
                  <a:lnTo>
                    <a:pt x="917081" y="758344"/>
                  </a:lnTo>
                  <a:lnTo>
                    <a:pt x="931139" y="754491"/>
                  </a:lnTo>
                  <a:lnTo>
                    <a:pt x="945650" y="750865"/>
                  </a:lnTo>
                  <a:lnTo>
                    <a:pt x="960388" y="747466"/>
                  </a:lnTo>
                  <a:lnTo>
                    <a:pt x="975352" y="743840"/>
                  </a:lnTo>
                  <a:lnTo>
                    <a:pt x="990544" y="740893"/>
                  </a:lnTo>
                  <a:lnTo>
                    <a:pt x="1005735" y="737494"/>
                  </a:lnTo>
                  <a:lnTo>
                    <a:pt x="1036344" y="731828"/>
                  </a:lnTo>
                  <a:lnTo>
                    <a:pt x="1067407" y="726388"/>
                  </a:lnTo>
                  <a:lnTo>
                    <a:pt x="1098470" y="721629"/>
                  </a:lnTo>
                  <a:lnTo>
                    <a:pt x="1188484" y="955292"/>
                  </a:lnTo>
                  <a:lnTo>
                    <a:pt x="1227483" y="813191"/>
                  </a:lnTo>
                  <a:lnTo>
                    <a:pt x="1178281" y="783954"/>
                  </a:lnTo>
                  <a:lnTo>
                    <a:pt x="1205490" y="715963"/>
                  </a:lnTo>
                  <a:close/>
                  <a:moveTo>
                    <a:pt x="476723" y="658812"/>
                  </a:moveTo>
                  <a:lnTo>
                    <a:pt x="564677" y="658812"/>
                  </a:lnTo>
                  <a:lnTo>
                    <a:pt x="591880" y="727368"/>
                  </a:lnTo>
                  <a:lnTo>
                    <a:pt x="542915" y="756425"/>
                  </a:lnTo>
                  <a:lnTo>
                    <a:pt x="581452" y="898986"/>
                  </a:lnTo>
                  <a:lnTo>
                    <a:pt x="673487" y="664487"/>
                  </a:lnTo>
                  <a:lnTo>
                    <a:pt x="704317" y="669481"/>
                  </a:lnTo>
                  <a:lnTo>
                    <a:pt x="735373" y="674703"/>
                  </a:lnTo>
                  <a:lnTo>
                    <a:pt x="766202" y="680605"/>
                  </a:lnTo>
                  <a:lnTo>
                    <a:pt x="781163" y="683783"/>
                  </a:lnTo>
                  <a:lnTo>
                    <a:pt x="796125" y="686961"/>
                  </a:lnTo>
                  <a:lnTo>
                    <a:pt x="811086" y="690366"/>
                  </a:lnTo>
                  <a:lnTo>
                    <a:pt x="825594" y="693998"/>
                  </a:lnTo>
                  <a:lnTo>
                    <a:pt x="840329" y="697630"/>
                  </a:lnTo>
                  <a:lnTo>
                    <a:pt x="854383" y="701263"/>
                  </a:lnTo>
                  <a:lnTo>
                    <a:pt x="868211" y="705122"/>
                  </a:lnTo>
                  <a:lnTo>
                    <a:pt x="870360" y="705778"/>
                  </a:lnTo>
                  <a:lnTo>
                    <a:pt x="856570" y="709807"/>
                  </a:lnTo>
                  <a:lnTo>
                    <a:pt x="842283" y="714340"/>
                  </a:lnTo>
                  <a:lnTo>
                    <a:pt x="828449" y="719099"/>
                  </a:lnTo>
                  <a:lnTo>
                    <a:pt x="815069" y="723859"/>
                  </a:lnTo>
                  <a:lnTo>
                    <a:pt x="802369" y="728846"/>
                  </a:lnTo>
                  <a:lnTo>
                    <a:pt x="789895" y="734059"/>
                  </a:lnTo>
                  <a:lnTo>
                    <a:pt x="778102" y="739045"/>
                  </a:lnTo>
                  <a:lnTo>
                    <a:pt x="766763" y="744258"/>
                  </a:lnTo>
                  <a:lnTo>
                    <a:pt x="755877" y="749924"/>
                  </a:lnTo>
                  <a:lnTo>
                    <a:pt x="746126" y="755364"/>
                  </a:lnTo>
                  <a:lnTo>
                    <a:pt x="736374" y="761030"/>
                  </a:lnTo>
                  <a:lnTo>
                    <a:pt x="727983" y="766697"/>
                  </a:lnTo>
                  <a:lnTo>
                    <a:pt x="719819" y="772590"/>
                  </a:lnTo>
                  <a:lnTo>
                    <a:pt x="712788" y="778709"/>
                  </a:lnTo>
                  <a:lnTo>
                    <a:pt x="709386" y="781656"/>
                  </a:lnTo>
                  <a:lnTo>
                    <a:pt x="706211" y="784602"/>
                  </a:lnTo>
                  <a:lnTo>
                    <a:pt x="703490" y="788002"/>
                  </a:lnTo>
                  <a:lnTo>
                    <a:pt x="700542" y="790948"/>
                  </a:lnTo>
                  <a:lnTo>
                    <a:pt x="698047" y="794122"/>
                  </a:lnTo>
                  <a:lnTo>
                    <a:pt x="696006" y="797295"/>
                  </a:lnTo>
                  <a:lnTo>
                    <a:pt x="693738" y="800695"/>
                  </a:lnTo>
                  <a:lnTo>
                    <a:pt x="692151" y="803868"/>
                  </a:lnTo>
                  <a:lnTo>
                    <a:pt x="690563" y="807041"/>
                  </a:lnTo>
                  <a:lnTo>
                    <a:pt x="689202" y="810441"/>
                  </a:lnTo>
                  <a:lnTo>
                    <a:pt x="686935" y="812481"/>
                  </a:lnTo>
                  <a:lnTo>
                    <a:pt x="685574" y="814747"/>
                  </a:lnTo>
                  <a:lnTo>
                    <a:pt x="684893" y="815654"/>
                  </a:lnTo>
                  <a:lnTo>
                    <a:pt x="684667" y="817014"/>
                  </a:lnTo>
                  <a:lnTo>
                    <a:pt x="684440" y="818147"/>
                  </a:lnTo>
                  <a:lnTo>
                    <a:pt x="684213" y="819507"/>
                  </a:lnTo>
                  <a:lnTo>
                    <a:pt x="684213" y="1354137"/>
                  </a:lnTo>
                  <a:lnTo>
                    <a:pt x="193036" y="1354137"/>
                  </a:lnTo>
                  <a:lnTo>
                    <a:pt x="179272" y="971549"/>
                  </a:lnTo>
                  <a:lnTo>
                    <a:pt x="165708" y="1354137"/>
                  </a:lnTo>
                  <a:lnTo>
                    <a:pt x="26069" y="1354137"/>
                  </a:lnTo>
                  <a:lnTo>
                    <a:pt x="23576" y="1353910"/>
                  </a:lnTo>
                  <a:lnTo>
                    <a:pt x="20855" y="1353683"/>
                  </a:lnTo>
                  <a:lnTo>
                    <a:pt x="16095" y="1352775"/>
                  </a:lnTo>
                  <a:lnTo>
                    <a:pt x="11561" y="1351640"/>
                  </a:lnTo>
                  <a:lnTo>
                    <a:pt x="9748" y="1350505"/>
                  </a:lnTo>
                  <a:lnTo>
                    <a:pt x="7707" y="1349824"/>
                  </a:lnTo>
                  <a:lnTo>
                    <a:pt x="6121" y="1348689"/>
                  </a:lnTo>
                  <a:lnTo>
                    <a:pt x="4761" y="1347554"/>
                  </a:lnTo>
                  <a:lnTo>
                    <a:pt x="3174" y="1346419"/>
                  </a:lnTo>
                  <a:lnTo>
                    <a:pt x="2040" y="1345057"/>
                  </a:lnTo>
                  <a:lnTo>
                    <a:pt x="1360" y="1343695"/>
                  </a:lnTo>
                  <a:lnTo>
                    <a:pt x="680" y="1342333"/>
                  </a:lnTo>
                  <a:lnTo>
                    <a:pt x="453" y="1340744"/>
                  </a:lnTo>
                  <a:lnTo>
                    <a:pt x="0" y="1339155"/>
                  </a:lnTo>
                  <a:lnTo>
                    <a:pt x="0" y="807729"/>
                  </a:lnTo>
                  <a:lnTo>
                    <a:pt x="0" y="806367"/>
                  </a:lnTo>
                  <a:lnTo>
                    <a:pt x="453" y="805459"/>
                  </a:lnTo>
                  <a:lnTo>
                    <a:pt x="1360" y="803189"/>
                  </a:lnTo>
                  <a:lnTo>
                    <a:pt x="2720" y="801146"/>
                  </a:lnTo>
                  <a:lnTo>
                    <a:pt x="4761" y="799330"/>
                  </a:lnTo>
                  <a:lnTo>
                    <a:pt x="5894" y="796379"/>
                  </a:lnTo>
                  <a:lnTo>
                    <a:pt x="7481" y="793201"/>
                  </a:lnTo>
                  <a:lnTo>
                    <a:pt x="9294" y="790477"/>
                  </a:lnTo>
                  <a:lnTo>
                    <a:pt x="10881" y="787753"/>
                  </a:lnTo>
                  <a:lnTo>
                    <a:pt x="13148" y="784801"/>
                  </a:lnTo>
                  <a:lnTo>
                    <a:pt x="15415" y="781850"/>
                  </a:lnTo>
                  <a:lnTo>
                    <a:pt x="17908" y="779126"/>
                  </a:lnTo>
                  <a:lnTo>
                    <a:pt x="20629" y="776402"/>
                  </a:lnTo>
                  <a:lnTo>
                    <a:pt x="26523" y="770727"/>
                  </a:lnTo>
                  <a:lnTo>
                    <a:pt x="33323" y="765506"/>
                  </a:lnTo>
                  <a:lnTo>
                    <a:pt x="40804" y="760285"/>
                  </a:lnTo>
                  <a:lnTo>
                    <a:pt x="48738" y="755063"/>
                  </a:lnTo>
                  <a:lnTo>
                    <a:pt x="57579" y="750069"/>
                  </a:lnTo>
                  <a:lnTo>
                    <a:pt x="66873" y="745075"/>
                  </a:lnTo>
                  <a:lnTo>
                    <a:pt x="77074" y="740308"/>
                  </a:lnTo>
                  <a:lnTo>
                    <a:pt x="87728" y="735541"/>
                  </a:lnTo>
                  <a:lnTo>
                    <a:pt x="98382" y="730547"/>
                  </a:lnTo>
                  <a:lnTo>
                    <a:pt x="110170" y="726006"/>
                  </a:lnTo>
                  <a:lnTo>
                    <a:pt x="122184" y="721693"/>
                  </a:lnTo>
                  <a:lnTo>
                    <a:pt x="134652" y="717380"/>
                  </a:lnTo>
                  <a:lnTo>
                    <a:pt x="147573" y="713294"/>
                  </a:lnTo>
                  <a:lnTo>
                    <a:pt x="160721" y="709208"/>
                  </a:lnTo>
                  <a:lnTo>
                    <a:pt x="174322" y="705122"/>
                  </a:lnTo>
                  <a:lnTo>
                    <a:pt x="188377" y="701263"/>
                  </a:lnTo>
                  <a:lnTo>
                    <a:pt x="202658" y="697630"/>
                  </a:lnTo>
                  <a:lnTo>
                    <a:pt x="216940" y="693998"/>
                  </a:lnTo>
                  <a:lnTo>
                    <a:pt x="231901" y="690366"/>
                  </a:lnTo>
                  <a:lnTo>
                    <a:pt x="246862" y="687188"/>
                  </a:lnTo>
                  <a:lnTo>
                    <a:pt x="261824" y="683783"/>
                  </a:lnTo>
                  <a:lnTo>
                    <a:pt x="277012" y="680832"/>
                  </a:lnTo>
                  <a:lnTo>
                    <a:pt x="307841" y="674703"/>
                  </a:lnTo>
                  <a:lnTo>
                    <a:pt x="338897" y="669481"/>
                  </a:lnTo>
                  <a:lnTo>
                    <a:pt x="369953" y="664714"/>
                  </a:lnTo>
                  <a:lnTo>
                    <a:pt x="459948" y="898986"/>
                  </a:lnTo>
                  <a:lnTo>
                    <a:pt x="498485" y="756425"/>
                  </a:lnTo>
                  <a:lnTo>
                    <a:pt x="449520" y="727368"/>
                  </a:lnTo>
                  <a:lnTo>
                    <a:pt x="476723" y="658812"/>
                  </a:lnTo>
                  <a:close/>
                  <a:moveTo>
                    <a:pt x="1981777" y="644525"/>
                  </a:moveTo>
                  <a:lnTo>
                    <a:pt x="2069750" y="644525"/>
                  </a:lnTo>
                  <a:lnTo>
                    <a:pt x="2096959" y="712516"/>
                  </a:lnTo>
                  <a:lnTo>
                    <a:pt x="2047757" y="741753"/>
                  </a:lnTo>
                  <a:lnTo>
                    <a:pt x="2086529" y="883854"/>
                  </a:lnTo>
                  <a:lnTo>
                    <a:pt x="2178357" y="649964"/>
                  </a:lnTo>
                  <a:lnTo>
                    <a:pt x="2209420" y="654724"/>
                  </a:lnTo>
                  <a:lnTo>
                    <a:pt x="2240256" y="660390"/>
                  </a:lnTo>
                  <a:lnTo>
                    <a:pt x="2271092" y="666056"/>
                  </a:lnTo>
                  <a:lnTo>
                    <a:pt x="2286284" y="669229"/>
                  </a:lnTo>
                  <a:lnTo>
                    <a:pt x="2301248" y="672402"/>
                  </a:lnTo>
                  <a:lnTo>
                    <a:pt x="2316213" y="675801"/>
                  </a:lnTo>
                  <a:lnTo>
                    <a:pt x="2330724" y="679201"/>
                  </a:lnTo>
                  <a:lnTo>
                    <a:pt x="2345235" y="683053"/>
                  </a:lnTo>
                  <a:lnTo>
                    <a:pt x="2359293" y="686680"/>
                  </a:lnTo>
                  <a:lnTo>
                    <a:pt x="2373124" y="690533"/>
                  </a:lnTo>
                  <a:lnTo>
                    <a:pt x="2386501" y="694385"/>
                  </a:lnTo>
                  <a:lnTo>
                    <a:pt x="2399879" y="698691"/>
                  </a:lnTo>
                  <a:lnTo>
                    <a:pt x="2412576" y="702771"/>
                  </a:lnTo>
                  <a:lnTo>
                    <a:pt x="2425273" y="707077"/>
                  </a:lnTo>
                  <a:lnTo>
                    <a:pt x="2437063" y="711610"/>
                  </a:lnTo>
                  <a:lnTo>
                    <a:pt x="2448400" y="716143"/>
                  </a:lnTo>
                  <a:lnTo>
                    <a:pt x="2459510" y="720675"/>
                  </a:lnTo>
                  <a:lnTo>
                    <a:pt x="2469940" y="725435"/>
                  </a:lnTo>
                  <a:lnTo>
                    <a:pt x="2479916" y="730194"/>
                  </a:lnTo>
                  <a:lnTo>
                    <a:pt x="2489213" y="735180"/>
                  </a:lnTo>
                  <a:lnTo>
                    <a:pt x="2497829" y="740393"/>
                  </a:lnTo>
                  <a:lnTo>
                    <a:pt x="2505991" y="745605"/>
                  </a:lnTo>
                  <a:lnTo>
                    <a:pt x="2513247" y="750818"/>
                  </a:lnTo>
                  <a:lnTo>
                    <a:pt x="2520049" y="756257"/>
                  </a:lnTo>
                  <a:lnTo>
                    <a:pt x="2525944" y="761697"/>
                  </a:lnTo>
                  <a:lnTo>
                    <a:pt x="2528665" y="764416"/>
                  </a:lnTo>
                  <a:lnTo>
                    <a:pt x="2531159" y="767363"/>
                  </a:lnTo>
                  <a:lnTo>
                    <a:pt x="2533426" y="770082"/>
                  </a:lnTo>
                  <a:lnTo>
                    <a:pt x="2535467" y="772802"/>
                  </a:lnTo>
                  <a:lnTo>
                    <a:pt x="2537508" y="775975"/>
                  </a:lnTo>
                  <a:lnTo>
                    <a:pt x="2538868" y="778695"/>
                  </a:lnTo>
                  <a:lnTo>
                    <a:pt x="2540455" y="781641"/>
                  </a:lnTo>
                  <a:lnTo>
                    <a:pt x="2541815" y="784361"/>
                  </a:lnTo>
                  <a:lnTo>
                    <a:pt x="2543856" y="786400"/>
                  </a:lnTo>
                  <a:lnTo>
                    <a:pt x="2545217" y="788440"/>
                  </a:lnTo>
                  <a:lnTo>
                    <a:pt x="2546123" y="790480"/>
                  </a:lnTo>
                  <a:lnTo>
                    <a:pt x="2546350" y="791840"/>
                  </a:lnTo>
                  <a:lnTo>
                    <a:pt x="2546350" y="792746"/>
                  </a:lnTo>
                  <a:lnTo>
                    <a:pt x="2546350" y="1323758"/>
                  </a:lnTo>
                  <a:lnTo>
                    <a:pt x="2546350" y="1325118"/>
                  </a:lnTo>
                  <a:lnTo>
                    <a:pt x="2545670" y="1326705"/>
                  </a:lnTo>
                  <a:lnTo>
                    <a:pt x="2545217" y="1328064"/>
                  </a:lnTo>
                  <a:lnTo>
                    <a:pt x="2544310" y="1329424"/>
                  </a:lnTo>
                  <a:lnTo>
                    <a:pt x="2543176" y="1330784"/>
                  </a:lnTo>
                  <a:lnTo>
                    <a:pt x="2542042" y="1332144"/>
                  </a:lnTo>
                  <a:lnTo>
                    <a:pt x="2540455" y="1333050"/>
                  </a:lnTo>
                  <a:lnTo>
                    <a:pt x="2538641" y="1333957"/>
                  </a:lnTo>
                  <a:lnTo>
                    <a:pt x="2537054" y="1335090"/>
                  </a:lnTo>
                  <a:lnTo>
                    <a:pt x="2535013" y="1335770"/>
                  </a:lnTo>
                  <a:lnTo>
                    <a:pt x="2530479" y="1337357"/>
                  </a:lnTo>
                  <a:lnTo>
                    <a:pt x="2525490" y="1338037"/>
                  </a:lnTo>
                  <a:lnTo>
                    <a:pt x="2522996" y="1338263"/>
                  </a:lnTo>
                  <a:lnTo>
                    <a:pt x="2520276" y="1338263"/>
                  </a:lnTo>
                  <a:lnTo>
                    <a:pt x="2380604" y="1338263"/>
                  </a:lnTo>
                  <a:lnTo>
                    <a:pt x="2367197" y="957263"/>
                  </a:lnTo>
                  <a:lnTo>
                    <a:pt x="2353389" y="1338263"/>
                  </a:lnTo>
                  <a:lnTo>
                    <a:pt x="1800226" y="1338263"/>
                  </a:lnTo>
                  <a:lnTo>
                    <a:pt x="1800226" y="819507"/>
                  </a:lnTo>
                  <a:lnTo>
                    <a:pt x="1799999" y="818147"/>
                  </a:lnTo>
                  <a:lnTo>
                    <a:pt x="1799773" y="817014"/>
                  </a:lnTo>
                  <a:lnTo>
                    <a:pt x="1799546" y="815654"/>
                  </a:lnTo>
                  <a:lnTo>
                    <a:pt x="1798865" y="814747"/>
                  </a:lnTo>
                  <a:lnTo>
                    <a:pt x="1797278" y="812481"/>
                  </a:lnTo>
                  <a:lnTo>
                    <a:pt x="1795237" y="810441"/>
                  </a:lnTo>
                  <a:lnTo>
                    <a:pt x="1794103" y="807041"/>
                  </a:lnTo>
                  <a:lnTo>
                    <a:pt x="1792515" y="803868"/>
                  </a:lnTo>
                  <a:lnTo>
                    <a:pt x="1790474" y="800695"/>
                  </a:lnTo>
                  <a:lnTo>
                    <a:pt x="1788433" y="797295"/>
                  </a:lnTo>
                  <a:lnTo>
                    <a:pt x="1786165" y="794122"/>
                  </a:lnTo>
                  <a:lnTo>
                    <a:pt x="1783898" y="790948"/>
                  </a:lnTo>
                  <a:lnTo>
                    <a:pt x="1781176" y="788002"/>
                  </a:lnTo>
                  <a:lnTo>
                    <a:pt x="1778455" y="784602"/>
                  </a:lnTo>
                  <a:lnTo>
                    <a:pt x="1775053" y="781656"/>
                  </a:lnTo>
                  <a:lnTo>
                    <a:pt x="1771878" y="778709"/>
                  </a:lnTo>
                  <a:lnTo>
                    <a:pt x="1764621" y="772590"/>
                  </a:lnTo>
                  <a:lnTo>
                    <a:pt x="1756910" y="766697"/>
                  </a:lnTo>
                  <a:lnTo>
                    <a:pt x="1748292" y="761030"/>
                  </a:lnTo>
                  <a:lnTo>
                    <a:pt x="1738994" y="755364"/>
                  </a:lnTo>
                  <a:lnTo>
                    <a:pt x="1728789" y="749924"/>
                  </a:lnTo>
                  <a:lnTo>
                    <a:pt x="1718357" y="744258"/>
                  </a:lnTo>
                  <a:lnTo>
                    <a:pt x="1707244" y="739045"/>
                  </a:lnTo>
                  <a:lnTo>
                    <a:pt x="1695224" y="733832"/>
                  </a:lnTo>
                  <a:lnTo>
                    <a:pt x="1682978" y="728619"/>
                  </a:lnTo>
                  <a:lnTo>
                    <a:pt x="1670278" y="723859"/>
                  </a:lnTo>
                  <a:lnTo>
                    <a:pt x="1656898" y="719099"/>
                  </a:lnTo>
                  <a:lnTo>
                    <a:pt x="1643290" y="714340"/>
                  </a:lnTo>
                  <a:lnTo>
                    <a:pt x="1629230" y="709807"/>
                  </a:lnTo>
                  <a:lnTo>
                    <a:pt x="1624147" y="708322"/>
                  </a:lnTo>
                  <a:lnTo>
                    <a:pt x="1626934" y="707304"/>
                  </a:lnTo>
                  <a:lnTo>
                    <a:pt x="1639632" y="702998"/>
                  </a:lnTo>
                  <a:lnTo>
                    <a:pt x="1652556" y="698691"/>
                  </a:lnTo>
                  <a:lnTo>
                    <a:pt x="1665480" y="694612"/>
                  </a:lnTo>
                  <a:lnTo>
                    <a:pt x="1679084" y="690533"/>
                  </a:lnTo>
                  <a:lnTo>
                    <a:pt x="1693368" y="686906"/>
                  </a:lnTo>
                  <a:lnTo>
                    <a:pt x="1707426" y="683053"/>
                  </a:lnTo>
                  <a:lnTo>
                    <a:pt x="1722164" y="679427"/>
                  </a:lnTo>
                  <a:lnTo>
                    <a:pt x="1736675" y="676028"/>
                  </a:lnTo>
                  <a:lnTo>
                    <a:pt x="1751639" y="672628"/>
                  </a:lnTo>
                  <a:lnTo>
                    <a:pt x="1766831" y="669455"/>
                  </a:lnTo>
                  <a:lnTo>
                    <a:pt x="1781795" y="666056"/>
                  </a:lnTo>
                  <a:lnTo>
                    <a:pt x="1812631" y="660390"/>
                  </a:lnTo>
                  <a:lnTo>
                    <a:pt x="1843694" y="654950"/>
                  </a:lnTo>
                  <a:lnTo>
                    <a:pt x="1874757" y="650191"/>
                  </a:lnTo>
                  <a:lnTo>
                    <a:pt x="1964772" y="883854"/>
                  </a:lnTo>
                  <a:lnTo>
                    <a:pt x="2003543" y="741753"/>
                  </a:lnTo>
                  <a:lnTo>
                    <a:pt x="1954342" y="712516"/>
                  </a:lnTo>
                  <a:lnTo>
                    <a:pt x="1981777" y="644525"/>
                  </a:lnTo>
                  <a:close/>
                  <a:moveTo>
                    <a:pt x="1248456" y="69850"/>
                  </a:moveTo>
                  <a:lnTo>
                    <a:pt x="1255033" y="70077"/>
                  </a:lnTo>
                  <a:lnTo>
                    <a:pt x="1261609" y="70304"/>
                  </a:lnTo>
                  <a:lnTo>
                    <a:pt x="1268186" y="70984"/>
                  </a:lnTo>
                  <a:lnTo>
                    <a:pt x="1274536" y="71665"/>
                  </a:lnTo>
                  <a:lnTo>
                    <a:pt x="1281113" y="72346"/>
                  </a:lnTo>
                  <a:lnTo>
                    <a:pt x="1287463" y="73707"/>
                  </a:lnTo>
                  <a:lnTo>
                    <a:pt x="1293813" y="74841"/>
                  </a:lnTo>
                  <a:lnTo>
                    <a:pt x="1299936" y="76429"/>
                  </a:lnTo>
                  <a:lnTo>
                    <a:pt x="1306059" y="78017"/>
                  </a:lnTo>
                  <a:lnTo>
                    <a:pt x="1312409" y="80059"/>
                  </a:lnTo>
                  <a:lnTo>
                    <a:pt x="1318533" y="82101"/>
                  </a:lnTo>
                  <a:lnTo>
                    <a:pt x="1324429" y="84369"/>
                  </a:lnTo>
                  <a:lnTo>
                    <a:pt x="1330325" y="86638"/>
                  </a:lnTo>
                  <a:lnTo>
                    <a:pt x="1335995" y="89134"/>
                  </a:lnTo>
                  <a:lnTo>
                    <a:pt x="1342118" y="91856"/>
                  </a:lnTo>
                  <a:lnTo>
                    <a:pt x="1347788" y="94579"/>
                  </a:lnTo>
                  <a:lnTo>
                    <a:pt x="1353458" y="97982"/>
                  </a:lnTo>
                  <a:lnTo>
                    <a:pt x="1359127" y="100931"/>
                  </a:lnTo>
                  <a:lnTo>
                    <a:pt x="1364570" y="104561"/>
                  </a:lnTo>
                  <a:lnTo>
                    <a:pt x="1370240" y="107964"/>
                  </a:lnTo>
                  <a:lnTo>
                    <a:pt x="1375456" y="111820"/>
                  </a:lnTo>
                  <a:lnTo>
                    <a:pt x="1380672" y="115677"/>
                  </a:lnTo>
                  <a:lnTo>
                    <a:pt x="1386115" y="119534"/>
                  </a:lnTo>
                  <a:lnTo>
                    <a:pt x="1391104" y="123844"/>
                  </a:lnTo>
                  <a:lnTo>
                    <a:pt x="1396093" y="128155"/>
                  </a:lnTo>
                  <a:lnTo>
                    <a:pt x="1400856" y="132465"/>
                  </a:lnTo>
                  <a:lnTo>
                    <a:pt x="1406072" y="137230"/>
                  </a:lnTo>
                  <a:lnTo>
                    <a:pt x="1410834" y="141767"/>
                  </a:lnTo>
                  <a:lnTo>
                    <a:pt x="1415370" y="146985"/>
                  </a:lnTo>
                  <a:lnTo>
                    <a:pt x="1419906" y="151976"/>
                  </a:lnTo>
                  <a:lnTo>
                    <a:pt x="1424442" y="156967"/>
                  </a:lnTo>
                  <a:lnTo>
                    <a:pt x="1428751" y="162185"/>
                  </a:lnTo>
                  <a:lnTo>
                    <a:pt x="1433060" y="167630"/>
                  </a:lnTo>
                  <a:lnTo>
                    <a:pt x="1437369" y="173075"/>
                  </a:lnTo>
                  <a:lnTo>
                    <a:pt x="1441224" y="178973"/>
                  </a:lnTo>
                  <a:lnTo>
                    <a:pt x="1445079" y="184645"/>
                  </a:lnTo>
                  <a:lnTo>
                    <a:pt x="1449161" y="190543"/>
                  </a:lnTo>
                  <a:lnTo>
                    <a:pt x="1452790" y="196669"/>
                  </a:lnTo>
                  <a:lnTo>
                    <a:pt x="1456419" y="202567"/>
                  </a:lnTo>
                  <a:lnTo>
                    <a:pt x="1460047" y="208920"/>
                  </a:lnTo>
                  <a:lnTo>
                    <a:pt x="1463222" y="215272"/>
                  </a:lnTo>
                  <a:lnTo>
                    <a:pt x="1466624" y="221624"/>
                  </a:lnTo>
                  <a:lnTo>
                    <a:pt x="1469572" y="228203"/>
                  </a:lnTo>
                  <a:lnTo>
                    <a:pt x="1472520" y="235010"/>
                  </a:lnTo>
                  <a:lnTo>
                    <a:pt x="1475695" y="241589"/>
                  </a:lnTo>
                  <a:lnTo>
                    <a:pt x="1478417" y="248395"/>
                  </a:lnTo>
                  <a:lnTo>
                    <a:pt x="1480911" y="255428"/>
                  </a:lnTo>
                  <a:lnTo>
                    <a:pt x="1483406" y="262460"/>
                  </a:lnTo>
                  <a:lnTo>
                    <a:pt x="1485674" y="269493"/>
                  </a:lnTo>
                  <a:lnTo>
                    <a:pt x="1487942" y="276753"/>
                  </a:lnTo>
                  <a:lnTo>
                    <a:pt x="1489983" y="284013"/>
                  </a:lnTo>
                  <a:lnTo>
                    <a:pt x="1492024" y="291273"/>
                  </a:lnTo>
                  <a:lnTo>
                    <a:pt x="1493838" y="298986"/>
                  </a:lnTo>
                  <a:lnTo>
                    <a:pt x="1495426" y="306473"/>
                  </a:lnTo>
                  <a:lnTo>
                    <a:pt x="1496786" y="313959"/>
                  </a:lnTo>
                  <a:lnTo>
                    <a:pt x="1498374" y="321673"/>
                  </a:lnTo>
                  <a:lnTo>
                    <a:pt x="1499281" y="329386"/>
                  </a:lnTo>
                  <a:lnTo>
                    <a:pt x="1500415" y="337100"/>
                  </a:lnTo>
                  <a:lnTo>
                    <a:pt x="1500809" y="340447"/>
                  </a:lnTo>
                  <a:lnTo>
                    <a:pt x="1501799" y="339950"/>
                  </a:lnTo>
                  <a:lnTo>
                    <a:pt x="1502922" y="339725"/>
                  </a:lnTo>
                  <a:lnTo>
                    <a:pt x="1504045" y="339725"/>
                  </a:lnTo>
                  <a:lnTo>
                    <a:pt x="1505392" y="339725"/>
                  </a:lnTo>
                  <a:lnTo>
                    <a:pt x="1506291" y="339950"/>
                  </a:lnTo>
                  <a:lnTo>
                    <a:pt x="1508761" y="341076"/>
                  </a:lnTo>
                  <a:lnTo>
                    <a:pt x="1510782" y="342427"/>
                  </a:lnTo>
                  <a:lnTo>
                    <a:pt x="1513028" y="344678"/>
                  </a:lnTo>
                  <a:lnTo>
                    <a:pt x="1515049" y="347380"/>
                  </a:lnTo>
                  <a:lnTo>
                    <a:pt x="1516846" y="350306"/>
                  </a:lnTo>
                  <a:lnTo>
                    <a:pt x="1518642" y="353909"/>
                  </a:lnTo>
                  <a:lnTo>
                    <a:pt x="1520214" y="357736"/>
                  </a:lnTo>
                  <a:lnTo>
                    <a:pt x="1521786" y="362239"/>
                  </a:lnTo>
                  <a:lnTo>
                    <a:pt x="1523134" y="367192"/>
                  </a:lnTo>
                  <a:lnTo>
                    <a:pt x="1524257" y="372145"/>
                  </a:lnTo>
                  <a:lnTo>
                    <a:pt x="1525380" y="377548"/>
                  </a:lnTo>
                  <a:lnTo>
                    <a:pt x="1526053" y="383176"/>
                  </a:lnTo>
                  <a:lnTo>
                    <a:pt x="1526503" y="389030"/>
                  </a:lnTo>
                  <a:lnTo>
                    <a:pt x="1526727" y="395334"/>
                  </a:lnTo>
                  <a:lnTo>
                    <a:pt x="1527176" y="401637"/>
                  </a:lnTo>
                  <a:lnTo>
                    <a:pt x="1526727" y="407941"/>
                  </a:lnTo>
                  <a:lnTo>
                    <a:pt x="1526503" y="414245"/>
                  </a:lnTo>
                  <a:lnTo>
                    <a:pt x="1526053" y="419873"/>
                  </a:lnTo>
                  <a:lnTo>
                    <a:pt x="1525380" y="425727"/>
                  </a:lnTo>
                  <a:lnTo>
                    <a:pt x="1524257" y="430905"/>
                  </a:lnTo>
                  <a:lnTo>
                    <a:pt x="1523134" y="436308"/>
                  </a:lnTo>
                  <a:lnTo>
                    <a:pt x="1521786" y="441036"/>
                  </a:lnTo>
                  <a:lnTo>
                    <a:pt x="1520214" y="445314"/>
                  </a:lnTo>
                  <a:lnTo>
                    <a:pt x="1518642" y="449366"/>
                  </a:lnTo>
                  <a:lnTo>
                    <a:pt x="1516846" y="452743"/>
                  </a:lnTo>
                  <a:lnTo>
                    <a:pt x="1515049" y="456120"/>
                  </a:lnTo>
                  <a:lnTo>
                    <a:pt x="1513028" y="458597"/>
                  </a:lnTo>
                  <a:lnTo>
                    <a:pt x="1510782" y="460623"/>
                  </a:lnTo>
                  <a:lnTo>
                    <a:pt x="1508761" y="462199"/>
                  </a:lnTo>
                  <a:lnTo>
                    <a:pt x="1506291" y="463100"/>
                  </a:lnTo>
                  <a:lnTo>
                    <a:pt x="1505392" y="463325"/>
                  </a:lnTo>
                  <a:lnTo>
                    <a:pt x="1504045" y="463550"/>
                  </a:lnTo>
                  <a:lnTo>
                    <a:pt x="1502922" y="463325"/>
                  </a:lnTo>
                  <a:lnTo>
                    <a:pt x="1501799" y="463100"/>
                  </a:lnTo>
                  <a:lnTo>
                    <a:pt x="1499553" y="462199"/>
                  </a:lnTo>
                  <a:lnTo>
                    <a:pt x="1497308" y="460623"/>
                  </a:lnTo>
                  <a:lnTo>
                    <a:pt x="1496170" y="459597"/>
                  </a:lnTo>
                  <a:lnTo>
                    <a:pt x="1495426" y="463692"/>
                  </a:lnTo>
                  <a:lnTo>
                    <a:pt x="1493838" y="471405"/>
                  </a:lnTo>
                  <a:lnTo>
                    <a:pt x="1492024" y="478892"/>
                  </a:lnTo>
                  <a:lnTo>
                    <a:pt x="1489983" y="486152"/>
                  </a:lnTo>
                  <a:lnTo>
                    <a:pt x="1487942" y="493638"/>
                  </a:lnTo>
                  <a:lnTo>
                    <a:pt x="1485674" y="500671"/>
                  </a:lnTo>
                  <a:lnTo>
                    <a:pt x="1483406" y="507704"/>
                  </a:lnTo>
                  <a:lnTo>
                    <a:pt x="1480911" y="514737"/>
                  </a:lnTo>
                  <a:lnTo>
                    <a:pt x="1478417" y="521770"/>
                  </a:lnTo>
                  <a:lnTo>
                    <a:pt x="1475695" y="528576"/>
                  </a:lnTo>
                  <a:lnTo>
                    <a:pt x="1472520" y="535155"/>
                  </a:lnTo>
                  <a:lnTo>
                    <a:pt x="1469572" y="541961"/>
                  </a:lnTo>
                  <a:lnTo>
                    <a:pt x="1466624" y="548540"/>
                  </a:lnTo>
                  <a:lnTo>
                    <a:pt x="1463222" y="554893"/>
                  </a:lnTo>
                  <a:lnTo>
                    <a:pt x="1460047" y="561245"/>
                  </a:lnTo>
                  <a:lnTo>
                    <a:pt x="1456419" y="567597"/>
                  </a:lnTo>
                  <a:lnTo>
                    <a:pt x="1452790" y="573496"/>
                  </a:lnTo>
                  <a:lnTo>
                    <a:pt x="1449161" y="579621"/>
                  </a:lnTo>
                  <a:lnTo>
                    <a:pt x="1445079" y="585520"/>
                  </a:lnTo>
                  <a:lnTo>
                    <a:pt x="1441224" y="591192"/>
                  </a:lnTo>
                  <a:lnTo>
                    <a:pt x="1437369" y="597090"/>
                  </a:lnTo>
                  <a:lnTo>
                    <a:pt x="1433060" y="602535"/>
                  </a:lnTo>
                  <a:lnTo>
                    <a:pt x="1428751" y="607980"/>
                  </a:lnTo>
                  <a:lnTo>
                    <a:pt x="1424442" y="613198"/>
                  </a:lnTo>
                  <a:lnTo>
                    <a:pt x="1419906" y="618189"/>
                  </a:lnTo>
                  <a:lnTo>
                    <a:pt x="1415370" y="623407"/>
                  </a:lnTo>
                  <a:lnTo>
                    <a:pt x="1410834" y="628171"/>
                  </a:lnTo>
                  <a:lnTo>
                    <a:pt x="1406072" y="632935"/>
                  </a:lnTo>
                  <a:lnTo>
                    <a:pt x="1400856" y="637699"/>
                  </a:lnTo>
                  <a:lnTo>
                    <a:pt x="1396093" y="642010"/>
                  </a:lnTo>
                  <a:lnTo>
                    <a:pt x="1391104" y="646320"/>
                  </a:lnTo>
                  <a:lnTo>
                    <a:pt x="1386115" y="650631"/>
                  </a:lnTo>
                  <a:lnTo>
                    <a:pt x="1380672" y="654714"/>
                  </a:lnTo>
                  <a:lnTo>
                    <a:pt x="1375456" y="658344"/>
                  </a:lnTo>
                  <a:lnTo>
                    <a:pt x="1370240" y="662201"/>
                  </a:lnTo>
                  <a:lnTo>
                    <a:pt x="1364570" y="665831"/>
                  </a:lnTo>
                  <a:lnTo>
                    <a:pt x="1359127" y="669007"/>
                  </a:lnTo>
                  <a:lnTo>
                    <a:pt x="1353458" y="672410"/>
                  </a:lnTo>
                  <a:lnTo>
                    <a:pt x="1347788" y="675359"/>
                  </a:lnTo>
                  <a:lnTo>
                    <a:pt x="1342118" y="678309"/>
                  </a:lnTo>
                  <a:lnTo>
                    <a:pt x="1335995" y="681031"/>
                  </a:lnTo>
                  <a:lnTo>
                    <a:pt x="1330325" y="683753"/>
                  </a:lnTo>
                  <a:lnTo>
                    <a:pt x="1324429" y="686022"/>
                  </a:lnTo>
                  <a:lnTo>
                    <a:pt x="1318533" y="688291"/>
                  </a:lnTo>
                  <a:lnTo>
                    <a:pt x="1312409" y="690333"/>
                  </a:lnTo>
                  <a:lnTo>
                    <a:pt x="1306059" y="692148"/>
                  </a:lnTo>
                  <a:lnTo>
                    <a:pt x="1299936" y="693736"/>
                  </a:lnTo>
                  <a:lnTo>
                    <a:pt x="1293813" y="695324"/>
                  </a:lnTo>
                  <a:lnTo>
                    <a:pt x="1287463" y="696458"/>
                  </a:lnTo>
                  <a:lnTo>
                    <a:pt x="1281113" y="697592"/>
                  </a:lnTo>
                  <a:lnTo>
                    <a:pt x="1274536" y="698500"/>
                  </a:lnTo>
                  <a:lnTo>
                    <a:pt x="1268186" y="699407"/>
                  </a:lnTo>
                  <a:lnTo>
                    <a:pt x="1261609" y="699861"/>
                  </a:lnTo>
                  <a:lnTo>
                    <a:pt x="1255033" y="700088"/>
                  </a:lnTo>
                  <a:lnTo>
                    <a:pt x="1248456" y="700088"/>
                  </a:lnTo>
                  <a:lnTo>
                    <a:pt x="1241879" y="700088"/>
                  </a:lnTo>
                  <a:lnTo>
                    <a:pt x="1235529" y="699861"/>
                  </a:lnTo>
                  <a:lnTo>
                    <a:pt x="1228952" y="699407"/>
                  </a:lnTo>
                  <a:lnTo>
                    <a:pt x="1222602" y="698500"/>
                  </a:lnTo>
                  <a:lnTo>
                    <a:pt x="1216252" y="697592"/>
                  </a:lnTo>
                  <a:lnTo>
                    <a:pt x="1209675" y="696458"/>
                  </a:lnTo>
                  <a:lnTo>
                    <a:pt x="1203325" y="695324"/>
                  </a:lnTo>
                  <a:lnTo>
                    <a:pt x="1197429" y="693736"/>
                  </a:lnTo>
                  <a:lnTo>
                    <a:pt x="1191079" y="692148"/>
                  </a:lnTo>
                  <a:lnTo>
                    <a:pt x="1184956" y="690333"/>
                  </a:lnTo>
                  <a:lnTo>
                    <a:pt x="1178832" y="688291"/>
                  </a:lnTo>
                  <a:lnTo>
                    <a:pt x="1172936" y="686022"/>
                  </a:lnTo>
                  <a:lnTo>
                    <a:pt x="1166813" y="683753"/>
                  </a:lnTo>
                  <a:lnTo>
                    <a:pt x="1160916" y="681031"/>
                  </a:lnTo>
                  <a:lnTo>
                    <a:pt x="1155247" y="678309"/>
                  </a:lnTo>
                  <a:lnTo>
                    <a:pt x="1149350" y="675359"/>
                  </a:lnTo>
                  <a:lnTo>
                    <a:pt x="1143907" y="672410"/>
                  </a:lnTo>
                  <a:lnTo>
                    <a:pt x="1138011" y="669007"/>
                  </a:lnTo>
                  <a:lnTo>
                    <a:pt x="1132568" y="665831"/>
                  </a:lnTo>
                  <a:lnTo>
                    <a:pt x="1127125" y="662201"/>
                  </a:lnTo>
                  <a:lnTo>
                    <a:pt x="1121682" y="658344"/>
                  </a:lnTo>
                  <a:lnTo>
                    <a:pt x="1116240" y="654714"/>
                  </a:lnTo>
                  <a:lnTo>
                    <a:pt x="1111250" y="650631"/>
                  </a:lnTo>
                  <a:lnTo>
                    <a:pt x="1106034" y="646320"/>
                  </a:lnTo>
                  <a:lnTo>
                    <a:pt x="1101272" y="642010"/>
                  </a:lnTo>
                  <a:lnTo>
                    <a:pt x="1096056" y="637699"/>
                  </a:lnTo>
                  <a:lnTo>
                    <a:pt x="1091293" y="632935"/>
                  </a:lnTo>
                  <a:lnTo>
                    <a:pt x="1086531" y="628171"/>
                  </a:lnTo>
                  <a:lnTo>
                    <a:pt x="1081768" y="623407"/>
                  </a:lnTo>
                  <a:lnTo>
                    <a:pt x="1077232" y="618189"/>
                  </a:lnTo>
                  <a:lnTo>
                    <a:pt x="1072697" y="613198"/>
                  </a:lnTo>
                  <a:lnTo>
                    <a:pt x="1068388" y="607980"/>
                  </a:lnTo>
                  <a:lnTo>
                    <a:pt x="1064079" y="602535"/>
                  </a:lnTo>
                  <a:lnTo>
                    <a:pt x="1059997" y="597090"/>
                  </a:lnTo>
                  <a:lnTo>
                    <a:pt x="1055688" y="591192"/>
                  </a:lnTo>
                  <a:lnTo>
                    <a:pt x="1052059" y="585520"/>
                  </a:lnTo>
                  <a:lnTo>
                    <a:pt x="1048204" y="579621"/>
                  </a:lnTo>
                  <a:lnTo>
                    <a:pt x="1044348" y="573496"/>
                  </a:lnTo>
                  <a:lnTo>
                    <a:pt x="1040947" y="567597"/>
                  </a:lnTo>
                  <a:lnTo>
                    <a:pt x="1037318" y="561245"/>
                  </a:lnTo>
                  <a:lnTo>
                    <a:pt x="1033916" y="554893"/>
                  </a:lnTo>
                  <a:lnTo>
                    <a:pt x="1030514" y="548540"/>
                  </a:lnTo>
                  <a:lnTo>
                    <a:pt x="1027566" y="541961"/>
                  </a:lnTo>
                  <a:lnTo>
                    <a:pt x="1024391" y="535155"/>
                  </a:lnTo>
                  <a:lnTo>
                    <a:pt x="1021670" y="528576"/>
                  </a:lnTo>
                  <a:lnTo>
                    <a:pt x="1018948" y="521770"/>
                  </a:lnTo>
                  <a:lnTo>
                    <a:pt x="1016227" y="514737"/>
                  </a:lnTo>
                  <a:lnTo>
                    <a:pt x="1013959" y="507704"/>
                  </a:lnTo>
                  <a:lnTo>
                    <a:pt x="1011238" y="500671"/>
                  </a:lnTo>
                  <a:lnTo>
                    <a:pt x="1008970" y="493638"/>
                  </a:lnTo>
                  <a:lnTo>
                    <a:pt x="1007155" y="486152"/>
                  </a:lnTo>
                  <a:lnTo>
                    <a:pt x="1005341" y="478892"/>
                  </a:lnTo>
                  <a:lnTo>
                    <a:pt x="1003527" y="471405"/>
                  </a:lnTo>
                  <a:lnTo>
                    <a:pt x="1001713" y="463692"/>
                  </a:lnTo>
                  <a:lnTo>
                    <a:pt x="1001178" y="460749"/>
                  </a:lnTo>
                  <a:lnTo>
                    <a:pt x="999308" y="462199"/>
                  </a:lnTo>
                  <a:lnTo>
                    <a:pt x="997052" y="463100"/>
                  </a:lnTo>
                  <a:lnTo>
                    <a:pt x="995698" y="463325"/>
                  </a:lnTo>
                  <a:lnTo>
                    <a:pt x="994569" y="463550"/>
                  </a:lnTo>
                  <a:lnTo>
                    <a:pt x="993215" y="463325"/>
                  </a:lnTo>
                  <a:lnTo>
                    <a:pt x="992312" y="463100"/>
                  </a:lnTo>
                  <a:lnTo>
                    <a:pt x="990056" y="462199"/>
                  </a:lnTo>
                  <a:lnTo>
                    <a:pt x="987799" y="460623"/>
                  </a:lnTo>
                  <a:lnTo>
                    <a:pt x="985768" y="458597"/>
                  </a:lnTo>
                  <a:lnTo>
                    <a:pt x="983737" y="456120"/>
                  </a:lnTo>
                  <a:lnTo>
                    <a:pt x="981706" y="452743"/>
                  </a:lnTo>
                  <a:lnTo>
                    <a:pt x="979900" y="449366"/>
                  </a:lnTo>
                  <a:lnTo>
                    <a:pt x="978095" y="445314"/>
                  </a:lnTo>
                  <a:lnTo>
                    <a:pt x="976741" y="441036"/>
                  </a:lnTo>
                  <a:lnTo>
                    <a:pt x="975387" y="436308"/>
                  </a:lnTo>
                  <a:lnTo>
                    <a:pt x="974484" y="430905"/>
                  </a:lnTo>
                  <a:lnTo>
                    <a:pt x="973356" y="425727"/>
                  </a:lnTo>
                  <a:lnTo>
                    <a:pt x="972679" y="419873"/>
                  </a:lnTo>
                  <a:lnTo>
                    <a:pt x="971776" y="414245"/>
                  </a:lnTo>
                  <a:lnTo>
                    <a:pt x="971550" y="407941"/>
                  </a:lnTo>
                  <a:lnTo>
                    <a:pt x="971550" y="401637"/>
                  </a:lnTo>
                  <a:lnTo>
                    <a:pt x="971550" y="395334"/>
                  </a:lnTo>
                  <a:lnTo>
                    <a:pt x="971776" y="389030"/>
                  </a:lnTo>
                  <a:lnTo>
                    <a:pt x="972679" y="383176"/>
                  </a:lnTo>
                  <a:lnTo>
                    <a:pt x="973356" y="377548"/>
                  </a:lnTo>
                  <a:lnTo>
                    <a:pt x="974484" y="372145"/>
                  </a:lnTo>
                  <a:lnTo>
                    <a:pt x="975387" y="367192"/>
                  </a:lnTo>
                  <a:lnTo>
                    <a:pt x="976741" y="362239"/>
                  </a:lnTo>
                  <a:lnTo>
                    <a:pt x="978095" y="357736"/>
                  </a:lnTo>
                  <a:lnTo>
                    <a:pt x="979900" y="353909"/>
                  </a:lnTo>
                  <a:lnTo>
                    <a:pt x="981706" y="350306"/>
                  </a:lnTo>
                  <a:lnTo>
                    <a:pt x="983737" y="347380"/>
                  </a:lnTo>
                  <a:lnTo>
                    <a:pt x="985768" y="344678"/>
                  </a:lnTo>
                  <a:lnTo>
                    <a:pt x="987799" y="342427"/>
                  </a:lnTo>
                  <a:lnTo>
                    <a:pt x="990056" y="341076"/>
                  </a:lnTo>
                  <a:lnTo>
                    <a:pt x="992312" y="339950"/>
                  </a:lnTo>
                  <a:lnTo>
                    <a:pt x="993215" y="339725"/>
                  </a:lnTo>
                  <a:lnTo>
                    <a:pt x="994569" y="339725"/>
                  </a:lnTo>
                  <a:lnTo>
                    <a:pt x="995698" y="339725"/>
                  </a:lnTo>
                  <a:lnTo>
                    <a:pt x="996322" y="339829"/>
                  </a:lnTo>
                  <a:lnTo>
                    <a:pt x="996723" y="337100"/>
                  </a:lnTo>
                  <a:lnTo>
                    <a:pt x="997630" y="329386"/>
                  </a:lnTo>
                  <a:lnTo>
                    <a:pt x="998991" y="321673"/>
                  </a:lnTo>
                  <a:lnTo>
                    <a:pt x="1000352" y="313959"/>
                  </a:lnTo>
                  <a:lnTo>
                    <a:pt x="1001713" y="306473"/>
                  </a:lnTo>
                  <a:lnTo>
                    <a:pt x="1003527" y="298986"/>
                  </a:lnTo>
                  <a:lnTo>
                    <a:pt x="1005341" y="291273"/>
                  </a:lnTo>
                  <a:lnTo>
                    <a:pt x="1007155" y="284013"/>
                  </a:lnTo>
                  <a:lnTo>
                    <a:pt x="1008970" y="276753"/>
                  </a:lnTo>
                  <a:lnTo>
                    <a:pt x="1011238" y="269493"/>
                  </a:lnTo>
                  <a:lnTo>
                    <a:pt x="1013959" y="262460"/>
                  </a:lnTo>
                  <a:lnTo>
                    <a:pt x="1016227" y="255428"/>
                  </a:lnTo>
                  <a:lnTo>
                    <a:pt x="1018948" y="248395"/>
                  </a:lnTo>
                  <a:lnTo>
                    <a:pt x="1021670" y="241589"/>
                  </a:lnTo>
                  <a:lnTo>
                    <a:pt x="1024391" y="235010"/>
                  </a:lnTo>
                  <a:lnTo>
                    <a:pt x="1027566" y="228203"/>
                  </a:lnTo>
                  <a:lnTo>
                    <a:pt x="1030514" y="221624"/>
                  </a:lnTo>
                  <a:lnTo>
                    <a:pt x="1033916" y="215272"/>
                  </a:lnTo>
                  <a:lnTo>
                    <a:pt x="1037318" y="208920"/>
                  </a:lnTo>
                  <a:lnTo>
                    <a:pt x="1040947" y="202567"/>
                  </a:lnTo>
                  <a:lnTo>
                    <a:pt x="1044348" y="196669"/>
                  </a:lnTo>
                  <a:lnTo>
                    <a:pt x="1048204" y="190543"/>
                  </a:lnTo>
                  <a:lnTo>
                    <a:pt x="1052059" y="184645"/>
                  </a:lnTo>
                  <a:lnTo>
                    <a:pt x="1055688" y="178973"/>
                  </a:lnTo>
                  <a:lnTo>
                    <a:pt x="1059997" y="173075"/>
                  </a:lnTo>
                  <a:lnTo>
                    <a:pt x="1064079" y="167630"/>
                  </a:lnTo>
                  <a:lnTo>
                    <a:pt x="1068388" y="162185"/>
                  </a:lnTo>
                  <a:lnTo>
                    <a:pt x="1072697" y="156967"/>
                  </a:lnTo>
                  <a:lnTo>
                    <a:pt x="1077232" y="151976"/>
                  </a:lnTo>
                  <a:lnTo>
                    <a:pt x="1081768" y="146985"/>
                  </a:lnTo>
                  <a:lnTo>
                    <a:pt x="1086531" y="141767"/>
                  </a:lnTo>
                  <a:lnTo>
                    <a:pt x="1091293" y="137230"/>
                  </a:lnTo>
                  <a:lnTo>
                    <a:pt x="1096056" y="132465"/>
                  </a:lnTo>
                  <a:lnTo>
                    <a:pt x="1101272" y="128155"/>
                  </a:lnTo>
                  <a:lnTo>
                    <a:pt x="1106034" y="123844"/>
                  </a:lnTo>
                  <a:lnTo>
                    <a:pt x="1111250" y="119534"/>
                  </a:lnTo>
                  <a:lnTo>
                    <a:pt x="1116240" y="115677"/>
                  </a:lnTo>
                  <a:lnTo>
                    <a:pt x="1121682" y="111820"/>
                  </a:lnTo>
                  <a:lnTo>
                    <a:pt x="1127125" y="107964"/>
                  </a:lnTo>
                  <a:lnTo>
                    <a:pt x="1132568" y="104561"/>
                  </a:lnTo>
                  <a:lnTo>
                    <a:pt x="1138011" y="100931"/>
                  </a:lnTo>
                  <a:lnTo>
                    <a:pt x="1143907" y="97982"/>
                  </a:lnTo>
                  <a:lnTo>
                    <a:pt x="1149350" y="94579"/>
                  </a:lnTo>
                  <a:lnTo>
                    <a:pt x="1155247" y="91856"/>
                  </a:lnTo>
                  <a:lnTo>
                    <a:pt x="1160916" y="89134"/>
                  </a:lnTo>
                  <a:lnTo>
                    <a:pt x="1166813" y="86638"/>
                  </a:lnTo>
                  <a:lnTo>
                    <a:pt x="1172936" y="84369"/>
                  </a:lnTo>
                  <a:lnTo>
                    <a:pt x="1178832" y="82101"/>
                  </a:lnTo>
                  <a:lnTo>
                    <a:pt x="1184956" y="80059"/>
                  </a:lnTo>
                  <a:lnTo>
                    <a:pt x="1191079" y="78017"/>
                  </a:lnTo>
                  <a:lnTo>
                    <a:pt x="1197429" y="76429"/>
                  </a:lnTo>
                  <a:lnTo>
                    <a:pt x="1203325" y="74841"/>
                  </a:lnTo>
                  <a:lnTo>
                    <a:pt x="1209675" y="73707"/>
                  </a:lnTo>
                  <a:lnTo>
                    <a:pt x="1216252" y="72346"/>
                  </a:lnTo>
                  <a:lnTo>
                    <a:pt x="1222602" y="71665"/>
                  </a:lnTo>
                  <a:lnTo>
                    <a:pt x="1228952" y="70984"/>
                  </a:lnTo>
                  <a:lnTo>
                    <a:pt x="1235529" y="70304"/>
                  </a:lnTo>
                  <a:lnTo>
                    <a:pt x="1241879" y="70077"/>
                  </a:lnTo>
                  <a:lnTo>
                    <a:pt x="1248456" y="69850"/>
                  </a:lnTo>
                  <a:close/>
                  <a:moveTo>
                    <a:pt x="513333" y="14287"/>
                  </a:moveTo>
                  <a:lnTo>
                    <a:pt x="519907" y="14287"/>
                  </a:lnTo>
                  <a:lnTo>
                    <a:pt x="526481" y="14287"/>
                  </a:lnTo>
                  <a:lnTo>
                    <a:pt x="533055" y="14514"/>
                  </a:lnTo>
                  <a:lnTo>
                    <a:pt x="539629" y="14968"/>
                  </a:lnTo>
                  <a:lnTo>
                    <a:pt x="545976" y="15875"/>
                  </a:lnTo>
                  <a:lnTo>
                    <a:pt x="552550" y="16783"/>
                  </a:lnTo>
                  <a:lnTo>
                    <a:pt x="558670" y="17917"/>
                  </a:lnTo>
                  <a:lnTo>
                    <a:pt x="565017" y="19051"/>
                  </a:lnTo>
                  <a:lnTo>
                    <a:pt x="571365" y="20639"/>
                  </a:lnTo>
                  <a:lnTo>
                    <a:pt x="577485" y="22454"/>
                  </a:lnTo>
                  <a:lnTo>
                    <a:pt x="583379" y="24042"/>
                  </a:lnTo>
                  <a:lnTo>
                    <a:pt x="589499" y="26084"/>
                  </a:lnTo>
                  <a:lnTo>
                    <a:pt x="595620" y="28353"/>
                  </a:lnTo>
                  <a:lnTo>
                    <a:pt x="601740" y="30621"/>
                  </a:lnTo>
                  <a:lnTo>
                    <a:pt x="607408" y="33571"/>
                  </a:lnTo>
                  <a:lnTo>
                    <a:pt x="613301" y="36066"/>
                  </a:lnTo>
                  <a:lnTo>
                    <a:pt x="618969" y="39016"/>
                  </a:lnTo>
                  <a:lnTo>
                    <a:pt x="624862" y="41965"/>
                  </a:lnTo>
                  <a:lnTo>
                    <a:pt x="630303" y="45368"/>
                  </a:lnTo>
                  <a:lnTo>
                    <a:pt x="635970" y="48544"/>
                  </a:lnTo>
                  <a:lnTo>
                    <a:pt x="641184" y="52174"/>
                  </a:lnTo>
                  <a:lnTo>
                    <a:pt x="646851" y="56031"/>
                  </a:lnTo>
                  <a:lnTo>
                    <a:pt x="652065" y="59887"/>
                  </a:lnTo>
                  <a:lnTo>
                    <a:pt x="657052" y="63744"/>
                  </a:lnTo>
                  <a:lnTo>
                    <a:pt x="662492" y="68055"/>
                  </a:lnTo>
                  <a:lnTo>
                    <a:pt x="667479" y="72365"/>
                  </a:lnTo>
                  <a:lnTo>
                    <a:pt x="672239" y="76902"/>
                  </a:lnTo>
                  <a:lnTo>
                    <a:pt x="677227" y="81440"/>
                  </a:lnTo>
                  <a:lnTo>
                    <a:pt x="681760" y="86204"/>
                  </a:lnTo>
                  <a:lnTo>
                    <a:pt x="686521" y="90968"/>
                  </a:lnTo>
                  <a:lnTo>
                    <a:pt x="691281" y="96186"/>
                  </a:lnTo>
                  <a:lnTo>
                    <a:pt x="695815" y="101177"/>
                  </a:lnTo>
                  <a:lnTo>
                    <a:pt x="699895" y="106395"/>
                  </a:lnTo>
                  <a:lnTo>
                    <a:pt x="704202" y="112067"/>
                  </a:lnTo>
                  <a:lnTo>
                    <a:pt x="708509" y="117512"/>
                  </a:lnTo>
                  <a:lnTo>
                    <a:pt x="712589" y="123183"/>
                  </a:lnTo>
                  <a:lnTo>
                    <a:pt x="716443" y="128855"/>
                  </a:lnTo>
                  <a:lnTo>
                    <a:pt x="720523" y="134754"/>
                  </a:lnTo>
                  <a:lnTo>
                    <a:pt x="723924" y="140652"/>
                  </a:lnTo>
                  <a:lnTo>
                    <a:pt x="727777" y="146778"/>
                  </a:lnTo>
                  <a:lnTo>
                    <a:pt x="730951" y="153130"/>
                  </a:lnTo>
                  <a:lnTo>
                    <a:pt x="734578" y="159482"/>
                  </a:lnTo>
                  <a:lnTo>
                    <a:pt x="737751" y="166061"/>
                  </a:lnTo>
                  <a:lnTo>
                    <a:pt x="740925" y="172640"/>
                  </a:lnTo>
                  <a:lnTo>
                    <a:pt x="743872" y="179220"/>
                  </a:lnTo>
                  <a:lnTo>
                    <a:pt x="746592" y="186026"/>
                  </a:lnTo>
                  <a:lnTo>
                    <a:pt x="749539" y="192832"/>
                  </a:lnTo>
                  <a:lnTo>
                    <a:pt x="752259" y="199638"/>
                  </a:lnTo>
                  <a:lnTo>
                    <a:pt x="754753" y="206671"/>
                  </a:lnTo>
                  <a:lnTo>
                    <a:pt x="757020" y="213704"/>
                  </a:lnTo>
                  <a:lnTo>
                    <a:pt x="759287" y="220963"/>
                  </a:lnTo>
                  <a:lnTo>
                    <a:pt x="761327" y="228450"/>
                  </a:lnTo>
                  <a:lnTo>
                    <a:pt x="763367" y="235710"/>
                  </a:lnTo>
                  <a:lnTo>
                    <a:pt x="765180" y="242969"/>
                  </a:lnTo>
                  <a:lnTo>
                    <a:pt x="766540" y="250683"/>
                  </a:lnTo>
                  <a:lnTo>
                    <a:pt x="768127" y="258170"/>
                  </a:lnTo>
                  <a:lnTo>
                    <a:pt x="769261" y="265656"/>
                  </a:lnTo>
                  <a:lnTo>
                    <a:pt x="770621" y="273597"/>
                  </a:lnTo>
                  <a:lnTo>
                    <a:pt x="771528" y="281310"/>
                  </a:lnTo>
                  <a:lnTo>
                    <a:pt x="771841" y="283505"/>
                  </a:lnTo>
                  <a:lnTo>
                    <a:pt x="773361" y="282802"/>
                  </a:lnTo>
                  <a:lnTo>
                    <a:pt x="774259" y="282574"/>
                  </a:lnTo>
                  <a:lnTo>
                    <a:pt x="775606" y="282574"/>
                  </a:lnTo>
                  <a:lnTo>
                    <a:pt x="776729" y="282574"/>
                  </a:lnTo>
                  <a:lnTo>
                    <a:pt x="777852" y="282802"/>
                  </a:lnTo>
                  <a:lnTo>
                    <a:pt x="780098" y="283945"/>
                  </a:lnTo>
                  <a:lnTo>
                    <a:pt x="782344" y="285315"/>
                  </a:lnTo>
                  <a:lnTo>
                    <a:pt x="784589" y="287371"/>
                  </a:lnTo>
                  <a:lnTo>
                    <a:pt x="786611" y="289884"/>
                  </a:lnTo>
                  <a:lnTo>
                    <a:pt x="788407" y="293311"/>
                  </a:lnTo>
                  <a:lnTo>
                    <a:pt x="789979" y="296737"/>
                  </a:lnTo>
                  <a:lnTo>
                    <a:pt x="791776" y="300849"/>
                  </a:lnTo>
                  <a:lnTo>
                    <a:pt x="793348" y="305189"/>
                  </a:lnTo>
                  <a:lnTo>
                    <a:pt x="794471" y="309987"/>
                  </a:lnTo>
                  <a:lnTo>
                    <a:pt x="795818" y="315469"/>
                  </a:lnTo>
                  <a:lnTo>
                    <a:pt x="796492" y="320723"/>
                  </a:lnTo>
                  <a:lnTo>
                    <a:pt x="797390" y="326663"/>
                  </a:lnTo>
                  <a:lnTo>
                    <a:pt x="798064" y="332602"/>
                  </a:lnTo>
                  <a:lnTo>
                    <a:pt x="798289" y="338770"/>
                  </a:lnTo>
                  <a:lnTo>
                    <a:pt x="798513" y="345166"/>
                  </a:lnTo>
                  <a:lnTo>
                    <a:pt x="798289" y="351563"/>
                  </a:lnTo>
                  <a:lnTo>
                    <a:pt x="798064" y="357730"/>
                  </a:lnTo>
                  <a:lnTo>
                    <a:pt x="797390" y="363898"/>
                  </a:lnTo>
                  <a:lnTo>
                    <a:pt x="796492" y="369609"/>
                  </a:lnTo>
                  <a:lnTo>
                    <a:pt x="795818" y="375092"/>
                  </a:lnTo>
                  <a:lnTo>
                    <a:pt x="794471" y="380117"/>
                  </a:lnTo>
                  <a:lnTo>
                    <a:pt x="793348" y="385143"/>
                  </a:lnTo>
                  <a:lnTo>
                    <a:pt x="791776" y="389712"/>
                  </a:lnTo>
                  <a:lnTo>
                    <a:pt x="789979" y="393595"/>
                  </a:lnTo>
                  <a:lnTo>
                    <a:pt x="788407" y="397250"/>
                  </a:lnTo>
                  <a:lnTo>
                    <a:pt x="786611" y="400220"/>
                  </a:lnTo>
                  <a:lnTo>
                    <a:pt x="784589" y="403190"/>
                  </a:lnTo>
                  <a:lnTo>
                    <a:pt x="782344" y="405017"/>
                  </a:lnTo>
                  <a:lnTo>
                    <a:pt x="780098" y="406616"/>
                  </a:lnTo>
                  <a:lnTo>
                    <a:pt x="777852" y="407758"/>
                  </a:lnTo>
                  <a:lnTo>
                    <a:pt x="776729" y="407987"/>
                  </a:lnTo>
                  <a:lnTo>
                    <a:pt x="775606" y="407987"/>
                  </a:lnTo>
                  <a:lnTo>
                    <a:pt x="774259" y="407987"/>
                  </a:lnTo>
                  <a:lnTo>
                    <a:pt x="773361" y="407758"/>
                  </a:lnTo>
                  <a:lnTo>
                    <a:pt x="770890" y="406616"/>
                  </a:lnTo>
                  <a:lnTo>
                    <a:pt x="768869" y="405017"/>
                  </a:lnTo>
                  <a:lnTo>
                    <a:pt x="767445" y="403859"/>
                  </a:lnTo>
                  <a:lnTo>
                    <a:pt x="766540" y="408129"/>
                  </a:lnTo>
                  <a:lnTo>
                    <a:pt x="765180" y="415616"/>
                  </a:lnTo>
                  <a:lnTo>
                    <a:pt x="763367" y="423102"/>
                  </a:lnTo>
                  <a:lnTo>
                    <a:pt x="761327" y="430362"/>
                  </a:lnTo>
                  <a:lnTo>
                    <a:pt x="759287" y="437622"/>
                  </a:lnTo>
                  <a:lnTo>
                    <a:pt x="757020" y="444655"/>
                  </a:lnTo>
                  <a:lnTo>
                    <a:pt x="754753" y="452141"/>
                  </a:lnTo>
                  <a:lnTo>
                    <a:pt x="752259" y="458947"/>
                  </a:lnTo>
                  <a:lnTo>
                    <a:pt x="749539" y="465980"/>
                  </a:lnTo>
                  <a:lnTo>
                    <a:pt x="746592" y="472786"/>
                  </a:lnTo>
                  <a:lnTo>
                    <a:pt x="743872" y="479592"/>
                  </a:lnTo>
                  <a:lnTo>
                    <a:pt x="740925" y="486171"/>
                  </a:lnTo>
                  <a:lnTo>
                    <a:pt x="737751" y="492751"/>
                  </a:lnTo>
                  <a:lnTo>
                    <a:pt x="734578" y="499330"/>
                  </a:lnTo>
                  <a:lnTo>
                    <a:pt x="730951" y="505682"/>
                  </a:lnTo>
                  <a:lnTo>
                    <a:pt x="727777" y="511581"/>
                  </a:lnTo>
                  <a:lnTo>
                    <a:pt x="723924" y="517933"/>
                  </a:lnTo>
                  <a:lnTo>
                    <a:pt x="720523" y="523831"/>
                  </a:lnTo>
                  <a:lnTo>
                    <a:pt x="716443" y="529730"/>
                  </a:lnTo>
                  <a:lnTo>
                    <a:pt x="712589" y="535629"/>
                  </a:lnTo>
                  <a:lnTo>
                    <a:pt x="708509" y="541300"/>
                  </a:lnTo>
                  <a:lnTo>
                    <a:pt x="704202" y="546745"/>
                  </a:lnTo>
                  <a:lnTo>
                    <a:pt x="699895" y="551963"/>
                  </a:lnTo>
                  <a:lnTo>
                    <a:pt x="695815" y="557408"/>
                  </a:lnTo>
                  <a:lnTo>
                    <a:pt x="691281" y="562626"/>
                  </a:lnTo>
                  <a:lnTo>
                    <a:pt x="686521" y="567617"/>
                  </a:lnTo>
                  <a:lnTo>
                    <a:pt x="681760" y="572608"/>
                  </a:lnTo>
                  <a:lnTo>
                    <a:pt x="677227" y="577372"/>
                  </a:lnTo>
                  <a:lnTo>
                    <a:pt x="672239" y="581909"/>
                  </a:lnTo>
                  <a:lnTo>
                    <a:pt x="667479" y="586447"/>
                  </a:lnTo>
                  <a:lnTo>
                    <a:pt x="662492" y="590757"/>
                  </a:lnTo>
                  <a:lnTo>
                    <a:pt x="657052" y="594841"/>
                  </a:lnTo>
                  <a:lnTo>
                    <a:pt x="652065" y="598698"/>
                  </a:lnTo>
                  <a:lnTo>
                    <a:pt x="646851" y="602781"/>
                  </a:lnTo>
                  <a:lnTo>
                    <a:pt x="641184" y="606411"/>
                  </a:lnTo>
                  <a:lnTo>
                    <a:pt x="635970" y="609814"/>
                  </a:lnTo>
                  <a:lnTo>
                    <a:pt x="630303" y="613444"/>
                  </a:lnTo>
                  <a:lnTo>
                    <a:pt x="624862" y="616620"/>
                  </a:lnTo>
                  <a:lnTo>
                    <a:pt x="618969" y="619796"/>
                  </a:lnTo>
                  <a:lnTo>
                    <a:pt x="613301" y="622519"/>
                  </a:lnTo>
                  <a:lnTo>
                    <a:pt x="607408" y="625241"/>
                  </a:lnTo>
                  <a:lnTo>
                    <a:pt x="601740" y="627737"/>
                  </a:lnTo>
                  <a:lnTo>
                    <a:pt x="595620" y="630232"/>
                  </a:lnTo>
                  <a:lnTo>
                    <a:pt x="589499" y="632501"/>
                  </a:lnTo>
                  <a:lnTo>
                    <a:pt x="583379" y="634543"/>
                  </a:lnTo>
                  <a:lnTo>
                    <a:pt x="577485" y="636358"/>
                  </a:lnTo>
                  <a:lnTo>
                    <a:pt x="571365" y="638173"/>
                  </a:lnTo>
                  <a:lnTo>
                    <a:pt x="565017" y="639307"/>
                  </a:lnTo>
                  <a:lnTo>
                    <a:pt x="558670" y="640895"/>
                  </a:lnTo>
                  <a:lnTo>
                    <a:pt x="552550" y="642029"/>
                  </a:lnTo>
                  <a:lnTo>
                    <a:pt x="545976" y="642710"/>
                  </a:lnTo>
                  <a:lnTo>
                    <a:pt x="539629" y="643391"/>
                  </a:lnTo>
                  <a:lnTo>
                    <a:pt x="533055" y="644071"/>
                  </a:lnTo>
                  <a:lnTo>
                    <a:pt x="526481" y="644525"/>
                  </a:lnTo>
                  <a:lnTo>
                    <a:pt x="519907" y="644525"/>
                  </a:lnTo>
                  <a:lnTo>
                    <a:pt x="513333" y="644525"/>
                  </a:lnTo>
                  <a:lnTo>
                    <a:pt x="506759" y="644071"/>
                  </a:lnTo>
                  <a:lnTo>
                    <a:pt x="500186" y="643391"/>
                  </a:lnTo>
                  <a:lnTo>
                    <a:pt x="493838" y="642710"/>
                  </a:lnTo>
                  <a:lnTo>
                    <a:pt x="487264" y="642029"/>
                  </a:lnTo>
                  <a:lnTo>
                    <a:pt x="481144" y="640895"/>
                  </a:lnTo>
                  <a:lnTo>
                    <a:pt x="474797" y="639307"/>
                  </a:lnTo>
                  <a:lnTo>
                    <a:pt x="468450" y="638173"/>
                  </a:lnTo>
                  <a:lnTo>
                    <a:pt x="462329" y="636358"/>
                  </a:lnTo>
                  <a:lnTo>
                    <a:pt x="456435" y="634543"/>
                  </a:lnTo>
                  <a:lnTo>
                    <a:pt x="450315" y="632501"/>
                  </a:lnTo>
                  <a:lnTo>
                    <a:pt x="444194" y="630232"/>
                  </a:lnTo>
                  <a:lnTo>
                    <a:pt x="438301" y="627737"/>
                  </a:lnTo>
                  <a:lnTo>
                    <a:pt x="432407" y="625241"/>
                  </a:lnTo>
                  <a:lnTo>
                    <a:pt x="426513" y="622519"/>
                  </a:lnTo>
                  <a:lnTo>
                    <a:pt x="420846" y="619796"/>
                  </a:lnTo>
                  <a:lnTo>
                    <a:pt x="414952" y="616620"/>
                  </a:lnTo>
                  <a:lnTo>
                    <a:pt x="409512" y="613444"/>
                  </a:lnTo>
                  <a:lnTo>
                    <a:pt x="403844" y="609814"/>
                  </a:lnTo>
                  <a:lnTo>
                    <a:pt x="398631" y="606411"/>
                  </a:lnTo>
                  <a:lnTo>
                    <a:pt x="392963" y="602781"/>
                  </a:lnTo>
                  <a:lnTo>
                    <a:pt x="387750" y="598698"/>
                  </a:lnTo>
                  <a:lnTo>
                    <a:pt x="382763" y="594841"/>
                  </a:lnTo>
                  <a:lnTo>
                    <a:pt x="377322" y="590757"/>
                  </a:lnTo>
                  <a:lnTo>
                    <a:pt x="372335" y="586447"/>
                  </a:lnTo>
                  <a:lnTo>
                    <a:pt x="367575" y="581909"/>
                  </a:lnTo>
                  <a:lnTo>
                    <a:pt x="362588" y="577372"/>
                  </a:lnTo>
                  <a:lnTo>
                    <a:pt x="358054" y="572608"/>
                  </a:lnTo>
                  <a:lnTo>
                    <a:pt x="353294" y="567617"/>
                  </a:lnTo>
                  <a:lnTo>
                    <a:pt x="348760" y="562626"/>
                  </a:lnTo>
                  <a:lnTo>
                    <a:pt x="344000" y="557408"/>
                  </a:lnTo>
                  <a:lnTo>
                    <a:pt x="339919" y="551963"/>
                  </a:lnTo>
                  <a:lnTo>
                    <a:pt x="335612" y="546745"/>
                  </a:lnTo>
                  <a:lnTo>
                    <a:pt x="331305" y="541300"/>
                  </a:lnTo>
                  <a:lnTo>
                    <a:pt x="327225" y="535629"/>
                  </a:lnTo>
                  <a:lnTo>
                    <a:pt x="323371" y="529730"/>
                  </a:lnTo>
                  <a:lnTo>
                    <a:pt x="319291" y="523831"/>
                  </a:lnTo>
                  <a:lnTo>
                    <a:pt x="315891" y="517933"/>
                  </a:lnTo>
                  <a:lnTo>
                    <a:pt x="312037" y="511581"/>
                  </a:lnTo>
                  <a:lnTo>
                    <a:pt x="308863" y="505682"/>
                  </a:lnTo>
                  <a:lnTo>
                    <a:pt x="305236" y="499330"/>
                  </a:lnTo>
                  <a:lnTo>
                    <a:pt x="302063" y="492751"/>
                  </a:lnTo>
                  <a:lnTo>
                    <a:pt x="298889" y="486171"/>
                  </a:lnTo>
                  <a:lnTo>
                    <a:pt x="295942" y="479592"/>
                  </a:lnTo>
                  <a:lnTo>
                    <a:pt x="293222" y="472786"/>
                  </a:lnTo>
                  <a:lnTo>
                    <a:pt x="290275" y="465980"/>
                  </a:lnTo>
                  <a:lnTo>
                    <a:pt x="287555" y="458947"/>
                  </a:lnTo>
                  <a:lnTo>
                    <a:pt x="285061" y="452141"/>
                  </a:lnTo>
                  <a:lnTo>
                    <a:pt x="282795" y="444655"/>
                  </a:lnTo>
                  <a:lnTo>
                    <a:pt x="280528" y="437622"/>
                  </a:lnTo>
                  <a:lnTo>
                    <a:pt x="278488" y="430362"/>
                  </a:lnTo>
                  <a:lnTo>
                    <a:pt x="276447" y="423102"/>
                  </a:lnTo>
                  <a:lnTo>
                    <a:pt x="274861" y="415616"/>
                  </a:lnTo>
                  <a:lnTo>
                    <a:pt x="273274" y="408129"/>
                  </a:lnTo>
                  <a:lnTo>
                    <a:pt x="272602" y="404960"/>
                  </a:lnTo>
                  <a:lnTo>
                    <a:pt x="272532" y="405017"/>
                  </a:lnTo>
                  <a:lnTo>
                    <a:pt x="270286" y="406616"/>
                  </a:lnTo>
                  <a:lnTo>
                    <a:pt x="268041" y="407758"/>
                  </a:lnTo>
                  <a:lnTo>
                    <a:pt x="267142" y="407987"/>
                  </a:lnTo>
                  <a:lnTo>
                    <a:pt x="265795" y="407987"/>
                  </a:lnTo>
                  <a:lnTo>
                    <a:pt x="264672" y="407987"/>
                  </a:lnTo>
                  <a:lnTo>
                    <a:pt x="263549" y="407758"/>
                  </a:lnTo>
                  <a:lnTo>
                    <a:pt x="261303" y="406616"/>
                  </a:lnTo>
                  <a:lnTo>
                    <a:pt x="259058" y="405017"/>
                  </a:lnTo>
                  <a:lnTo>
                    <a:pt x="256812" y="403190"/>
                  </a:lnTo>
                  <a:lnTo>
                    <a:pt x="254791" y="400220"/>
                  </a:lnTo>
                  <a:lnTo>
                    <a:pt x="252994" y="397250"/>
                  </a:lnTo>
                  <a:lnTo>
                    <a:pt x="251422" y="393595"/>
                  </a:lnTo>
                  <a:lnTo>
                    <a:pt x="249625" y="389712"/>
                  </a:lnTo>
                  <a:lnTo>
                    <a:pt x="248053" y="385143"/>
                  </a:lnTo>
                  <a:lnTo>
                    <a:pt x="246930" y="380117"/>
                  </a:lnTo>
                  <a:lnTo>
                    <a:pt x="245583" y="375092"/>
                  </a:lnTo>
                  <a:lnTo>
                    <a:pt x="244909" y="369609"/>
                  </a:lnTo>
                  <a:lnTo>
                    <a:pt x="243786" y="363898"/>
                  </a:lnTo>
                  <a:lnTo>
                    <a:pt x="243337" y="357730"/>
                  </a:lnTo>
                  <a:lnTo>
                    <a:pt x="243113" y="351563"/>
                  </a:lnTo>
                  <a:lnTo>
                    <a:pt x="242888" y="345166"/>
                  </a:lnTo>
                  <a:lnTo>
                    <a:pt x="243113" y="338770"/>
                  </a:lnTo>
                  <a:lnTo>
                    <a:pt x="243337" y="332602"/>
                  </a:lnTo>
                  <a:lnTo>
                    <a:pt x="243786" y="326663"/>
                  </a:lnTo>
                  <a:lnTo>
                    <a:pt x="244909" y="320723"/>
                  </a:lnTo>
                  <a:lnTo>
                    <a:pt x="245583" y="315469"/>
                  </a:lnTo>
                  <a:lnTo>
                    <a:pt x="246930" y="309987"/>
                  </a:lnTo>
                  <a:lnTo>
                    <a:pt x="248053" y="305189"/>
                  </a:lnTo>
                  <a:lnTo>
                    <a:pt x="249625" y="300849"/>
                  </a:lnTo>
                  <a:lnTo>
                    <a:pt x="251422" y="296737"/>
                  </a:lnTo>
                  <a:lnTo>
                    <a:pt x="252994" y="293311"/>
                  </a:lnTo>
                  <a:lnTo>
                    <a:pt x="254791" y="289884"/>
                  </a:lnTo>
                  <a:lnTo>
                    <a:pt x="256812" y="287371"/>
                  </a:lnTo>
                  <a:lnTo>
                    <a:pt x="259058" y="285315"/>
                  </a:lnTo>
                  <a:lnTo>
                    <a:pt x="261303" y="283945"/>
                  </a:lnTo>
                  <a:lnTo>
                    <a:pt x="263549" y="282802"/>
                  </a:lnTo>
                  <a:lnTo>
                    <a:pt x="264672" y="282574"/>
                  </a:lnTo>
                  <a:lnTo>
                    <a:pt x="265795" y="282574"/>
                  </a:lnTo>
                  <a:lnTo>
                    <a:pt x="267142" y="282574"/>
                  </a:lnTo>
                  <a:lnTo>
                    <a:pt x="268041" y="282802"/>
                  </a:lnTo>
                  <a:lnTo>
                    <a:pt x="268071" y="282818"/>
                  </a:lnTo>
                  <a:lnTo>
                    <a:pt x="268287" y="281310"/>
                  </a:lnTo>
                  <a:lnTo>
                    <a:pt x="269193" y="273597"/>
                  </a:lnTo>
                  <a:lnTo>
                    <a:pt x="270554" y="265656"/>
                  </a:lnTo>
                  <a:lnTo>
                    <a:pt x="271687" y="258170"/>
                  </a:lnTo>
                  <a:lnTo>
                    <a:pt x="273274" y="250683"/>
                  </a:lnTo>
                  <a:lnTo>
                    <a:pt x="274861" y="242969"/>
                  </a:lnTo>
                  <a:lnTo>
                    <a:pt x="276447" y="235710"/>
                  </a:lnTo>
                  <a:lnTo>
                    <a:pt x="278488" y="228450"/>
                  </a:lnTo>
                  <a:lnTo>
                    <a:pt x="280528" y="220963"/>
                  </a:lnTo>
                  <a:lnTo>
                    <a:pt x="282795" y="213704"/>
                  </a:lnTo>
                  <a:lnTo>
                    <a:pt x="285061" y="206671"/>
                  </a:lnTo>
                  <a:lnTo>
                    <a:pt x="287555" y="199638"/>
                  </a:lnTo>
                  <a:lnTo>
                    <a:pt x="290275" y="192832"/>
                  </a:lnTo>
                  <a:lnTo>
                    <a:pt x="293222" y="186026"/>
                  </a:lnTo>
                  <a:lnTo>
                    <a:pt x="295942" y="179220"/>
                  </a:lnTo>
                  <a:lnTo>
                    <a:pt x="298889" y="172640"/>
                  </a:lnTo>
                  <a:lnTo>
                    <a:pt x="302063" y="166061"/>
                  </a:lnTo>
                  <a:lnTo>
                    <a:pt x="305236" y="159482"/>
                  </a:lnTo>
                  <a:lnTo>
                    <a:pt x="308863" y="153130"/>
                  </a:lnTo>
                  <a:lnTo>
                    <a:pt x="312037" y="146778"/>
                  </a:lnTo>
                  <a:lnTo>
                    <a:pt x="315891" y="140652"/>
                  </a:lnTo>
                  <a:lnTo>
                    <a:pt x="319291" y="134754"/>
                  </a:lnTo>
                  <a:lnTo>
                    <a:pt x="323371" y="128855"/>
                  </a:lnTo>
                  <a:lnTo>
                    <a:pt x="327225" y="123183"/>
                  </a:lnTo>
                  <a:lnTo>
                    <a:pt x="331305" y="117512"/>
                  </a:lnTo>
                  <a:lnTo>
                    <a:pt x="335612" y="112067"/>
                  </a:lnTo>
                  <a:lnTo>
                    <a:pt x="339919" y="106395"/>
                  </a:lnTo>
                  <a:lnTo>
                    <a:pt x="344000" y="101177"/>
                  </a:lnTo>
                  <a:lnTo>
                    <a:pt x="348760" y="96186"/>
                  </a:lnTo>
                  <a:lnTo>
                    <a:pt x="353294" y="90968"/>
                  </a:lnTo>
                  <a:lnTo>
                    <a:pt x="358054" y="86204"/>
                  </a:lnTo>
                  <a:lnTo>
                    <a:pt x="362588" y="81440"/>
                  </a:lnTo>
                  <a:lnTo>
                    <a:pt x="367575" y="76902"/>
                  </a:lnTo>
                  <a:lnTo>
                    <a:pt x="372335" y="72365"/>
                  </a:lnTo>
                  <a:lnTo>
                    <a:pt x="377322" y="68055"/>
                  </a:lnTo>
                  <a:lnTo>
                    <a:pt x="382763" y="63744"/>
                  </a:lnTo>
                  <a:lnTo>
                    <a:pt x="387750" y="59887"/>
                  </a:lnTo>
                  <a:lnTo>
                    <a:pt x="392963" y="56031"/>
                  </a:lnTo>
                  <a:lnTo>
                    <a:pt x="398631" y="52174"/>
                  </a:lnTo>
                  <a:lnTo>
                    <a:pt x="403844" y="48544"/>
                  </a:lnTo>
                  <a:lnTo>
                    <a:pt x="409512" y="45368"/>
                  </a:lnTo>
                  <a:lnTo>
                    <a:pt x="414952" y="41965"/>
                  </a:lnTo>
                  <a:lnTo>
                    <a:pt x="420846" y="39016"/>
                  </a:lnTo>
                  <a:lnTo>
                    <a:pt x="426513" y="36066"/>
                  </a:lnTo>
                  <a:lnTo>
                    <a:pt x="432407" y="33571"/>
                  </a:lnTo>
                  <a:lnTo>
                    <a:pt x="438301" y="30621"/>
                  </a:lnTo>
                  <a:lnTo>
                    <a:pt x="444194" y="28353"/>
                  </a:lnTo>
                  <a:lnTo>
                    <a:pt x="450315" y="26084"/>
                  </a:lnTo>
                  <a:lnTo>
                    <a:pt x="456435" y="24042"/>
                  </a:lnTo>
                  <a:lnTo>
                    <a:pt x="462329" y="22454"/>
                  </a:lnTo>
                  <a:lnTo>
                    <a:pt x="468450" y="20639"/>
                  </a:lnTo>
                  <a:lnTo>
                    <a:pt x="474797" y="19051"/>
                  </a:lnTo>
                  <a:lnTo>
                    <a:pt x="481144" y="17917"/>
                  </a:lnTo>
                  <a:lnTo>
                    <a:pt x="487264" y="16783"/>
                  </a:lnTo>
                  <a:lnTo>
                    <a:pt x="493838" y="15875"/>
                  </a:lnTo>
                  <a:lnTo>
                    <a:pt x="500186" y="14968"/>
                  </a:lnTo>
                  <a:lnTo>
                    <a:pt x="506759" y="14514"/>
                  </a:lnTo>
                  <a:lnTo>
                    <a:pt x="513333" y="14287"/>
                  </a:lnTo>
                  <a:close/>
                  <a:moveTo>
                    <a:pt x="2026444" y="0"/>
                  </a:moveTo>
                  <a:lnTo>
                    <a:pt x="2033018" y="227"/>
                  </a:lnTo>
                  <a:lnTo>
                    <a:pt x="2039592" y="454"/>
                  </a:lnTo>
                  <a:lnTo>
                    <a:pt x="2046166" y="1134"/>
                  </a:lnTo>
                  <a:lnTo>
                    <a:pt x="2052740" y="1814"/>
                  </a:lnTo>
                  <a:lnTo>
                    <a:pt x="2059087" y="2948"/>
                  </a:lnTo>
                  <a:lnTo>
                    <a:pt x="2065434" y="3855"/>
                  </a:lnTo>
                  <a:lnTo>
                    <a:pt x="2071555" y="5216"/>
                  </a:lnTo>
                  <a:lnTo>
                    <a:pt x="2077902" y="6577"/>
                  </a:lnTo>
                  <a:lnTo>
                    <a:pt x="2084022" y="8164"/>
                  </a:lnTo>
                  <a:lnTo>
                    <a:pt x="2090369" y="10205"/>
                  </a:lnTo>
                  <a:lnTo>
                    <a:pt x="2096263" y="12246"/>
                  </a:lnTo>
                  <a:lnTo>
                    <a:pt x="2102384" y="14514"/>
                  </a:lnTo>
                  <a:lnTo>
                    <a:pt x="2108278" y="16782"/>
                  </a:lnTo>
                  <a:lnTo>
                    <a:pt x="2114171" y="19277"/>
                  </a:lnTo>
                  <a:lnTo>
                    <a:pt x="2120065" y="21998"/>
                  </a:lnTo>
                  <a:lnTo>
                    <a:pt x="2125506" y="24946"/>
                  </a:lnTo>
                  <a:lnTo>
                    <a:pt x="2131399" y="28121"/>
                  </a:lnTo>
                  <a:lnTo>
                    <a:pt x="2137067" y="31296"/>
                  </a:lnTo>
                  <a:lnTo>
                    <a:pt x="2142507" y="34698"/>
                  </a:lnTo>
                  <a:lnTo>
                    <a:pt x="2147947" y="38100"/>
                  </a:lnTo>
                  <a:lnTo>
                    <a:pt x="2153388" y="41955"/>
                  </a:lnTo>
                  <a:lnTo>
                    <a:pt x="2158602" y="45811"/>
                  </a:lnTo>
                  <a:lnTo>
                    <a:pt x="2164042" y="49893"/>
                  </a:lnTo>
                  <a:lnTo>
                    <a:pt x="2169029" y="53975"/>
                  </a:lnTo>
                  <a:lnTo>
                    <a:pt x="2174016" y="58284"/>
                  </a:lnTo>
                  <a:lnTo>
                    <a:pt x="2179003" y="62593"/>
                  </a:lnTo>
                  <a:lnTo>
                    <a:pt x="2183764" y="67355"/>
                  </a:lnTo>
                  <a:lnTo>
                    <a:pt x="2188751" y="71891"/>
                  </a:lnTo>
                  <a:lnTo>
                    <a:pt x="2193284" y="77107"/>
                  </a:lnTo>
                  <a:lnTo>
                    <a:pt x="2197818" y="82096"/>
                  </a:lnTo>
                  <a:lnTo>
                    <a:pt x="2202352" y="87086"/>
                  </a:lnTo>
                  <a:lnTo>
                    <a:pt x="2206659" y="92529"/>
                  </a:lnTo>
                  <a:lnTo>
                    <a:pt x="2210966" y="97745"/>
                  </a:lnTo>
                  <a:lnTo>
                    <a:pt x="2215046" y="103188"/>
                  </a:lnTo>
                  <a:lnTo>
                    <a:pt x="2219127" y="109084"/>
                  </a:lnTo>
                  <a:lnTo>
                    <a:pt x="2223207" y="114980"/>
                  </a:lnTo>
                  <a:lnTo>
                    <a:pt x="2227061" y="120650"/>
                  </a:lnTo>
                  <a:lnTo>
                    <a:pt x="2230687" y="126773"/>
                  </a:lnTo>
                  <a:lnTo>
                    <a:pt x="2234314" y="132896"/>
                  </a:lnTo>
                  <a:lnTo>
                    <a:pt x="2237941" y="139020"/>
                  </a:lnTo>
                  <a:lnTo>
                    <a:pt x="2241115" y="145370"/>
                  </a:lnTo>
                  <a:lnTo>
                    <a:pt x="2244515" y="151720"/>
                  </a:lnTo>
                  <a:lnTo>
                    <a:pt x="2247462" y="158297"/>
                  </a:lnTo>
                  <a:lnTo>
                    <a:pt x="2250409" y="165100"/>
                  </a:lnTo>
                  <a:lnTo>
                    <a:pt x="2253583" y="171677"/>
                  </a:lnTo>
                  <a:lnTo>
                    <a:pt x="2256303" y="178480"/>
                  </a:lnTo>
                  <a:lnTo>
                    <a:pt x="2258796" y="185511"/>
                  </a:lnTo>
                  <a:lnTo>
                    <a:pt x="2261290" y="192541"/>
                  </a:lnTo>
                  <a:lnTo>
                    <a:pt x="2263557" y="199798"/>
                  </a:lnTo>
                  <a:lnTo>
                    <a:pt x="2265824" y="206829"/>
                  </a:lnTo>
                  <a:lnTo>
                    <a:pt x="2267864" y="214086"/>
                  </a:lnTo>
                  <a:lnTo>
                    <a:pt x="2269904" y="221343"/>
                  </a:lnTo>
                  <a:lnTo>
                    <a:pt x="2271717" y="229054"/>
                  </a:lnTo>
                  <a:lnTo>
                    <a:pt x="2273078" y="236538"/>
                  </a:lnTo>
                  <a:lnTo>
                    <a:pt x="2274664" y="244022"/>
                  </a:lnTo>
                  <a:lnTo>
                    <a:pt x="2276251" y="251732"/>
                  </a:lnTo>
                  <a:lnTo>
                    <a:pt x="2277158" y="259443"/>
                  </a:lnTo>
                  <a:lnTo>
                    <a:pt x="2278518" y="267154"/>
                  </a:lnTo>
                  <a:lnTo>
                    <a:pt x="2278638" y="268548"/>
                  </a:lnTo>
                  <a:lnTo>
                    <a:pt x="2279424" y="268288"/>
                  </a:lnTo>
                  <a:lnTo>
                    <a:pt x="2280331" y="268288"/>
                  </a:lnTo>
                  <a:lnTo>
                    <a:pt x="2281692" y="268288"/>
                  </a:lnTo>
                  <a:lnTo>
                    <a:pt x="2282826" y="268738"/>
                  </a:lnTo>
                  <a:lnTo>
                    <a:pt x="2285093" y="269639"/>
                  </a:lnTo>
                  <a:lnTo>
                    <a:pt x="2287361" y="271215"/>
                  </a:lnTo>
                  <a:lnTo>
                    <a:pt x="2289402" y="273466"/>
                  </a:lnTo>
                  <a:lnTo>
                    <a:pt x="2291443" y="275943"/>
                  </a:lnTo>
                  <a:lnTo>
                    <a:pt x="2293485" y="278869"/>
                  </a:lnTo>
                  <a:lnTo>
                    <a:pt x="2295299" y="282472"/>
                  </a:lnTo>
                  <a:lnTo>
                    <a:pt x="2296660" y="286524"/>
                  </a:lnTo>
                  <a:lnTo>
                    <a:pt x="2298247" y="291027"/>
                  </a:lnTo>
                  <a:lnTo>
                    <a:pt x="2299608" y="295755"/>
                  </a:lnTo>
                  <a:lnTo>
                    <a:pt x="2300742" y="300708"/>
                  </a:lnTo>
                  <a:lnTo>
                    <a:pt x="2301876" y="306111"/>
                  </a:lnTo>
                  <a:lnTo>
                    <a:pt x="2302556" y="311964"/>
                  </a:lnTo>
                  <a:lnTo>
                    <a:pt x="2303010" y="317818"/>
                  </a:lnTo>
                  <a:lnTo>
                    <a:pt x="2303236" y="323897"/>
                  </a:lnTo>
                  <a:lnTo>
                    <a:pt x="2303463" y="330200"/>
                  </a:lnTo>
                  <a:lnTo>
                    <a:pt x="2303236" y="336504"/>
                  </a:lnTo>
                  <a:lnTo>
                    <a:pt x="2303010" y="342808"/>
                  </a:lnTo>
                  <a:lnTo>
                    <a:pt x="2302556" y="348662"/>
                  </a:lnTo>
                  <a:lnTo>
                    <a:pt x="2301876" y="354290"/>
                  </a:lnTo>
                  <a:lnTo>
                    <a:pt x="2300742" y="359918"/>
                  </a:lnTo>
                  <a:lnTo>
                    <a:pt x="2299608" y="364871"/>
                  </a:lnTo>
                  <a:lnTo>
                    <a:pt x="2298247" y="369599"/>
                  </a:lnTo>
                  <a:lnTo>
                    <a:pt x="2296660" y="373877"/>
                  </a:lnTo>
                  <a:lnTo>
                    <a:pt x="2295299" y="377929"/>
                  </a:lnTo>
                  <a:lnTo>
                    <a:pt x="2293485" y="381306"/>
                  </a:lnTo>
                  <a:lnTo>
                    <a:pt x="2291443" y="384683"/>
                  </a:lnTo>
                  <a:lnTo>
                    <a:pt x="2289402" y="387160"/>
                  </a:lnTo>
                  <a:lnTo>
                    <a:pt x="2287361" y="389411"/>
                  </a:lnTo>
                  <a:lnTo>
                    <a:pt x="2285093" y="390987"/>
                  </a:lnTo>
                  <a:lnTo>
                    <a:pt x="2282826" y="391663"/>
                  </a:lnTo>
                  <a:lnTo>
                    <a:pt x="2281692" y="391888"/>
                  </a:lnTo>
                  <a:lnTo>
                    <a:pt x="2280331" y="392113"/>
                  </a:lnTo>
                  <a:lnTo>
                    <a:pt x="2279424" y="391888"/>
                  </a:lnTo>
                  <a:lnTo>
                    <a:pt x="2278063" y="391663"/>
                  </a:lnTo>
                  <a:lnTo>
                    <a:pt x="2275795" y="390987"/>
                  </a:lnTo>
                  <a:lnTo>
                    <a:pt x="2273928" y="389690"/>
                  </a:lnTo>
                  <a:lnTo>
                    <a:pt x="2273078" y="393700"/>
                  </a:lnTo>
                  <a:lnTo>
                    <a:pt x="2271717" y="401411"/>
                  </a:lnTo>
                  <a:lnTo>
                    <a:pt x="2269904" y="408895"/>
                  </a:lnTo>
                  <a:lnTo>
                    <a:pt x="2267864" y="416152"/>
                  </a:lnTo>
                  <a:lnTo>
                    <a:pt x="2265824" y="423636"/>
                  </a:lnTo>
                  <a:lnTo>
                    <a:pt x="2263557" y="430666"/>
                  </a:lnTo>
                  <a:lnTo>
                    <a:pt x="2261290" y="437697"/>
                  </a:lnTo>
                  <a:lnTo>
                    <a:pt x="2258796" y="444727"/>
                  </a:lnTo>
                  <a:lnTo>
                    <a:pt x="2256303" y="451757"/>
                  </a:lnTo>
                  <a:lnTo>
                    <a:pt x="2253583" y="458561"/>
                  </a:lnTo>
                  <a:lnTo>
                    <a:pt x="2250409" y="465138"/>
                  </a:lnTo>
                  <a:lnTo>
                    <a:pt x="2247462" y="471941"/>
                  </a:lnTo>
                  <a:lnTo>
                    <a:pt x="2244515" y="478518"/>
                  </a:lnTo>
                  <a:lnTo>
                    <a:pt x="2241115" y="484868"/>
                  </a:lnTo>
                  <a:lnTo>
                    <a:pt x="2237941" y="491218"/>
                  </a:lnTo>
                  <a:lnTo>
                    <a:pt x="2234314" y="497568"/>
                  </a:lnTo>
                  <a:lnTo>
                    <a:pt x="2230687" y="503691"/>
                  </a:lnTo>
                  <a:lnTo>
                    <a:pt x="2227061" y="509588"/>
                  </a:lnTo>
                  <a:lnTo>
                    <a:pt x="2223207" y="515484"/>
                  </a:lnTo>
                  <a:lnTo>
                    <a:pt x="2219127" y="521154"/>
                  </a:lnTo>
                  <a:lnTo>
                    <a:pt x="2215046" y="527050"/>
                  </a:lnTo>
                  <a:lnTo>
                    <a:pt x="2210966" y="532720"/>
                  </a:lnTo>
                  <a:lnTo>
                    <a:pt x="2206659" y="537936"/>
                  </a:lnTo>
                  <a:lnTo>
                    <a:pt x="2202352" y="543152"/>
                  </a:lnTo>
                  <a:lnTo>
                    <a:pt x="2197818" y="548368"/>
                  </a:lnTo>
                  <a:lnTo>
                    <a:pt x="2193284" y="553357"/>
                  </a:lnTo>
                  <a:lnTo>
                    <a:pt x="2188751" y="558347"/>
                  </a:lnTo>
                  <a:lnTo>
                    <a:pt x="2183764" y="562882"/>
                  </a:lnTo>
                  <a:lnTo>
                    <a:pt x="2179003" y="567645"/>
                  </a:lnTo>
                  <a:lnTo>
                    <a:pt x="2174016" y="571954"/>
                  </a:lnTo>
                  <a:lnTo>
                    <a:pt x="2169029" y="576263"/>
                  </a:lnTo>
                  <a:lnTo>
                    <a:pt x="2164042" y="580572"/>
                  </a:lnTo>
                  <a:lnTo>
                    <a:pt x="2158602" y="584654"/>
                  </a:lnTo>
                  <a:lnTo>
                    <a:pt x="2153388" y="588283"/>
                  </a:lnTo>
                  <a:lnTo>
                    <a:pt x="2147947" y="592138"/>
                  </a:lnTo>
                  <a:lnTo>
                    <a:pt x="2142507" y="595766"/>
                  </a:lnTo>
                  <a:lnTo>
                    <a:pt x="2137067" y="598941"/>
                  </a:lnTo>
                  <a:lnTo>
                    <a:pt x="2131399" y="602343"/>
                  </a:lnTo>
                  <a:lnTo>
                    <a:pt x="2125506" y="605291"/>
                  </a:lnTo>
                  <a:lnTo>
                    <a:pt x="2120065" y="608240"/>
                  </a:lnTo>
                  <a:lnTo>
                    <a:pt x="2114171" y="611188"/>
                  </a:lnTo>
                  <a:lnTo>
                    <a:pt x="2108278" y="613683"/>
                  </a:lnTo>
                  <a:lnTo>
                    <a:pt x="2102384" y="615950"/>
                  </a:lnTo>
                  <a:lnTo>
                    <a:pt x="2096263" y="618218"/>
                  </a:lnTo>
                  <a:lnTo>
                    <a:pt x="2090369" y="620259"/>
                  </a:lnTo>
                  <a:lnTo>
                    <a:pt x="2084022" y="622300"/>
                  </a:lnTo>
                  <a:lnTo>
                    <a:pt x="2077902" y="623661"/>
                  </a:lnTo>
                  <a:lnTo>
                    <a:pt x="2071555" y="625249"/>
                  </a:lnTo>
                  <a:lnTo>
                    <a:pt x="2065434" y="626609"/>
                  </a:lnTo>
                  <a:lnTo>
                    <a:pt x="2059087" y="627743"/>
                  </a:lnTo>
                  <a:lnTo>
                    <a:pt x="2052740" y="628424"/>
                  </a:lnTo>
                  <a:lnTo>
                    <a:pt x="2046166" y="629331"/>
                  </a:lnTo>
                  <a:lnTo>
                    <a:pt x="2039592" y="629784"/>
                  </a:lnTo>
                  <a:lnTo>
                    <a:pt x="2033018" y="630011"/>
                  </a:lnTo>
                  <a:lnTo>
                    <a:pt x="2026444" y="630238"/>
                  </a:lnTo>
                  <a:lnTo>
                    <a:pt x="2019870" y="630011"/>
                  </a:lnTo>
                  <a:lnTo>
                    <a:pt x="2013297" y="629784"/>
                  </a:lnTo>
                  <a:lnTo>
                    <a:pt x="2006949" y="629331"/>
                  </a:lnTo>
                  <a:lnTo>
                    <a:pt x="2000602" y="628424"/>
                  </a:lnTo>
                  <a:lnTo>
                    <a:pt x="1994255" y="627743"/>
                  </a:lnTo>
                  <a:lnTo>
                    <a:pt x="1987681" y="626609"/>
                  </a:lnTo>
                  <a:lnTo>
                    <a:pt x="1981334" y="625249"/>
                  </a:lnTo>
                  <a:lnTo>
                    <a:pt x="1975213" y="623661"/>
                  </a:lnTo>
                  <a:lnTo>
                    <a:pt x="1968866" y="622300"/>
                  </a:lnTo>
                  <a:lnTo>
                    <a:pt x="1962972" y="620259"/>
                  </a:lnTo>
                  <a:lnTo>
                    <a:pt x="1956852" y="618218"/>
                  </a:lnTo>
                  <a:lnTo>
                    <a:pt x="1950731" y="615950"/>
                  </a:lnTo>
                  <a:lnTo>
                    <a:pt x="1944838" y="613683"/>
                  </a:lnTo>
                  <a:lnTo>
                    <a:pt x="1938944" y="611188"/>
                  </a:lnTo>
                  <a:lnTo>
                    <a:pt x="1933050" y="608240"/>
                  </a:lnTo>
                  <a:lnTo>
                    <a:pt x="1927383" y="605291"/>
                  </a:lnTo>
                  <a:lnTo>
                    <a:pt x="1921716" y="602343"/>
                  </a:lnTo>
                  <a:lnTo>
                    <a:pt x="1916049" y="598941"/>
                  </a:lnTo>
                  <a:lnTo>
                    <a:pt x="1910381" y="595766"/>
                  </a:lnTo>
                  <a:lnTo>
                    <a:pt x="1905168" y="592138"/>
                  </a:lnTo>
                  <a:lnTo>
                    <a:pt x="1899954" y="588283"/>
                  </a:lnTo>
                  <a:lnTo>
                    <a:pt x="1894514" y="584654"/>
                  </a:lnTo>
                  <a:lnTo>
                    <a:pt x="1889300" y="580572"/>
                  </a:lnTo>
                  <a:lnTo>
                    <a:pt x="1884313" y="576263"/>
                  </a:lnTo>
                  <a:lnTo>
                    <a:pt x="1879099" y="571954"/>
                  </a:lnTo>
                  <a:lnTo>
                    <a:pt x="1874112" y="567645"/>
                  </a:lnTo>
                  <a:lnTo>
                    <a:pt x="1869352" y="562882"/>
                  </a:lnTo>
                  <a:lnTo>
                    <a:pt x="1864591" y="558347"/>
                  </a:lnTo>
                  <a:lnTo>
                    <a:pt x="1859831" y="553357"/>
                  </a:lnTo>
                  <a:lnTo>
                    <a:pt x="1855297" y="548368"/>
                  </a:lnTo>
                  <a:lnTo>
                    <a:pt x="1850763" y="543152"/>
                  </a:lnTo>
                  <a:lnTo>
                    <a:pt x="1846456" y="537936"/>
                  </a:lnTo>
                  <a:lnTo>
                    <a:pt x="1842149" y="532720"/>
                  </a:lnTo>
                  <a:lnTo>
                    <a:pt x="1838069" y="527050"/>
                  </a:lnTo>
                  <a:lnTo>
                    <a:pt x="1833989" y="521154"/>
                  </a:lnTo>
                  <a:lnTo>
                    <a:pt x="1829908" y="515484"/>
                  </a:lnTo>
                  <a:lnTo>
                    <a:pt x="1826281" y="509588"/>
                  </a:lnTo>
                  <a:lnTo>
                    <a:pt x="1822428" y="503691"/>
                  </a:lnTo>
                  <a:lnTo>
                    <a:pt x="1818801" y="497568"/>
                  </a:lnTo>
                  <a:lnTo>
                    <a:pt x="1815400" y="491218"/>
                  </a:lnTo>
                  <a:lnTo>
                    <a:pt x="1811774" y="484868"/>
                  </a:lnTo>
                  <a:lnTo>
                    <a:pt x="1808827" y="478518"/>
                  </a:lnTo>
                  <a:lnTo>
                    <a:pt x="1805426" y="471941"/>
                  </a:lnTo>
                  <a:lnTo>
                    <a:pt x="1802479" y="465138"/>
                  </a:lnTo>
                  <a:lnTo>
                    <a:pt x="1799759" y="458561"/>
                  </a:lnTo>
                  <a:lnTo>
                    <a:pt x="1797039" y="451757"/>
                  </a:lnTo>
                  <a:lnTo>
                    <a:pt x="1794545" y="444727"/>
                  </a:lnTo>
                  <a:lnTo>
                    <a:pt x="1791825" y="437697"/>
                  </a:lnTo>
                  <a:lnTo>
                    <a:pt x="1789332" y="430666"/>
                  </a:lnTo>
                  <a:lnTo>
                    <a:pt x="1787292" y="423636"/>
                  </a:lnTo>
                  <a:lnTo>
                    <a:pt x="1785025" y="416152"/>
                  </a:lnTo>
                  <a:lnTo>
                    <a:pt x="1783438" y="408895"/>
                  </a:lnTo>
                  <a:lnTo>
                    <a:pt x="1781624" y="401411"/>
                  </a:lnTo>
                  <a:lnTo>
                    <a:pt x="1779811" y="393700"/>
                  </a:lnTo>
                  <a:lnTo>
                    <a:pt x="1778682" y="388377"/>
                  </a:lnTo>
                  <a:lnTo>
                    <a:pt x="1777853" y="389411"/>
                  </a:lnTo>
                  <a:lnTo>
                    <a:pt x="1775596" y="390987"/>
                  </a:lnTo>
                  <a:lnTo>
                    <a:pt x="1773114" y="391663"/>
                  </a:lnTo>
                  <a:lnTo>
                    <a:pt x="1771986" y="391888"/>
                  </a:lnTo>
                  <a:lnTo>
                    <a:pt x="1770632" y="392113"/>
                  </a:lnTo>
                  <a:lnTo>
                    <a:pt x="1769729" y="391888"/>
                  </a:lnTo>
                  <a:lnTo>
                    <a:pt x="1768375" y="391663"/>
                  </a:lnTo>
                  <a:lnTo>
                    <a:pt x="1766118" y="390987"/>
                  </a:lnTo>
                  <a:lnTo>
                    <a:pt x="1763861" y="389411"/>
                  </a:lnTo>
                  <a:lnTo>
                    <a:pt x="1761830" y="387160"/>
                  </a:lnTo>
                  <a:lnTo>
                    <a:pt x="1760025" y="384683"/>
                  </a:lnTo>
                  <a:lnTo>
                    <a:pt x="1757994" y="381306"/>
                  </a:lnTo>
                  <a:lnTo>
                    <a:pt x="1756188" y="377929"/>
                  </a:lnTo>
                  <a:lnTo>
                    <a:pt x="1754609" y="373877"/>
                  </a:lnTo>
                  <a:lnTo>
                    <a:pt x="1753029" y="369599"/>
                  </a:lnTo>
                  <a:lnTo>
                    <a:pt x="1751675" y="364871"/>
                  </a:lnTo>
                  <a:lnTo>
                    <a:pt x="1750546" y="359918"/>
                  </a:lnTo>
                  <a:lnTo>
                    <a:pt x="1749644" y="354290"/>
                  </a:lnTo>
                  <a:lnTo>
                    <a:pt x="1748967" y="348662"/>
                  </a:lnTo>
                  <a:lnTo>
                    <a:pt x="1748290" y="342808"/>
                  </a:lnTo>
                  <a:lnTo>
                    <a:pt x="1747838" y="336504"/>
                  </a:lnTo>
                  <a:lnTo>
                    <a:pt x="1747838" y="330200"/>
                  </a:lnTo>
                  <a:lnTo>
                    <a:pt x="1747838" y="323897"/>
                  </a:lnTo>
                  <a:lnTo>
                    <a:pt x="1748290" y="317818"/>
                  </a:lnTo>
                  <a:lnTo>
                    <a:pt x="1748967" y="311964"/>
                  </a:lnTo>
                  <a:lnTo>
                    <a:pt x="1749644" y="306111"/>
                  </a:lnTo>
                  <a:lnTo>
                    <a:pt x="1750546" y="300708"/>
                  </a:lnTo>
                  <a:lnTo>
                    <a:pt x="1751675" y="295755"/>
                  </a:lnTo>
                  <a:lnTo>
                    <a:pt x="1753029" y="291027"/>
                  </a:lnTo>
                  <a:lnTo>
                    <a:pt x="1754609" y="286524"/>
                  </a:lnTo>
                  <a:lnTo>
                    <a:pt x="1756188" y="282472"/>
                  </a:lnTo>
                  <a:lnTo>
                    <a:pt x="1757994" y="278869"/>
                  </a:lnTo>
                  <a:lnTo>
                    <a:pt x="1760025" y="275943"/>
                  </a:lnTo>
                  <a:lnTo>
                    <a:pt x="1761830" y="273466"/>
                  </a:lnTo>
                  <a:lnTo>
                    <a:pt x="1763861" y="271215"/>
                  </a:lnTo>
                  <a:lnTo>
                    <a:pt x="1766118" y="269639"/>
                  </a:lnTo>
                  <a:lnTo>
                    <a:pt x="1768375" y="268738"/>
                  </a:lnTo>
                  <a:lnTo>
                    <a:pt x="1769729" y="268288"/>
                  </a:lnTo>
                  <a:lnTo>
                    <a:pt x="1770632" y="268288"/>
                  </a:lnTo>
                  <a:lnTo>
                    <a:pt x="1771986" y="268288"/>
                  </a:lnTo>
                  <a:lnTo>
                    <a:pt x="1773114" y="268738"/>
                  </a:lnTo>
                  <a:lnTo>
                    <a:pt x="1774524" y="269250"/>
                  </a:lnTo>
                  <a:lnTo>
                    <a:pt x="1774824" y="267154"/>
                  </a:lnTo>
                  <a:lnTo>
                    <a:pt x="1775731" y="259443"/>
                  </a:lnTo>
                  <a:lnTo>
                    <a:pt x="1777091" y="251732"/>
                  </a:lnTo>
                  <a:lnTo>
                    <a:pt x="1778224" y="244022"/>
                  </a:lnTo>
                  <a:lnTo>
                    <a:pt x="1779811" y="236538"/>
                  </a:lnTo>
                  <a:lnTo>
                    <a:pt x="1781624" y="229054"/>
                  </a:lnTo>
                  <a:lnTo>
                    <a:pt x="1783438" y="221343"/>
                  </a:lnTo>
                  <a:lnTo>
                    <a:pt x="1785025" y="214086"/>
                  </a:lnTo>
                  <a:lnTo>
                    <a:pt x="1787292" y="206829"/>
                  </a:lnTo>
                  <a:lnTo>
                    <a:pt x="1789332" y="199798"/>
                  </a:lnTo>
                  <a:lnTo>
                    <a:pt x="1791825" y="192541"/>
                  </a:lnTo>
                  <a:lnTo>
                    <a:pt x="1794545" y="185511"/>
                  </a:lnTo>
                  <a:lnTo>
                    <a:pt x="1797039" y="178480"/>
                  </a:lnTo>
                  <a:lnTo>
                    <a:pt x="1799759" y="171677"/>
                  </a:lnTo>
                  <a:lnTo>
                    <a:pt x="1802479" y="165100"/>
                  </a:lnTo>
                  <a:lnTo>
                    <a:pt x="1805426" y="158297"/>
                  </a:lnTo>
                  <a:lnTo>
                    <a:pt x="1808827" y="151720"/>
                  </a:lnTo>
                  <a:lnTo>
                    <a:pt x="1811774" y="145370"/>
                  </a:lnTo>
                  <a:lnTo>
                    <a:pt x="1815400" y="139020"/>
                  </a:lnTo>
                  <a:lnTo>
                    <a:pt x="1818801" y="132896"/>
                  </a:lnTo>
                  <a:lnTo>
                    <a:pt x="1822428" y="126773"/>
                  </a:lnTo>
                  <a:lnTo>
                    <a:pt x="1826281" y="120650"/>
                  </a:lnTo>
                  <a:lnTo>
                    <a:pt x="1829908" y="114980"/>
                  </a:lnTo>
                  <a:lnTo>
                    <a:pt x="1833989" y="109084"/>
                  </a:lnTo>
                  <a:lnTo>
                    <a:pt x="1838069" y="103188"/>
                  </a:lnTo>
                  <a:lnTo>
                    <a:pt x="1842149" y="97745"/>
                  </a:lnTo>
                  <a:lnTo>
                    <a:pt x="1846456" y="92529"/>
                  </a:lnTo>
                  <a:lnTo>
                    <a:pt x="1850763" y="87086"/>
                  </a:lnTo>
                  <a:lnTo>
                    <a:pt x="1855297" y="82096"/>
                  </a:lnTo>
                  <a:lnTo>
                    <a:pt x="1859831" y="77107"/>
                  </a:lnTo>
                  <a:lnTo>
                    <a:pt x="1864591" y="71891"/>
                  </a:lnTo>
                  <a:lnTo>
                    <a:pt x="1869352" y="67355"/>
                  </a:lnTo>
                  <a:lnTo>
                    <a:pt x="1874112" y="62593"/>
                  </a:lnTo>
                  <a:lnTo>
                    <a:pt x="1879099" y="58284"/>
                  </a:lnTo>
                  <a:lnTo>
                    <a:pt x="1884313" y="53975"/>
                  </a:lnTo>
                  <a:lnTo>
                    <a:pt x="1889300" y="49893"/>
                  </a:lnTo>
                  <a:lnTo>
                    <a:pt x="1894514" y="45811"/>
                  </a:lnTo>
                  <a:lnTo>
                    <a:pt x="1899954" y="41955"/>
                  </a:lnTo>
                  <a:lnTo>
                    <a:pt x="1905168" y="38100"/>
                  </a:lnTo>
                  <a:lnTo>
                    <a:pt x="1910381" y="34698"/>
                  </a:lnTo>
                  <a:lnTo>
                    <a:pt x="1916049" y="31296"/>
                  </a:lnTo>
                  <a:lnTo>
                    <a:pt x="1921716" y="28121"/>
                  </a:lnTo>
                  <a:lnTo>
                    <a:pt x="1927383" y="24946"/>
                  </a:lnTo>
                  <a:lnTo>
                    <a:pt x="1933050" y="21998"/>
                  </a:lnTo>
                  <a:lnTo>
                    <a:pt x="1938944" y="19277"/>
                  </a:lnTo>
                  <a:lnTo>
                    <a:pt x="1944838" y="16782"/>
                  </a:lnTo>
                  <a:lnTo>
                    <a:pt x="1950731" y="14514"/>
                  </a:lnTo>
                  <a:lnTo>
                    <a:pt x="1956852" y="12246"/>
                  </a:lnTo>
                  <a:lnTo>
                    <a:pt x="1962972" y="10205"/>
                  </a:lnTo>
                  <a:lnTo>
                    <a:pt x="1968866" y="8164"/>
                  </a:lnTo>
                  <a:lnTo>
                    <a:pt x="1975213" y="6577"/>
                  </a:lnTo>
                  <a:lnTo>
                    <a:pt x="1981334" y="5216"/>
                  </a:lnTo>
                  <a:lnTo>
                    <a:pt x="1987681" y="3855"/>
                  </a:lnTo>
                  <a:lnTo>
                    <a:pt x="1994255" y="2948"/>
                  </a:lnTo>
                  <a:lnTo>
                    <a:pt x="2000602" y="1814"/>
                  </a:lnTo>
                  <a:lnTo>
                    <a:pt x="2006949" y="1134"/>
                  </a:lnTo>
                  <a:lnTo>
                    <a:pt x="2013297" y="454"/>
                  </a:lnTo>
                  <a:lnTo>
                    <a:pt x="2019870" y="227"/>
                  </a:lnTo>
                  <a:lnTo>
                    <a:pt x="2026444" y="0"/>
                  </a:lnTo>
                  <a:close/>
                </a:path>
              </a:pathLst>
            </a:custGeom>
            <a:solidFill>
              <a:schemeClr val="bg1"/>
            </a:solidFill>
            <a:ln>
              <a:noFill/>
            </a:ln>
            <a:effectLst/>
            <a:extLst/>
          </p:spPr>
          <p:txBody>
            <a:bodyPr anchor="ctr">
              <a:scene3d>
                <a:camera prst="orthographicFront"/>
                <a:lightRig rig="threePt" dir="t"/>
              </a:scene3d>
              <a:sp3d contourW="12700">
                <a:contourClr>
                  <a:srgbClr val="FFFFFF"/>
                </a:contourClr>
              </a:sp3d>
            </a:bodyPr>
            <a:lstStyle/>
            <a:p>
              <a:pPr algn="ctr">
                <a:defRPr/>
              </a:pPr>
              <a:endParaRPr lang="zh-CN" altLang="en-US" sz="2400">
                <a:solidFill>
                  <a:srgbClr val="FFFFFF"/>
                </a:solidFill>
                <a:ea typeface="微软雅黑" panose="020B0503020204020204" pitchFamily="34" charset="-122"/>
              </a:endParaRPr>
            </a:p>
          </p:txBody>
        </p:sp>
      </p:grpSp>
      <p:grpSp>
        <p:nvGrpSpPr>
          <p:cNvPr id="19" name="组合 18"/>
          <p:cNvGrpSpPr/>
          <p:nvPr/>
        </p:nvGrpSpPr>
        <p:grpSpPr>
          <a:xfrm>
            <a:off x="2692533" y="3663886"/>
            <a:ext cx="2116667" cy="2116667"/>
            <a:chOff x="1879629" y="2856800"/>
            <a:chExt cx="1587500" cy="1587500"/>
          </a:xfrm>
        </p:grpSpPr>
        <p:sp>
          <p:nvSpPr>
            <p:cNvPr id="20" name="Teardrop 7"/>
            <p:cNvSpPr/>
            <p:nvPr/>
          </p:nvSpPr>
          <p:spPr>
            <a:xfrm rot="16200000">
              <a:off x="1879629" y="2856800"/>
              <a:ext cx="1587500" cy="158750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48000" tIns="48000" rIns="144000" anchor="ctr"/>
            <a:lstStyle/>
            <a:p>
              <a:pPr algn="ctr">
                <a:defRPr/>
              </a:pPr>
              <a:endParaRPr lang="th-TH" sz="4800" dirty="0">
                <a:ea typeface="微软雅黑" panose="020B0503020204020204" pitchFamily="34" charset="-122"/>
              </a:endParaRPr>
            </a:p>
          </p:txBody>
        </p:sp>
        <p:sp>
          <p:nvSpPr>
            <p:cNvPr id="21" name="KSO_Shape"/>
            <p:cNvSpPr>
              <a:spLocks/>
            </p:cNvSpPr>
            <p:nvPr/>
          </p:nvSpPr>
          <p:spPr bwMode="auto">
            <a:xfrm>
              <a:off x="2123728" y="3120624"/>
              <a:ext cx="989991" cy="894292"/>
            </a:xfrm>
            <a:custGeom>
              <a:avLst/>
              <a:gdLst>
                <a:gd name="T0" fmla="*/ 2973387 w 3048000"/>
                <a:gd name="T1" fmla="*/ 754063 h 2751138"/>
                <a:gd name="T2" fmla="*/ 2990845 w 3048000"/>
                <a:gd name="T3" fmla="*/ 10052 h 2751138"/>
                <a:gd name="T4" fmla="*/ 3028154 w 3048000"/>
                <a:gd name="T5" fmla="*/ 40471 h 2751138"/>
                <a:gd name="T6" fmla="*/ 3046942 w 3048000"/>
                <a:gd name="T7" fmla="*/ 85174 h 2751138"/>
                <a:gd name="T8" fmla="*/ 3042443 w 3048000"/>
                <a:gd name="T9" fmla="*/ 134109 h 2751138"/>
                <a:gd name="T10" fmla="*/ 3017306 w 3048000"/>
                <a:gd name="T11" fmla="*/ 172993 h 2751138"/>
                <a:gd name="T12" fmla="*/ 2977086 w 3048000"/>
                <a:gd name="T13" fmla="*/ 196535 h 2751138"/>
                <a:gd name="T14" fmla="*/ 2766459 w 3048000"/>
                <a:gd name="T15" fmla="*/ 790371 h 2751138"/>
                <a:gd name="T16" fmla="*/ 2788950 w 3048000"/>
                <a:gd name="T17" fmla="*/ 842480 h 2751138"/>
                <a:gd name="T18" fmla="*/ 2781806 w 3048000"/>
                <a:gd name="T19" fmla="*/ 893532 h 2751138"/>
                <a:gd name="T20" fmla="*/ 2753228 w 3048000"/>
                <a:gd name="T21" fmla="*/ 931887 h 2751138"/>
                <a:gd name="T22" fmla="*/ 2709304 w 3048000"/>
                <a:gd name="T23" fmla="*/ 953048 h 2751138"/>
                <a:gd name="T24" fmla="*/ 2664850 w 3048000"/>
                <a:gd name="T25" fmla="*/ 951990 h 2751138"/>
                <a:gd name="T26" fmla="*/ 2603991 w 3048000"/>
                <a:gd name="T27" fmla="*/ 907287 h 2751138"/>
                <a:gd name="T28" fmla="*/ 1948032 w 3048000"/>
                <a:gd name="T29" fmla="*/ 1675967 h 2751138"/>
                <a:gd name="T30" fmla="*/ 1961527 w 3048000"/>
                <a:gd name="T31" fmla="*/ 1721199 h 2751138"/>
                <a:gd name="T32" fmla="*/ 1951736 w 3048000"/>
                <a:gd name="T33" fmla="*/ 1769870 h 2751138"/>
                <a:gd name="T34" fmla="*/ 1921307 w 3048000"/>
                <a:gd name="T35" fmla="*/ 1806902 h 2751138"/>
                <a:gd name="T36" fmla="*/ 1876323 w 3048000"/>
                <a:gd name="T37" fmla="*/ 1825683 h 2751138"/>
                <a:gd name="T38" fmla="*/ 1826313 w 3048000"/>
                <a:gd name="T39" fmla="*/ 1820921 h 2751138"/>
                <a:gd name="T40" fmla="*/ 1786622 w 3048000"/>
                <a:gd name="T41" fmla="*/ 1794205 h 2751138"/>
                <a:gd name="T42" fmla="*/ 1763337 w 3048000"/>
                <a:gd name="T43" fmla="*/ 1751618 h 2751138"/>
                <a:gd name="T44" fmla="*/ 1324619 w 3048000"/>
                <a:gd name="T45" fmla="*/ 1442400 h 2751138"/>
                <a:gd name="T46" fmla="*/ 1282018 w 3048000"/>
                <a:gd name="T47" fmla="*/ 1454304 h 2751138"/>
                <a:gd name="T48" fmla="*/ 779795 w 3048000"/>
                <a:gd name="T49" fmla="*/ 1902127 h 2751138"/>
                <a:gd name="T50" fmla="*/ 790379 w 3048000"/>
                <a:gd name="T51" fmla="*/ 1957411 h 2751138"/>
                <a:gd name="T52" fmla="*/ 773709 w 3048000"/>
                <a:gd name="T53" fmla="*/ 2003437 h 2751138"/>
                <a:gd name="T54" fmla="*/ 738252 w 3048000"/>
                <a:gd name="T55" fmla="*/ 2035707 h 2751138"/>
                <a:gd name="T56" fmla="*/ 690093 w 3048000"/>
                <a:gd name="T57" fmla="*/ 2047875 h 2751138"/>
                <a:gd name="T58" fmla="*/ 642200 w 3048000"/>
                <a:gd name="T59" fmla="*/ 2035707 h 2751138"/>
                <a:gd name="T60" fmla="*/ 606478 w 3048000"/>
                <a:gd name="T61" fmla="*/ 2003437 h 2751138"/>
                <a:gd name="T62" fmla="*/ 589808 w 3048000"/>
                <a:gd name="T63" fmla="*/ 1957411 h 2751138"/>
                <a:gd name="T64" fmla="*/ 153207 w 3048000"/>
                <a:gd name="T65" fmla="*/ 1811928 h 2751138"/>
                <a:gd name="T66" fmla="*/ 100815 w 3048000"/>
                <a:gd name="T67" fmla="*/ 1827005 h 2751138"/>
                <a:gd name="T68" fmla="*/ 52657 w 3048000"/>
                <a:gd name="T69" fmla="*/ 1814837 h 2751138"/>
                <a:gd name="T70" fmla="*/ 17464 w 3048000"/>
                <a:gd name="T71" fmla="*/ 1782567 h 2751138"/>
                <a:gd name="T72" fmla="*/ 529 w 3048000"/>
                <a:gd name="T73" fmla="*/ 1736806 h 2751138"/>
                <a:gd name="T74" fmla="*/ 7938 w 3048000"/>
                <a:gd name="T75" fmla="*/ 1687341 h 2751138"/>
                <a:gd name="T76" fmla="*/ 36781 w 3048000"/>
                <a:gd name="T77" fmla="*/ 1648722 h 2751138"/>
                <a:gd name="T78" fmla="*/ 80441 w 3048000"/>
                <a:gd name="T79" fmla="*/ 1627561 h 2751138"/>
                <a:gd name="T80" fmla="*/ 130716 w 3048000"/>
                <a:gd name="T81" fmla="*/ 1629942 h 2751138"/>
                <a:gd name="T82" fmla="*/ 171994 w 3048000"/>
                <a:gd name="T83" fmla="*/ 1655070 h 2751138"/>
                <a:gd name="T84" fmla="*/ 196867 w 3048000"/>
                <a:gd name="T85" fmla="*/ 1696335 h 2751138"/>
                <a:gd name="T86" fmla="*/ 615474 w 3048000"/>
                <a:gd name="T87" fmla="*/ 1879908 h 2751138"/>
                <a:gd name="T88" fmla="*/ 661516 w 3048000"/>
                <a:gd name="T89" fmla="*/ 1850547 h 2751138"/>
                <a:gd name="T90" fmla="*/ 718406 w 3048000"/>
                <a:gd name="T91" fmla="*/ 1850812 h 2751138"/>
                <a:gd name="T92" fmla="*/ 1178027 w 3048000"/>
                <a:gd name="T93" fmla="*/ 1365427 h 2751138"/>
                <a:gd name="T94" fmla="*/ 1184907 w 3048000"/>
                <a:gd name="T95" fmla="*/ 1314375 h 2751138"/>
                <a:gd name="T96" fmla="*/ 1213485 w 3048000"/>
                <a:gd name="T97" fmla="*/ 1275756 h 2751138"/>
                <a:gd name="T98" fmla="*/ 1257409 w 3048000"/>
                <a:gd name="T99" fmla="*/ 1254859 h 2751138"/>
                <a:gd name="T100" fmla="*/ 1307685 w 3048000"/>
                <a:gd name="T101" fmla="*/ 1257504 h 2751138"/>
                <a:gd name="T102" fmla="*/ 1348963 w 3048000"/>
                <a:gd name="T103" fmla="*/ 1282369 h 2751138"/>
                <a:gd name="T104" fmla="*/ 1373836 w 3048000"/>
                <a:gd name="T105" fmla="*/ 1323633 h 2751138"/>
                <a:gd name="T106" fmla="*/ 1374101 w 3048000"/>
                <a:gd name="T107" fmla="*/ 1380768 h 2751138"/>
                <a:gd name="T108" fmla="*/ 1822873 w 3048000"/>
                <a:gd name="T109" fmla="*/ 1633116 h 2751138"/>
                <a:gd name="T110" fmla="*/ 1877647 w 3048000"/>
                <a:gd name="T111" fmla="*/ 1627296 h 2751138"/>
                <a:gd name="T112" fmla="*/ 2629658 w 3048000"/>
                <a:gd name="T113" fmla="*/ 772913 h 2751138"/>
                <a:gd name="T114" fmla="*/ 2684696 w 3048000"/>
                <a:gd name="T115" fmla="*/ 753603 h 2751138"/>
                <a:gd name="T116" fmla="*/ 2861982 w 3048000"/>
                <a:gd name="T117" fmla="*/ 154212 h 2751138"/>
                <a:gd name="T118" fmla="*/ 2846634 w 3048000"/>
                <a:gd name="T119" fmla="*/ 95755 h 2751138"/>
                <a:gd name="T120" fmla="*/ 2861188 w 3048000"/>
                <a:gd name="T121" fmla="*/ 48671 h 2751138"/>
                <a:gd name="T122" fmla="*/ 2895058 w 3048000"/>
                <a:gd name="T123" fmla="*/ 14548 h 2751138"/>
                <a:gd name="T124" fmla="*/ 2942158 w 3048000"/>
                <a:gd name="T125" fmla="*/ 265 h 275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48000" h="2751138">
                  <a:moveTo>
                    <a:pt x="2973387" y="754063"/>
                  </a:moveTo>
                  <a:lnTo>
                    <a:pt x="2973387" y="2751138"/>
                  </a:lnTo>
                  <a:lnTo>
                    <a:pt x="52387" y="2751138"/>
                  </a:lnTo>
                  <a:lnTo>
                    <a:pt x="52387" y="1947389"/>
                  </a:lnTo>
                  <a:lnTo>
                    <a:pt x="725752" y="2240166"/>
                  </a:lnTo>
                  <a:lnTo>
                    <a:pt x="1313127" y="1626577"/>
                  </a:lnTo>
                  <a:lnTo>
                    <a:pt x="1965060" y="2027790"/>
                  </a:lnTo>
                  <a:lnTo>
                    <a:pt x="2471473" y="1128300"/>
                  </a:lnTo>
                  <a:lnTo>
                    <a:pt x="2756958" y="1128300"/>
                  </a:lnTo>
                  <a:lnTo>
                    <a:pt x="2973387" y="754063"/>
                  </a:lnTo>
                  <a:close/>
                  <a:moveTo>
                    <a:pt x="2947185" y="0"/>
                  </a:moveTo>
                  <a:lnTo>
                    <a:pt x="2952742" y="265"/>
                  </a:lnTo>
                  <a:lnTo>
                    <a:pt x="2957769" y="529"/>
                  </a:lnTo>
                  <a:lnTo>
                    <a:pt x="2962797" y="1323"/>
                  </a:lnTo>
                  <a:lnTo>
                    <a:pt x="2967824" y="2116"/>
                  </a:lnTo>
                  <a:lnTo>
                    <a:pt x="2972587" y="3174"/>
                  </a:lnTo>
                  <a:lnTo>
                    <a:pt x="2977350" y="4497"/>
                  </a:lnTo>
                  <a:lnTo>
                    <a:pt x="2981848" y="6084"/>
                  </a:lnTo>
                  <a:lnTo>
                    <a:pt x="2986611" y="7936"/>
                  </a:lnTo>
                  <a:lnTo>
                    <a:pt x="2990845" y="10052"/>
                  </a:lnTo>
                  <a:lnTo>
                    <a:pt x="2995343" y="12168"/>
                  </a:lnTo>
                  <a:lnTo>
                    <a:pt x="2999577" y="14548"/>
                  </a:lnTo>
                  <a:lnTo>
                    <a:pt x="3003811" y="17194"/>
                  </a:lnTo>
                  <a:lnTo>
                    <a:pt x="3007780" y="20103"/>
                  </a:lnTo>
                  <a:lnTo>
                    <a:pt x="3011484" y="23013"/>
                  </a:lnTo>
                  <a:lnTo>
                    <a:pt x="3015189" y="26187"/>
                  </a:lnTo>
                  <a:lnTo>
                    <a:pt x="3018629" y="29361"/>
                  </a:lnTo>
                  <a:lnTo>
                    <a:pt x="3022068" y="33064"/>
                  </a:lnTo>
                  <a:lnTo>
                    <a:pt x="3024979" y="36503"/>
                  </a:lnTo>
                  <a:lnTo>
                    <a:pt x="3028154" y="40471"/>
                  </a:lnTo>
                  <a:lnTo>
                    <a:pt x="3030800" y="44174"/>
                  </a:lnTo>
                  <a:lnTo>
                    <a:pt x="3033447" y="48671"/>
                  </a:lnTo>
                  <a:lnTo>
                    <a:pt x="3035828" y="52903"/>
                  </a:lnTo>
                  <a:lnTo>
                    <a:pt x="3038210" y="57135"/>
                  </a:lnTo>
                  <a:lnTo>
                    <a:pt x="3040062" y="61632"/>
                  </a:lnTo>
                  <a:lnTo>
                    <a:pt x="3041914" y="66129"/>
                  </a:lnTo>
                  <a:lnTo>
                    <a:pt x="3043502" y="70890"/>
                  </a:lnTo>
                  <a:lnTo>
                    <a:pt x="3044825" y="75651"/>
                  </a:lnTo>
                  <a:lnTo>
                    <a:pt x="3045883" y="80413"/>
                  </a:lnTo>
                  <a:lnTo>
                    <a:pt x="3046942" y="85174"/>
                  </a:lnTo>
                  <a:lnTo>
                    <a:pt x="3047471" y="90200"/>
                  </a:lnTo>
                  <a:lnTo>
                    <a:pt x="3047736" y="95755"/>
                  </a:lnTo>
                  <a:lnTo>
                    <a:pt x="3048000" y="100780"/>
                  </a:lnTo>
                  <a:lnTo>
                    <a:pt x="3047736" y="105806"/>
                  </a:lnTo>
                  <a:lnTo>
                    <a:pt x="3047471" y="110567"/>
                  </a:lnTo>
                  <a:lnTo>
                    <a:pt x="3046942" y="115593"/>
                  </a:lnTo>
                  <a:lnTo>
                    <a:pt x="3046148" y="120354"/>
                  </a:lnTo>
                  <a:lnTo>
                    <a:pt x="3045089" y="124851"/>
                  </a:lnTo>
                  <a:lnTo>
                    <a:pt x="3043766" y="129612"/>
                  </a:lnTo>
                  <a:lnTo>
                    <a:pt x="3042443" y="134109"/>
                  </a:lnTo>
                  <a:lnTo>
                    <a:pt x="3040591" y="138341"/>
                  </a:lnTo>
                  <a:lnTo>
                    <a:pt x="3038739" y="142838"/>
                  </a:lnTo>
                  <a:lnTo>
                    <a:pt x="3036622" y="147070"/>
                  </a:lnTo>
                  <a:lnTo>
                    <a:pt x="3034505" y="151303"/>
                  </a:lnTo>
                  <a:lnTo>
                    <a:pt x="3032124" y="155270"/>
                  </a:lnTo>
                  <a:lnTo>
                    <a:pt x="3029478" y="158974"/>
                  </a:lnTo>
                  <a:lnTo>
                    <a:pt x="3026567" y="162677"/>
                  </a:lnTo>
                  <a:lnTo>
                    <a:pt x="3023656" y="166380"/>
                  </a:lnTo>
                  <a:lnTo>
                    <a:pt x="3020481" y="169554"/>
                  </a:lnTo>
                  <a:lnTo>
                    <a:pt x="3017306" y="172993"/>
                  </a:lnTo>
                  <a:lnTo>
                    <a:pt x="3013866" y="176167"/>
                  </a:lnTo>
                  <a:lnTo>
                    <a:pt x="3010426" y="179077"/>
                  </a:lnTo>
                  <a:lnTo>
                    <a:pt x="3006722" y="181722"/>
                  </a:lnTo>
                  <a:lnTo>
                    <a:pt x="3002752" y="184367"/>
                  </a:lnTo>
                  <a:lnTo>
                    <a:pt x="2998518" y="187012"/>
                  </a:lnTo>
                  <a:lnTo>
                    <a:pt x="2994550" y="189128"/>
                  </a:lnTo>
                  <a:lnTo>
                    <a:pt x="2990316" y="191244"/>
                  </a:lnTo>
                  <a:lnTo>
                    <a:pt x="2986082" y="193096"/>
                  </a:lnTo>
                  <a:lnTo>
                    <a:pt x="2981584" y="195212"/>
                  </a:lnTo>
                  <a:lnTo>
                    <a:pt x="2977086" y="196535"/>
                  </a:lnTo>
                  <a:lnTo>
                    <a:pt x="2972587" y="197857"/>
                  </a:lnTo>
                  <a:lnTo>
                    <a:pt x="2968089" y="198915"/>
                  </a:lnTo>
                  <a:lnTo>
                    <a:pt x="2963326" y="199973"/>
                  </a:lnTo>
                  <a:lnTo>
                    <a:pt x="2958298" y="200502"/>
                  </a:lnTo>
                  <a:lnTo>
                    <a:pt x="2953536" y="201032"/>
                  </a:lnTo>
                  <a:lnTo>
                    <a:pt x="2750053" y="774765"/>
                  </a:lnTo>
                  <a:lnTo>
                    <a:pt x="2754552" y="778203"/>
                  </a:lnTo>
                  <a:lnTo>
                    <a:pt x="2758785" y="781907"/>
                  </a:lnTo>
                  <a:lnTo>
                    <a:pt x="2762754" y="785874"/>
                  </a:lnTo>
                  <a:lnTo>
                    <a:pt x="2766459" y="790371"/>
                  </a:lnTo>
                  <a:lnTo>
                    <a:pt x="2769899" y="794868"/>
                  </a:lnTo>
                  <a:lnTo>
                    <a:pt x="2773074" y="799364"/>
                  </a:lnTo>
                  <a:lnTo>
                    <a:pt x="2775985" y="804126"/>
                  </a:lnTo>
                  <a:lnTo>
                    <a:pt x="2778896" y="809152"/>
                  </a:lnTo>
                  <a:lnTo>
                    <a:pt x="2781277" y="814442"/>
                  </a:lnTo>
                  <a:lnTo>
                    <a:pt x="2783394" y="819732"/>
                  </a:lnTo>
                  <a:lnTo>
                    <a:pt x="2785246" y="825022"/>
                  </a:lnTo>
                  <a:lnTo>
                    <a:pt x="2786834" y="830577"/>
                  </a:lnTo>
                  <a:lnTo>
                    <a:pt x="2787892" y="836397"/>
                  </a:lnTo>
                  <a:lnTo>
                    <a:pt x="2788950" y="842480"/>
                  </a:lnTo>
                  <a:lnTo>
                    <a:pt x="2789480" y="848300"/>
                  </a:lnTo>
                  <a:lnTo>
                    <a:pt x="2789480" y="854384"/>
                  </a:lnTo>
                  <a:lnTo>
                    <a:pt x="2789480" y="859409"/>
                  </a:lnTo>
                  <a:lnTo>
                    <a:pt x="2788950" y="864435"/>
                  </a:lnTo>
                  <a:lnTo>
                    <a:pt x="2788421" y="869461"/>
                  </a:lnTo>
                  <a:lnTo>
                    <a:pt x="2787628" y="874487"/>
                  </a:lnTo>
                  <a:lnTo>
                    <a:pt x="2786304" y="879248"/>
                  </a:lnTo>
                  <a:lnTo>
                    <a:pt x="2784981" y="884009"/>
                  </a:lnTo>
                  <a:lnTo>
                    <a:pt x="2783394" y="888771"/>
                  </a:lnTo>
                  <a:lnTo>
                    <a:pt x="2781806" y="893532"/>
                  </a:lnTo>
                  <a:lnTo>
                    <a:pt x="2779689" y="898029"/>
                  </a:lnTo>
                  <a:lnTo>
                    <a:pt x="2777572" y="902261"/>
                  </a:lnTo>
                  <a:lnTo>
                    <a:pt x="2775191" y="906493"/>
                  </a:lnTo>
                  <a:lnTo>
                    <a:pt x="2772545" y="910461"/>
                  </a:lnTo>
                  <a:lnTo>
                    <a:pt x="2769634" y="914429"/>
                  </a:lnTo>
                  <a:lnTo>
                    <a:pt x="2766724" y="918396"/>
                  </a:lnTo>
                  <a:lnTo>
                    <a:pt x="2763548" y="921835"/>
                  </a:lnTo>
                  <a:lnTo>
                    <a:pt x="2760108" y="925274"/>
                  </a:lnTo>
                  <a:lnTo>
                    <a:pt x="2756668" y="928712"/>
                  </a:lnTo>
                  <a:lnTo>
                    <a:pt x="2753228" y="931887"/>
                  </a:lnTo>
                  <a:lnTo>
                    <a:pt x="2749260" y="934796"/>
                  </a:lnTo>
                  <a:lnTo>
                    <a:pt x="2745026" y="937706"/>
                  </a:lnTo>
                  <a:lnTo>
                    <a:pt x="2741057" y="940351"/>
                  </a:lnTo>
                  <a:lnTo>
                    <a:pt x="2736823" y="942996"/>
                  </a:lnTo>
                  <a:lnTo>
                    <a:pt x="2732589" y="945112"/>
                  </a:lnTo>
                  <a:lnTo>
                    <a:pt x="2728091" y="947228"/>
                  </a:lnTo>
                  <a:lnTo>
                    <a:pt x="2723593" y="948815"/>
                  </a:lnTo>
                  <a:lnTo>
                    <a:pt x="2718830" y="950403"/>
                  </a:lnTo>
                  <a:lnTo>
                    <a:pt x="2714067" y="951725"/>
                  </a:lnTo>
                  <a:lnTo>
                    <a:pt x="2709304" y="953048"/>
                  </a:lnTo>
                  <a:lnTo>
                    <a:pt x="2704277" y="953841"/>
                  </a:lnTo>
                  <a:lnTo>
                    <a:pt x="2699249" y="954370"/>
                  </a:lnTo>
                  <a:lnTo>
                    <a:pt x="2693957" y="954899"/>
                  </a:lnTo>
                  <a:lnTo>
                    <a:pt x="2688929" y="954899"/>
                  </a:lnTo>
                  <a:lnTo>
                    <a:pt x="2684696" y="954899"/>
                  </a:lnTo>
                  <a:lnTo>
                    <a:pt x="2680727" y="954635"/>
                  </a:lnTo>
                  <a:lnTo>
                    <a:pt x="2676757" y="954106"/>
                  </a:lnTo>
                  <a:lnTo>
                    <a:pt x="2672524" y="953577"/>
                  </a:lnTo>
                  <a:lnTo>
                    <a:pt x="2668819" y="953048"/>
                  </a:lnTo>
                  <a:lnTo>
                    <a:pt x="2664850" y="951990"/>
                  </a:lnTo>
                  <a:lnTo>
                    <a:pt x="2657177" y="949874"/>
                  </a:lnTo>
                  <a:lnTo>
                    <a:pt x="2650032" y="946964"/>
                  </a:lnTo>
                  <a:lnTo>
                    <a:pt x="2642888" y="943790"/>
                  </a:lnTo>
                  <a:lnTo>
                    <a:pt x="2636008" y="940086"/>
                  </a:lnTo>
                  <a:lnTo>
                    <a:pt x="2629658" y="935325"/>
                  </a:lnTo>
                  <a:lnTo>
                    <a:pt x="2623836" y="930564"/>
                  </a:lnTo>
                  <a:lnTo>
                    <a:pt x="2618015" y="925274"/>
                  </a:lnTo>
                  <a:lnTo>
                    <a:pt x="2612987" y="919719"/>
                  </a:lnTo>
                  <a:lnTo>
                    <a:pt x="2608224" y="913635"/>
                  </a:lnTo>
                  <a:lnTo>
                    <a:pt x="2603991" y="907287"/>
                  </a:lnTo>
                  <a:lnTo>
                    <a:pt x="2600022" y="900674"/>
                  </a:lnTo>
                  <a:lnTo>
                    <a:pt x="2596846" y="893532"/>
                  </a:lnTo>
                  <a:lnTo>
                    <a:pt x="2593671" y="886125"/>
                  </a:lnTo>
                  <a:lnTo>
                    <a:pt x="2370873" y="886125"/>
                  </a:lnTo>
                  <a:lnTo>
                    <a:pt x="1934008" y="1657451"/>
                  </a:lnTo>
                  <a:lnTo>
                    <a:pt x="1937448" y="1660890"/>
                  </a:lnTo>
                  <a:lnTo>
                    <a:pt x="1940358" y="1664593"/>
                  </a:lnTo>
                  <a:lnTo>
                    <a:pt x="1943004" y="1668296"/>
                  </a:lnTo>
                  <a:lnTo>
                    <a:pt x="1945650" y="1671999"/>
                  </a:lnTo>
                  <a:lnTo>
                    <a:pt x="1948032" y="1675967"/>
                  </a:lnTo>
                  <a:lnTo>
                    <a:pt x="1950413" y="1679935"/>
                  </a:lnTo>
                  <a:lnTo>
                    <a:pt x="1952530" y="1684167"/>
                  </a:lnTo>
                  <a:lnTo>
                    <a:pt x="1954382" y="1688664"/>
                  </a:lnTo>
                  <a:lnTo>
                    <a:pt x="1955970" y="1693161"/>
                  </a:lnTo>
                  <a:lnTo>
                    <a:pt x="1957558" y="1697657"/>
                  </a:lnTo>
                  <a:lnTo>
                    <a:pt x="1958881" y="1702154"/>
                  </a:lnTo>
                  <a:lnTo>
                    <a:pt x="1959939" y="1706915"/>
                  </a:lnTo>
                  <a:lnTo>
                    <a:pt x="1960733" y="1711677"/>
                  </a:lnTo>
                  <a:lnTo>
                    <a:pt x="1961262" y="1716438"/>
                  </a:lnTo>
                  <a:lnTo>
                    <a:pt x="1961527" y="1721199"/>
                  </a:lnTo>
                  <a:lnTo>
                    <a:pt x="1961791" y="1726225"/>
                  </a:lnTo>
                  <a:lnTo>
                    <a:pt x="1961527" y="1731251"/>
                  </a:lnTo>
                  <a:lnTo>
                    <a:pt x="1961262" y="1736806"/>
                  </a:lnTo>
                  <a:lnTo>
                    <a:pt x="1960468" y="1741831"/>
                  </a:lnTo>
                  <a:lnTo>
                    <a:pt x="1959674" y="1746593"/>
                  </a:lnTo>
                  <a:lnTo>
                    <a:pt x="1958616" y="1751618"/>
                  </a:lnTo>
                  <a:lnTo>
                    <a:pt x="1957293" y="1756380"/>
                  </a:lnTo>
                  <a:lnTo>
                    <a:pt x="1955705" y="1760876"/>
                  </a:lnTo>
                  <a:lnTo>
                    <a:pt x="1953853" y="1765373"/>
                  </a:lnTo>
                  <a:lnTo>
                    <a:pt x="1951736" y="1769870"/>
                  </a:lnTo>
                  <a:lnTo>
                    <a:pt x="1949619" y="1774102"/>
                  </a:lnTo>
                  <a:lnTo>
                    <a:pt x="1947238" y="1778334"/>
                  </a:lnTo>
                  <a:lnTo>
                    <a:pt x="1944592" y="1782567"/>
                  </a:lnTo>
                  <a:lnTo>
                    <a:pt x="1941681" y="1786799"/>
                  </a:lnTo>
                  <a:lnTo>
                    <a:pt x="1938771" y="1790502"/>
                  </a:lnTo>
                  <a:lnTo>
                    <a:pt x="1935331" y="1794205"/>
                  </a:lnTo>
                  <a:lnTo>
                    <a:pt x="1932155" y="1797644"/>
                  </a:lnTo>
                  <a:lnTo>
                    <a:pt x="1928716" y="1800818"/>
                  </a:lnTo>
                  <a:lnTo>
                    <a:pt x="1925011" y="1803992"/>
                  </a:lnTo>
                  <a:lnTo>
                    <a:pt x="1921307" y="1806902"/>
                  </a:lnTo>
                  <a:lnTo>
                    <a:pt x="1917337" y="1809812"/>
                  </a:lnTo>
                  <a:lnTo>
                    <a:pt x="1913104" y="1812457"/>
                  </a:lnTo>
                  <a:lnTo>
                    <a:pt x="1909135" y="1814837"/>
                  </a:lnTo>
                  <a:lnTo>
                    <a:pt x="1904636" y="1816954"/>
                  </a:lnTo>
                  <a:lnTo>
                    <a:pt x="1900138" y="1819070"/>
                  </a:lnTo>
                  <a:lnTo>
                    <a:pt x="1895640" y="1820921"/>
                  </a:lnTo>
                  <a:lnTo>
                    <a:pt x="1891141" y="1822508"/>
                  </a:lnTo>
                  <a:lnTo>
                    <a:pt x="1886379" y="1823831"/>
                  </a:lnTo>
                  <a:lnTo>
                    <a:pt x="1881086" y="1824889"/>
                  </a:lnTo>
                  <a:lnTo>
                    <a:pt x="1876323" y="1825683"/>
                  </a:lnTo>
                  <a:lnTo>
                    <a:pt x="1871296" y="1826476"/>
                  </a:lnTo>
                  <a:lnTo>
                    <a:pt x="1866268" y="1826741"/>
                  </a:lnTo>
                  <a:lnTo>
                    <a:pt x="1860976" y="1827005"/>
                  </a:lnTo>
                  <a:lnTo>
                    <a:pt x="1855949" y="1826741"/>
                  </a:lnTo>
                  <a:lnTo>
                    <a:pt x="1850657" y="1826476"/>
                  </a:lnTo>
                  <a:lnTo>
                    <a:pt x="1845629" y="1825683"/>
                  </a:lnTo>
                  <a:lnTo>
                    <a:pt x="1840866" y="1824889"/>
                  </a:lnTo>
                  <a:lnTo>
                    <a:pt x="1835839" y="1823831"/>
                  </a:lnTo>
                  <a:lnTo>
                    <a:pt x="1831076" y="1822508"/>
                  </a:lnTo>
                  <a:lnTo>
                    <a:pt x="1826313" y="1820921"/>
                  </a:lnTo>
                  <a:lnTo>
                    <a:pt x="1821815" y="1819070"/>
                  </a:lnTo>
                  <a:lnTo>
                    <a:pt x="1817316" y="1816954"/>
                  </a:lnTo>
                  <a:lnTo>
                    <a:pt x="1813083" y="1814837"/>
                  </a:lnTo>
                  <a:lnTo>
                    <a:pt x="1808849" y="1812457"/>
                  </a:lnTo>
                  <a:lnTo>
                    <a:pt x="1804615" y="1809812"/>
                  </a:lnTo>
                  <a:lnTo>
                    <a:pt x="1800911" y="1806902"/>
                  </a:lnTo>
                  <a:lnTo>
                    <a:pt x="1796942" y="1803992"/>
                  </a:lnTo>
                  <a:lnTo>
                    <a:pt x="1793237" y="1800818"/>
                  </a:lnTo>
                  <a:lnTo>
                    <a:pt x="1789797" y="1797644"/>
                  </a:lnTo>
                  <a:lnTo>
                    <a:pt x="1786622" y="1794205"/>
                  </a:lnTo>
                  <a:lnTo>
                    <a:pt x="1783182" y="1790502"/>
                  </a:lnTo>
                  <a:lnTo>
                    <a:pt x="1780271" y="1786799"/>
                  </a:lnTo>
                  <a:lnTo>
                    <a:pt x="1777361" y="1782567"/>
                  </a:lnTo>
                  <a:lnTo>
                    <a:pt x="1774715" y="1778334"/>
                  </a:lnTo>
                  <a:lnTo>
                    <a:pt x="1772333" y="1774102"/>
                  </a:lnTo>
                  <a:lnTo>
                    <a:pt x="1770216" y="1769870"/>
                  </a:lnTo>
                  <a:lnTo>
                    <a:pt x="1768100" y="1765373"/>
                  </a:lnTo>
                  <a:lnTo>
                    <a:pt x="1766247" y="1760876"/>
                  </a:lnTo>
                  <a:lnTo>
                    <a:pt x="1764660" y="1756380"/>
                  </a:lnTo>
                  <a:lnTo>
                    <a:pt x="1763337" y="1751618"/>
                  </a:lnTo>
                  <a:lnTo>
                    <a:pt x="1762278" y="1746593"/>
                  </a:lnTo>
                  <a:lnTo>
                    <a:pt x="1761484" y="1741831"/>
                  </a:lnTo>
                  <a:lnTo>
                    <a:pt x="1760691" y="1736806"/>
                  </a:lnTo>
                  <a:lnTo>
                    <a:pt x="1760426" y="1731251"/>
                  </a:lnTo>
                  <a:lnTo>
                    <a:pt x="1760161" y="1726225"/>
                  </a:lnTo>
                  <a:lnTo>
                    <a:pt x="1760426" y="1724373"/>
                  </a:lnTo>
                  <a:lnTo>
                    <a:pt x="1760691" y="1722522"/>
                  </a:lnTo>
                  <a:lnTo>
                    <a:pt x="1338379" y="1433407"/>
                  </a:lnTo>
                  <a:lnTo>
                    <a:pt x="1331764" y="1438168"/>
                  </a:lnTo>
                  <a:lnTo>
                    <a:pt x="1324619" y="1442400"/>
                  </a:lnTo>
                  <a:lnTo>
                    <a:pt x="1317475" y="1445839"/>
                  </a:lnTo>
                  <a:lnTo>
                    <a:pt x="1314035" y="1447426"/>
                  </a:lnTo>
                  <a:lnTo>
                    <a:pt x="1310066" y="1448749"/>
                  </a:lnTo>
                  <a:lnTo>
                    <a:pt x="1306362" y="1450071"/>
                  </a:lnTo>
                  <a:lnTo>
                    <a:pt x="1302392" y="1451129"/>
                  </a:lnTo>
                  <a:lnTo>
                    <a:pt x="1298423" y="1452187"/>
                  </a:lnTo>
                  <a:lnTo>
                    <a:pt x="1294454" y="1452981"/>
                  </a:lnTo>
                  <a:lnTo>
                    <a:pt x="1290485" y="1453510"/>
                  </a:lnTo>
                  <a:lnTo>
                    <a:pt x="1286251" y="1454039"/>
                  </a:lnTo>
                  <a:lnTo>
                    <a:pt x="1282018" y="1454304"/>
                  </a:lnTo>
                  <a:lnTo>
                    <a:pt x="1277784" y="1454304"/>
                  </a:lnTo>
                  <a:lnTo>
                    <a:pt x="1271698" y="1454039"/>
                  </a:lnTo>
                  <a:lnTo>
                    <a:pt x="1265877" y="1453510"/>
                  </a:lnTo>
                  <a:lnTo>
                    <a:pt x="1260320" y="1452716"/>
                  </a:lnTo>
                  <a:lnTo>
                    <a:pt x="1254763" y="1451394"/>
                  </a:lnTo>
                  <a:lnTo>
                    <a:pt x="1249207" y="1449807"/>
                  </a:lnTo>
                  <a:lnTo>
                    <a:pt x="1243914" y="1448220"/>
                  </a:lnTo>
                  <a:lnTo>
                    <a:pt x="1238622" y="1446104"/>
                  </a:lnTo>
                  <a:lnTo>
                    <a:pt x="1233595" y="1443723"/>
                  </a:lnTo>
                  <a:lnTo>
                    <a:pt x="779795" y="1902127"/>
                  </a:lnTo>
                  <a:lnTo>
                    <a:pt x="782176" y="1907153"/>
                  </a:lnTo>
                  <a:lnTo>
                    <a:pt x="784293" y="1912444"/>
                  </a:lnTo>
                  <a:lnTo>
                    <a:pt x="786410" y="1917998"/>
                  </a:lnTo>
                  <a:lnTo>
                    <a:pt x="787998" y="1923553"/>
                  </a:lnTo>
                  <a:lnTo>
                    <a:pt x="789056" y="1929108"/>
                  </a:lnTo>
                  <a:lnTo>
                    <a:pt x="790115" y="1935192"/>
                  </a:lnTo>
                  <a:lnTo>
                    <a:pt x="790644" y="1941011"/>
                  </a:lnTo>
                  <a:lnTo>
                    <a:pt x="790908" y="1947095"/>
                  </a:lnTo>
                  <a:lnTo>
                    <a:pt x="790644" y="1952385"/>
                  </a:lnTo>
                  <a:lnTo>
                    <a:pt x="790379" y="1957411"/>
                  </a:lnTo>
                  <a:lnTo>
                    <a:pt x="789585" y="1962437"/>
                  </a:lnTo>
                  <a:lnTo>
                    <a:pt x="788792" y="1967463"/>
                  </a:lnTo>
                  <a:lnTo>
                    <a:pt x="787733" y="1972224"/>
                  </a:lnTo>
                  <a:lnTo>
                    <a:pt x="786410" y="1976985"/>
                  </a:lnTo>
                  <a:lnTo>
                    <a:pt x="784823" y="1981482"/>
                  </a:lnTo>
                  <a:lnTo>
                    <a:pt x="782970" y="1986508"/>
                  </a:lnTo>
                  <a:lnTo>
                    <a:pt x="780853" y="1990740"/>
                  </a:lnTo>
                  <a:lnTo>
                    <a:pt x="778737" y="1995237"/>
                  </a:lnTo>
                  <a:lnTo>
                    <a:pt x="776355" y="1999469"/>
                  </a:lnTo>
                  <a:lnTo>
                    <a:pt x="773709" y="2003437"/>
                  </a:lnTo>
                  <a:lnTo>
                    <a:pt x="771063" y="2007404"/>
                  </a:lnTo>
                  <a:lnTo>
                    <a:pt x="767623" y="2011108"/>
                  </a:lnTo>
                  <a:lnTo>
                    <a:pt x="764448" y="2014811"/>
                  </a:lnTo>
                  <a:lnTo>
                    <a:pt x="761273" y="2018250"/>
                  </a:lnTo>
                  <a:lnTo>
                    <a:pt x="757833" y="2021688"/>
                  </a:lnTo>
                  <a:lnTo>
                    <a:pt x="754128" y="2024598"/>
                  </a:lnTo>
                  <a:lnTo>
                    <a:pt x="750424" y="2027772"/>
                  </a:lnTo>
                  <a:lnTo>
                    <a:pt x="746455" y="2030417"/>
                  </a:lnTo>
                  <a:lnTo>
                    <a:pt x="742221" y="2033327"/>
                  </a:lnTo>
                  <a:lnTo>
                    <a:pt x="738252" y="2035707"/>
                  </a:lnTo>
                  <a:lnTo>
                    <a:pt x="733753" y="2038088"/>
                  </a:lnTo>
                  <a:lnTo>
                    <a:pt x="729255" y="2039940"/>
                  </a:lnTo>
                  <a:lnTo>
                    <a:pt x="724757" y="2041791"/>
                  </a:lnTo>
                  <a:lnTo>
                    <a:pt x="720259" y="2043378"/>
                  </a:lnTo>
                  <a:lnTo>
                    <a:pt x="715231" y="2044701"/>
                  </a:lnTo>
                  <a:lnTo>
                    <a:pt x="710204" y="2045759"/>
                  </a:lnTo>
                  <a:lnTo>
                    <a:pt x="705441" y="2046553"/>
                  </a:lnTo>
                  <a:lnTo>
                    <a:pt x="700413" y="2047346"/>
                  </a:lnTo>
                  <a:lnTo>
                    <a:pt x="695386" y="2047611"/>
                  </a:lnTo>
                  <a:lnTo>
                    <a:pt x="690093" y="2047875"/>
                  </a:lnTo>
                  <a:lnTo>
                    <a:pt x="685066" y="2047611"/>
                  </a:lnTo>
                  <a:lnTo>
                    <a:pt x="679774" y="2047346"/>
                  </a:lnTo>
                  <a:lnTo>
                    <a:pt x="674746" y="2046553"/>
                  </a:lnTo>
                  <a:lnTo>
                    <a:pt x="669983" y="2045759"/>
                  </a:lnTo>
                  <a:lnTo>
                    <a:pt x="664691" y="2044701"/>
                  </a:lnTo>
                  <a:lnTo>
                    <a:pt x="659928" y="2043378"/>
                  </a:lnTo>
                  <a:lnTo>
                    <a:pt x="655430" y="2041791"/>
                  </a:lnTo>
                  <a:lnTo>
                    <a:pt x="650932" y="2039940"/>
                  </a:lnTo>
                  <a:lnTo>
                    <a:pt x="646433" y="2038088"/>
                  </a:lnTo>
                  <a:lnTo>
                    <a:pt x="642200" y="2035707"/>
                  </a:lnTo>
                  <a:lnTo>
                    <a:pt x="637966" y="2033327"/>
                  </a:lnTo>
                  <a:lnTo>
                    <a:pt x="633732" y="2030417"/>
                  </a:lnTo>
                  <a:lnTo>
                    <a:pt x="630028" y="2027772"/>
                  </a:lnTo>
                  <a:lnTo>
                    <a:pt x="626059" y="2024598"/>
                  </a:lnTo>
                  <a:lnTo>
                    <a:pt x="622619" y="2021688"/>
                  </a:lnTo>
                  <a:lnTo>
                    <a:pt x="618914" y="2018250"/>
                  </a:lnTo>
                  <a:lnTo>
                    <a:pt x="615474" y="2014811"/>
                  </a:lnTo>
                  <a:lnTo>
                    <a:pt x="612299" y="2011108"/>
                  </a:lnTo>
                  <a:lnTo>
                    <a:pt x="609389" y="2007404"/>
                  </a:lnTo>
                  <a:lnTo>
                    <a:pt x="606478" y="2003437"/>
                  </a:lnTo>
                  <a:lnTo>
                    <a:pt x="603832" y="1999469"/>
                  </a:lnTo>
                  <a:lnTo>
                    <a:pt x="601450" y="1995237"/>
                  </a:lnTo>
                  <a:lnTo>
                    <a:pt x="599333" y="1990740"/>
                  </a:lnTo>
                  <a:lnTo>
                    <a:pt x="597217" y="1986508"/>
                  </a:lnTo>
                  <a:lnTo>
                    <a:pt x="595364" y="1981482"/>
                  </a:lnTo>
                  <a:lnTo>
                    <a:pt x="593777" y="1976985"/>
                  </a:lnTo>
                  <a:lnTo>
                    <a:pt x="592454" y="1972224"/>
                  </a:lnTo>
                  <a:lnTo>
                    <a:pt x="591395" y="1967463"/>
                  </a:lnTo>
                  <a:lnTo>
                    <a:pt x="590601" y="1962437"/>
                  </a:lnTo>
                  <a:lnTo>
                    <a:pt x="589808" y="1957411"/>
                  </a:lnTo>
                  <a:lnTo>
                    <a:pt x="589543" y="1952385"/>
                  </a:lnTo>
                  <a:lnTo>
                    <a:pt x="589278" y="1947095"/>
                  </a:lnTo>
                  <a:lnTo>
                    <a:pt x="589808" y="1943921"/>
                  </a:lnTo>
                  <a:lnTo>
                    <a:pt x="177551" y="1791031"/>
                  </a:lnTo>
                  <a:lnTo>
                    <a:pt x="173847" y="1794999"/>
                  </a:lnTo>
                  <a:lnTo>
                    <a:pt x="170142" y="1798967"/>
                  </a:lnTo>
                  <a:lnTo>
                    <a:pt x="166173" y="1802405"/>
                  </a:lnTo>
                  <a:lnTo>
                    <a:pt x="162204" y="1805844"/>
                  </a:lnTo>
                  <a:lnTo>
                    <a:pt x="157441" y="1809018"/>
                  </a:lnTo>
                  <a:lnTo>
                    <a:pt x="153207" y="1811928"/>
                  </a:lnTo>
                  <a:lnTo>
                    <a:pt x="148444" y="1814573"/>
                  </a:lnTo>
                  <a:lnTo>
                    <a:pt x="143681" y="1817218"/>
                  </a:lnTo>
                  <a:lnTo>
                    <a:pt x="138654" y="1819334"/>
                  </a:lnTo>
                  <a:lnTo>
                    <a:pt x="133626" y="1821186"/>
                  </a:lnTo>
                  <a:lnTo>
                    <a:pt x="128599" y="1823037"/>
                  </a:lnTo>
                  <a:lnTo>
                    <a:pt x="123307" y="1824360"/>
                  </a:lnTo>
                  <a:lnTo>
                    <a:pt x="117750" y="1825418"/>
                  </a:lnTo>
                  <a:lnTo>
                    <a:pt x="112193" y="1826212"/>
                  </a:lnTo>
                  <a:lnTo>
                    <a:pt x="106372" y="1826741"/>
                  </a:lnTo>
                  <a:lnTo>
                    <a:pt x="100815" y="1827005"/>
                  </a:lnTo>
                  <a:lnTo>
                    <a:pt x="95523" y="1826741"/>
                  </a:lnTo>
                  <a:lnTo>
                    <a:pt x="90496" y="1826476"/>
                  </a:lnTo>
                  <a:lnTo>
                    <a:pt x="85468" y="1825683"/>
                  </a:lnTo>
                  <a:lnTo>
                    <a:pt x="80441" y="1824889"/>
                  </a:lnTo>
                  <a:lnTo>
                    <a:pt x="75678" y="1823831"/>
                  </a:lnTo>
                  <a:lnTo>
                    <a:pt x="70915" y="1822508"/>
                  </a:lnTo>
                  <a:lnTo>
                    <a:pt x="66152" y="1820921"/>
                  </a:lnTo>
                  <a:lnTo>
                    <a:pt x="61654" y="1819070"/>
                  </a:lnTo>
                  <a:lnTo>
                    <a:pt x="56891" y="1816954"/>
                  </a:lnTo>
                  <a:lnTo>
                    <a:pt x="52657" y="1814837"/>
                  </a:lnTo>
                  <a:lnTo>
                    <a:pt x="48423" y="1812457"/>
                  </a:lnTo>
                  <a:lnTo>
                    <a:pt x="44454" y="1809812"/>
                  </a:lnTo>
                  <a:lnTo>
                    <a:pt x="40485" y="1806902"/>
                  </a:lnTo>
                  <a:lnTo>
                    <a:pt x="36781" y="1803992"/>
                  </a:lnTo>
                  <a:lnTo>
                    <a:pt x="33076" y="1800818"/>
                  </a:lnTo>
                  <a:lnTo>
                    <a:pt x="29636" y="1797644"/>
                  </a:lnTo>
                  <a:lnTo>
                    <a:pt x="26196" y="1794205"/>
                  </a:lnTo>
                  <a:lnTo>
                    <a:pt x="23021" y="1790502"/>
                  </a:lnTo>
                  <a:lnTo>
                    <a:pt x="20110" y="1786799"/>
                  </a:lnTo>
                  <a:lnTo>
                    <a:pt x="17464" y="1782567"/>
                  </a:lnTo>
                  <a:lnTo>
                    <a:pt x="14818" y="1778334"/>
                  </a:lnTo>
                  <a:lnTo>
                    <a:pt x="12437" y="1774102"/>
                  </a:lnTo>
                  <a:lnTo>
                    <a:pt x="10055" y="1769870"/>
                  </a:lnTo>
                  <a:lnTo>
                    <a:pt x="7938" y="1765373"/>
                  </a:lnTo>
                  <a:lnTo>
                    <a:pt x="6086" y="1760876"/>
                  </a:lnTo>
                  <a:lnTo>
                    <a:pt x="4499" y="1756380"/>
                  </a:lnTo>
                  <a:lnTo>
                    <a:pt x="3176" y="1751618"/>
                  </a:lnTo>
                  <a:lnTo>
                    <a:pt x="2117" y="1746593"/>
                  </a:lnTo>
                  <a:lnTo>
                    <a:pt x="1059" y="1741831"/>
                  </a:lnTo>
                  <a:lnTo>
                    <a:pt x="529" y="1736806"/>
                  </a:lnTo>
                  <a:lnTo>
                    <a:pt x="0" y="1731251"/>
                  </a:lnTo>
                  <a:lnTo>
                    <a:pt x="0" y="1726225"/>
                  </a:lnTo>
                  <a:lnTo>
                    <a:pt x="0" y="1720935"/>
                  </a:lnTo>
                  <a:lnTo>
                    <a:pt x="529" y="1715909"/>
                  </a:lnTo>
                  <a:lnTo>
                    <a:pt x="1059" y="1710883"/>
                  </a:lnTo>
                  <a:lnTo>
                    <a:pt x="2117" y="1706122"/>
                  </a:lnTo>
                  <a:lnTo>
                    <a:pt x="3176" y="1701096"/>
                  </a:lnTo>
                  <a:lnTo>
                    <a:pt x="4499" y="1696335"/>
                  </a:lnTo>
                  <a:lnTo>
                    <a:pt x="6086" y="1691838"/>
                  </a:lnTo>
                  <a:lnTo>
                    <a:pt x="7938" y="1687341"/>
                  </a:lnTo>
                  <a:lnTo>
                    <a:pt x="10055" y="1682580"/>
                  </a:lnTo>
                  <a:lnTo>
                    <a:pt x="12437" y="1678348"/>
                  </a:lnTo>
                  <a:lnTo>
                    <a:pt x="14818" y="1674116"/>
                  </a:lnTo>
                  <a:lnTo>
                    <a:pt x="17464" y="1669883"/>
                  </a:lnTo>
                  <a:lnTo>
                    <a:pt x="20110" y="1665916"/>
                  </a:lnTo>
                  <a:lnTo>
                    <a:pt x="23021" y="1662212"/>
                  </a:lnTo>
                  <a:lnTo>
                    <a:pt x="26196" y="1658509"/>
                  </a:lnTo>
                  <a:lnTo>
                    <a:pt x="29636" y="1655070"/>
                  </a:lnTo>
                  <a:lnTo>
                    <a:pt x="33076" y="1651896"/>
                  </a:lnTo>
                  <a:lnTo>
                    <a:pt x="36781" y="1648722"/>
                  </a:lnTo>
                  <a:lnTo>
                    <a:pt x="40485" y="1645812"/>
                  </a:lnTo>
                  <a:lnTo>
                    <a:pt x="44454" y="1642903"/>
                  </a:lnTo>
                  <a:lnTo>
                    <a:pt x="48423" y="1640258"/>
                  </a:lnTo>
                  <a:lnTo>
                    <a:pt x="52657" y="1637877"/>
                  </a:lnTo>
                  <a:lnTo>
                    <a:pt x="56891" y="1635761"/>
                  </a:lnTo>
                  <a:lnTo>
                    <a:pt x="61654" y="1633380"/>
                  </a:lnTo>
                  <a:lnTo>
                    <a:pt x="66152" y="1631529"/>
                  </a:lnTo>
                  <a:lnTo>
                    <a:pt x="70915" y="1629942"/>
                  </a:lnTo>
                  <a:lnTo>
                    <a:pt x="75678" y="1628619"/>
                  </a:lnTo>
                  <a:lnTo>
                    <a:pt x="80441" y="1627561"/>
                  </a:lnTo>
                  <a:lnTo>
                    <a:pt x="85468" y="1626767"/>
                  </a:lnTo>
                  <a:lnTo>
                    <a:pt x="90496" y="1625974"/>
                  </a:lnTo>
                  <a:lnTo>
                    <a:pt x="95523" y="1625709"/>
                  </a:lnTo>
                  <a:lnTo>
                    <a:pt x="100815" y="1625445"/>
                  </a:lnTo>
                  <a:lnTo>
                    <a:pt x="105843" y="1625709"/>
                  </a:lnTo>
                  <a:lnTo>
                    <a:pt x="111135" y="1625974"/>
                  </a:lnTo>
                  <a:lnTo>
                    <a:pt x="116162" y="1626767"/>
                  </a:lnTo>
                  <a:lnTo>
                    <a:pt x="121190" y="1627561"/>
                  </a:lnTo>
                  <a:lnTo>
                    <a:pt x="125953" y="1628619"/>
                  </a:lnTo>
                  <a:lnTo>
                    <a:pt x="130716" y="1629942"/>
                  </a:lnTo>
                  <a:lnTo>
                    <a:pt x="135479" y="1631529"/>
                  </a:lnTo>
                  <a:lnTo>
                    <a:pt x="139977" y="1633380"/>
                  </a:lnTo>
                  <a:lnTo>
                    <a:pt x="144475" y="1635761"/>
                  </a:lnTo>
                  <a:lnTo>
                    <a:pt x="148709" y="1637877"/>
                  </a:lnTo>
                  <a:lnTo>
                    <a:pt x="152943" y="1640258"/>
                  </a:lnTo>
                  <a:lnTo>
                    <a:pt x="156912" y="1642903"/>
                  </a:lnTo>
                  <a:lnTo>
                    <a:pt x="161145" y="1645812"/>
                  </a:lnTo>
                  <a:lnTo>
                    <a:pt x="164850" y="1648722"/>
                  </a:lnTo>
                  <a:lnTo>
                    <a:pt x="168554" y="1651896"/>
                  </a:lnTo>
                  <a:lnTo>
                    <a:pt x="171994" y="1655070"/>
                  </a:lnTo>
                  <a:lnTo>
                    <a:pt x="175434" y="1658509"/>
                  </a:lnTo>
                  <a:lnTo>
                    <a:pt x="178609" y="1662212"/>
                  </a:lnTo>
                  <a:lnTo>
                    <a:pt x="181520" y="1665916"/>
                  </a:lnTo>
                  <a:lnTo>
                    <a:pt x="184431" y="1669883"/>
                  </a:lnTo>
                  <a:lnTo>
                    <a:pt x="186812" y="1674116"/>
                  </a:lnTo>
                  <a:lnTo>
                    <a:pt x="189458" y="1678348"/>
                  </a:lnTo>
                  <a:lnTo>
                    <a:pt x="191575" y="1682580"/>
                  </a:lnTo>
                  <a:lnTo>
                    <a:pt x="193427" y="1687341"/>
                  </a:lnTo>
                  <a:lnTo>
                    <a:pt x="195280" y="1691838"/>
                  </a:lnTo>
                  <a:lnTo>
                    <a:pt x="196867" y="1696335"/>
                  </a:lnTo>
                  <a:lnTo>
                    <a:pt x="198190" y="1701096"/>
                  </a:lnTo>
                  <a:lnTo>
                    <a:pt x="199513" y="1706122"/>
                  </a:lnTo>
                  <a:lnTo>
                    <a:pt x="200307" y="1710883"/>
                  </a:lnTo>
                  <a:lnTo>
                    <a:pt x="200836" y="1715909"/>
                  </a:lnTo>
                  <a:lnTo>
                    <a:pt x="201366" y="1720935"/>
                  </a:lnTo>
                  <a:lnTo>
                    <a:pt x="201366" y="1726225"/>
                  </a:lnTo>
                  <a:lnTo>
                    <a:pt x="201101" y="1728870"/>
                  </a:lnTo>
                  <a:lnTo>
                    <a:pt x="200836" y="1731515"/>
                  </a:lnTo>
                  <a:lnTo>
                    <a:pt x="612035" y="1884140"/>
                  </a:lnTo>
                  <a:lnTo>
                    <a:pt x="615474" y="1879908"/>
                  </a:lnTo>
                  <a:lnTo>
                    <a:pt x="619708" y="1875940"/>
                  </a:lnTo>
                  <a:lnTo>
                    <a:pt x="623677" y="1871973"/>
                  </a:lnTo>
                  <a:lnTo>
                    <a:pt x="627646" y="1868534"/>
                  </a:lnTo>
                  <a:lnTo>
                    <a:pt x="632145" y="1865095"/>
                  </a:lnTo>
                  <a:lnTo>
                    <a:pt x="636643" y="1862186"/>
                  </a:lnTo>
                  <a:lnTo>
                    <a:pt x="641406" y="1859276"/>
                  </a:lnTo>
                  <a:lnTo>
                    <a:pt x="646169" y="1856631"/>
                  </a:lnTo>
                  <a:lnTo>
                    <a:pt x="651196" y="1854515"/>
                  </a:lnTo>
                  <a:lnTo>
                    <a:pt x="656224" y="1852399"/>
                  </a:lnTo>
                  <a:lnTo>
                    <a:pt x="661516" y="1850547"/>
                  </a:lnTo>
                  <a:lnTo>
                    <a:pt x="667073" y="1849224"/>
                  </a:lnTo>
                  <a:lnTo>
                    <a:pt x="672894" y="1847902"/>
                  </a:lnTo>
                  <a:lnTo>
                    <a:pt x="678451" y="1847108"/>
                  </a:lnTo>
                  <a:lnTo>
                    <a:pt x="684272" y="1846579"/>
                  </a:lnTo>
                  <a:lnTo>
                    <a:pt x="690093" y="1846579"/>
                  </a:lnTo>
                  <a:lnTo>
                    <a:pt x="695915" y="1846579"/>
                  </a:lnTo>
                  <a:lnTo>
                    <a:pt x="701736" y="1847108"/>
                  </a:lnTo>
                  <a:lnTo>
                    <a:pt x="707557" y="1848166"/>
                  </a:lnTo>
                  <a:lnTo>
                    <a:pt x="713114" y="1849224"/>
                  </a:lnTo>
                  <a:lnTo>
                    <a:pt x="718406" y="1850812"/>
                  </a:lnTo>
                  <a:lnTo>
                    <a:pt x="723963" y="1852663"/>
                  </a:lnTo>
                  <a:lnTo>
                    <a:pt x="729255" y="1854779"/>
                  </a:lnTo>
                  <a:lnTo>
                    <a:pt x="734283" y="1856895"/>
                  </a:lnTo>
                  <a:lnTo>
                    <a:pt x="1188082" y="1398755"/>
                  </a:lnTo>
                  <a:lnTo>
                    <a:pt x="1185701" y="1393465"/>
                  </a:lnTo>
                  <a:lnTo>
                    <a:pt x="1183584" y="1388175"/>
                  </a:lnTo>
                  <a:lnTo>
                    <a:pt x="1181732" y="1382620"/>
                  </a:lnTo>
                  <a:lnTo>
                    <a:pt x="1180144" y="1377065"/>
                  </a:lnTo>
                  <a:lnTo>
                    <a:pt x="1178821" y="1371246"/>
                  </a:lnTo>
                  <a:lnTo>
                    <a:pt x="1178027" y="1365427"/>
                  </a:lnTo>
                  <a:lnTo>
                    <a:pt x="1177234" y="1359607"/>
                  </a:lnTo>
                  <a:lnTo>
                    <a:pt x="1177234" y="1353523"/>
                  </a:lnTo>
                  <a:lnTo>
                    <a:pt x="1177234" y="1348498"/>
                  </a:lnTo>
                  <a:lnTo>
                    <a:pt x="1177763" y="1343472"/>
                  </a:lnTo>
                  <a:lnTo>
                    <a:pt x="1178292" y="1338446"/>
                  </a:lnTo>
                  <a:lnTo>
                    <a:pt x="1179086" y="1333156"/>
                  </a:lnTo>
                  <a:lnTo>
                    <a:pt x="1180409" y="1328394"/>
                  </a:lnTo>
                  <a:lnTo>
                    <a:pt x="1181732" y="1323633"/>
                  </a:lnTo>
                  <a:lnTo>
                    <a:pt x="1183320" y="1318872"/>
                  </a:lnTo>
                  <a:lnTo>
                    <a:pt x="1184907" y="1314375"/>
                  </a:lnTo>
                  <a:lnTo>
                    <a:pt x="1187024" y="1309878"/>
                  </a:lnTo>
                  <a:lnTo>
                    <a:pt x="1189141" y="1305646"/>
                  </a:lnTo>
                  <a:lnTo>
                    <a:pt x="1191522" y="1301414"/>
                  </a:lnTo>
                  <a:lnTo>
                    <a:pt x="1194168" y="1297446"/>
                  </a:lnTo>
                  <a:lnTo>
                    <a:pt x="1197079" y="1293478"/>
                  </a:lnTo>
                  <a:lnTo>
                    <a:pt x="1199990" y="1289511"/>
                  </a:lnTo>
                  <a:lnTo>
                    <a:pt x="1203165" y="1285808"/>
                  </a:lnTo>
                  <a:lnTo>
                    <a:pt x="1206605" y="1282369"/>
                  </a:lnTo>
                  <a:lnTo>
                    <a:pt x="1210045" y="1278930"/>
                  </a:lnTo>
                  <a:lnTo>
                    <a:pt x="1213485" y="1275756"/>
                  </a:lnTo>
                  <a:lnTo>
                    <a:pt x="1217454" y="1272846"/>
                  </a:lnTo>
                  <a:lnTo>
                    <a:pt x="1221423" y="1269937"/>
                  </a:lnTo>
                  <a:lnTo>
                    <a:pt x="1225392" y="1267291"/>
                  </a:lnTo>
                  <a:lnTo>
                    <a:pt x="1229890" y="1264911"/>
                  </a:lnTo>
                  <a:lnTo>
                    <a:pt x="1234124" y="1262795"/>
                  </a:lnTo>
                  <a:lnTo>
                    <a:pt x="1238622" y="1260679"/>
                  </a:lnTo>
                  <a:lnTo>
                    <a:pt x="1243121" y="1259092"/>
                  </a:lnTo>
                  <a:lnTo>
                    <a:pt x="1247884" y="1257504"/>
                  </a:lnTo>
                  <a:lnTo>
                    <a:pt x="1252646" y="1256182"/>
                  </a:lnTo>
                  <a:lnTo>
                    <a:pt x="1257409" y="1254859"/>
                  </a:lnTo>
                  <a:lnTo>
                    <a:pt x="1262437" y="1254066"/>
                  </a:lnTo>
                  <a:lnTo>
                    <a:pt x="1267464" y="1253537"/>
                  </a:lnTo>
                  <a:lnTo>
                    <a:pt x="1272492" y="1253008"/>
                  </a:lnTo>
                  <a:lnTo>
                    <a:pt x="1277784" y="1253008"/>
                  </a:lnTo>
                  <a:lnTo>
                    <a:pt x="1283076" y="1253008"/>
                  </a:lnTo>
                  <a:lnTo>
                    <a:pt x="1288104" y="1253537"/>
                  </a:lnTo>
                  <a:lnTo>
                    <a:pt x="1293131" y="1254066"/>
                  </a:lnTo>
                  <a:lnTo>
                    <a:pt x="1298159" y="1254859"/>
                  </a:lnTo>
                  <a:lnTo>
                    <a:pt x="1302922" y="1256182"/>
                  </a:lnTo>
                  <a:lnTo>
                    <a:pt x="1307685" y="1257504"/>
                  </a:lnTo>
                  <a:lnTo>
                    <a:pt x="1312183" y="1259092"/>
                  </a:lnTo>
                  <a:lnTo>
                    <a:pt x="1316946" y="1260679"/>
                  </a:lnTo>
                  <a:lnTo>
                    <a:pt x="1321179" y="1262795"/>
                  </a:lnTo>
                  <a:lnTo>
                    <a:pt x="1325678" y="1264911"/>
                  </a:lnTo>
                  <a:lnTo>
                    <a:pt x="1330176" y="1267291"/>
                  </a:lnTo>
                  <a:lnTo>
                    <a:pt x="1334145" y="1269937"/>
                  </a:lnTo>
                  <a:lnTo>
                    <a:pt x="1338114" y="1272846"/>
                  </a:lnTo>
                  <a:lnTo>
                    <a:pt x="1341819" y="1275756"/>
                  </a:lnTo>
                  <a:lnTo>
                    <a:pt x="1345523" y="1278930"/>
                  </a:lnTo>
                  <a:lnTo>
                    <a:pt x="1348963" y="1282369"/>
                  </a:lnTo>
                  <a:lnTo>
                    <a:pt x="1352403" y="1285808"/>
                  </a:lnTo>
                  <a:lnTo>
                    <a:pt x="1355314" y="1289511"/>
                  </a:lnTo>
                  <a:lnTo>
                    <a:pt x="1358489" y="1293478"/>
                  </a:lnTo>
                  <a:lnTo>
                    <a:pt x="1361135" y="1297446"/>
                  </a:lnTo>
                  <a:lnTo>
                    <a:pt x="1363781" y="1301414"/>
                  </a:lnTo>
                  <a:lnTo>
                    <a:pt x="1366163" y="1305646"/>
                  </a:lnTo>
                  <a:lnTo>
                    <a:pt x="1368544" y="1309878"/>
                  </a:lnTo>
                  <a:lnTo>
                    <a:pt x="1370396" y="1314375"/>
                  </a:lnTo>
                  <a:lnTo>
                    <a:pt x="1372248" y="1318872"/>
                  </a:lnTo>
                  <a:lnTo>
                    <a:pt x="1373836" y="1323633"/>
                  </a:lnTo>
                  <a:lnTo>
                    <a:pt x="1375159" y="1328394"/>
                  </a:lnTo>
                  <a:lnTo>
                    <a:pt x="1376218" y="1333156"/>
                  </a:lnTo>
                  <a:lnTo>
                    <a:pt x="1377276" y="1338446"/>
                  </a:lnTo>
                  <a:lnTo>
                    <a:pt x="1377805" y="1343472"/>
                  </a:lnTo>
                  <a:lnTo>
                    <a:pt x="1378070" y="1348498"/>
                  </a:lnTo>
                  <a:lnTo>
                    <a:pt x="1378599" y="1353523"/>
                  </a:lnTo>
                  <a:lnTo>
                    <a:pt x="1378070" y="1360665"/>
                  </a:lnTo>
                  <a:lnTo>
                    <a:pt x="1377011" y="1367543"/>
                  </a:lnTo>
                  <a:lnTo>
                    <a:pt x="1375688" y="1374156"/>
                  </a:lnTo>
                  <a:lnTo>
                    <a:pt x="1374101" y="1380768"/>
                  </a:lnTo>
                  <a:lnTo>
                    <a:pt x="1784505" y="1661419"/>
                  </a:lnTo>
                  <a:lnTo>
                    <a:pt x="1788210" y="1657451"/>
                  </a:lnTo>
                  <a:lnTo>
                    <a:pt x="1791914" y="1653748"/>
                  </a:lnTo>
                  <a:lnTo>
                    <a:pt x="1795883" y="1650045"/>
                  </a:lnTo>
                  <a:lnTo>
                    <a:pt x="1799852" y="1646870"/>
                  </a:lnTo>
                  <a:lnTo>
                    <a:pt x="1804351" y="1643696"/>
                  </a:lnTo>
                  <a:lnTo>
                    <a:pt x="1808584" y="1640787"/>
                  </a:lnTo>
                  <a:lnTo>
                    <a:pt x="1813347" y="1637877"/>
                  </a:lnTo>
                  <a:lnTo>
                    <a:pt x="1818110" y="1635496"/>
                  </a:lnTo>
                  <a:lnTo>
                    <a:pt x="1822873" y="1633116"/>
                  </a:lnTo>
                  <a:lnTo>
                    <a:pt x="1828165" y="1631000"/>
                  </a:lnTo>
                  <a:lnTo>
                    <a:pt x="1833193" y="1629412"/>
                  </a:lnTo>
                  <a:lnTo>
                    <a:pt x="1838749" y="1628090"/>
                  </a:lnTo>
                  <a:lnTo>
                    <a:pt x="1844306" y="1627032"/>
                  </a:lnTo>
                  <a:lnTo>
                    <a:pt x="1849598" y="1626238"/>
                  </a:lnTo>
                  <a:lnTo>
                    <a:pt x="1855420" y="1625709"/>
                  </a:lnTo>
                  <a:lnTo>
                    <a:pt x="1860976" y="1625445"/>
                  </a:lnTo>
                  <a:lnTo>
                    <a:pt x="1865210" y="1625709"/>
                  </a:lnTo>
                  <a:lnTo>
                    <a:pt x="1869444" y="1625974"/>
                  </a:lnTo>
                  <a:lnTo>
                    <a:pt x="1877647" y="1627296"/>
                  </a:lnTo>
                  <a:lnTo>
                    <a:pt x="2333563" y="822377"/>
                  </a:lnTo>
                  <a:lnTo>
                    <a:pt x="2593671" y="822377"/>
                  </a:lnTo>
                  <a:lnTo>
                    <a:pt x="2596846" y="814971"/>
                  </a:lnTo>
                  <a:lnTo>
                    <a:pt x="2600022" y="807829"/>
                  </a:lnTo>
                  <a:lnTo>
                    <a:pt x="2603991" y="801216"/>
                  </a:lnTo>
                  <a:lnTo>
                    <a:pt x="2608224" y="794868"/>
                  </a:lnTo>
                  <a:lnTo>
                    <a:pt x="2612987" y="788519"/>
                  </a:lnTo>
                  <a:lnTo>
                    <a:pt x="2618015" y="782965"/>
                  </a:lnTo>
                  <a:lnTo>
                    <a:pt x="2623836" y="777674"/>
                  </a:lnTo>
                  <a:lnTo>
                    <a:pt x="2629658" y="772913"/>
                  </a:lnTo>
                  <a:lnTo>
                    <a:pt x="2636008" y="768681"/>
                  </a:lnTo>
                  <a:lnTo>
                    <a:pt x="2642888" y="764713"/>
                  </a:lnTo>
                  <a:lnTo>
                    <a:pt x="2650032" y="761539"/>
                  </a:lnTo>
                  <a:lnTo>
                    <a:pt x="2657177" y="758629"/>
                  </a:lnTo>
                  <a:lnTo>
                    <a:pt x="2664850" y="756513"/>
                  </a:lnTo>
                  <a:lnTo>
                    <a:pt x="2668819" y="755720"/>
                  </a:lnTo>
                  <a:lnTo>
                    <a:pt x="2672524" y="754926"/>
                  </a:lnTo>
                  <a:lnTo>
                    <a:pt x="2676757" y="754397"/>
                  </a:lnTo>
                  <a:lnTo>
                    <a:pt x="2680727" y="753868"/>
                  </a:lnTo>
                  <a:lnTo>
                    <a:pt x="2684696" y="753603"/>
                  </a:lnTo>
                  <a:lnTo>
                    <a:pt x="2688929" y="753603"/>
                  </a:lnTo>
                  <a:lnTo>
                    <a:pt x="2689723" y="753603"/>
                  </a:lnTo>
                  <a:lnTo>
                    <a:pt x="2891353" y="184367"/>
                  </a:lnTo>
                  <a:lnTo>
                    <a:pt x="2886326" y="180928"/>
                  </a:lnTo>
                  <a:lnTo>
                    <a:pt x="2881563" y="176961"/>
                  </a:lnTo>
                  <a:lnTo>
                    <a:pt x="2877329" y="172993"/>
                  </a:lnTo>
                  <a:lnTo>
                    <a:pt x="2873095" y="168761"/>
                  </a:lnTo>
                  <a:lnTo>
                    <a:pt x="2869126" y="163999"/>
                  </a:lnTo>
                  <a:lnTo>
                    <a:pt x="2865422" y="159238"/>
                  </a:lnTo>
                  <a:lnTo>
                    <a:pt x="2861982" y="154212"/>
                  </a:lnTo>
                  <a:lnTo>
                    <a:pt x="2859071" y="148922"/>
                  </a:lnTo>
                  <a:lnTo>
                    <a:pt x="2856160" y="143367"/>
                  </a:lnTo>
                  <a:lnTo>
                    <a:pt x="2853779" y="137812"/>
                  </a:lnTo>
                  <a:lnTo>
                    <a:pt x="2851662" y="131993"/>
                  </a:lnTo>
                  <a:lnTo>
                    <a:pt x="2850074" y="125909"/>
                  </a:lnTo>
                  <a:lnTo>
                    <a:pt x="2848222" y="119825"/>
                  </a:lnTo>
                  <a:lnTo>
                    <a:pt x="2847428" y="113742"/>
                  </a:lnTo>
                  <a:lnTo>
                    <a:pt x="2846634" y="107393"/>
                  </a:lnTo>
                  <a:lnTo>
                    <a:pt x="2846634" y="100780"/>
                  </a:lnTo>
                  <a:lnTo>
                    <a:pt x="2846634" y="95755"/>
                  </a:lnTo>
                  <a:lnTo>
                    <a:pt x="2847164" y="90200"/>
                  </a:lnTo>
                  <a:lnTo>
                    <a:pt x="2847693" y="85174"/>
                  </a:lnTo>
                  <a:lnTo>
                    <a:pt x="2848487" y="80413"/>
                  </a:lnTo>
                  <a:lnTo>
                    <a:pt x="2850074" y="75651"/>
                  </a:lnTo>
                  <a:lnTo>
                    <a:pt x="2851398" y="70890"/>
                  </a:lnTo>
                  <a:lnTo>
                    <a:pt x="2852985" y="66129"/>
                  </a:lnTo>
                  <a:lnTo>
                    <a:pt x="2854573" y="61632"/>
                  </a:lnTo>
                  <a:lnTo>
                    <a:pt x="2856690" y="57135"/>
                  </a:lnTo>
                  <a:lnTo>
                    <a:pt x="2858806" y="52903"/>
                  </a:lnTo>
                  <a:lnTo>
                    <a:pt x="2861188" y="48671"/>
                  </a:lnTo>
                  <a:lnTo>
                    <a:pt x="2863834" y="44174"/>
                  </a:lnTo>
                  <a:lnTo>
                    <a:pt x="2866745" y="40471"/>
                  </a:lnTo>
                  <a:lnTo>
                    <a:pt x="2869655" y="36503"/>
                  </a:lnTo>
                  <a:lnTo>
                    <a:pt x="2872831" y="33064"/>
                  </a:lnTo>
                  <a:lnTo>
                    <a:pt x="2876006" y="29361"/>
                  </a:lnTo>
                  <a:lnTo>
                    <a:pt x="2879710" y="26187"/>
                  </a:lnTo>
                  <a:lnTo>
                    <a:pt x="2883150" y="23013"/>
                  </a:lnTo>
                  <a:lnTo>
                    <a:pt x="2887119" y="20103"/>
                  </a:lnTo>
                  <a:lnTo>
                    <a:pt x="2891088" y="17194"/>
                  </a:lnTo>
                  <a:lnTo>
                    <a:pt x="2895058" y="14548"/>
                  </a:lnTo>
                  <a:lnTo>
                    <a:pt x="2899291" y="12168"/>
                  </a:lnTo>
                  <a:lnTo>
                    <a:pt x="2903790" y="10052"/>
                  </a:lnTo>
                  <a:lnTo>
                    <a:pt x="2908288" y="7936"/>
                  </a:lnTo>
                  <a:lnTo>
                    <a:pt x="2912786" y="6084"/>
                  </a:lnTo>
                  <a:lnTo>
                    <a:pt x="2917549" y="4497"/>
                  </a:lnTo>
                  <a:lnTo>
                    <a:pt x="2922312" y="3174"/>
                  </a:lnTo>
                  <a:lnTo>
                    <a:pt x="2927075" y="2116"/>
                  </a:lnTo>
                  <a:lnTo>
                    <a:pt x="2932102" y="1323"/>
                  </a:lnTo>
                  <a:lnTo>
                    <a:pt x="2937130" y="529"/>
                  </a:lnTo>
                  <a:lnTo>
                    <a:pt x="2942158" y="265"/>
                  </a:lnTo>
                  <a:lnTo>
                    <a:pt x="2947185" y="0"/>
                  </a:lnTo>
                  <a:close/>
                </a:path>
              </a:pathLst>
            </a:custGeom>
            <a:solidFill>
              <a:schemeClr val="bg1"/>
            </a:solidFill>
            <a:ln>
              <a:noFill/>
            </a:ln>
            <a:effectLst/>
            <a:extLst/>
          </p:spPr>
          <p:txBody>
            <a:bodyPr anchor="ctr">
              <a:scene3d>
                <a:camera prst="orthographicFront"/>
                <a:lightRig rig="threePt" dir="t"/>
              </a:scene3d>
              <a:sp3d contourW="12700">
                <a:contourClr>
                  <a:srgbClr val="FFFFFF"/>
                </a:contourClr>
              </a:sp3d>
            </a:bodyPr>
            <a:lstStyle/>
            <a:p>
              <a:pPr algn="ctr">
                <a:defRPr/>
              </a:pPr>
              <a:endParaRPr lang="zh-CN" altLang="en-US" sz="2400">
                <a:solidFill>
                  <a:srgbClr val="FFFFFF"/>
                </a:solidFill>
                <a:ea typeface="微软雅黑" panose="020B0503020204020204" pitchFamily="34" charset="-122"/>
              </a:endParaRPr>
            </a:p>
          </p:txBody>
        </p:sp>
      </p:grpSp>
      <p:sp>
        <p:nvSpPr>
          <p:cNvPr id="22" name="文本框 21"/>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23139359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500"/>
                            </p:stCondLst>
                            <p:childTnLst>
                              <p:par>
                                <p:cTn id="26" presetID="37"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900" decel="100000" fill="hold"/>
                                        <p:tgtEl>
                                          <p:spTgt spid="5"/>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37"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900" decel="100000" fill="hold"/>
                                        <p:tgtEl>
                                          <p:spTgt spid="7"/>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1+#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37"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000"/>
                                        <p:tgtEl>
                                          <p:spTgt spid="9"/>
                                        </p:tgtEl>
                                      </p:cBhvr>
                                    </p:animEffect>
                                    <p:anim calcmode="lin" valueType="num">
                                      <p:cBhvr>
                                        <p:cTn id="53" dur="1000" fill="hold"/>
                                        <p:tgtEl>
                                          <p:spTgt spid="9"/>
                                        </p:tgtEl>
                                        <p:attrNameLst>
                                          <p:attrName>ppt_x</p:attrName>
                                        </p:attrNameLst>
                                      </p:cBhvr>
                                      <p:tavLst>
                                        <p:tav tm="0">
                                          <p:val>
                                            <p:strVal val="#ppt_x"/>
                                          </p:val>
                                        </p:tav>
                                        <p:tav tm="100000">
                                          <p:val>
                                            <p:strVal val="#ppt_x"/>
                                          </p:val>
                                        </p:tav>
                                      </p:tavLst>
                                    </p:anim>
                                    <p:anim calcmode="lin" valueType="num">
                                      <p:cBhvr>
                                        <p:cTn id="54" dur="900" decel="100000" fill="hold"/>
                                        <p:tgtEl>
                                          <p:spTgt spid="9"/>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56" fill="hold">
                            <p:stCondLst>
                              <p:cond delay="4500"/>
                            </p:stCondLst>
                            <p:childTnLst>
                              <p:par>
                                <p:cTn id="57" presetID="2" presetClass="entr" presetSubtype="2"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1+#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37" presetClass="entr" presetSubtype="0"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1000"/>
                                        <p:tgtEl>
                                          <p:spTgt spid="11"/>
                                        </p:tgtEl>
                                      </p:cBhvr>
                                    </p:animEffect>
                                    <p:anim calcmode="lin" valueType="num">
                                      <p:cBhvr>
                                        <p:cTn id="65" dur="1000" fill="hold"/>
                                        <p:tgtEl>
                                          <p:spTgt spid="11"/>
                                        </p:tgtEl>
                                        <p:attrNameLst>
                                          <p:attrName>ppt_x</p:attrName>
                                        </p:attrNameLst>
                                      </p:cBhvr>
                                      <p:tavLst>
                                        <p:tav tm="0">
                                          <p:val>
                                            <p:strVal val="#ppt_x"/>
                                          </p:val>
                                        </p:tav>
                                        <p:tav tm="100000">
                                          <p:val>
                                            <p:strVal val="#ppt_x"/>
                                          </p:val>
                                        </p:tav>
                                      </p:tavLst>
                                    </p:anim>
                                    <p:anim calcmode="lin" valueType="num">
                                      <p:cBhvr>
                                        <p:cTn id="66" dur="900" decel="100000" fill="hold"/>
                                        <p:tgtEl>
                                          <p:spTgt spid="11"/>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68" fill="hold">
                            <p:stCondLst>
                              <p:cond delay="6000"/>
                            </p:stCondLst>
                            <p:childTnLst>
                              <p:par>
                                <p:cTn id="69" presetID="2" presetClass="entr" presetSubtype="2"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1+#ppt_w/2"/>
                                          </p:val>
                                        </p:tav>
                                        <p:tav tm="100000">
                                          <p:val>
                                            <p:strVal val="#ppt_x"/>
                                          </p:val>
                                        </p:tav>
                                      </p:tavLst>
                                    </p:anim>
                                    <p:anim calcmode="lin" valueType="num">
                                      <p:cBhvr additive="base">
                                        <p:cTn id="7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P spid="11"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 10"/>
          <p:cNvSpPr>
            <a:spLocks noChangeArrowheads="1"/>
          </p:cNvSpPr>
          <p:nvPr/>
        </p:nvSpPr>
        <p:spPr bwMode="auto">
          <a:xfrm>
            <a:off x="4670448" y="3852139"/>
            <a:ext cx="2874433" cy="2636705"/>
          </a:xfrm>
          <a:prstGeom prst="downArrow">
            <a:avLst>
              <a:gd name="adj1" fmla="val 50000"/>
              <a:gd name="adj2" fmla="val 49992"/>
            </a:avLst>
          </a:prstGeom>
          <a:solidFill>
            <a:schemeClr val="accent4"/>
          </a:solidFill>
          <a:ln>
            <a:noFill/>
          </a:ln>
          <a:extLst/>
        </p:spPr>
        <p:txBody>
          <a:bodyPr anchor="ctr"/>
          <a:lstStyle/>
          <a:p>
            <a:pPr algn="ctr"/>
            <a:endParaRPr lang="zh-CN" altLang="zh-CN" sz="2400">
              <a:solidFill>
                <a:srgbClr val="FFFFFF"/>
              </a:solidFill>
              <a:latin typeface="宋体" pitchFamily="2" charset="-122"/>
              <a:ea typeface="微软雅黑" panose="020B0503020204020204" pitchFamily="34" charset="-122"/>
              <a:sym typeface="宋体" pitchFamily="2" charset="-122"/>
            </a:endParaRPr>
          </a:p>
        </p:txBody>
      </p:sp>
      <p:sp>
        <p:nvSpPr>
          <p:cNvPr id="3" name="下箭头 11"/>
          <p:cNvSpPr>
            <a:spLocks noChangeArrowheads="1"/>
          </p:cNvSpPr>
          <p:nvPr/>
        </p:nvSpPr>
        <p:spPr bwMode="auto">
          <a:xfrm flipH="1" flipV="1">
            <a:off x="4672564" y="1316766"/>
            <a:ext cx="2874433" cy="2535371"/>
          </a:xfrm>
          <a:prstGeom prst="downArrow">
            <a:avLst>
              <a:gd name="adj1" fmla="val 50000"/>
              <a:gd name="adj2" fmla="val 50004"/>
            </a:avLst>
          </a:prstGeom>
          <a:solidFill>
            <a:schemeClr val="accent2"/>
          </a:solidFill>
          <a:ln>
            <a:noFill/>
          </a:ln>
          <a:extLst/>
        </p:spPr>
        <p:txBody>
          <a:bodyPr anchor="ctr"/>
          <a:lstStyle/>
          <a:p>
            <a:pPr algn="ctr"/>
            <a:endParaRPr lang="zh-CN" altLang="zh-CN" sz="2400">
              <a:solidFill>
                <a:srgbClr val="FFFFFF"/>
              </a:solidFill>
              <a:latin typeface="宋体" pitchFamily="2" charset="-122"/>
              <a:ea typeface="微软雅黑" panose="020B0503020204020204" pitchFamily="34" charset="-122"/>
              <a:sym typeface="宋体" pitchFamily="2" charset="-122"/>
            </a:endParaRPr>
          </a:p>
        </p:txBody>
      </p:sp>
      <p:sp>
        <p:nvSpPr>
          <p:cNvPr id="4" name="Freeform 14"/>
          <p:cNvSpPr>
            <a:spLocks noEditPoints="1" noChangeArrowheads="1"/>
          </p:cNvSpPr>
          <p:nvPr/>
        </p:nvSpPr>
        <p:spPr bwMode="auto">
          <a:xfrm>
            <a:off x="5762644" y="3154035"/>
            <a:ext cx="668867" cy="594783"/>
          </a:xfrm>
          <a:custGeom>
            <a:avLst/>
            <a:gdLst>
              <a:gd name="T0" fmla="*/ 326037 w 300"/>
              <a:gd name="T1" fmla="*/ 363437 h 266"/>
              <a:gd name="T2" fmla="*/ 327709 w 300"/>
              <a:gd name="T3" fmla="*/ 380186 h 266"/>
              <a:gd name="T4" fmla="*/ 249126 w 300"/>
              <a:gd name="T5" fmla="*/ 445504 h 266"/>
              <a:gd name="T6" fmla="*/ 13376 w 300"/>
              <a:gd name="T7" fmla="*/ 194280 h 266"/>
              <a:gd name="T8" fmla="*/ 0 w 300"/>
              <a:gd name="T9" fmla="*/ 130637 h 266"/>
              <a:gd name="T10" fmla="*/ 130415 w 300"/>
              <a:gd name="T11" fmla="*/ 0 h 266"/>
              <a:gd name="T12" fmla="*/ 250797 w 300"/>
              <a:gd name="T13" fmla="*/ 80392 h 266"/>
              <a:gd name="T14" fmla="*/ 371180 w 300"/>
              <a:gd name="T15" fmla="*/ 0 h 266"/>
              <a:gd name="T16" fmla="*/ 501595 w 300"/>
              <a:gd name="T17" fmla="*/ 130637 h 266"/>
              <a:gd name="T18" fmla="*/ 488219 w 300"/>
              <a:gd name="T19" fmla="*/ 194280 h 266"/>
              <a:gd name="T20" fmla="*/ 438060 w 300"/>
              <a:gd name="T21" fmla="*/ 271322 h 266"/>
              <a:gd name="T22" fmla="*/ 419668 w 300"/>
              <a:gd name="T23" fmla="*/ 269647 h 266"/>
              <a:gd name="T24" fmla="*/ 326037 w 300"/>
              <a:gd name="T25" fmla="*/ 363437 h 266"/>
              <a:gd name="T26" fmla="*/ 429700 w 300"/>
              <a:gd name="T27" fmla="*/ 353388 h 266"/>
              <a:gd name="T28" fmla="*/ 459795 w 300"/>
              <a:gd name="T29" fmla="*/ 353388 h 266"/>
              <a:gd name="T30" fmla="*/ 459795 w 300"/>
              <a:gd name="T31" fmla="*/ 373486 h 266"/>
              <a:gd name="T32" fmla="*/ 429700 w 300"/>
              <a:gd name="T33" fmla="*/ 373486 h 266"/>
              <a:gd name="T34" fmla="*/ 429700 w 300"/>
              <a:gd name="T35" fmla="*/ 403633 h 266"/>
              <a:gd name="T36" fmla="*/ 409636 w 300"/>
              <a:gd name="T37" fmla="*/ 403633 h 266"/>
              <a:gd name="T38" fmla="*/ 409636 w 300"/>
              <a:gd name="T39" fmla="*/ 373486 h 266"/>
              <a:gd name="T40" fmla="*/ 379540 w 300"/>
              <a:gd name="T41" fmla="*/ 373486 h 266"/>
              <a:gd name="T42" fmla="*/ 379540 w 300"/>
              <a:gd name="T43" fmla="*/ 353388 h 266"/>
              <a:gd name="T44" fmla="*/ 409636 w 300"/>
              <a:gd name="T45" fmla="*/ 353388 h 266"/>
              <a:gd name="T46" fmla="*/ 409636 w 300"/>
              <a:gd name="T47" fmla="*/ 323242 h 266"/>
              <a:gd name="T48" fmla="*/ 429700 w 300"/>
              <a:gd name="T49" fmla="*/ 323242 h 266"/>
              <a:gd name="T50" fmla="*/ 429700 w 300"/>
              <a:gd name="T51" fmla="*/ 353388 h 266"/>
              <a:gd name="T52" fmla="*/ 419668 w 300"/>
              <a:gd name="T53" fmla="*/ 432105 h 266"/>
              <a:gd name="T54" fmla="*/ 351116 w 300"/>
              <a:gd name="T55" fmla="*/ 363437 h 266"/>
              <a:gd name="T56" fmla="*/ 419668 w 300"/>
              <a:gd name="T57" fmla="*/ 294770 h 266"/>
              <a:gd name="T58" fmla="*/ 489891 w 300"/>
              <a:gd name="T59" fmla="*/ 363437 h 266"/>
              <a:gd name="T60" fmla="*/ 419668 w 300"/>
              <a:gd name="T61" fmla="*/ 432105 h 266"/>
              <a:gd name="T62" fmla="*/ 419668 w 300"/>
              <a:gd name="T63" fmla="*/ 281371 h 266"/>
              <a:gd name="T64" fmla="*/ 339413 w 300"/>
              <a:gd name="T65" fmla="*/ 363437 h 266"/>
              <a:gd name="T66" fmla="*/ 419668 w 300"/>
              <a:gd name="T67" fmla="*/ 445504 h 266"/>
              <a:gd name="T68" fmla="*/ 501595 w 300"/>
              <a:gd name="T69" fmla="*/ 363437 h 266"/>
              <a:gd name="T70" fmla="*/ 419668 w 300"/>
              <a:gd name="T71" fmla="*/ 281371 h 2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00"/>
              <a:gd name="T109" fmla="*/ 0 h 266"/>
              <a:gd name="T110" fmla="*/ 300 w 300"/>
              <a:gd name="T111" fmla="*/ 266 h 2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solidFill>
          <a:ln>
            <a:noFill/>
          </a:ln>
          <a:extLst/>
        </p:spPr>
        <p:txBody>
          <a:bodyPr lIns="111924" tIns="55963" rIns="111924" bIns="55963"/>
          <a:lstStyle/>
          <a:p>
            <a:endParaRPr lang="zh-CN" altLang="zh-CN" sz="2400">
              <a:solidFill>
                <a:srgbClr val="000000"/>
              </a:solidFill>
              <a:latin typeface="方正兰亭粗黑_GBK" charset="-122"/>
              <a:ea typeface="微软雅黑" panose="020B0503020204020204" pitchFamily="34" charset="-122"/>
              <a:sym typeface="宋体" pitchFamily="2" charset="-122"/>
            </a:endParaRPr>
          </a:p>
        </p:txBody>
      </p:sp>
      <p:pic>
        <p:nvPicPr>
          <p:cNvPr id="5" name="Picture 3" descr="C:\Users\Jonahs\Dropbox\Projects SCOTT\MEET Windows Azure\source\Background\tile-icon-bigdat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2875" y="3993292"/>
            <a:ext cx="11684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 name="TextBox 14"/>
          <p:cNvSpPr>
            <a:spLocks noChangeArrowheads="1"/>
          </p:cNvSpPr>
          <p:nvPr/>
        </p:nvSpPr>
        <p:spPr bwMode="auto">
          <a:xfrm>
            <a:off x="5730898" y="1475518"/>
            <a:ext cx="755649" cy="124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733" dirty="0">
                <a:solidFill>
                  <a:schemeClr val="bg1"/>
                </a:solidFill>
                <a:latin typeface="Impact" panose="020B0806030902050204" pitchFamily="34" charset="0"/>
                <a:ea typeface="微软雅黑" panose="020B0503020204020204" pitchFamily="34" charset="-122"/>
                <a:sym typeface="方正姚体" pitchFamily="2" charset="-122"/>
              </a:rPr>
              <a:t>    01</a:t>
            </a:r>
            <a:endParaRPr lang="zh-CN" altLang="en-US" sz="3733" dirty="0">
              <a:solidFill>
                <a:schemeClr val="bg1"/>
              </a:solidFill>
              <a:latin typeface="Impact" panose="020B0806030902050204" pitchFamily="34" charset="0"/>
              <a:ea typeface="微软雅黑" panose="020B0503020204020204" pitchFamily="34" charset="-122"/>
              <a:sym typeface="方正姚体" pitchFamily="2" charset="-122"/>
            </a:endParaRPr>
          </a:p>
        </p:txBody>
      </p:sp>
      <p:sp>
        <p:nvSpPr>
          <p:cNvPr id="7" name="TextBox 15"/>
          <p:cNvSpPr>
            <a:spLocks noChangeArrowheads="1"/>
          </p:cNvSpPr>
          <p:nvPr/>
        </p:nvSpPr>
        <p:spPr bwMode="auto">
          <a:xfrm>
            <a:off x="5730898" y="5460146"/>
            <a:ext cx="755649"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733" dirty="0">
                <a:solidFill>
                  <a:schemeClr val="bg1"/>
                </a:solidFill>
                <a:latin typeface="Impact" panose="020B0806030902050204" pitchFamily="34" charset="0"/>
                <a:ea typeface="微软雅黑" panose="020B0503020204020204" pitchFamily="34" charset="-122"/>
                <a:sym typeface="方正姚体" pitchFamily="2" charset="-122"/>
              </a:rPr>
              <a:t>02</a:t>
            </a:r>
            <a:endParaRPr lang="zh-CN" altLang="en-US" sz="3733" dirty="0">
              <a:solidFill>
                <a:schemeClr val="bg1"/>
              </a:solidFill>
              <a:latin typeface="Impact" panose="020B0806030902050204" pitchFamily="34" charset="0"/>
              <a:ea typeface="微软雅黑" panose="020B0503020204020204" pitchFamily="34" charset="-122"/>
              <a:sym typeface="方正姚体" pitchFamily="2" charset="-122"/>
            </a:endParaRPr>
          </a:p>
        </p:txBody>
      </p:sp>
      <p:sp>
        <p:nvSpPr>
          <p:cNvPr id="8" name="TextBox 16"/>
          <p:cNvSpPr>
            <a:spLocks noChangeArrowheads="1"/>
          </p:cNvSpPr>
          <p:nvPr/>
        </p:nvSpPr>
        <p:spPr bwMode="auto">
          <a:xfrm>
            <a:off x="910991" y="3496439"/>
            <a:ext cx="3765551"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333" dirty="0">
                <a:solidFill>
                  <a:schemeClr val="tx2"/>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9" name="矩形 17"/>
          <p:cNvSpPr>
            <a:spLocks noChangeArrowheads="1"/>
          </p:cNvSpPr>
          <p:nvPr/>
        </p:nvSpPr>
        <p:spPr bwMode="auto">
          <a:xfrm>
            <a:off x="1867780" y="3041788"/>
            <a:ext cx="269451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867" dirty="0">
                <a:solidFill>
                  <a:schemeClr val="tx2"/>
                </a:solidFill>
                <a:latin typeface="微软雅黑" panose="020B0503020204020204" pitchFamily="34" charset="-122"/>
                <a:ea typeface="微软雅黑" panose="020B0503020204020204" pitchFamily="34" charset="-122"/>
                <a:sym typeface="微软雅黑" pitchFamily="34" charset="-122"/>
              </a:rPr>
              <a:t>输入相关标题</a:t>
            </a:r>
          </a:p>
        </p:txBody>
      </p:sp>
      <p:sp>
        <p:nvSpPr>
          <p:cNvPr id="10" name="TextBox 18"/>
          <p:cNvSpPr>
            <a:spLocks noChangeArrowheads="1"/>
          </p:cNvSpPr>
          <p:nvPr/>
        </p:nvSpPr>
        <p:spPr bwMode="auto">
          <a:xfrm>
            <a:off x="7330364" y="3529546"/>
            <a:ext cx="376554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333" dirty="0">
                <a:solidFill>
                  <a:schemeClr val="tx2"/>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1" name="矩形 19"/>
          <p:cNvSpPr>
            <a:spLocks noChangeArrowheads="1"/>
          </p:cNvSpPr>
          <p:nvPr/>
        </p:nvSpPr>
        <p:spPr bwMode="auto">
          <a:xfrm>
            <a:off x="7353646" y="3049060"/>
            <a:ext cx="26924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67" dirty="0">
                <a:solidFill>
                  <a:schemeClr val="tx2"/>
                </a:solidFill>
                <a:latin typeface="微软雅黑" panose="020B0503020204020204" pitchFamily="34" charset="-122"/>
                <a:ea typeface="微软雅黑" panose="020B0503020204020204" pitchFamily="34" charset="-122"/>
                <a:sym typeface="微软雅黑" pitchFamily="34" charset="-122"/>
              </a:rPr>
              <a:t>输入相关标题</a:t>
            </a:r>
          </a:p>
        </p:txBody>
      </p:sp>
      <p:sp>
        <p:nvSpPr>
          <p:cNvPr id="12" name="文本框 11"/>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26818163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par>
                          <p:cTn id="16" fill="hold">
                            <p:stCondLst>
                              <p:cond delay="500"/>
                            </p:stCondLst>
                            <p:childTnLst>
                              <p:par>
                                <p:cTn id="17" presetID="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bldLvl="0" animBg="1" autoUpdateAnimBg="0"/>
      <p:bldP spid="6" grpId="0" bldLvl="0" autoUpdateAnimBg="0"/>
      <p:bldP spid="7" grpId="0" bldLvl="0" autoUpdateAnimBg="0"/>
      <p:bldP spid="8" grpId="0" bldLvl="0" autoUpdateAnimBg="0"/>
      <p:bldP spid="9" grpId="0" bldLvl="0" autoUpdateAnimBg="0"/>
      <p:bldP spid="10" grpId="0" bldLvl="0" autoUpdateAnimBg="0"/>
      <p:bldP spid="11"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1377123" y="1876506"/>
            <a:ext cx="4318231" cy="143983"/>
            <a:chOff x="1507396" y="1628800"/>
            <a:chExt cx="4320480" cy="144016"/>
          </a:xfrm>
        </p:grpSpPr>
        <p:cxnSp>
          <p:nvCxnSpPr>
            <p:cNvPr id="100" name="直接连接符 99"/>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11" name="组合 110"/>
          <p:cNvGrpSpPr/>
          <p:nvPr/>
        </p:nvGrpSpPr>
        <p:grpSpPr>
          <a:xfrm>
            <a:off x="6250426" y="1876506"/>
            <a:ext cx="4318231" cy="143983"/>
            <a:chOff x="1507396" y="1628800"/>
            <a:chExt cx="4320480" cy="144016"/>
          </a:xfrm>
        </p:grpSpPr>
        <p:cxnSp>
          <p:nvCxnSpPr>
            <p:cNvPr id="112" name="直接连接符 111"/>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123" name="TextBox 122"/>
          <p:cNvSpPr txBox="1"/>
          <p:nvPr/>
        </p:nvSpPr>
        <p:spPr>
          <a:xfrm>
            <a:off x="5505732"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10</a:t>
            </a:r>
            <a:endParaRPr lang="zh-CN" altLang="en-US" sz="1600">
              <a:solidFill>
                <a:schemeClr val="tx2"/>
              </a:solidFill>
              <a:latin typeface="微软雅黑" pitchFamily="34" charset="-122"/>
              <a:ea typeface="微软雅黑" pitchFamily="34" charset="-122"/>
            </a:endParaRPr>
          </a:p>
        </p:txBody>
      </p:sp>
      <p:sp>
        <p:nvSpPr>
          <p:cNvPr id="124" name="TextBox 123"/>
          <p:cNvSpPr txBox="1"/>
          <p:nvPr/>
        </p:nvSpPr>
        <p:spPr>
          <a:xfrm>
            <a:off x="5033541"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20</a:t>
            </a:r>
            <a:endParaRPr lang="zh-CN" altLang="en-US" sz="1600">
              <a:solidFill>
                <a:schemeClr val="tx2"/>
              </a:solidFill>
              <a:latin typeface="微软雅黑" pitchFamily="34" charset="-122"/>
              <a:ea typeface="微软雅黑" pitchFamily="34" charset="-122"/>
            </a:endParaRPr>
          </a:p>
        </p:txBody>
      </p:sp>
      <p:sp>
        <p:nvSpPr>
          <p:cNvPr id="125" name="TextBox 124"/>
          <p:cNvSpPr txBox="1"/>
          <p:nvPr/>
        </p:nvSpPr>
        <p:spPr>
          <a:xfrm>
            <a:off x="4553738"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30</a:t>
            </a:r>
            <a:endParaRPr lang="zh-CN" altLang="en-US" sz="1600">
              <a:solidFill>
                <a:schemeClr val="tx2"/>
              </a:solidFill>
              <a:latin typeface="微软雅黑" pitchFamily="34" charset="-122"/>
              <a:ea typeface="微软雅黑" pitchFamily="34" charset="-122"/>
            </a:endParaRPr>
          </a:p>
        </p:txBody>
      </p:sp>
      <p:sp>
        <p:nvSpPr>
          <p:cNvPr id="126" name="TextBox 125"/>
          <p:cNvSpPr txBox="1"/>
          <p:nvPr/>
        </p:nvSpPr>
        <p:spPr>
          <a:xfrm>
            <a:off x="4073936"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40</a:t>
            </a:r>
            <a:endParaRPr lang="zh-CN" altLang="en-US" sz="1600">
              <a:solidFill>
                <a:schemeClr val="tx2"/>
              </a:solidFill>
              <a:latin typeface="微软雅黑" pitchFamily="34" charset="-122"/>
              <a:ea typeface="微软雅黑" pitchFamily="34" charset="-122"/>
            </a:endParaRPr>
          </a:p>
        </p:txBody>
      </p:sp>
      <p:sp>
        <p:nvSpPr>
          <p:cNvPr id="127" name="TextBox 126"/>
          <p:cNvSpPr txBox="1"/>
          <p:nvPr/>
        </p:nvSpPr>
        <p:spPr>
          <a:xfrm>
            <a:off x="3594132"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50</a:t>
            </a:r>
            <a:endParaRPr lang="zh-CN" altLang="en-US" sz="1600">
              <a:solidFill>
                <a:schemeClr val="tx2"/>
              </a:solidFill>
              <a:latin typeface="微软雅黑" pitchFamily="34" charset="-122"/>
              <a:ea typeface="微软雅黑" pitchFamily="34" charset="-122"/>
            </a:endParaRPr>
          </a:p>
        </p:txBody>
      </p:sp>
      <p:sp>
        <p:nvSpPr>
          <p:cNvPr id="128" name="TextBox 127"/>
          <p:cNvSpPr txBox="1"/>
          <p:nvPr/>
        </p:nvSpPr>
        <p:spPr>
          <a:xfrm>
            <a:off x="3114329"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60</a:t>
            </a:r>
            <a:endParaRPr lang="zh-CN" altLang="en-US" sz="1600">
              <a:solidFill>
                <a:schemeClr val="tx2"/>
              </a:solidFill>
              <a:latin typeface="微软雅黑" pitchFamily="34" charset="-122"/>
              <a:ea typeface="微软雅黑" pitchFamily="34" charset="-122"/>
            </a:endParaRPr>
          </a:p>
        </p:txBody>
      </p:sp>
      <p:sp>
        <p:nvSpPr>
          <p:cNvPr id="129" name="TextBox 128"/>
          <p:cNvSpPr txBox="1"/>
          <p:nvPr/>
        </p:nvSpPr>
        <p:spPr>
          <a:xfrm>
            <a:off x="2634526"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70</a:t>
            </a:r>
            <a:endParaRPr lang="zh-CN" altLang="en-US" sz="1600">
              <a:solidFill>
                <a:schemeClr val="tx2"/>
              </a:solidFill>
              <a:latin typeface="微软雅黑" pitchFamily="34" charset="-122"/>
              <a:ea typeface="微软雅黑" pitchFamily="34" charset="-122"/>
            </a:endParaRPr>
          </a:p>
        </p:txBody>
      </p:sp>
      <p:sp>
        <p:nvSpPr>
          <p:cNvPr id="130" name="TextBox 129"/>
          <p:cNvSpPr txBox="1"/>
          <p:nvPr/>
        </p:nvSpPr>
        <p:spPr>
          <a:xfrm>
            <a:off x="2154722"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80</a:t>
            </a:r>
            <a:endParaRPr lang="zh-CN" altLang="en-US" sz="1600">
              <a:solidFill>
                <a:schemeClr val="tx2"/>
              </a:solidFill>
              <a:latin typeface="微软雅黑" pitchFamily="34" charset="-122"/>
              <a:ea typeface="微软雅黑" pitchFamily="34" charset="-122"/>
            </a:endParaRPr>
          </a:p>
        </p:txBody>
      </p:sp>
      <p:sp>
        <p:nvSpPr>
          <p:cNvPr id="131" name="TextBox 130"/>
          <p:cNvSpPr txBox="1"/>
          <p:nvPr/>
        </p:nvSpPr>
        <p:spPr>
          <a:xfrm>
            <a:off x="1674920"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90</a:t>
            </a:r>
            <a:endParaRPr lang="zh-CN" altLang="en-US" sz="1600">
              <a:solidFill>
                <a:schemeClr val="tx2"/>
              </a:solidFill>
              <a:latin typeface="微软雅黑" pitchFamily="34" charset="-122"/>
              <a:ea typeface="微软雅黑" pitchFamily="34" charset="-122"/>
            </a:endParaRPr>
          </a:p>
        </p:txBody>
      </p:sp>
      <p:sp>
        <p:nvSpPr>
          <p:cNvPr id="132" name="TextBox 131"/>
          <p:cNvSpPr txBox="1"/>
          <p:nvPr/>
        </p:nvSpPr>
        <p:spPr>
          <a:xfrm>
            <a:off x="1150254" y="1578090"/>
            <a:ext cx="545237" cy="338504"/>
          </a:xfrm>
          <a:prstGeom prst="rect">
            <a:avLst/>
          </a:prstGeom>
          <a:noFill/>
        </p:spPr>
        <p:txBody>
          <a:bodyPr wrap="none" lIns="91388" tIns="45695" rIns="91388" bIns="45695" rtlCol="0">
            <a:spAutoFit/>
          </a:bodyPr>
          <a:lstStyle/>
          <a:p>
            <a:r>
              <a:rPr lang="en-US" altLang="zh-CN" sz="1600" dirty="0">
                <a:solidFill>
                  <a:schemeClr val="tx2"/>
                </a:solidFill>
                <a:latin typeface="微软雅黑" pitchFamily="34" charset="-122"/>
                <a:ea typeface="微软雅黑" pitchFamily="34" charset="-122"/>
              </a:rPr>
              <a:t>100</a:t>
            </a:r>
            <a:endParaRPr lang="zh-CN" altLang="en-US" sz="1600" dirty="0">
              <a:solidFill>
                <a:schemeClr val="tx2"/>
              </a:solidFill>
              <a:latin typeface="微软雅黑" pitchFamily="34" charset="-122"/>
              <a:ea typeface="微软雅黑" pitchFamily="34" charset="-122"/>
            </a:endParaRPr>
          </a:p>
        </p:txBody>
      </p:sp>
      <p:sp>
        <p:nvSpPr>
          <p:cNvPr id="133" name="TextBox 132"/>
          <p:cNvSpPr txBox="1"/>
          <p:nvPr/>
        </p:nvSpPr>
        <p:spPr>
          <a:xfrm>
            <a:off x="6070548"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10</a:t>
            </a:r>
            <a:endParaRPr lang="zh-CN" altLang="en-US" sz="1600">
              <a:solidFill>
                <a:schemeClr val="tx2"/>
              </a:solidFill>
              <a:latin typeface="微软雅黑" pitchFamily="34" charset="-122"/>
              <a:ea typeface="微软雅黑" pitchFamily="34" charset="-122"/>
            </a:endParaRPr>
          </a:p>
        </p:txBody>
      </p:sp>
      <p:sp>
        <p:nvSpPr>
          <p:cNvPr id="134" name="TextBox 133"/>
          <p:cNvSpPr txBox="1"/>
          <p:nvPr/>
        </p:nvSpPr>
        <p:spPr>
          <a:xfrm>
            <a:off x="6548224"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20</a:t>
            </a:r>
            <a:endParaRPr lang="zh-CN" altLang="en-US" sz="1600">
              <a:solidFill>
                <a:schemeClr val="tx2"/>
              </a:solidFill>
              <a:latin typeface="微软雅黑" pitchFamily="34" charset="-122"/>
              <a:ea typeface="微软雅黑" pitchFamily="34" charset="-122"/>
            </a:endParaRPr>
          </a:p>
        </p:txBody>
      </p:sp>
      <p:sp>
        <p:nvSpPr>
          <p:cNvPr id="135" name="TextBox 134"/>
          <p:cNvSpPr txBox="1"/>
          <p:nvPr/>
        </p:nvSpPr>
        <p:spPr>
          <a:xfrm>
            <a:off x="7028026"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30</a:t>
            </a:r>
            <a:endParaRPr lang="zh-CN" altLang="en-US" sz="1600">
              <a:solidFill>
                <a:schemeClr val="tx2"/>
              </a:solidFill>
              <a:latin typeface="微软雅黑" pitchFamily="34" charset="-122"/>
              <a:ea typeface="微软雅黑" pitchFamily="34" charset="-122"/>
            </a:endParaRPr>
          </a:p>
        </p:txBody>
      </p:sp>
      <p:sp>
        <p:nvSpPr>
          <p:cNvPr id="136" name="TextBox 135"/>
          <p:cNvSpPr txBox="1"/>
          <p:nvPr/>
        </p:nvSpPr>
        <p:spPr>
          <a:xfrm>
            <a:off x="7507830"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40</a:t>
            </a:r>
            <a:endParaRPr lang="zh-CN" altLang="en-US" sz="1600">
              <a:solidFill>
                <a:schemeClr val="tx2"/>
              </a:solidFill>
              <a:latin typeface="微软雅黑" pitchFamily="34" charset="-122"/>
              <a:ea typeface="微软雅黑" pitchFamily="34" charset="-122"/>
            </a:endParaRPr>
          </a:p>
        </p:txBody>
      </p:sp>
      <p:sp>
        <p:nvSpPr>
          <p:cNvPr id="137" name="TextBox 136"/>
          <p:cNvSpPr txBox="1"/>
          <p:nvPr/>
        </p:nvSpPr>
        <p:spPr>
          <a:xfrm>
            <a:off x="7987633"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50</a:t>
            </a:r>
            <a:endParaRPr lang="zh-CN" altLang="en-US" sz="1600">
              <a:solidFill>
                <a:schemeClr val="tx2"/>
              </a:solidFill>
              <a:latin typeface="微软雅黑" pitchFamily="34" charset="-122"/>
              <a:ea typeface="微软雅黑" pitchFamily="34" charset="-122"/>
            </a:endParaRPr>
          </a:p>
        </p:txBody>
      </p:sp>
      <p:sp>
        <p:nvSpPr>
          <p:cNvPr id="138" name="TextBox 137"/>
          <p:cNvSpPr txBox="1"/>
          <p:nvPr/>
        </p:nvSpPr>
        <p:spPr>
          <a:xfrm>
            <a:off x="8467436"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60</a:t>
            </a:r>
            <a:endParaRPr lang="zh-CN" altLang="en-US" sz="1600">
              <a:solidFill>
                <a:schemeClr val="tx2"/>
              </a:solidFill>
              <a:latin typeface="微软雅黑" pitchFamily="34" charset="-122"/>
              <a:ea typeface="微软雅黑" pitchFamily="34" charset="-122"/>
            </a:endParaRPr>
          </a:p>
        </p:txBody>
      </p:sp>
      <p:sp>
        <p:nvSpPr>
          <p:cNvPr id="139" name="TextBox 138"/>
          <p:cNvSpPr txBox="1"/>
          <p:nvPr/>
        </p:nvSpPr>
        <p:spPr>
          <a:xfrm>
            <a:off x="8947240"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70</a:t>
            </a:r>
            <a:endParaRPr lang="zh-CN" altLang="en-US" sz="1600">
              <a:solidFill>
                <a:schemeClr val="tx2"/>
              </a:solidFill>
              <a:latin typeface="微软雅黑" pitchFamily="34" charset="-122"/>
              <a:ea typeface="微软雅黑" pitchFamily="34" charset="-122"/>
            </a:endParaRPr>
          </a:p>
        </p:txBody>
      </p:sp>
      <p:sp>
        <p:nvSpPr>
          <p:cNvPr id="140" name="TextBox 139"/>
          <p:cNvSpPr txBox="1"/>
          <p:nvPr/>
        </p:nvSpPr>
        <p:spPr>
          <a:xfrm>
            <a:off x="9427042"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80</a:t>
            </a:r>
            <a:endParaRPr lang="zh-CN" altLang="en-US" sz="1600">
              <a:solidFill>
                <a:schemeClr val="tx2"/>
              </a:solidFill>
              <a:latin typeface="微软雅黑" pitchFamily="34" charset="-122"/>
              <a:ea typeface="微软雅黑" pitchFamily="34" charset="-122"/>
            </a:endParaRPr>
          </a:p>
        </p:txBody>
      </p:sp>
      <p:sp>
        <p:nvSpPr>
          <p:cNvPr id="141" name="TextBox 140"/>
          <p:cNvSpPr txBox="1"/>
          <p:nvPr/>
        </p:nvSpPr>
        <p:spPr>
          <a:xfrm>
            <a:off x="9906845" y="1578090"/>
            <a:ext cx="425011"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90</a:t>
            </a:r>
            <a:endParaRPr lang="zh-CN" altLang="en-US" sz="1600">
              <a:solidFill>
                <a:schemeClr val="tx2"/>
              </a:solidFill>
              <a:latin typeface="微软雅黑" pitchFamily="34" charset="-122"/>
              <a:ea typeface="微软雅黑" pitchFamily="34" charset="-122"/>
            </a:endParaRPr>
          </a:p>
        </p:txBody>
      </p:sp>
      <p:sp>
        <p:nvSpPr>
          <p:cNvPr id="142" name="TextBox 141"/>
          <p:cNvSpPr txBox="1"/>
          <p:nvPr/>
        </p:nvSpPr>
        <p:spPr>
          <a:xfrm>
            <a:off x="10341790" y="1578090"/>
            <a:ext cx="545237" cy="338504"/>
          </a:xfrm>
          <a:prstGeom prst="rect">
            <a:avLst/>
          </a:prstGeom>
          <a:noFill/>
        </p:spPr>
        <p:txBody>
          <a:bodyPr wrap="none" lIns="91388" tIns="45695" rIns="91388" bIns="45695" rtlCol="0">
            <a:spAutoFit/>
          </a:bodyPr>
          <a:lstStyle/>
          <a:p>
            <a:r>
              <a:rPr lang="en-US" altLang="zh-CN" sz="1600">
                <a:solidFill>
                  <a:schemeClr val="tx2"/>
                </a:solidFill>
                <a:latin typeface="微软雅黑" pitchFamily="34" charset="-122"/>
                <a:ea typeface="微软雅黑" pitchFamily="34" charset="-122"/>
              </a:rPr>
              <a:t>100</a:t>
            </a:r>
            <a:endParaRPr lang="zh-CN" altLang="en-US" sz="1600">
              <a:solidFill>
                <a:schemeClr val="tx2"/>
              </a:solidFill>
              <a:latin typeface="微软雅黑" pitchFamily="34" charset="-122"/>
              <a:ea typeface="微软雅黑" pitchFamily="34" charset="-122"/>
            </a:endParaRPr>
          </a:p>
        </p:txBody>
      </p:sp>
      <p:sp>
        <p:nvSpPr>
          <p:cNvPr id="143" name="五边形 142"/>
          <p:cNvSpPr/>
          <p:nvPr/>
        </p:nvSpPr>
        <p:spPr>
          <a:xfrm flipH="1">
            <a:off x="2518733" y="2418489"/>
            <a:ext cx="3176619" cy="323925"/>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44" name="五边形 143"/>
          <p:cNvSpPr/>
          <p:nvPr/>
        </p:nvSpPr>
        <p:spPr>
          <a:xfrm flipH="1">
            <a:off x="3741734" y="2970424"/>
            <a:ext cx="1953616" cy="323925"/>
          </a:xfrm>
          <a:prstGeom prst="homePlat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45" name="五边形 144"/>
          <p:cNvSpPr/>
          <p:nvPr/>
        </p:nvSpPr>
        <p:spPr>
          <a:xfrm flipH="1">
            <a:off x="2998535" y="3522357"/>
            <a:ext cx="2696816" cy="323925"/>
          </a:xfrm>
          <a:prstGeom prst="homePlat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46" name="五边形 145"/>
          <p:cNvSpPr/>
          <p:nvPr/>
        </p:nvSpPr>
        <p:spPr>
          <a:xfrm flipH="1">
            <a:off x="1408157" y="4074289"/>
            <a:ext cx="4287195" cy="323925"/>
          </a:xfrm>
          <a:prstGeom prst="homePlat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47" name="五边形 146"/>
          <p:cNvSpPr/>
          <p:nvPr/>
        </p:nvSpPr>
        <p:spPr>
          <a:xfrm flipH="1">
            <a:off x="2154723" y="4626224"/>
            <a:ext cx="3540631" cy="323925"/>
          </a:xfrm>
          <a:prstGeom prst="homePlat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48" name="五边形 147"/>
          <p:cNvSpPr/>
          <p:nvPr/>
        </p:nvSpPr>
        <p:spPr>
          <a:xfrm flipH="1">
            <a:off x="3296333" y="5178156"/>
            <a:ext cx="2399019" cy="323925"/>
          </a:xfrm>
          <a:prstGeom prst="homePlat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49" name="五边形 148"/>
          <p:cNvSpPr/>
          <p:nvPr/>
        </p:nvSpPr>
        <p:spPr>
          <a:xfrm flipH="1">
            <a:off x="4255941" y="5730561"/>
            <a:ext cx="1439412" cy="323925"/>
          </a:xfrm>
          <a:prstGeom prst="homePlat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50" name="TextBox 149"/>
          <p:cNvSpPr txBox="1"/>
          <p:nvPr/>
        </p:nvSpPr>
        <p:spPr>
          <a:xfrm>
            <a:off x="1533215" y="2415312"/>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51" name="TextBox 150"/>
          <p:cNvSpPr txBox="1"/>
          <p:nvPr/>
        </p:nvSpPr>
        <p:spPr>
          <a:xfrm>
            <a:off x="2732331" y="2967872"/>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52" name="TextBox 151"/>
          <p:cNvSpPr txBox="1"/>
          <p:nvPr/>
        </p:nvSpPr>
        <p:spPr>
          <a:xfrm>
            <a:off x="2017051" y="3519416"/>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53" name="TextBox 152"/>
          <p:cNvSpPr txBox="1"/>
          <p:nvPr/>
        </p:nvSpPr>
        <p:spPr>
          <a:xfrm>
            <a:off x="483887" y="4063004"/>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54" name="TextBox 153"/>
          <p:cNvSpPr txBox="1"/>
          <p:nvPr/>
        </p:nvSpPr>
        <p:spPr>
          <a:xfrm>
            <a:off x="1235190" y="4623046"/>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55" name="TextBox 154"/>
          <p:cNvSpPr txBox="1"/>
          <p:nvPr/>
        </p:nvSpPr>
        <p:spPr>
          <a:xfrm>
            <a:off x="2284746" y="5175604"/>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56" name="TextBox 155"/>
          <p:cNvSpPr txBox="1"/>
          <p:nvPr/>
        </p:nvSpPr>
        <p:spPr>
          <a:xfrm>
            <a:off x="3236294" y="5727148"/>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57" name="五边形 156"/>
          <p:cNvSpPr/>
          <p:nvPr/>
        </p:nvSpPr>
        <p:spPr>
          <a:xfrm>
            <a:off x="6250423" y="2418489"/>
            <a:ext cx="1621416" cy="323925"/>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58" name="五边形 157"/>
          <p:cNvSpPr/>
          <p:nvPr/>
        </p:nvSpPr>
        <p:spPr>
          <a:xfrm>
            <a:off x="6250426" y="2970424"/>
            <a:ext cx="3060825" cy="323925"/>
          </a:xfrm>
          <a:prstGeom prst="homePlat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59" name="五边形 158"/>
          <p:cNvSpPr/>
          <p:nvPr/>
        </p:nvSpPr>
        <p:spPr>
          <a:xfrm>
            <a:off x="6250425" y="3522357"/>
            <a:ext cx="1919212" cy="323925"/>
          </a:xfrm>
          <a:prstGeom prst="homePlat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60" name="五边形 159"/>
          <p:cNvSpPr/>
          <p:nvPr/>
        </p:nvSpPr>
        <p:spPr>
          <a:xfrm>
            <a:off x="6250425" y="4074289"/>
            <a:ext cx="4091364" cy="323925"/>
          </a:xfrm>
          <a:prstGeom prst="homePlat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61" name="五边形 160"/>
          <p:cNvSpPr/>
          <p:nvPr/>
        </p:nvSpPr>
        <p:spPr>
          <a:xfrm>
            <a:off x="6250427" y="4626224"/>
            <a:ext cx="3358621" cy="323925"/>
          </a:xfrm>
          <a:prstGeom prst="homePlat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62" name="五边形 161"/>
          <p:cNvSpPr/>
          <p:nvPr/>
        </p:nvSpPr>
        <p:spPr>
          <a:xfrm>
            <a:off x="6250425" y="5178156"/>
            <a:ext cx="3656419" cy="323925"/>
          </a:xfrm>
          <a:prstGeom prst="homePlat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63" name="五边形 162"/>
          <p:cNvSpPr/>
          <p:nvPr/>
        </p:nvSpPr>
        <p:spPr>
          <a:xfrm>
            <a:off x="6250425" y="5730561"/>
            <a:ext cx="2878819" cy="323925"/>
          </a:xfrm>
          <a:prstGeom prst="homePlat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sz="2400">
              <a:solidFill>
                <a:schemeClr val="tx2"/>
              </a:solidFill>
              <a:latin typeface="微软雅黑" pitchFamily="34" charset="-122"/>
              <a:ea typeface="微软雅黑" panose="020B0503020204020204" pitchFamily="34" charset="-122"/>
            </a:endParaRPr>
          </a:p>
        </p:txBody>
      </p:sp>
      <p:sp>
        <p:nvSpPr>
          <p:cNvPr id="164" name="TextBox 163"/>
          <p:cNvSpPr txBox="1"/>
          <p:nvPr/>
        </p:nvSpPr>
        <p:spPr>
          <a:xfrm>
            <a:off x="7933629" y="2415312"/>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65" name="TextBox 164"/>
          <p:cNvSpPr txBox="1"/>
          <p:nvPr/>
        </p:nvSpPr>
        <p:spPr>
          <a:xfrm>
            <a:off x="9387810" y="2979158"/>
            <a:ext cx="527604" cy="297403"/>
          </a:xfrm>
          <a:prstGeom prst="rect">
            <a:avLst/>
          </a:prstGeom>
          <a:noFill/>
          <a:effectLst/>
        </p:spPr>
        <p:txBody>
          <a:bodyPr wrap="none" lIns="91388" tIns="45695" rIns="91388" bIns="45695" rtlCol="0">
            <a:spAutoFit/>
          </a:bodyPr>
          <a:lstStyle/>
          <a:p>
            <a:r>
              <a:rPr lang="zh-CN" altLang="en-US" sz="1333">
                <a:solidFill>
                  <a:schemeClr val="tx2"/>
                </a:solidFill>
                <a:latin typeface="微软雅黑" pitchFamily="34" charset="-122"/>
                <a:ea typeface="微软雅黑" panose="020B0503020204020204" pitchFamily="34" charset="-122"/>
              </a:rPr>
              <a:t>文字</a:t>
            </a:r>
          </a:p>
        </p:txBody>
      </p:sp>
      <p:sp>
        <p:nvSpPr>
          <p:cNvPr id="166" name="TextBox 165"/>
          <p:cNvSpPr txBox="1"/>
          <p:nvPr/>
        </p:nvSpPr>
        <p:spPr>
          <a:xfrm>
            <a:off x="8213715" y="3519416"/>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67" name="TextBox 166"/>
          <p:cNvSpPr txBox="1"/>
          <p:nvPr/>
        </p:nvSpPr>
        <p:spPr>
          <a:xfrm>
            <a:off x="10319222" y="4063004"/>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68" name="TextBox 167"/>
          <p:cNvSpPr txBox="1"/>
          <p:nvPr/>
        </p:nvSpPr>
        <p:spPr>
          <a:xfrm>
            <a:off x="9659943" y="4623046"/>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69" name="TextBox 168"/>
          <p:cNvSpPr txBox="1"/>
          <p:nvPr/>
        </p:nvSpPr>
        <p:spPr>
          <a:xfrm>
            <a:off x="9924977" y="5175604"/>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70" name="TextBox 169"/>
          <p:cNvSpPr txBox="1"/>
          <p:nvPr/>
        </p:nvSpPr>
        <p:spPr>
          <a:xfrm>
            <a:off x="9225030" y="5727148"/>
            <a:ext cx="1005298" cy="338504"/>
          </a:xfrm>
          <a:prstGeom prst="rect">
            <a:avLst/>
          </a:prstGeom>
          <a:noFill/>
          <a:effectLst/>
        </p:spPr>
        <p:txBody>
          <a:bodyPr wrap="none" lIns="91388" tIns="45695" rIns="91388" bIns="45695" rtlCol="0">
            <a:spAutoFit/>
          </a:bodyPr>
          <a:lstStyle/>
          <a:p>
            <a:r>
              <a:rPr lang="zh-CN" altLang="en-US" sz="1600" dirty="0">
                <a:solidFill>
                  <a:schemeClr val="tx2"/>
                </a:solidFill>
                <a:latin typeface="微软雅黑" pitchFamily="34" charset="-122"/>
                <a:ea typeface="微软雅黑" panose="020B0503020204020204" pitchFamily="34" charset="-122"/>
              </a:rPr>
              <a:t>输入文字</a:t>
            </a:r>
          </a:p>
        </p:txBody>
      </p:sp>
      <p:sp>
        <p:nvSpPr>
          <p:cNvPr id="171" name="TextBox 170"/>
          <p:cNvSpPr txBox="1"/>
          <p:nvPr/>
        </p:nvSpPr>
        <p:spPr>
          <a:xfrm>
            <a:off x="5790081" y="2380444"/>
            <a:ext cx="365701" cy="400059"/>
          </a:xfrm>
          <a:prstGeom prst="rect">
            <a:avLst/>
          </a:prstGeom>
          <a:noFill/>
          <a:effectLst/>
        </p:spPr>
        <p:txBody>
          <a:bodyPr wrap="none" lIns="91388" tIns="45695" rIns="91388" bIns="45695" rtlCol="0">
            <a:spAutoFit/>
          </a:bodyPr>
          <a:lstStyle/>
          <a:p>
            <a:r>
              <a:rPr lang="en-US" altLang="zh-CN" sz="2000">
                <a:solidFill>
                  <a:schemeClr val="tx2"/>
                </a:solidFill>
                <a:latin typeface="微软雅黑" pitchFamily="34" charset="-122"/>
                <a:ea typeface="微软雅黑" pitchFamily="34" charset="-122"/>
              </a:rPr>
              <a:t>A</a:t>
            </a:r>
            <a:endParaRPr lang="zh-CN" altLang="en-US" sz="2000">
              <a:solidFill>
                <a:schemeClr val="tx2"/>
              </a:solidFill>
              <a:latin typeface="微软雅黑" pitchFamily="34" charset="-122"/>
              <a:ea typeface="微软雅黑" pitchFamily="34" charset="-122"/>
            </a:endParaRPr>
          </a:p>
        </p:txBody>
      </p:sp>
      <p:sp>
        <p:nvSpPr>
          <p:cNvPr id="172" name="TextBox 171"/>
          <p:cNvSpPr txBox="1"/>
          <p:nvPr/>
        </p:nvSpPr>
        <p:spPr>
          <a:xfrm>
            <a:off x="5790082" y="2932377"/>
            <a:ext cx="344861" cy="400059"/>
          </a:xfrm>
          <a:prstGeom prst="rect">
            <a:avLst/>
          </a:prstGeom>
          <a:noFill/>
          <a:effectLst/>
        </p:spPr>
        <p:txBody>
          <a:bodyPr wrap="none" lIns="91388" tIns="45695" rIns="91388" bIns="45695" rtlCol="0">
            <a:spAutoFit/>
          </a:bodyPr>
          <a:lstStyle/>
          <a:p>
            <a:r>
              <a:rPr lang="en-US" altLang="zh-CN" sz="2000">
                <a:solidFill>
                  <a:schemeClr val="tx2"/>
                </a:solidFill>
                <a:latin typeface="微软雅黑" pitchFamily="34" charset="-122"/>
                <a:ea typeface="微软雅黑" pitchFamily="34" charset="-122"/>
              </a:rPr>
              <a:t>B</a:t>
            </a:r>
            <a:endParaRPr lang="zh-CN" altLang="en-US" sz="2000">
              <a:solidFill>
                <a:schemeClr val="tx2"/>
              </a:solidFill>
              <a:latin typeface="微软雅黑" pitchFamily="34" charset="-122"/>
              <a:ea typeface="微软雅黑" pitchFamily="34" charset="-122"/>
            </a:endParaRPr>
          </a:p>
        </p:txBody>
      </p:sp>
      <p:sp>
        <p:nvSpPr>
          <p:cNvPr id="173" name="TextBox 172"/>
          <p:cNvSpPr txBox="1"/>
          <p:nvPr/>
        </p:nvSpPr>
        <p:spPr>
          <a:xfrm>
            <a:off x="5790082" y="3484310"/>
            <a:ext cx="356083" cy="400059"/>
          </a:xfrm>
          <a:prstGeom prst="rect">
            <a:avLst/>
          </a:prstGeom>
          <a:noFill/>
          <a:effectLst/>
        </p:spPr>
        <p:txBody>
          <a:bodyPr wrap="none" lIns="91388" tIns="45695" rIns="91388" bIns="45695" rtlCol="0">
            <a:spAutoFit/>
          </a:bodyPr>
          <a:lstStyle/>
          <a:p>
            <a:r>
              <a:rPr lang="en-US" altLang="zh-CN" sz="2000">
                <a:solidFill>
                  <a:schemeClr val="tx2"/>
                </a:solidFill>
                <a:latin typeface="微软雅黑" pitchFamily="34" charset="-122"/>
                <a:ea typeface="微软雅黑" pitchFamily="34" charset="-122"/>
              </a:rPr>
              <a:t>C</a:t>
            </a:r>
            <a:endParaRPr lang="zh-CN" altLang="en-US" sz="2000">
              <a:solidFill>
                <a:schemeClr val="tx2"/>
              </a:solidFill>
              <a:latin typeface="微软雅黑" pitchFamily="34" charset="-122"/>
              <a:ea typeface="微软雅黑" pitchFamily="34" charset="-122"/>
            </a:endParaRPr>
          </a:p>
        </p:txBody>
      </p:sp>
      <p:sp>
        <p:nvSpPr>
          <p:cNvPr id="174" name="TextBox 173"/>
          <p:cNvSpPr txBox="1"/>
          <p:nvPr/>
        </p:nvSpPr>
        <p:spPr>
          <a:xfrm>
            <a:off x="5790082" y="4036244"/>
            <a:ext cx="380127" cy="400059"/>
          </a:xfrm>
          <a:prstGeom prst="rect">
            <a:avLst/>
          </a:prstGeom>
          <a:noFill/>
          <a:effectLst/>
        </p:spPr>
        <p:txBody>
          <a:bodyPr wrap="none" lIns="91388" tIns="45695" rIns="91388" bIns="45695" rtlCol="0">
            <a:spAutoFit/>
          </a:bodyPr>
          <a:lstStyle/>
          <a:p>
            <a:r>
              <a:rPr lang="en-US" altLang="zh-CN" sz="2000">
                <a:solidFill>
                  <a:schemeClr val="tx2"/>
                </a:solidFill>
                <a:latin typeface="微软雅黑" pitchFamily="34" charset="-122"/>
                <a:ea typeface="微软雅黑" pitchFamily="34" charset="-122"/>
              </a:rPr>
              <a:t>D</a:t>
            </a:r>
            <a:endParaRPr lang="zh-CN" altLang="en-US" sz="2000">
              <a:solidFill>
                <a:schemeClr val="tx2"/>
              </a:solidFill>
              <a:latin typeface="微软雅黑" pitchFamily="34" charset="-122"/>
              <a:ea typeface="微软雅黑" pitchFamily="34" charset="-122"/>
            </a:endParaRPr>
          </a:p>
        </p:txBody>
      </p:sp>
      <p:sp>
        <p:nvSpPr>
          <p:cNvPr id="175" name="TextBox 174"/>
          <p:cNvSpPr txBox="1"/>
          <p:nvPr/>
        </p:nvSpPr>
        <p:spPr>
          <a:xfrm>
            <a:off x="5790081" y="4588177"/>
            <a:ext cx="325625" cy="400059"/>
          </a:xfrm>
          <a:prstGeom prst="rect">
            <a:avLst/>
          </a:prstGeom>
          <a:noFill/>
          <a:effectLst/>
        </p:spPr>
        <p:txBody>
          <a:bodyPr wrap="none" lIns="91388" tIns="45695" rIns="91388" bIns="45695" rtlCol="0">
            <a:spAutoFit/>
          </a:bodyPr>
          <a:lstStyle/>
          <a:p>
            <a:r>
              <a:rPr lang="en-US" altLang="zh-CN" sz="2000">
                <a:solidFill>
                  <a:schemeClr val="tx2"/>
                </a:solidFill>
                <a:latin typeface="微软雅黑" pitchFamily="34" charset="-122"/>
                <a:ea typeface="微软雅黑" pitchFamily="34" charset="-122"/>
              </a:rPr>
              <a:t>E</a:t>
            </a:r>
            <a:endParaRPr lang="zh-CN" altLang="en-US" sz="2000">
              <a:solidFill>
                <a:schemeClr val="tx2"/>
              </a:solidFill>
              <a:latin typeface="微软雅黑" pitchFamily="34" charset="-122"/>
              <a:ea typeface="微软雅黑" pitchFamily="34" charset="-122"/>
            </a:endParaRPr>
          </a:p>
        </p:txBody>
      </p:sp>
      <p:sp>
        <p:nvSpPr>
          <p:cNvPr id="176" name="TextBox 175"/>
          <p:cNvSpPr txBox="1"/>
          <p:nvPr/>
        </p:nvSpPr>
        <p:spPr>
          <a:xfrm>
            <a:off x="5790081" y="5140110"/>
            <a:ext cx="320817" cy="400059"/>
          </a:xfrm>
          <a:prstGeom prst="rect">
            <a:avLst/>
          </a:prstGeom>
          <a:noFill/>
          <a:effectLst/>
        </p:spPr>
        <p:txBody>
          <a:bodyPr wrap="none" lIns="91388" tIns="45695" rIns="91388" bIns="45695" rtlCol="0">
            <a:spAutoFit/>
          </a:bodyPr>
          <a:lstStyle/>
          <a:p>
            <a:r>
              <a:rPr lang="en-US" altLang="zh-CN" sz="2000">
                <a:solidFill>
                  <a:schemeClr val="tx2"/>
                </a:solidFill>
                <a:latin typeface="微软雅黑" pitchFamily="34" charset="-122"/>
                <a:ea typeface="微软雅黑" pitchFamily="34" charset="-122"/>
              </a:rPr>
              <a:t>F</a:t>
            </a:r>
            <a:endParaRPr lang="zh-CN" altLang="en-US" sz="2000">
              <a:solidFill>
                <a:schemeClr val="tx2"/>
              </a:solidFill>
              <a:latin typeface="微软雅黑" pitchFamily="34" charset="-122"/>
              <a:ea typeface="微软雅黑" pitchFamily="34" charset="-122"/>
            </a:endParaRPr>
          </a:p>
        </p:txBody>
      </p:sp>
      <p:sp>
        <p:nvSpPr>
          <p:cNvPr id="177" name="TextBox 176"/>
          <p:cNvSpPr txBox="1"/>
          <p:nvPr/>
        </p:nvSpPr>
        <p:spPr>
          <a:xfrm>
            <a:off x="5790082" y="5692045"/>
            <a:ext cx="375319" cy="400059"/>
          </a:xfrm>
          <a:prstGeom prst="rect">
            <a:avLst/>
          </a:prstGeom>
          <a:noFill/>
          <a:effectLst/>
        </p:spPr>
        <p:txBody>
          <a:bodyPr wrap="none" lIns="91388" tIns="45695" rIns="91388" bIns="45695" rtlCol="0">
            <a:spAutoFit/>
          </a:bodyPr>
          <a:lstStyle/>
          <a:p>
            <a:r>
              <a:rPr lang="en-US" altLang="zh-CN" sz="2000">
                <a:solidFill>
                  <a:schemeClr val="tx2"/>
                </a:solidFill>
                <a:latin typeface="微软雅黑" pitchFamily="34" charset="-122"/>
                <a:ea typeface="微软雅黑" pitchFamily="34" charset="-122"/>
              </a:rPr>
              <a:t>G</a:t>
            </a:r>
            <a:endParaRPr lang="zh-CN" altLang="en-US" sz="2000">
              <a:solidFill>
                <a:schemeClr val="tx2"/>
              </a:solidFill>
              <a:latin typeface="微软雅黑" pitchFamily="34" charset="-122"/>
              <a:ea typeface="微软雅黑" pitchFamily="34" charset="-122"/>
            </a:endParaRPr>
          </a:p>
        </p:txBody>
      </p:sp>
      <p:sp>
        <p:nvSpPr>
          <p:cNvPr id="81" name="文本框 80"/>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11779206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1000"/>
                                        <p:tgtEl>
                                          <p:spTgt spid="99"/>
                                        </p:tgtEl>
                                      </p:cBhvr>
                                    </p:animEffect>
                                    <p:anim calcmode="lin" valueType="num">
                                      <p:cBhvr>
                                        <p:cTn id="8" dur="1000" fill="hold"/>
                                        <p:tgtEl>
                                          <p:spTgt spid="99"/>
                                        </p:tgtEl>
                                        <p:attrNameLst>
                                          <p:attrName>ppt_x</p:attrName>
                                        </p:attrNameLst>
                                      </p:cBhvr>
                                      <p:tavLst>
                                        <p:tav tm="0">
                                          <p:val>
                                            <p:strVal val="#ppt_x"/>
                                          </p:val>
                                        </p:tav>
                                        <p:tav tm="100000">
                                          <p:val>
                                            <p:strVal val="#ppt_x"/>
                                          </p:val>
                                        </p:tav>
                                      </p:tavLst>
                                    </p:anim>
                                    <p:anim calcmode="lin" valueType="num">
                                      <p:cBhvr>
                                        <p:cTn id="9" dur="1000" fill="hold"/>
                                        <p:tgtEl>
                                          <p:spTgt spid="9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1"/>
                                        </p:tgtEl>
                                        <p:attrNameLst>
                                          <p:attrName>style.visibility</p:attrName>
                                        </p:attrNameLst>
                                      </p:cBhvr>
                                      <p:to>
                                        <p:strVal val="visible"/>
                                      </p:to>
                                    </p:set>
                                    <p:animEffect transition="in" filter="fade">
                                      <p:cBhvr>
                                        <p:cTn id="12" dur="1000"/>
                                        <p:tgtEl>
                                          <p:spTgt spid="111"/>
                                        </p:tgtEl>
                                      </p:cBhvr>
                                    </p:animEffect>
                                    <p:anim calcmode="lin" valueType="num">
                                      <p:cBhvr>
                                        <p:cTn id="13" dur="1000" fill="hold"/>
                                        <p:tgtEl>
                                          <p:spTgt spid="111"/>
                                        </p:tgtEl>
                                        <p:attrNameLst>
                                          <p:attrName>ppt_x</p:attrName>
                                        </p:attrNameLst>
                                      </p:cBhvr>
                                      <p:tavLst>
                                        <p:tav tm="0">
                                          <p:val>
                                            <p:strVal val="#ppt_x"/>
                                          </p:val>
                                        </p:tav>
                                        <p:tav tm="100000">
                                          <p:val>
                                            <p:strVal val="#ppt_x"/>
                                          </p:val>
                                        </p:tav>
                                      </p:tavLst>
                                    </p:anim>
                                    <p:anim calcmode="lin" valueType="num">
                                      <p:cBhvr>
                                        <p:cTn id="14" dur="1000" fill="hold"/>
                                        <p:tgtEl>
                                          <p:spTgt spid="1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23"/>
                                        </p:tgtEl>
                                        <p:attrNameLst>
                                          <p:attrName>style.visibility</p:attrName>
                                        </p:attrNameLst>
                                      </p:cBhvr>
                                      <p:to>
                                        <p:strVal val="visible"/>
                                      </p:to>
                                    </p:set>
                                    <p:animEffect transition="in" filter="fade">
                                      <p:cBhvr>
                                        <p:cTn id="18" dur="1000"/>
                                        <p:tgtEl>
                                          <p:spTgt spid="123"/>
                                        </p:tgtEl>
                                      </p:cBhvr>
                                    </p:animEffect>
                                    <p:anim calcmode="lin" valueType="num">
                                      <p:cBhvr>
                                        <p:cTn id="19" dur="1000" fill="hold"/>
                                        <p:tgtEl>
                                          <p:spTgt spid="123"/>
                                        </p:tgtEl>
                                        <p:attrNameLst>
                                          <p:attrName>ppt_x</p:attrName>
                                        </p:attrNameLst>
                                      </p:cBhvr>
                                      <p:tavLst>
                                        <p:tav tm="0">
                                          <p:val>
                                            <p:strVal val="#ppt_x"/>
                                          </p:val>
                                        </p:tav>
                                        <p:tav tm="100000">
                                          <p:val>
                                            <p:strVal val="#ppt_x"/>
                                          </p:val>
                                        </p:tav>
                                      </p:tavLst>
                                    </p:anim>
                                    <p:anim calcmode="lin" valueType="num">
                                      <p:cBhvr>
                                        <p:cTn id="20" dur="1000" fill="hold"/>
                                        <p:tgtEl>
                                          <p:spTgt spid="12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124"/>
                                        </p:tgtEl>
                                        <p:attrNameLst>
                                          <p:attrName>style.visibility</p:attrName>
                                        </p:attrNameLst>
                                      </p:cBhvr>
                                      <p:to>
                                        <p:strVal val="visible"/>
                                      </p:to>
                                    </p:set>
                                    <p:animEffect transition="in" filter="fade">
                                      <p:cBhvr>
                                        <p:cTn id="23" dur="1000"/>
                                        <p:tgtEl>
                                          <p:spTgt spid="124"/>
                                        </p:tgtEl>
                                      </p:cBhvr>
                                    </p:animEffect>
                                    <p:anim calcmode="lin" valueType="num">
                                      <p:cBhvr>
                                        <p:cTn id="24" dur="1000" fill="hold"/>
                                        <p:tgtEl>
                                          <p:spTgt spid="124"/>
                                        </p:tgtEl>
                                        <p:attrNameLst>
                                          <p:attrName>ppt_x</p:attrName>
                                        </p:attrNameLst>
                                      </p:cBhvr>
                                      <p:tavLst>
                                        <p:tav tm="0">
                                          <p:val>
                                            <p:strVal val="#ppt_x"/>
                                          </p:val>
                                        </p:tav>
                                        <p:tav tm="100000">
                                          <p:val>
                                            <p:strVal val="#ppt_x"/>
                                          </p:val>
                                        </p:tav>
                                      </p:tavLst>
                                    </p:anim>
                                    <p:anim calcmode="lin" valueType="num">
                                      <p:cBhvr>
                                        <p:cTn id="25" dur="1000" fill="hold"/>
                                        <p:tgtEl>
                                          <p:spTgt spid="124"/>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125"/>
                                        </p:tgtEl>
                                        <p:attrNameLst>
                                          <p:attrName>style.visibility</p:attrName>
                                        </p:attrNameLst>
                                      </p:cBhvr>
                                      <p:to>
                                        <p:strVal val="visible"/>
                                      </p:to>
                                    </p:set>
                                    <p:animEffect transition="in" filter="fade">
                                      <p:cBhvr>
                                        <p:cTn id="28" dur="1000"/>
                                        <p:tgtEl>
                                          <p:spTgt spid="125"/>
                                        </p:tgtEl>
                                      </p:cBhvr>
                                    </p:animEffect>
                                    <p:anim calcmode="lin" valueType="num">
                                      <p:cBhvr>
                                        <p:cTn id="29" dur="1000" fill="hold"/>
                                        <p:tgtEl>
                                          <p:spTgt spid="125"/>
                                        </p:tgtEl>
                                        <p:attrNameLst>
                                          <p:attrName>ppt_x</p:attrName>
                                        </p:attrNameLst>
                                      </p:cBhvr>
                                      <p:tavLst>
                                        <p:tav tm="0">
                                          <p:val>
                                            <p:strVal val="#ppt_x"/>
                                          </p:val>
                                        </p:tav>
                                        <p:tav tm="100000">
                                          <p:val>
                                            <p:strVal val="#ppt_x"/>
                                          </p:val>
                                        </p:tav>
                                      </p:tavLst>
                                    </p:anim>
                                    <p:anim calcmode="lin" valueType="num">
                                      <p:cBhvr>
                                        <p:cTn id="30" dur="1000" fill="hold"/>
                                        <p:tgtEl>
                                          <p:spTgt spid="125"/>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126"/>
                                        </p:tgtEl>
                                        <p:attrNameLst>
                                          <p:attrName>style.visibility</p:attrName>
                                        </p:attrNameLst>
                                      </p:cBhvr>
                                      <p:to>
                                        <p:strVal val="visible"/>
                                      </p:to>
                                    </p:set>
                                    <p:animEffect transition="in" filter="fade">
                                      <p:cBhvr>
                                        <p:cTn id="33" dur="1000"/>
                                        <p:tgtEl>
                                          <p:spTgt spid="126"/>
                                        </p:tgtEl>
                                      </p:cBhvr>
                                    </p:animEffect>
                                    <p:anim calcmode="lin" valueType="num">
                                      <p:cBhvr>
                                        <p:cTn id="34" dur="1000" fill="hold"/>
                                        <p:tgtEl>
                                          <p:spTgt spid="126"/>
                                        </p:tgtEl>
                                        <p:attrNameLst>
                                          <p:attrName>ppt_x</p:attrName>
                                        </p:attrNameLst>
                                      </p:cBhvr>
                                      <p:tavLst>
                                        <p:tav tm="0">
                                          <p:val>
                                            <p:strVal val="#ppt_x"/>
                                          </p:val>
                                        </p:tav>
                                        <p:tav tm="100000">
                                          <p:val>
                                            <p:strVal val="#ppt_x"/>
                                          </p:val>
                                        </p:tav>
                                      </p:tavLst>
                                    </p:anim>
                                    <p:anim calcmode="lin" valueType="num">
                                      <p:cBhvr>
                                        <p:cTn id="35" dur="1000" fill="hold"/>
                                        <p:tgtEl>
                                          <p:spTgt spid="126"/>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127"/>
                                        </p:tgtEl>
                                        <p:attrNameLst>
                                          <p:attrName>style.visibility</p:attrName>
                                        </p:attrNameLst>
                                      </p:cBhvr>
                                      <p:to>
                                        <p:strVal val="visible"/>
                                      </p:to>
                                    </p:set>
                                    <p:animEffect transition="in" filter="fade">
                                      <p:cBhvr>
                                        <p:cTn id="38" dur="1000"/>
                                        <p:tgtEl>
                                          <p:spTgt spid="127"/>
                                        </p:tgtEl>
                                      </p:cBhvr>
                                    </p:animEffect>
                                    <p:anim calcmode="lin" valueType="num">
                                      <p:cBhvr>
                                        <p:cTn id="39" dur="1000" fill="hold"/>
                                        <p:tgtEl>
                                          <p:spTgt spid="127"/>
                                        </p:tgtEl>
                                        <p:attrNameLst>
                                          <p:attrName>ppt_x</p:attrName>
                                        </p:attrNameLst>
                                      </p:cBhvr>
                                      <p:tavLst>
                                        <p:tav tm="0">
                                          <p:val>
                                            <p:strVal val="#ppt_x"/>
                                          </p:val>
                                        </p:tav>
                                        <p:tav tm="100000">
                                          <p:val>
                                            <p:strVal val="#ppt_x"/>
                                          </p:val>
                                        </p:tav>
                                      </p:tavLst>
                                    </p:anim>
                                    <p:anim calcmode="lin" valueType="num">
                                      <p:cBhvr>
                                        <p:cTn id="40" dur="1000" fill="hold"/>
                                        <p:tgtEl>
                                          <p:spTgt spid="12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128"/>
                                        </p:tgtEl>
                                        <p:attrNameLst>
                                          <p:attrName>style.visibility</p:attrName>
                                        </p:attrNameLst>
                                      </p:cBhvr>
                                      <p:to>
                                        <p:strVal val="visible"/>
                                      </p:to>
                                    </p:set>
                                    <p:animEffect transition="in" filter="fade">
                                      <p:cBhvr>
                                        <p:cTn id="43" dur="1000"/>
                                        <p:tgtEl>
                                          <p:spTgt spid="128"/>
                                        </p:tgtEl>
                                      </p:cBhvr>
                                    </p:animEffect>
                                    <p:anim calcmode="lin" valueType="num">
                                      <p:cBhvr>
                                        <p:cTn id="44" dur="1000" fill="hold"/>
                                        <p:tgtEl>
                                          <p:spTgt spid="128"/>
                                        </p:tgtEl>
                                        <p:attrNameLst>
                                          <p:attrName>ppt_x</p:attrName>
                                        </p:attrNameLst>
                                      </p:cBhvr>
                                      <p:tavLst>
                                        <p:tav tm="0">
                                          <p:val>
                                            <p:strVal val="#ppt_x"/>
                                          </p:val>
                                        </p:tav>
                                        <p:tav tm="100000">
                                          <p:val>
                                            <p:strVal val="#ppt_x"/>
                                          </p:val>
                                        </p:tav>
                                      </p:tavLst>
                                    </p:anim>
                                    <p:anim calcmode="lin" valueType="num">
                                      <p:cBhvr>
                                        <p:cTn id="45" dur="1000" fill="hold"/>
                                        <p:tgtEl>
                                          <p:spTgt spid="12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129"/>
                                        </p:tgtEl>
                                        <p:attrNameLst>
                                          <p:attrName>style.visibility</p:attrName>
                                        </p:attrNameLst>
                                      </p:cBhvr>
                                      <p:to>
                                        <p:strVal val="visible"/>
                                      </p:to>
                                    </p:set>
                                    <p:animEffect transition="in" filter="fade">
                                      <p:cBhvr>
                                        <p:cTn id="48" dur="1000"/>
                                        <p:tgtEl>
                                          <p:spTgt spid="129"/>
                                        </p:tgtEl>
                                      </p:cBhvr>
                                    </p:animEffect>
                                    <p:anim calcmode="lin" valueType="num">
                                      <p:cBhvr>
                                        <p:cTn id="49" dur="1000" fill="hold"/>
                                        <p:tgtEl>
                                          <p:spTgt spid="129"/>
                                        </p:tgtEl>
                                        <p:attrNameLst>
                                          <p:attrName>ppt_x</p:attrName>
                                        </p:attrNameLst>
                                      </p:cBhvr>
                                      <p:tavLst>
                                        <p:tav tm="0">
                                          <p:val>
                                            <p:strVal val="#ppt_x"/>
                                          </p:val>
                                        </p:tav>
                                        <p:tav tm="100000">
                                          <p:val>
                                            <p:strVal val="#ppt_x"/>
                                          </p:val>
                                        </p:tav>
                                      </p:tavLst>
                                    </p:anim>
                                    <p:anim calcmode="lin" valueType="num">
                                      <p:cBhvr>
                                        <p:cTn id="50" dur="1000" fill="hold"/>
                                        <p:tgtEl>
                                          <p:spTgt spid="12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130"/>
                                        </p:tgtEl>
                                        <p:attrNameLst>
                                          <p:attrName>style.visibility</p:attrName>
                                        </p:attrNameLst>
                                      </p:cBhvr>
                                      <p:to>
                                        <p:strVal val="visible"/>
                                      </p:to>
                                    </p:set>
                                    <p:animEffect transition="in" filter="fade">
                                      <p:cBhvr>
                                        <p:cTn id="53" dur="1000"/>
                                        <p:tgtEl>
                                          <p:spTgt spid="130"/>
                                        </p:tgtEl>
                                      </p:cBhvr>
                                    </p:animEffect>
                                    <p:anim calcmode="lin" valueType="num">
                                      <p:cBhvr>
                                        <p:cTn id="54" dur="1000" fill="hold"/>
                                        <p:tgtEl>
                                          <p:spTgt spid="130"/>
                                        </p:tgtEl>
                                        <p:attrNameLst>
                                          <p:attrName>ppt_x</p:attrName>
                                        </p:attrNameLst>
                                      </p:cBhvr>
                                      <p:tavLst>
                                        <p:tav tm="0">
                                          <p:val>
                                            <p:strVal val="#ppt_x"/>
                                          </p:val>
                                        </p:tav>
                                        <p:tav tm="100000">
                                          <p:val>
                                            <p:strVal val="#ppt_x"/>
                                          </p:val>
                                        </p:tav>
                                      </p:tavLst>
                                    </p:anim>
                                    <p:anim calcmode="lin" valueType="num">
                                      <p:cBhvr>
                                        <p:cTn id="55" dur="1000" fill="hold"/>
                                        <p:tgtEl>
                                          <p:spTgt spid="13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131"/>
                                        </p:tgtEl>
                                        <p:attrNameLst>
                                          <p:attrName>style.visibility</p:attrName>
                                        </p:attrNameLst>
                                      </p:cBhvr>
                                      <p:to>
                                        <p:strVal val="visible"/>
                                      </p:to>
                                    </p:set>
                                    <p:animEffect transition="in" filter="fade">
                                      <p:cBhvr>
                                        <p:cTn id="58" dur="1000"/>
                                        <p:tgtEl>
                                          <p:spTgt spid="131"/>
                                        </p:tgtEl>
                                      </p:cBhvr>
                                    </p:animEffect>
                                    <p:anim calcmode="lin" valueType="num">
                                      <p:cBhvr>
                                        <p:cTn id="59" dur="1000" fill="hold"/>
                                        <p:tgtEl>
                                          <p:spTgt spid="131"/>
                                        </p:tgtEl>
                                        <p:attrNameLst>
                                          <p:attrName>ppt_x</p:attrName>
                                        </p:attrNameLst>
                                      </p:cBhvr>
                                      <p:tavLst>
                                        <p:tav tm="0">
                                          <p:val>
                                            <p:strVal val="#ppt_x"/>
                                          </p:val>
                                        </p:tav>
                                        <p:tav tm="100000">
                                          <p:val>
                                            <p:strVal val="#ppt_x"/>
                                          </p:val>
                                        </p:tav>
                                      </p:tavLst>
                                    </p:anim>
                                    <p:anim calcmode="lin" valueType="num">
                                      <p:cBhvr>
                                        <p:cTn id="60" dur="1000" fill="hold"/>
                                        <p:tgtEl>
                                          <p:spTgt spid="13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132"/>
                                        </p:tgtEl>
                                        <p:attrNameLst>
                                          <p:attrName>style.visibility</p:attrName>
                                        </p:attrNameLst>
                                      </p:cBhvr>
                                      <p:to>
                                        <p:strVal val="visible"/>
                                      </p:to>
                                    </p:set>
                                    <p:animEffect transition="in" filter="fade">
                                      <p:cBhvr>
                                        <p:cTn id="63" dur="1000"/>
                                        <p:tgtEl>
                                          <p:spTgt spid="132"/>
                                        </p:tgtEl>
                                      </p:cBhvr>
                                    </p:animEffect>
                                    <p:anim calcmode="lin" valueType="num">
                                      <p:cBhvr>
                                        <p:cTn id="64" dur="1000" fill="hold"/>
                                        <p:tgtEl>
                                          <p:spTgt spid="132"/>
                                        </p:tgtEl>
                                        <p:attrNameLst>
                                          <p:attrName>ppt_x</p:attrName>
                                        </p:attrNameLst>
                                      </p:cBhvr>
                                      <p:tavLst>
                                        <p:tav tm="0">
                                          <p:val>
                                            <p:strVal val="#ppt_x"/>
                                          </p:val>
                                        </p:tav>
                                        <p:tav tm="100000">
                                          <p:val>
                                            <p:strVal val="#ppt_x"/>
                                          </p:val>
                                        </p:tav>
                                      </p:tavLst>
                                    </p:anim>
                                    <p:anim calcmode="lin" valueType="num">
                                      <p:cBhvr>
                                        <p:cTn id="65" dur="1000" fill="hold"/>
                                        <p:tgtEl>
                                          <p:spTgt spid="13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133"/>
                                        </p:tgtEl>
                                        <p:attrNameLst>
                                          <p:attrName>style.visibility</p:attrName>
                                        </p:attrNameLst>
                                      </p:cBhvr>
                                      <p:to>
                                        <p:strVal val="visible"/>
                                      </p:to>
                                    </p:set>
                                    <p:animEffect transition="in" filter="fade">
                                      <p:cBhvr>
                                        <p:cTn id="68" dur="1000"/>
                                        <p:tgtEl>
                                          <p:spTgt spid="133"/>
                                        </p:tgtEl>
                                      </p:cBhvr>
                                    </p:animEffect>
                                    <p:anim calcmode="lin" valueType="num">
                                      <p:cBhvr>
                                        <p:cTn id="69" dur="1000" fill="hold"/>
                                        <p:tgtEl>
                                          <p:spTgt spid="133"/>
                                        </p:tgtEl>
                                        <p:attrNameLst>
                                          <p:attrName>ppt_x</p:attrName>
                                        </p:attrNameLst>
                                      </p:cBhvr>
                                      <p:tavLst>
                                        <p:tav tm="0">
                                          <p:val>
                                            <p:strVal val="#ppt_x"/>
                                          </p:val>
                                        </p:tav>
                                        <p:tav tm="100000">
                                          <p:val>
                                            <p:strVal val="#ppt_x"/>
                                          </p:val>
                                        </p:tav>
                                      </p:tavLst>
                                    </p:anim>
                                    <p:anim calcmode="lin" valueType="num">
                                      <p:cBhvr>
                                        <p:cTn id="70" dur="1000" fill="hold"/>
                                        <p:tgtEl>
                                          <p:spTgt spid="13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134"/>
                                        </p:tgtEl>
                                        <p:attrNameLst>
                                          <p:attrName>style.visibility</p:attrName>
                                        </p:attrNameLst>
                                      </p:cBhvr>
                                      <p:to>
                                        <p:strVal val="visible"/>
                                      </p:to>
                                    </p:set>
                                    <p:animEffect transition="in" filter="fade">
                                      <p:cBhvr>
                                        <p:cTn id="73" dur="1000"/>
                                        <p:tgtEl>
                                          <p:spTgt spid="134"/>
                                        </p:tgtEl>
                                      </p:cBhvr>
                                    </p:animEffect>
                                    <p:anim calcmode="lin" valueType="num">
                                      <p:cBhvr>
                                        <p:cTn id="74" dur="1000" fill="hold"/>
                                        <p:tgtEl>
                                          <p:spTgt spid="134"/>
                                        </p:tgtEl>
                                        <p:attrNameLst>
                                          <p:attrName>ppt_x</p:attrName>
                                        </p:attrNameLst>
                                      </p:cBhvr>
                                      <p:tavLst>
                                        <p:tav tm="0">
                                          <p:val>
                                            <p:strVal val="#ppt_x"/>
                                          </p:val>
                                        </p:tav>
                                        <p:tav tm="100000">
                                          <p:val>
                                            <p:strVal val="#ppt_x"/>
                                          </p:val>
                                        </p:tav>
                                      </p:tavLst>
                                    </p:anim>
                                    <p:anim calcmode="lin" valueType="num">
                                      <p:cBhvr>
                                        <p:cTn id="75" dur="1000" fill="hold"/>
                                        <p:tgtEl>
                                          <p:spTgt spid="134"/>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135"/>
                                        </p:tgtEl>
                                        <p:attrNameLst>
                                          <p:attrName>style.visibility</p:attrName>
                                        </p:attrNameLst>
                                      </p:cBhvr>
                                      <p:to>
                                        <p:strVal val="visible"/>
                                      </p:to>
                                    </p:set>
                                    <p:animEffect transition="in" filter="fade">
                                      <p:cBhvr>
                                        <p:cTn id="78" dur="1000"/>
                                        <p:tgtEl>
                                          <p:spTgt spid="135"/>
                                        </p:tgtEl>
                                      </p:cBhvr>
                                    </p:animEffect>
                                    <p:anim calcmode="lin" valueType="num">
                                      <p:cBhvr>
                                        <p:cTn id="79" dur="1000" fill="hold"/>
                                        <p:tgtEl>
                                          <p:spTgt spid="135"/>
                                        </p:tgtEl>
                                        <p:attrNameLst>
                                          <p:attrName>ppt_x</p:attrName>
                                        </p:attrNameLst>
                                      </p:cBhvr>
                                      <p:tavLst>
                                        <p:tav tm="0">
                                          <p:val>
                                            <p:strVal val="#ppt_x"/>
                                          </p:val>
                                        </p:tav>
                                        <p:tav tm="100000">
                                          <p:val>
                                            <p:strVal val="#ppt_x"/>
                                          </p:val>
                                        </p:tav>
                                      </p:tavLst>
                                    </p:anim>
                                    <p:anim calcmode="lin" valueType="num">
                                      <p:cBhvr>
                                        <p:cTn id="80" dur="1000" fill="hold"/>
                                        <p:tgtEl>
                                          <p:spTgt spid="135"/>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136"/>
                                        </p:tgtEl>
                                        <p:attrNameLst>
                                          <p:attrName>style.visibility</p:attrName>
                                        </p:attrNameLst>
                                      </p:cBhvr>
                                      <p:to>
                                        <p:strVal val="visible"/>
                                      </p:to>
                                    </p:set>
                                    <p:animEffect transition="in" filter="fade">
                                      <p:cBhvr>
                                        <p:cTn id="83" dur="1000"/>
                                        <p:tgtEl>
                                          <p:spTgt spid="136"/>
                                        </p:tgtEl>
                                      </p:cBhvr>
                                    </p:animEffect>
                                    <p:anim calcmode="lin" valueType="num">
                                      <p:cBhvr>
                                        <p:cTn id="84" dur="1000" fill="hold"/>
                                        <p:tgtEl>
                                          <p:spTgt spid="136"/>
                                        </p:tgtEl>
                                        <p:attrNameLst>
                                          <p:attrName>ppt_x</p:attrName>
                                        </p:attrNameLst>
                                      </p:cBhvr>
                                      <p:tavLst>
                                        <p:tav tm="0">
                                          <p:val>
                                            <p:strVal val="#ppt_x"/>
                                          </p:val>
                                        </p:tav>
                                        <p:tav tm="100000">
                                          <p:val>
                                            <p:strVal val="#ppt_x"/>
                                          </p:val>
                                        </p:tav>
                                      </p:tavLst>
                                    </p:anim>
                                    <p:anim calcmode="lin" valueType="num">
                                      <p:cBhvr>
                                        <p:cTn id="85" dur="1000" fill="hold"/>
                                        <p:tgtEl>
                                          <p:spTgt spid="136"/>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137"/>
                                        </p:tgtEl>
                                        <p:attrNameLst>
                                          <p:attrName>style.visibility</p:attrName>
                                        </p:attrNameLst>
                                      </p:cBhvr>
                                      <p:to>
                                        <p:strVal val="visible"/>
                                      </p:to>
                                    </p:set>
                                    <p:animEffect transition="in" filter="fade">
                                      <p:cBhvr>
                                        <p:cTn id="88" dur="1000"/>
                                        <p:tgtEl>
                                          <p:spTgt spid="137"/>
                                        </p:tgtEl>
                                      </p:cBhvr>
                                    </p:animEffect>
                                    <p:anim calcmode="lin" valueType="num">
                                      <p:cBhvr>
                                        <p:cTn id="89" dur="1000" fill="hold"/>
                                        <p:tgtEl>
                                          <p:spTgt spid="137"/>
                                        </p:tgtEl>
                                        <p:attrNameLst>
                                          <p:attrName>ppt_x</p:attrName>
                                        </p:attrNameLst>
                                      </p:cBhvr>
                                      <p:tavLst>
                                        <p:tav tm="0">
                                          <p:val>
                                            <p:strVal val="#ppt_x"/>
                                          </p:val>
                                        </p:tav>
                                        <p:tav tm="100000">
                                          <p:val>
                                            <p:strVal val="#ppt_x"/>
                                          </p:val>
                                        </p:tav>
                                      </p:tavLst>
                                    </p:anim>
                                    <p:anim calcmode="lin" valueType="num">
                                      <p:cBhvr>
                                        <p:cTn id="90" dur="1000" fill="hold"/>
                                        <p:tgtEl>
                                          <p:spTgt spid="137"/>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138"/>
                                        </p:tgtEl>
                                        <p:attrNameLst>
                                          <p:attrName>style.visibility</p:attrName>
                                        </p:attrNameLst>
                                      </p:cBhvr>
                                      <p:to>
                                        <p:strVal val="visible"/>
                                      </p:to>
                                    </p:set>
                                    <p:animEffect transition="in" filter="fade">
                                      <p:cBhvr>
                                        <p:cTn id="93" dur="1000"/>
                                        <p:tgtEl>
                                          <p:spTgt spid="138"/>
                                        </p:tgtEl>
                                      </p:cBhvr>
                                    </p:animEffect>
                                    <p:anim calcmode="lin" valueType="num">
                                      <p:cBhvr>
                                        <p:cTn id="94" dur="1000" fill="hold"/>
                                        <p:tgtEl>
                                          <p:spTgt spid="138"/>
                                        </p:tgtEl>
                                        <p:attrNameLst>
                                          <p:attrName>ppt_x</p:attrName>
                                        </p:attrNameLst>
                                      </p:cBhvr>
                                      <p:tavLst>
                                        <p:tav tm="0">
                                          <p:val>
                                            <p:strVal val="#ppt_x"/>
                                          </p:val>
                                        </p:tav>
                                        <p:tav tm="100000">
                                          <p:val>
                                            <p:strVal val="#ppt_x"/>
                                          </p:val>
                                        </p:tav>
                                      </p:tavLst>
                                    </p:anim>
                                    <p:anim calcmode="lin" valueType="num">
                                      <p:cBhvr>
                                        <p:cTn id="95" dur="1000" fill="hold"/>
                                        <p:tgtEl>
                                          <p:spTgt spid="138"/>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139"/>
                                        </p:tgtEl>
                                        <p:attrNameLst>
                                          <p:attrName>style.visibility</p:attrName>
                                        </p:attrNameLst>
                                      </p:cBhvr>
                                      <p:to>
                                        <p:strVal val="visible"/>
                                      </p:to>
                                    </p:set>
                                    <p:animEffect transition="in" filter="fade">
                                      <p:cBhvr>
                                        <p:cTn id="98" dur="1000"/>
                                        <p:tgtEl>
                                          <p:spTgt spid="139"/>
                                        </p:tgtEl>
                                      </p:cBhvr>
                                    </p:animEffect>
                                    <p:anim calcmode="lin" valueType="num">
                                      <p:cBhvr>
                                        <p:cTn id="99" dur="1000" fill="hold"/>
                                        <p:tgtEl>
                                          <p:spTgt spid="139"/>
                                        </p:tgtEl>
                                        <p:attrNameLst>
                                          <p:attrName>ppt_x</p:attrName>
                                        </p:attrNameLst>
                                      </p:cBhvr>
                                      <p:tavLst>
                                        <p:tav tm="0">
                                          <p:val>
                                            <p:strVal val="#ppt_x"/>
                                          </p:val>
                                        </p:tav>
                                        <p:tav tm="100000">
                                          <p:val>
                                            <p:strVal val="#ppt_x"/>
                                          </p:val>
                                        </p:tav>
                                      </p:tavLst>
                                    </p:anim>
                                    <p:anim calcmode="lin" valueType="num">
                                      <p:cBhvr>
                                        <p:cTn id="100" dur="1000" fill="hold"/>
                                        <p:tgtEl>
                                          <p:spTgt spid="139"/>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140"/>
                                        </p:tgtEl>
                                        <p:attrNameLst>
                                          <p:attrName>style.visibility</p:attrName>
                                        </p:attrNameLst>
                                      </p:cBhvr>
                                      <p:to>
                                        <p:strVal val="visible"/>
                                      </p:to>
                                    </p:set>
                                    <p:animEffect transition="in" filter="fade">
                                      <p:cBhvr>
                                        <p:cTn id="103" dur="1000"/>
                                        <p:tgtEl>
                                          <p:spTgt spid="140"/>
                                        </p:tgtEl>
                                      </p:cBhvr>
                                    </p:animEffect>
                                    <p:anim calcmode="lin" valueType="num">
                                      <p:cBhvr>
                                        <p:cTn id="104" dur="1000" fill="hold"/>
                                        <p:tgtEl>
                                          <p:spTgt spid="140"/>
                                        </p:tgtEl>
                                        <p:attrNameLst>
                                          <p:attrName>ppt_x</p:attrName>
                                        </p:attrNameLst>
                                      </p:cBhvr>
                                      <p:tavLst>
                                        <p:tav tm="0">
                                          <p:val>
                                            <p:strVal val="#ppt_x"/>
                                          </p:val>
                                        </p:tav>
                                        <p:tav tm="100000">
                                          <p:val>
                                            <p:strVal val="#ppt_x"/>
                                          </p:val>
                                        </p:tav>
                                      </p:tavLst>
                                    </p:anim>
                                    <p:anim calcmode="lin" valueType="num">
                                      <p:cBhvr>
                                        <p:cTn id="105" dur="1000" fill="hold"/>
                                        <p:tgtEl>
                                          <p:spTgt spid="140"/>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141"/>
                                        </p:tgtEl>
                                        <p:attrNameLst>
                                          <p:attrName>style.visibility</p:attrName>
                                        </p:attrNameLst>
                                      </p:cBhvr>
                                      <p:to>
                                        <p:strVal val="visible"/>
                                      </p:to>
                                    </p:set>
                                    <p:animEffect transition="in" filter="fade">
                                      <p:cBhvr>
                                        <p:cTn id="108" dur="1000"/>
                                        <p:tgtEl>
                                          <p:spTgt spid="141"/>
                                        </p:tgtEl>
                                      </p:cBhvr>
                                    </p:animEffect>
                                    <p:anim calcmode="lin" valueType="num">
                                      <p:cBhvr>
                                        <p:cTn id="109" dur="1000" fill="hold"/>
                                        <p:tgtEl>
                                          <p:spTgt spid="141"/>
                                        </p:tgtEl>
                                        <p:attrNameLst>
                                          <p:attrName>ppt_x</p:attrName>
                                        </p:attrNameLst>
                                      </p:cBhvr>
                                      <p:tavLst>
                                        <p:tav tm="0">
                                          <p:val>
                                            <p:strVal val="#ppt_x"/>
                                          </p:val>
                                        </p:tav>
                                        <p:tav tm="100000">
                                          <p:val>
                                            <p:strVal val="#ppt_x"/>
                                          </p:val>
                                        </p:tav>
                                      </p:tavLst>
                                    </p:anim>
                                    <p:anim calcmode="lin" valueType="num">
                                      <p:cBhvr>
                                        <p:cTn id="110" dur="1000" fill="hold"/>
                                        <p:tgtEl>
                                          <p:spTgt spid="141"/>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142"/>
                                        </p:tgtEl>
                                        <p:attrNameLst>
                                          <p:attrName>style.visibility</p:attrName>
                                        </p:attrNameLst>
                                      </p:cBhvr>
                                      <p:to>
                                        <p:strVal val="visible"/>
                                      </p:to>
                                    </p:set>
                                    <p:animEffect transition="in" filter="fade">
                                      <p:cBhvr>
                                        <p:cTn id="113" dur="1000"/>
                                        <p:tgtEl>
                                          <p:spTgt spid="142"/>
                                        </p:tgtEl>
                                      </p:cBhvr>
                                    </p:animEffect>
                                    <p:anim calcmode="lin" valueType="num">
                                      <p:cBhvr>
                                        <p:cTn id="114" dur="1000" fill="hold"/>
                                        <p:tgtEl>
                                          <p:spTgt spid="142"/>
                                        </p:tgtEl>
                                        <p:attrNameLst>
                                          <p:attrName>ppt_x</p:attrName>
                                        </p:attrNameLst>
                                      </p:cBhvr>
                                      <p:tavLst>
                                        <p:tav tm="0">
                                          <p:val>
                                            <p:strVal val="#ppt_x"/>
                                          </p:val>
                                        </p:tav>
                                        <p:tav tm="100000">
                                          <p:val>
                                            <p:strVal val="#ppt_x"/>
                                          </p:val>
                                        </p:tav>
                                      </p:tavLst>
                                    </p:anim>
                                    <p:anim calcmode="lin" valueType="num">
                                      <p:cBhvr>
                                        <p:cTn id="115" dur="1000" fill="hold"/>
                                        <p:tgtEl>
                                          <p:spTgt spid="142"/>
                                        </p:tgtEl>
                                        <p:attrNameLst>
                                          <p:attrName>ppt_y</p:attrName>
                                        </p:attrNameLst>
                                      </p:cBhvr>
                                      <p:tavLst>
                                        <p:tav tm="0">
                                          <p:val>
                                            <p:strVal val="#ppt_y-.1"/>
                                          </p:val>
                                        </p:tav>
                                        <p:tav tm="100000">
                                          <p:val>
                                            <p:strVal val="#ppt_y"/>
                                          </p:val>
                                        </p:tav>
                                      </p:tavLst>
                                    </p:anim>
                                  </p:childTnLst>
                                </p:cTn>
                              </p:par>
                            </p:childTnLst>
                          </p:cTn>
                        </p:par>
                        <p:par>
                          <p:cTn id="116" fill="hold">
                            <p:stCondLst>
                              <p:cond delay="2900"/>
                            </p:stCondLst>
                            <p:childTnLst>
                              <p:par>
                                <p:cTn id="117" presetID="2" presetClass="entr" presetSubtype="4" decel="100000" fill="hold" grpId="0" nodeType="afterEffect">
                                  <p:stCondLst>
                                    <p:cond delay="0"/>
                                  </p:stCondLst>
                                  <p:childTnLst>
                                    <p:set>
                                      <p:cBhvr>
                                        <p:cTn id="118" dur="1" fill="hold">
                                          <p:stCondLst>
                                            <p:cond delay="0"/>
                                          </p:stCondLst>
                                        </p:cTn>
                                        <p:tgtEl>
                                          <p:spTgt spid="171"/>
                                        </p:tgtEl>
                                        <p:attrNameLst>
                                          <p:attrName>style.visibility</p:attrName>
                                        </p:attrNameLst>
                                      </p:cBhvr>
                                      <p:to>
                                        <p:strVal val="visible"/>
                                      </p:to>
                                    </p:set>
                                    <p:anim calcmode="lin" valueType="num">
                                      <p:cBhvr additive="base">
                                        <p:cTn id="119" dur="500" fill="hold"/>
                                        <p:tgtEl>
                                          <p:spTgt spid="171"/>
                                        </p:tgtEl>
                                        <p:attrNameLst>
                                          <p:attrName>ppt_x</p:attrName>
                                        </p:attrNameLst>
                                      </p:cBhvr>
                                      <p:tavLst>
                                        <p:tav tm="0">
                                          <p:val>
                                            <p:strVal val="#ppt_x"/>
                                          </p:val>
                                        </p:tav>
                                        <p:tav tm="100000">
                                          <p:val>
                                            <p:strVal val="#ppt_x"/>
                                          </p:val>
                                        </p:tav>
                                      </p:tavLst>
                                    </p:anim>
                                    <p:anim calcmode="lin" valueType="num">
                                      <p:cBhvr additive="base">
                                        <p:cTn id="120" dur="500" fill="hold"/>
                                        <p:tgtEl>
                                          <p:spTgt spid="171"/>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172"/>
                                        </p:tgtEl>
                                        <p:attrNameLst>
                                          <p:attrName>style.visibility</p:attrName>
                                        </p:attrNameLst>
                                      </p:cBhvr>
                                      <p:to>
                                        <p:strVal val="visible"/>
                                      </p:to>
                                    </p:set>
                                    <p:anim calcmode="lin" valueType="num">
                                      <p:cBhvr additive="base">
                                        <p:cTn id="123" dur="500" fill="hold"/>
                                        <p:tgtEl>
                                          <p:spTgt spid="172"/>
                                        </p:tgtEl>
                                        <p:attrNameLst>
                                          <p:attrName>ppt_x</p:attrName>
                                        </p:attrNameLst>
                                      </p:cBhvr>
                                      <p:tavLst>
                                        <p:tav tm="0">
                                          <p:val>
                                            <p:strVal val="#ppt_x"/>
                                          </p:val>
                                        </p:tav>
                                        <p:tav tm="100000">
                                          <p:val>
                                            <p:strVal val="#ppt_x"/>
                                          </p:val>
                                        </p:tav>
                                      </p:tavLst>
                                    </p:anim>
                                    <p:anim calcmode="lin" valueType="num">
                                      <p:cBhvr additive="base">
                                        <p:cTn id="124" dur="500" fill="hold"/>
                                        <p:tgtEl>
                                          <p:spTgt spid="172"/>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173"/>
                                        </p:tgtEl>
                                        <p:attrNameLst>
                                          <p:attrName>style.visibility</p:attrName>
                                        </p:attrNameLst>
                                      </p:cBhvr>
                                      <p:to>
                                        <p:strVal val="visible"/>
                                      </p:to>
                                    </p:set>
                                    <p:anim calcmode="lin" valueType="num">
                                      <p:cBhvr additive="base">
                                        <p:cTn id="127" dur="500" fill="hold"/>
                                        <p:tgtEl>
                                          <p:spTgt spid="173"/>
                                        </p:tgtEl>
                                        <p:attrNameLst>
                                          <p:attrName>ppt_x</p:attrName>
                                        </p:attrNameLst>
                                      </p:cBhvr>
                                      <p:tavLst>
                                        <p:tav tm="0">
                                          <p:val>
                                            <p:strVal val="#ppt_x"/>
                                          </p:val>
                                        </p:tav>
                                        <p:tav tm="100000">
                                          <p:val>
                                            <p:strVal val="#ppt_x"/>
                                          </p:val>
                                        </p:tav>
                                      </p:tavLst>
                                    </p:anim>
                                    <p:anim calcmode="lin" valueType="num">
                                      <p:cBhvr additive="base">
                                        <p:cTn id="128" dur="500" fill="hold"/>
                                        <p:tgtEl>
                                          <p:spTgt spid="173"/>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174"/>
                                        </p:tgtEl>
                                        <p:attrNameLst>
                                          <p:attrName>style.visibility</p:attrName>
                                        </p:attrNameLst>
                                      </p:cBhvr>
                                      <p:to>
                                        <p:strVal val="visible"/>
                                      </p:to>
                                    </p:set>
                                    <p:anim calcmode="lin" valueType="num">
                                      <p:cBhvr additive="base">
                                        <p:cTn id="131" dur="500" fill="hold"/>
                                        <p:tgtEl>
                                          <p:spTgt spid="174"/>
                                        </p:tgtEl>
                                        <p:attrNameLst>
                                          <p:attrName>ppt_x</p:attrName>
                                        </p:attrNameLst>
                                      </p:cBhvr>
                                      <p:tavLst>
                                        <p:tav tm="0">
                                          <p:val>
                                            <p:strVal val="#ppt_x"/>
                                          </p:val>
                                        </p:tav>
                                        <p:tav tm="100000">
                                          <p:val>
                                            <p:strVal val="#ppt_x"/>
                                          </p:val>
                                        </p:tav>
                                      </p:tavLst>
                                    </p:anim>
                                    <p:anim calcmode="lin" valueType="num">
                                      <p:cBhvr additive="base">
                                        <p:cTn id="132" dur="500" fill="hold"/>
                                        <p:tgtEl>
                                          <p:spTgt spid="174"/>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175"/>
                                        </p:tgtEl>
                                        <p:attrNameLst>
                                          <p:attrName>style.visibility</p:attrName>
                                        </p:attrNameLst>
                                      </p:cBhvr>
                                      <p:to>
                                        <p:strVal val="visible"/>
                                      </p:to>
                                    </p:set>
                                    <p:anim calcmode="lin" valueType="num">
                                      <p:cBhvr additive="base">
                                        <p:cTn id="135" dur="500" fill="hold"/>
                                        <p:tgtEl>
                                          <p:spTgt spid="175"/>
                                        </p:tgtEl>
                                        <p:attrNameLst>
                                          <p:attrName>ppt_x</p:attrName>
                                        </p:attrNameLst>
                                      </p:cBhvr>
                                      <p:tavLst>
                                        <p:tav tm="0">
                                          <p:val>
                                            <p:strVal val="#ppt_x"/>
                                          </p:val>
                                        </p:tav>
                                        <p:tav tm="100000">
                                          <p:val>
                                            <p:strVal val="#ppt_x"/>
                                          </p:val>
                                        </p:tav>
                                      </p:tavLst>
                                    </p:anim>
                                    <p:anim calcmode="lin" valueType="num">
                                      <p:cBhvr additive="base">
                                        <p:cTn id="136" dur="500" fill="hold"/>
                                        <p:tgtEl>
                                          <p:spTgt spid="175"/>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176"/>
                                        </p:tgtEl>
                                        <p:attrNameLst>
                                          <p:attrName>style.visibility</p:attrName>
                                        </p:attrNameLst>
                                      </p:cBhvr>
                                      <p:to>
                                        <p:strVal val="visible"/>
                                      </p:to>
                                    </p:set>
                                    <p:anim calcmode="lin" valueType="num">
                                      <p:cBhvr additive="base">
                                        <p:cTn id="139" dur="500" fill="hold"/>
                                        <p:tgtEl>
                                          <p:spTgt spid="176"/>
                                        </p:tgtEl>
                                        <p:attrNameLst>
                                          <p:attrName>ppt_x</p:attrName>
                                        </p:attrNameLst>
                                      </p:cBhvr>
                                      <p:tavLst>
                                        <p:tav tm="0">
                                          <p:val>
                                            <p:strVal val="#ppt_x"/>
                                          </p:val>
                                        </p:tav>
                                        <p:tav tm="100000">
                                          <p:val>
                                            <p:strVal val="#ppt_x"/>
                                          </p:val>
                                        </p:tav>
                                      </p:tavLst>
                                    </p:anim>
                                    <p:anim calcmode="lin" valueType="num">
                                      <p:cBhvr additive="base">
                                        <p:cTn id="140" dur="500" fill="hold"/>
                                        <p:tgtEl>
                                          <p:spTgt spid="176"/>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177"/>
                                        </p:tgtEl>
                                        <p:attrNameLst>
                                          <p:attrName>style.visibility</p:attrName>
                                        </p:attrNameLst>
                                      </p:cBhvr>
                                      <p:to>
                                        <p:strVal val="visible"/>
                                      </p:to>
                                    </p:set>
                                    <p:anim calcmode="lin" valueType="num">
                                      <p:cBhvr additive="base">
                                        <p:cTn id="143" dur="500" fill="hold"/>
                                        <p:tgtEl>
                                          <p:spTgt spid="177"/>
                                        </p:tgtEl>
                                        <p:attrNameLst>
                                          <p:attrName>ppt_x</p:attrName>
                                        </p:attrNameLst>
                                      </p:cBhvr>
                                      <p:tavLst>
                                        <p:tav tm="0">
                                          <p:val>
                                            <p:strVal val="#ppt_x"/>
                                          </p:val>
                                        </p:tav>
                                        <p:tav tm="100000">
                                          <p:val>
                                            <p:strVal val="#ppt_x"/>
                                          </p:val>
                                        </p:tav>
                                      </p:tavLst>
                                    </p:anim>
                                    <p:anim calcmode="lin" valueType="num">
                                      <p:cBhvr additive="base">
                                        <p:cTn id="144" dur="500" fill="hold"/>
                                        <p:tgtEl>
                                          <p:spTgt spid="177"/>
                                        </p:tgtEl>
                                        <p:attrNameLst>
                                          <p:attrName>ppt_y</p:attrName>
                                        </p:attrNameLst>
                                      </p:cBhvr>
                                      <p:tavLst>
                                        <p:tav tm="0">
                                          <p:val>
                                            <p:strVal val="1+#ppt_h/2"/>
                                          </p:val>
                                        </p:tav>
                                        <p:tav tm="100000">
                                          <p:val>
                                            <p:strVal val="#ppt_y"/>
                                          </p:val>
                                        </p:tav>
                                      </p:tavLst>
                                    </p:anim>
                                  </p:childTnLst>
                                </p:cTn>
                              </p:par>
                            </p:childTnLst>
                          </p:cTn>
                        </p:par>
                        <p:par>
                          <p:cTn id="145" fill="hold">
                            <p:stCondLst>
                              <p:cond delay="3400"/>
                            </p:stCondLst>
                            <p:childTnLst>
                              <p:par>
                                <p:cTn id="146" presetID="22" presetClass="entr" presetSubtype="8" fill="hold" grpId="0" nodeType="afterEffect">
                                  <p:stCondLst>
                                    <p:cond delay="0"/>
                                  </p:stCondLst>
                                  <p:childTnLst>
                                    <p:set>
                                      <p:cBhvr>
                                        <p:cTn id="147" dur="1" fill="hold">
                                          <p:stCondLst>
                                            <p:cond delay="0"/>
                                          </p:stCondLst>
                                        </p:cTn>
                                        <p:tgtEl>
                                          <p:spTgt spid="157"/>
                                        </p:tgtEl>
                                        <p:attrNameLst>
                                          <p:attrName>style.visibility</p:attrName>
                                        </p:attrNameLst>
                                      </p:cBhvr>
                                      <p:to>
                                        <p:strVal val="visible"/>
                                      </p:to>
                                    </p:set>
                                    <p:animEffect transition="in" filter="wipe(left)">
                                      <p:cBhvr>
                                        <p:cTn id="148" dur="500"/>
                                        <p:tgtEl>
                                          <p:spTgt spid="157"/>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158"/>
                                        </p:tgtEl>
                                        <p:attrNameLst>
                                          <p:attrName>style.visibility</p:attrName>
                                        </p:attrNameLst>
                                      </p:cBhvr>
                                      <p:to>
                                        <p:strVal val="visible"/>
                                      </p:to>
                                    </p:set>
                                    <p:animEffect transition="in" filter="wipe(left)">
                                      <p:cBhvr>
                                        <p:cTn id="151" dur="500"/>
                                        <p:tgtEl>
                                          <p:spTgt spid="158"/>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159"/>
                                        </p:tgtEl>
                                        <p:attrNameLst>
                                          <p:attrName>style.visibility</p:attrName>
                                        </p:attrNameLst>
                                      </p:cBhvr>
                                      <p:to>
                                        <p:strVal val="visible"/>
                                      </p:to>
                                    </p:set>
                                    <p:animEffect transition="in" filter="wipe(left)">
                                      <p:cBhvr>
                                        <p:cTn id="154" dur="500"/>
                                        <p:tgtEl>
                                          <p:spTgt spid="159"/>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160"/>
                                        </p:tgtEl>
                                        <p:attrNameLst>
                                          <p:attrName>style.visibility</p:attrName>
                                        </p:attrNameLst>
                                      </p:cBhvr>
                                      <p:to>
                                        <p:strVal val="visible"/>
                                      </p:to>
                                    </p:set>
                                    <p:animEffect transition="in" filter="wipe(left)">
                                      <p:cBhvr>
                                        <p:cTn id="157" dur="500"/>
                                        <p:tgtEl>
                                          <p:spTgt spid="160"/>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161"/>
                                        </p:tgtEl>
                                        <p:attrNameLst>
                                          <p:attrName>style.visibility</p:attrName>
                                        </p:attrNameLst>
                                      </p:cBhvr>
                                      <p:to>
                                        <p:strVal val="visible"/>
                                      </p:to>
                                    </p:set>
                                    <p:animEffect transition="in" filter="wipe(left)">
                                      <p:cBhvr>
                                        <p:cTn id="160" dur="500"/>
                                        <p:tgtEl>
                                          <p:spTgt spid="161"/>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162"/>
                                        </p:tgtEl>
                                        <p:attrNameLst>
                                          <p:attrName>style.visibility</p:attrName>
                                        </p:attrNameLst>
                                      </p:cBhvr>
                                      <p:to>
                                        <p:strVal val="visible"/>
                                      </p:to>
                                    </p:set>
                                    <p:animEffect transition="in" filter="wipe(left)">
                                      <p:cBhvr>
                                        <p:cTn id="163" dur="500"/>
                                        <p:tgtEl>
                                          <p:spTgt spid="162"/>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163"/>
                                        </p:tgtEl>
                                        <p:attrNameLst>
                                          <p:attrName>style.visibility</p:attrName>
                                        </p:attrNameLst>
                                      </p:cBhvr>
                                      <p:to>
                                        <p:strVal val="visible"/>
                                      </p:to>
                                    </p:set>
                                    <p:animEffect transition="in" filter="wipe(left)">
                                      <p:cBhvr>
                                        <p:cTn id="166" dur="500"/>
                                        <p:tgtEl>
                                          <p:spTgt spid="163"/>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143"/>
                                        </p:tgtEl>
                                        <p:attrNameLst>
                                          <p:attrName>style.visibility</p:attrName>
                                        </p:attrNameLst>
                                      </p:cBhvr>
                                      <p:to>
                                        <p:strVal val="visible"/>
                                      </p:to>
                                    </p:set>
                                    <p:animEffect transition="in" filter="wipe(right)">
                                      <p:cBhvr>
                                        <p:cTn id="169" dur="500"/>
                                        <p:tgtEl>
                                          <p:spTgt spid="143"/>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144"/>
                                        </p:tgtEl>
                                        <p:attrNameLst>
                                          <p:attrName>style.visibility</p:attrName>
                                        </p:attrNameLst>
                                      </p:cBhvr>
                                      <p:to>
                                        <p:strVal val="visible"/>
                                      </p:to>
                                    </p:set>
                                    <p:animEffect transition="in" filter="wipe(right)">
                                      <p:cBhvr>
                                        <p:cTn id="172" dur="500"/>
                                        <p:tgtEl>
                                          <p:spTgt spid="144"/>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145"/>
                                        </p:tgtEl>
                                        <p:attrNameLst>
                                          <p:attrName>style.visibility</p:attrName>
                                        </p:attrNameLst>
                                      </p:cBhvr>
                                      <p:to>
                                        <p:strVal val="visible"/>
                                      </p:to>
                                    </p:set>
                                    <p:animEffect transition="in" filter="wipe(right)">
                                      <p:cBhvr>
                                        <p:cTn id="175" dur="500"/>
                                        <p:tgtEl>
                                          <p:spTgt spid="145"/>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146"/>
                                        </p:tgtEl>
                                        <p:attrNameLst>
                                          <p:attrName>style.visibility</p:attrName>
                                        </p:attrNameLst>
                                      </p:cBhvr>
                                      <p:to>
                                        <p:strVal val="visible"/>
                                      </p:to>
                                    </p:set>
                                    <p:animEffect transition="in" filter="wipe(right)">
                                      <p:cBhvr>
                                        <p:cTn id="178" dur="500"/>
                                        <p:tgtEl>
                                          <p:spTgt spid="146"/>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147"/>
                                        </p:tgtEl>
                                        <p:attrNameLst>
                                          <p:attrName>style.visibility</p:attrName>
                                        </p:attrNameLst>
                                      </p:cBhvr>
                                      <p:to>
                                        <p:strVal val="visible"/>
                                      </p:to>
                                    </p:set>
                                    <p:animEffect transition="in" filter="wipe(right)">
                                      <p:cBhvr>
                                        <p:cTn id="181" dur="500"/>
                                        <p:tgtEl>
                                          <p:spTgt spid="147"/>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148"/>
                                        </p:tgtEl>
                                        <p:attrNameLst>
                                          <p:attrName>style.visibility</p:attrName>
                                        </p:attrNameLst>
                                      </p:cBhvr>
                                      <p:to>
                                        <p:strVal val="visible"/>
                                      </p:to>
                                    </p:set>
                                    <p:animEffect transition="in" filter="wipe(right)">
                                      <p:cBhvr>
                                        <p:cTn id="184" dur="500"/>
                                        <p:tgtEl>
                                          <p:spTgt spid="148"/>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149"/>
                                        </p:tgtEl>
                                        <p:attrNameLst>
                                          <p:attrName>style.visibility</p:attrName>
                                        </p:attrNameLst>
                                      </p:cBhvr>
                                      <p:to>
                                        <p:strVal val="visible"/>
                                      </p:to>
                                    </p:set>
                                    <p:animEffect transition="in" filter="wipe(right)">
                                      <p:cBhvr>
                                        <p:cTn id="187" dur="500"/>
                                        <p:tgtEl>
                                          <p:spTgt spid="149"/>
                                        </p:tgtEl>
                                      </p:cBhvr>
                                    </p:animEffect>
                                  </p:childTnLst>
                                </p:cTn>
                              </p:par>
                            </p:childTnLst>
                          </p:cTn>
                        </p:par>
                        <p:par>
                          <p:cTn id="188" fill="hold">
                            <p:stCondLst>
                              <p:cond delay="4500"/>
                            </p:stCondLst>
                            <p:childTnLst>
                              <p:par>
                                <p:cTn id="189" presetID="22" presetClass="entr" presetSubtype="8" fill="hold" grpId="0" nodeType="afterEffect">
                                  <p:stCondLst>
                                    <p:cond delay="0"/>
                                  </p:stCondLst>
                                  <p:childTnLst>
                                    <p:set>
                                      <p:cBhvr>
                                        <p:cTn id="190" dur="1" fill="hold">
                                          <p:stCondLst>
                                            <p:cond delay="0"/>
                                          </p:stCondLst>
                                        </p:cTn>
                                        <p:tgtEl>
                                          <p:spTgt spid="164"/>
                                        </p:tgtEl>
                                        <p:attrNameLst>
                                          <p:attrName>style.visibility</p:attrName>
                                        </p:attrNameLst>
                                      </p:cBhvr>
                                      <p:to>
                                        <p:strVal val="visible"/>
                                      </p:to>
                                    </p:set>
                                    <p:animEffect transition="in" filter="wipe(left)">
                                      <p:cBhvr>
                                        <p:cTn id="191" dur="500"/>
                                        <p:tgtEl>
                                          <p:spTgt spid="164"/>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165"/>
                                        </p:tgtEl>
                                        <p:attrNameLst>
                                          <p:attrName>style.visibility</p:attrName>
                                        </p:attrNameLst>
                                      </p:cBhvr>
                                      <p:to>
                                        <p:strVal val="visible"/>
                                      </p:to>
                                    </p:set>
                                    <p:animEffect transition="in" filter="wipe(left)">
                                      <p:cBhvr>
                                        <p:cTn id="194" dur="500"/>
                                        <p:tgtEl>
                                          <p:spTgt spid="165"/>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166"/>
                                        </p:tgtEl>
                                        <p:attrNameLst>
                                          <p:attrName>style.visibility</p:attrName>
                                        </p:attrNameLst>
                                      </p:cBhvr>
                                      <p:to>
                                        <p:strVal val="visible"/>
                                      </p:to>
                                    </p:set>
                                    <p:animEffect transition="in" filter="wipe(left)">
                                      <p:cBhvr>
                                        <p:cTn id="197" dur="500"/>
                                        <p:tgtEl>
                                          <p:spTgt spid="166"/>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167"/>
                                        </p:tgtEl>
                                        <p:attrNameLst>
                                          <p:attrName>style.visibility</p:attrName>
                                        </p:attrNameLst>
                                      </p:cBhvr>
                                      <p:to>
                                        <p:strVal val="visible"/>
                                      </p:to>
                                    </p:set>
                                    <p:animEffect transition="in" filter="wipe(left)">
                                      <p:cBhvr>
                                        <p:cTn id="200" dur="500"/>
                                        <p:tgtEl>
                                          <p:spTgt spid="167"/>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168"/>
                                        </p:tgtEl>
                                        <p:attrNameLst>
                                          <p:attrName>style.visibility</p:attrName>
                                        </p:attrNameLst>
                                      </p:cBhvr>
                                      <p:to>
                                        <p:strVal val="visible"/>
                                      </p:to>
                                    </p:set>
                                    <p:animEffect transition="in" filter="wipe(left)">
                                      <p:cBhvr>
                                        <p:cTn id="203" dur="500"/>
                                        <p:tgtEl>
                                          <p:spTgt spid="168"/>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169"/>
                                        </p:tgtEl>
                                        <p:attrNameLst>
                                          <p:attrName>style.visibility</p:attrName>
                                        </p:attrNameLst>
                                      </p:cBhvr>
                                      <p:to>
                                        <p:strVal val="visible"/>
                                      </p:to>
                                    </p:set>
                                    <p:animEffect transition="in" filter="wipe(left)">
                                      <p:cBhvr>
                                        <p:cTn id="206" dur="500"/>
                                        <p:tgtEl>
                                          <p:spTgt spid="169"/>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170"/>
                                        </p:tgtEl>
                                        <p:attrNameLst>
                                          <p:attrName>style.visibility</p:attrName>
                                        </p:attrNameLst>
                                      </p:cBhvr>
                                      <p:to>
                                        <p:strVal val="visible"/>
                                      </p:to>
                                    </p:set>
                                    <p:animEffect transition="in" filter="wipe(left)">
                                      <p:cBhvr>
                                        <p:cTn id="209" dur="500"/>
                                        <p:tgtEl>
                                          <p:spTgt spid="170"/>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150"/>
                                        </p:tgtEl>
                                        <p:attrNameLst>
                                          <p:attrName>style.visibility</p:attrName>
                                        </p:attrNameLst>
                                      </p:cBhvr>
                                      <p:to>
                                        <p:strVal val="visible"/>
                                      </p:to>
                                    </p:set>
                                    <p:animEffect transition="in" filter="wipe(right)">
                                      <p:cBhvr>
                                        <p:cTn id="212" dur="500"/>
                                        <p:tgtEl>
                                          <p:spTgt spid="150"/>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151"/>
                                        </p:tgtEl>
                                        <p:attrNameLst>
                                          <p:attrName>style.visibility</p:attrName>
                                        </p:attrNameLst>
                                      </p:cBhvr>
                                      <p:to>
                                        <p:strVal val="visible"/>
                                      </p:to>
                                    </p:set>
                                    <p:animEffect transition="in" filter="wipe(right)">
                                      <p:cBhvr>
                                        <p:cTn id="215" dur="500"/>
                                        <p:tgtEl>
                                          <p:spTgt spid="151"/>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152"/>
                                        </p:tgtEl>
                                        <p:attrNameLst>
                                          <p:attrName>style.visibility</p:attrName>
                                        </p:attrNameLst>
                                      </p:cBhvr>
                                      <p:to>
                                        <p:strVal val="visible"/>
                                      </p:to>
                                    </p:set>
                                    <p:animEffect transition="in" filter="wipe(right)">
                                      <p:cBhvr>
                                        <p:cTn id="218" dur="500"/>
                                        <p:tgtEl>
                                          <p:spTgt spid="152"/>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153"/>
                                        </p:tgtEl>
                                        <p:attrNameLst>
                                          <p:attrName>style.visibility</p:attrName>
                                        </p:attrNameLst>
                                      </p:cBhvr>
                                      <p:to>
                                        <p:strVal val="visible"/>
                                      </p:to>
                                    </p:set>
                                    <p:animEffect transition="in" filter="wipe(right)">
                                      <p:cBhvr>
                                        <p:cTn id="221" dur="500"/>
                                        <p:tgtEl>
                                          <p:spTgt spid="153"/>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154"/>
                                        </p:tgtEl>
                                        <p:attrNameLst>
                                          <p:attrName>style.visibility</p:attrName>
                                        </p:attrNameLst>
                                      </p:cBhvr>
                                      <p:to>
                                        <p:strVal val="visible"/>
                                      </p:to>
                                    </p:set>
                                    <p:animEffect transition="in" filter="wipe(right)">
                                      <p:cBhvr>
                                        <p:cTn id="224" dur="500"/>
                                        <p:tgtEl>
                                          <p:spTgt spid="154"/>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155"/>
                                        </p:tgtEl>
                                        <p:attrNameLst>
                                          <p:attrName>style.visibility</p:attrName>
                                        </p:attrNameLst>
                                      </p:cBhvr>
                                      <p:to>
                                        <p:strVal val="visible"/>
                                      </p:to>
                                    </p:set>
                                    <p:animEffect transition="in" filter="wipe(right)">
                                      <p:cBhvr>
                                        <p:cTn id="227" dur="500"/>
                                        <p:tgtEl>
                                          <p:spTgt spid="155"/>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156"/>
                                        </p:tgtEl>
                                        <p:attrNameLst>
                                          <p:attrName>style.visibility</p:attrName>
                                        </p:attrNameLst>
                                      </p:cBhvr>
                                      <p:to>
                                        <p:strVal val="visible"/>
                                      </p:to>
                                    </p:set>
                                    <p:animEffect transition="in" filter="wipe(right)">
                                      <p:cBhvr>
                                        <p:cTn id="230"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25" grpId="0"/>
      <p:bldP spid="126" grpId="0"/>
      <p:bldP spid="127" grpId="0"/>
      <p:bldP spid="128" grpId="0"/>
      <p:bldP spid="129" grpId="0"/>
      <p:bldP spid="130" grpId="0"/>
      <p:bldP spid="131" grpId="0"/>
      <p:bldP spid="132" grpId="0"/>
      <p:bldP spid="133" grpId="0"/>
      <p:bldP spid="134" grpId="0"/>
      <p:bldP spid="135" grpId="0"/>
      <p:bldP spid="136" grpId="0"/>
      <p:bldP spid="137" grpId="0"/>
      <p:bldP spid="138" grpId="0"/>
      <p:bldP spid="139" grpId="0"/>
      <p:bldP spid="140" grpId="0"/>
      <p:bldP spid="141" grpId="0"/>
      <p:bldP spid="142" grpId="0"/>
      <p:bldP spid="143" grpId="0" animBg="1"/>
      <p:bldP spid="144" grpId="0" animBg="1"/>
      <p:bldP spid="145" grpId="0" animBg="1"/>
      <p:bldP spid="146" grpId="0" animBg="1"/>
      <p:bldP spid="147" grpId="0" animBg="1"/>
      <p:bldP spid="148" grpId="0" animBg="1"/>
      <p:bldP spid="149" grpId="0" animBg="1"/>
      <p:bldP spid="150" grpId="0"/>
      <p:bldP spid="151" grpId="0"/>
      <p:bldP spid="152" grpId="0"/>
      <p:bldP spid="153" grpId="0"/>
      <p:bldP spid="154" grpId="0"/>
      <p:bldP spid="155" grpId="0"/>
      <p:bldP spid="156" grpId="0"/>
      <p:bldP spid="157" grpId="0" animBg="1"/>
      <p:bldP spid="158" grpId="0" animBg="1"/>
      <p:bldP spid="159" grpId="0" animBg="1"/>
      <p:bldP spid="160" grpId="0" animBg="1"/>
      <p:bldP spid="161" grpId="0" animBg="1"/>
      <p:bldP spid="162" grpId="0" animBg="1"/>
      <p:bldP spid="163" grpId="0" animBg="1"/>
      <p:bldP spid="164" grpId="0"/>
      <p:bldP spid="165" grpId="0"/>
      <p:bldP spid="166" grpId="0"/>
      <p:bldP spid="167" grpId="0"/>
      <p:bldP spid="168" grpId="0"/>
      <p:bldP spid="169" grpId="0"/>
      <p:bldP spid="170" grpId="0"/>
      <p:bldP spid="171" grpId="0"/>
      <p:bldP spid="172" grpId="0"/>
      <p:bldP spid="173" grpId="0"/>
      <p:bldP spid="174" grpId="0"/>
      <p:bldP spid="175" grpId="0"/>
      <p:bldP spid="176" grpId="0"/>
      <p:bldP spid="17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5"/>
          <p:cNvSpPr>
            <a:spLocks/>
          </p:cNvSpPr>
          <p:nvPr/>
        </p:nvSpPr>
        <p:spPr bwMode="auto">
          <a:xfrm>
            <a:off x="5384360" y="2455330"/>
            <a:ext cx="850381" cy="1412321"/>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accent5"/>
          </a:solidFill>
          <a:ln>
            <a:noFill/>
          </a:ln>
          <a:extLst/>
        </p:spPr>
        <p:txBody>
          <a:bodyPr/>
          <a:lstStyle/>
          <a:p>
            <a:endParaRPr lang="zh-CN" altLang="en-US" sz="1867">
              <a:solidFill>
                <a:schemeClr val="accent1">
                  <a:lumMod val="50000"/>
                </a:schemeClr>
              </a:solidFill>
              <a:latin typeface="微软雅黑" panose="020B0503020204020204" pitchFamily="34" charset="-122"/>
              <a:ea typeface="微软雅黑" panose="020B0503020204020204" pitchFamily="34" charset="-122"/>
            </a:endParaRPr>
          </a:p>
        </p:txBody>
      </p:sp>
      <p:sp>
        <p:nvSpPr>
          <p:cNvPr id="15" name="Freeform 6"/>
          <p:cNvSpPr>
            <a:spLocks/>
          </p:cNvSpPr>
          <p:nvPr/>
        </p:nvSpPr>
        <p:spPr bwMode="auto">
          <a:xfrm>
            <a:off x="6269117" y="2455329"/>
            <a:ext cx="851876" cy="1974259"/>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accent2"/>
          </a:solidFill>
          <a:ln>
            <a:noFill/>
          </a:ln>
          <a:extLst/>
        </p:spPr>
        <p:txBody>
          <a:bodyPr/>
          <a:lstStyle/>
          <a:p>
            <a:endParaRPr lang="zh-CN" altLang="en-US" sz="1867">
              <a:solidFill>
                <a:schemeClr val="accent1">
                  <a:lumMod val="50000"/>
                </a:schemeClr>
              </a:solidFill>
              <a:latin typeface="微软雅黑" panose="020B0503020204020204" pitchFamily="34" charset="-122"/>
              <a:ea typeface="微软雅黑" panose="020B0503020204020204" pitchFamily="34" charset="-122"/>
            </a:endParaRPr>
          </a:p>
        </p:txBody>
      </p:sp>
      <p:sp>
        <p:nvSpPr>
          <p:cNvPr id="16" name="Freeform 7"/>
          <p:cNvSpPr>
            <a:spLocks/>
          </p:cNvSpPr>
          <p:nvPr/>
        </p:nvSpPr>
        <p:spPr bwMode="auto">
          <a:xfrm>
            <a:off x="9870908" y="2455329"/>
            <a:ext cx="850381" cy="1974259"/>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accent5"/>
          </a:solidFill>
          <a:ln>
            <a:noFill/>
          </a:ln>
          <a:extLst/>
        </p:spPr>
        <p:txBody>
          <a:bodyPr/>
          <a:lstStyle/>
          <a:p>
            <a:endParaRPr lang="zh-CN" altLang="en-US" sz="1867">
              <a:solidFill>
                <a:schemeClr val="accent1">
                  <a:lumMod val="50000"/>
                </a:schemeClr>
              </a:solidFill>
              <a:latin typeface="微软雅黑" panose="020B0503020204020204" pitchFamily="34" charset="-122"/>
              <a:ea typeface="微软雅黑" panose="020B0503020204020204" pitchFamily="34" charset="-122"/>
            </a:endParaRPr>
          </a:p>
        </p:txBody>
      </p:sp>
      <p:sp>
        <p:nvSpPr>
          <p:cNvPr id="17" name="Freeform 8"/>
          <p:cNvSpPr>
            <a:spLocks/>
          </p:cNvSpPr>
          <p:nvPr/>
        </p:nvSpPr>
        <p:spPr bwMode="auto">
          <a:xfrm>
            <a:off x="7153873" y="2455327"/>
            <a:ext cx="851876" cy="1037196"/>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accent1"/>
          </a:solidFill>
          <a:ln>
            <a:noFill/>
          </a:ln>
          <a:extLst/>
        </p:spPr>
        <p:txBody>
          <a:bodyPr/>
          <a:lstStyle/>
          <a:p>
            <a:endParaRPr lang="zh-CN" altLang="en-US" sz="1867">
              <a:solidFill>
                <a:schemeClr val="accent1">
                  <a:lumMod val="50000"/>
                </a:schemeClr>
              </a:solidFill>
              <a:latin typeface="微软雅黑" panose="020B0503020204020204" pitchFamily="34" charset="-122"/>
              <a:ea typeface="微软雅黑" panose="020B0503020204020204" pitchFamily="34" charset="-122"/>
            </a:endParaRPr>
          </a:p>
        </p:txBody>
      </p:sp>
      <p:sp>
        <p:nvSpPr>
          <p:cNvPr id="18" name="Freeform 9"/>
          <p:cNvSpPr>
            <a:spLocks/>
          </p:cNvSpPr>
          <p:nvPr/>
        </p:nvSpPr>
        <p:spPr bwMode="auto">
          <a:xfrm>
            <a:off x="8038626" y="2455330"/>
            <a:ext cx="851876" cy="1412321"/>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accent3"/>
          </a:solidFill>
          <a:ln>
            <a:noFill/>
          </a:ln>
          <a:extLst/>
        </p:spPr>
        <p:txBody>
          <a:bodyPr/>
          <a:lstStyle/>
          <a:p>
            <a:endParaRPr lang="zh-CN" altLang="en-US" sz="1867">
              <a:solidFill>
                <a:schemeClr val="accent1">
                  <a:lumMod val="50000"/>
                </a:schemeClr>
              </a:solidFill>
              <a:latin typeface="微软雅黑" panose="020B0503020204020204" pitchFamily="34" charset="-122"/>
              <a:ea typeface="微软雅黑" panose="020B0503020204020204" pitchFamily="34" charset="-122"/>
            </a:endParaRPr>
          </a:p>
        </p:txBody>
      </p:sp>
      <p:sp>
        <p:nvSpPr>
          <p:cNvPr id="19" name="Freeform 10"/>
          <p:cNvSpPr>
            <a:spLocks/>
          </p:cNvSpPr>
          <p:nvPr/>
        </p:nvSpPr>
        <p:spPr bwMode="auto">
          <a:xfrm>
            <a:off x="8924876" y="2455329"/>
            <a:ext cx="850381" cy="2443539"/>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accent4"/>
          </a:solidFill>
          <a:ln>
            <a:noFill/>
          </a:ln>
          <a:extLst/>
        </p:spPr>
        <p:txBody>
          <a:bodyPr/>
          <a:lstStyle/>
          <a:p>
            <a:endParaRPr lang="zh-CN" altLang="en-US" sz="1867">
              <a:solidFill>
                <a:schemeClr val="accent1">
                  <a:lumMod val="50000"/>
                </a:schemeClr>
              </a:solidFill>
              <a:latin typeface="微软雅黑" panose="020B0503020204020204" pitchFamily="34" charset="-122"/>
              <a:ea typeface="微软雅黑" panose="020B0503020204020204" pitchFamily="34" charset="-122"/>
            </a:endParaRPr>
          </a:p>
        </p:txBody>
      </p:sp>
      <p:sp>
        <p:nvSpPr>
          <p:cNvPr id="20" name="Freeform 11"/>
          <p:cNvSpPr>
            <a:spLocks/>
          </p:cNvSpPr>
          <p:nvPr/>
        </p:nvSpPr>
        <p:spPr bwMode="auto">
          <a:xfrm>
            <a:off x="4474201" y="2455329"/>
            <a:ext cx="851876" cy="1974259"/>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accent4"/>
          </a:solidFill>
          <a:ln>
            <a:noFill/>
          </a:ln>
          <a:extLst/>
        </p:spPr>
        <p:txBody>
          <a:bodyPr/>
          <a:lstStyle/>
          <a:p>
            <a:endParaRPr lang="zh-CN" altLang="en-US" sz="1867">
              <a:solidFill>
                <a:schemeClr val="accent1">
                  <a:lumMod val="50000"/>
                </a:schemeClr>
              </a:solidFill>
              <a:latin typeface="微软雅黑" panose="020B0503020204020204" pitchFamily="34" charset="-122"/>
              <a:ea typeface="微软雅黑" panose="020B0503020204020204" pitchFamily="34" charset="-122"/>
            </a:endParaRPr>
          </a:p>
        </p:txBody>
      </p:sp>
      <p:sp>
        <p:nvSpPr>
          <p:cNvPr id="21" name="Freeform 12"/>
          <p:cNvSpPr>
            <a:spLocks/>
          </p:cNvSpPr>
          <p:nvPr/>
        </p:nvSpPr>
        <p:spPr bwMode="auto">
          <a:xfrm>
            <a:off x="1766770" y="2455327"/>
            <a:ext cx="851876" cy="1037196"/>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accent1"/>
          </a:solidFill>
          <a:ln>
            <a:noFill/>
          </a:ln>
          <a:extLst/>
        </p:spPr>
        <p:txBody>
          <a:bodyPr/>
          <a:lstStyle/>
          <a:p>
            <a:endParaRPr lang="zh-CN" altLang="en-US" sz="1867">
              <a:solidFill>
                <a:schemeClr val="accent1">
                  <a:lumMod val="50000"/>
                </a:schemeClr>
              </a:solidFill>
              <a:latin typeface="微软雅黑" panose="020B0503020204020204" pitchFamily="34" charset="-122"/>
              <a:ea typeface="微软雅黑" panose="020B0503020204020204" pitchFamily="34" charset="-122"/>
            </a:endParaRPr>
          </a:p>
        </p:txBody>
      </p:sp>
      <p:sp>
        <p:nvSpPr>
          <p:cNvPr id="22" name="Freeform 13"/>
          <p:cNvSpPr>
            <a:spLocks/>
          </p:cNvSpPr>
          <p:nvPr/>
        </p:nvSpPr>
        <p:spPr bwMode="auto">
          <a:xfrm>
            <a:off x="2643414" y="2455330"/>
            <a:ext cx="851876" cy="1412321"/>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accent2"/>
          </a:solidFill>
          <a:ln>
            <a:noFill/>
          </a:ln>
          <a:extLst/>
        </p:spPr>
        <p:txBody>
          <a:bodyPr/>
          <a:lstStyle/>
          <a:p>
            <a:endParaRPr lang="zh-CN" altLang="en-US" sz="1867">
              <a:solidFill>
                <a:schemeClr val="accent1">
                  <a:lumMod val="50000"/>
                </a:schemeClr>
              </a:solidFill>
              <a:latin typeface="微软雅黑" panose="020B0503020204020204" pitchFamily="34" charset="-122"/>
              <a:ea typeface="微软雅黑" panose="020B0503020204020204" pitchFamily="34" charset="-122"/>
            </a:endParaRPr>
          </a:p>
        </p:txBody>
      </p:sp>
      <p:sp>
        <p:nvSpPr>
          <p:cNvPr id="23" name="Freeform 14"/>
          <p:cNvSpPr>
            <a:spLocks/>
          </p:cNvSpPr>
          <p:nvPr/>
        </p:nvSpPr>
        <p:spPr bwMode="auto">
          <a:xfrm>
            <a:off x="3529664" y="2455329"/>
            <a:ext cx="850381" cy="2443539"/>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accent3"/>
          </a:solidFill>
          <a:ln>
            <a:noFill/>
          </a:ln>
          <a:extLst/>
        </p:spPr>
        <p:txBody>
          <a:bodyPr/>
          <a:lstStyle/>
          <a:p>
            <a:endParaRPr lang="zh-CN" altLang="en-US" sz="1867">
              <a:solidFill>
                <a:schemeClr val="accent1">
                  <a:lumMod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bwMode="auto">
          <a:xfrm>
            <a:off x="1814946"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867" b="1" dirty="0">
                <a:solidFill>
                  <a:schemeClr val="tx2"/>
                </a:solidFill>
              </a:rPr>
              <a:t>标题</a:t>
            </a:r>
          </a:p>
        </p:txBody>
      </p:sp>
      <p:sp>
        <p:nvSpPr>
          <p:cNvPr id="25" name="TextBox 24"/>
          <p:cNvSpPr txBox="1"/>
          <p:nvPr/>
        </p:nvSpPr>
        <p:spPr bwMode="auto">
          <a:xfrm>
            <a:off x="2687166"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867" b="1" dirty="0">
                <a:solidFill>
                  <a:schemeClr val="tx2"/>
                </a:solidFill>
              </a:rPr>
              <a:t>标题</a:t>
            </a:r>
          </a:p>
        </p:txBody>
      </p:sp>
      <p:sp>
        <p:nvSpPr>
          <p:cNvPr id="26" name="TextBox 25"/>
          <p:cNvSpPr txBox="1"/>
          <p:nvPr/>
        </p:nvSpPr>
        <p:spPr bwMode="auto">
          <a:xfrm>
            <a:off x="3567041"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867" b="1" dirty="0">
                <a:solidFill>
                  <a:schemeClr val="tx2"/>
                </a:solidFill>
              </a:rPr>
              <a:t>标题</a:t>
            </a:r>
          </a:p>
        </p:txBody>
      </p:sp>
      <p:sp>
        <p:nvSpPr>
          <p:cNvPr id="27" name="TextBox 26"/>
          <p:cNvSpPr txBox="1"/>
          <p:nvPr/>
        </p:nvSpPr>
        <p:spPr bwMode="auto">
          <a:xfrm>
            <a:off x="4515774"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867" b="1" dirty="0">
                <a:solidFill>
                  <a:schemeClr val="tx2"/>
                </a:solidFill>
              </a:rPr>
              <a:t>标题</a:t>
            </a:r>
          </a:p>
        </p:txBody>
      </p:sp>
      <p:sp>
        <p:nvSpPr>
          <p:cNvPr id="28" name="TextBox 27"/>
          <p:cNvSpPr txBox="1"/>
          <p:nvPr/>
        </p:nvSpPr>
        <p:spPr bwMode="auto">
          <a:xfrm>
            <a:off x="5426250"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867" b="1" dirty="0">
                <a:solidFill>
                  <a:schemeClr val="tx2"/>
                </a:solidFill>
              </a:rPr>
              <a:t>标题</a:t>
            </a:r>
          </a:p>
        </p:txBody>
      </p:sp>
      <p:sp>
        <p:nvSpPr>
          <p:cNvPr id="29" name="TextBox 28"/>
          <p:cNvSpPr txBox="1"/>
          <p:nvPr/>
        </p:nvSpPr>
        <p:spPr bwMode="auto">
          <a:xfrm>
            <a:off x="6321426"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867" b="1" dirty="0">
                <a:solidFill>
                  <a:schemeClr val="tx2"/>
                </a:solidFill>
              </a:rPr>
              <a:t>标题</a:t>
            </a:r>
          </a:p>
        </p:txBody>
      </p:sp>
      <p:sp>
        <p:nvSpPr>
          <p:cNvPr id="30" name="TextBox 29"/>
          <p:cNvSpPr txBox="1"/>
          <p:nvPr/>
        </p:nvSpPr>
        <p:spPr bwMode="auto">
          <a:xfrm>
            <a:off x="7216601"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867" b="1" dirty="0">
                <a:solidFill>
                  <a:schemeClr val="tx2"/>
                </a:solidFill>
              </a:rPr>
              <a:t>标题</a:t>
            </a:r>
          </a:p>
        </p:txBody>
      </p:sp>
      <p:sp>
        <p:nvSpPr>
          <p:cNvPr id="31" name="TextBox 30"/>
          <p:cNvSpPr txBox="1"/>
          <p:nvPr/>
        </p:nvSpPr>
        <p:spPr bwMode="auto">
          <a:xfrm>
            <a:off x="8096474"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867" b="1" dirty="0">
                <a:solidFill>
                  <a:schemeClr val="tx2"/>
                </a:solidFill>
              </a:rPr>
              <a:t>标题</a:t>
            </a:r>
          </a:p>
        </p:txBody>
      </p:sp>
      <p:sp>
        <p:nvSpPr>
          <p:cNvPr id="32" name="TextBox 31"/>
          <p:cNvSpPr txBox="1"/>
          <p:nvPr/>
        </p:nvSpPr>
        <p:spPr bwMode="auto">
          <a:xfrm>
            <a:off x="8961046"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867" b="1" dirty="0">
                <a:solidFill>
                  <a:schemeClr val="tx2"/>
                </a:solidFill>
              </a:rPr>
              <a:t>标题</a:t>
            </a:r>
          </a:p>
        </p:txBody>
      </p:sp>
      <p:sp>
        <p:nvSpPr>
          <p:cNvPr id="33" name="TextBox 32"/>
          <p:cNvSpPr txBox="1"/>
          <p:nvPr/>
        </p:nvSpPr>
        <p:spPr bwMode="auto">
          <a:xfrm>
            <a:off x="9925082" y="1988840"/>
            <a:ext cx="739305" cy="379656"/>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867" b="1" dirty="0">
                <a:solidFill>
                  <a:schemeClr val="tx2"/>
                </a:solidFill>
              </a:rPr>
              <a:t>标题</a:t>
            </a:r>
          </a:p>
        </p:txBody>
      </p:sp>
      <p:sp>
        <p:nvSpPr>
          <p:cNvPr id="34" name="TextBox 682"/>
          <p:cNvSpPr txBox="1"/>
          <p:nvPr/>
        </p:nvSpPr>
        <p:spPr>
          <a:xfrm>
            <a:off x="1852711" y="2732880"/>
            <a:ext cx="67999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微软雅黑" panose="020B0503020204020204" pitchFamily="34" charset="-122"/>
                <a:ea typeface="微软雅黑" panose="020B0503020204020204" pitchFamily="34" charset="-122"/>
              </a:rPr>
              <a:t>36%</a:t>
            </a:r>
            <a:endParaRPr lang="zh-CN" altLang="en-US" sz="1867" dirty="0">
              <a:latin typeface="微软雅黑" panose="020B0503020204020204" pitchFamily="34" charset="-122"/>
              <a:ea typeface="微软雅黑" panose="020B0503020204020204" pitchFamily="34" charset="-122"/>
            </a:endParaRPr>
          </a:p>
        </p:txBody>
      </p:sp>
      <p:sp>
        <p:nvSpPr>
          <p:cNvPr id="35" name="TextBox 682"/>
          <p:cNvSpPr txBox="1"/>
          <p:nvPr/>
        </p:nvSpPr>
        <p:spPr>
          <a:xfrm>
            <a:off x="2729355" y="3062660"/>
            <a:ext cx="67999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微软雅黑" panose="020B0503020204020204" pitchFamily="34" charset="-122"/>
                <a:ea typeface="微软雅黑" panose="020B0503020204020204" pitchFamily="34" charset="-122"/>
              </a:rPr>
              <a:t>45%</a:t>
            </a:r>
            <a:endParaRPr lang="zh-CN" altLang="en-US" sz="1867" dirty="0">
              <a:latin typeface="微软雅黑" panose="020B0503020204020204" pitchFamily="34" charset="-122"/>
              <a:ea typeface="微软雅黑" panose="020B0503020204020204" pitchFamily="34" charset="-122"/>
            </a:endParaRPr>
          </a:p>
        </p:txBody>
      </p:sp>
      <p:sp>
        <p:nvSpPr>
          <p:cNvPr id="36" name="TextBox 682"/>
          <p:cNvSpPr txBox="1"/>
          <p:nvPr/>
        </p:nvSpPr>
        <p:spPr>
          <a:xfrm>
            <a:off x="3614856" y="4065400"/>
            <a:ext cx="67999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微软雅黑" panose="020B0503020204020204" pitchFamily="34" charset="-122"/>
                <a:ea typeface="微软雅黑" panose="020B0503020204020204" pitchFamily="34" charset="-122"/>
              </a:rPr>
              <a:t>64%</a:t>
            </a:r>
            <a:endParaRPr lang="zh-CN" altLang="en-US" sz="1867" dirty="0">
              <a:latin typeface="微软雅黑" panose="020B0503020204020204" pitchFamily="34" charset="-122"/>
              <a:ea typeface="微软雅黑" panose="020B0503020204020204" pitchFamily="34" charset="-122"/>
            </a:endParaRPr>
          </a:p>
        </p:txBody>
      </p:sp>
      <p:sp>
        <p:nvSpPr>
          <p:cNvPr id="37" name="TextBox 682"/>
          <p:cNvSpPr txBox="1"/>
          <p:nvPr/>
        </p:nvSpPr>
        <p:spPr>
          <a:xfrm>
            <a:off x="4560142" y="3629020"/>
            <a:ext cx="67999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微软雅黑" panose="020B0503020204020204" pitchFamily="34" charset="-122"/>
                <a:ea typeface="微软雅黑" panose="020B0503020204020204" pitchFamily="34" charset="-122"/>
              </a:rPr>
              <a:t>51%</a:t>
            </a:r>
            <a:endParaRPr lang="zh-CN" altLang="en-US" sz="1867" dirty="0">
              <a:latin typeface="微软雅黑" panose="020B0503020204020204" pitchFamily="34" charset="-122"/>
              <a:ea typeface="微软雅黑" panose="020B0503020204020204" pitchFamily="34" charset="-122"/>
            </a:endParaRPr>
          </a:p>
        </p:txBody>
      </p:sp>
      <p:sp>
        <p:nvSpPr>
          <p:cNvPr id="38" name="TextBox 682"/>
          <p:cNvSpPr txBox="1"/>
          <p:nvPr/>
        </p:nvSpPr>
        <p:spPr>
          <a:xfrm>
            <a:off x="5469552" y="3081244"/>
            <a:ext cx="67999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微软雅黑" panose="020B0503020204020204" pitchFamily="34" charset="-122"/>
                <a:ea typeface="微软雅黑" panose="020B0503020204020204" pitchFamily="34" charset="-122"/>
              </a:rPr>
              <a:t>47%</a:t>
            </a:r>
            <a:endParaRPr lang="zh-CN" altLang="en-US" sz="1867" dirty="0">
              <a:latin typeface="微软雅黑" panose="020B0503020204020204" pitchFamily="34" charset="-122"/>
              <a:ea typeface="微软雅黑" panose="020B0503020204020204" pitchFamily="34" charset="-122"/>
            </a:endParaRPr>
          </a:p>
        </p:txBody>
      </p:sp>
      <p:sp>
        <p:nvSpPr>
          <p:cNvPr id="39" name="TextBox 682"/>
          <p:cNvSpPr txBox="1"/>
          <p:nvPr/>
        </p:nvSpPr>
        <p:spPr>
          <a:xfrm>
            <a:off x="6355058" y="3669012"/>
            <a:ext cx="67999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微软雅黑" panose="020B0503020204020204" pitchFamily="34" charset="-122"/>
                <a:ea typeface="微软雅黑" panose="020B0503020204020204" pitchFamily="34" charset="-122"/>
              </a:rPr>
              <a:t>52%</a:t>
            </a:r>
            <a:endParaRPr lang="zh-CN" altLang="en-US" sz="1867" dirty="0">
              <a:latin typeface="微软雅黑" panose="020B0503020204020204" pitchFamily="34" charset="-122"/>
              <a:ea typeface="微软雅黑" panose="020B0503020204020204" pitchFamily="34" charset="-122"/>
            </a:endParaRPr>
          </a:p>
        </p:txBody>
      </p:sp>
      <p:sp>
        <p:nvSpPr>
          <p:cNvPr id="40" name="TextBox 682"/>
          <p:cNvSpPr txBox="1"/>
          <p:nvPr/>
        </p:nvSpPr>
        <p:spPr>
          <a:xfrm>
            <a:off x="7239814" y="2732880"/>
            <a:ext cx="67999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微软雅黑" panose="020B0503020204020204" pitchFamily="34" charset="-122"/>
                <a:ea typeface="微软雅黑" panose="020B0503020204020204" pitchFamily="34" charset="-122"/>
              </a:rPr>
              <a:t>38%</a:t>
            </a:r>
            <a:endParaRPr lang="zh-CN" altLang="en-US" sz="1867" dirty="0">
              <a:latin typeface="微软雅黑" panose="020B0503020204020204" pitchFamily="34" charset="-122"/>
              <a:ea typeface="微软雅黑" panose="020B0503020204020204" pitchFamily="34" charset="-122"/>
            </a:endParaRPr>
          </a:p>
        </p:txBody>
      </p:sp>
      <p:sp>
        <p:nvSpPr>
          <p:cNvPr id="41" name="TextBox 682"/>
          <p:cNvSpPr txBox="1"/>
          <p:nvPr/>
        </p:nvSpPr>
        <p:spPr>
          <a:xfrm>
            <a:off x="8124567" y="3084336"/>
            <a:ext cx="67999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微软雅黑" panose="020B0503020204020204" pitchFamily="34" charset="-122"/>
                <a:ea typeface="微软雅黑" panose="020B0503020204020204" pitchFamily="34" charset="-122"/>
              </a:rPr>
              <a:t>46%</a:t>
            </a:r>
            <a:endParaRPr lang="zh-CN" altLang="en-US" sz="1867" dirty="0">
              <a:latin typeface="微软雅黑" panose="020B0503020204020204" pitchFamily="34" charset="-122"/>
              <a:ea typeface="微软雅黑" panose="020B0503020204020204" pitchFamily="34" charset="-122"/>
            </a:endParaRPr>
          </a:p>
        </p:txBody>
      </p:sp>
      <p:sp>
        <p:nvSpPr>
          <p:cNvPr id="42" name="TextBox 682"/>
          <p:cNvSpPr txBox="1"/>
          <p:nvPr/>
        </p:nvSpPr>
        <p:spPr>
          <a:xfrm>
            <a:off x="9010068" y="4100237"/>
            <a:ext cx="67999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微软雅黑" panose="020B0503020204020204" pitchFamily="34" charset="-122"/>
                <a:ea typeface="微软雅黑" panose="020B0503020204020204" pitchFamily="34" charset="-122"/>
              </a:rPr>
              <a:t>68%</a:t>
            </a:r>
            <a:endParaRPr lang="zh-CN" altLang="en-US" sz="1867" dirty="0">
              <a:latin typeface="微软雅黑" panose="020B0503020204020204" pitchFamily="34" charset="-122"/>
              <a:ea typeface="微软雅黑" panose="020B0503020204020204" pitchFamily="34" charset="-122"/>
            </a:endParaRPr>
          </a:p>
        </p:txBody>
      </p:sp>
      <p:sp>
        <p:nvSpPr>
          <p:cNvPr id="43" name="TextBox 682"/>
          <p:cNvSpPr txBox="1"/>
          <p:nvPr/>
        </p:nvSpPr>
        <p:spPr>
          <a:xfrm>
            <a:off x="9956100" y="3624260"/>
            <a:ext cx="679994"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latin typeface="微软雅黑" panose="020B0503020204020204" pitchFamily="34" charset="-122"/>
                <a:ea typeface="微软雅黑" panose="020B0503020204020204" pitchFamily="34" charset="-122"/>
              </a:rPr>
              <a:t>55%</a:t>
            </a:r>
            <a:endParaRPr lang="zh-CN" altLang="en-US" sz="1867" dirty="0">
              <a:latin typeface="微软雅黑" panose="020B0503020204020204" pitchFamily="34" charset="-122"/>
              <a:ea typeface="微软雅黑" panose="020B0503020204020204" pitchFamily="34" charset="-122"/>
            </a:endParaRPr>
          </a:p>
        </p:txBody>
      </p:sp>
      <p:sp>
        <p:nvSpPr>
          <p:cNvPr id="44" name="TextBox 43"/>
          <p:cNvSpPr txBox="1"/>
          <p:nvPr/>
        </p:nvSpPr>
        <p:spPr bwMode="auto">
          <a:xfrm>
            <a:off x="3325718" y="5034856"/>
            <a:ext cx="1293944" cy="37965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b="1" dirty="0">
                <a:solidFill>
                  <a:schemeClr val="tx2"/>
                </a:solidFill>
              </a:rPr>
              <a:t>添加标题</a:t>
            </a:r>
          </a:p>
        </p:txBody>
      </p:sp>
      <p:sp>
        <p:nvSpPr>
          <p:cNvPr id="45" name="TextBox 44"/>
          <p:cNvSpPr txBox="1"/>
          <p:nvPr/>
        </p:nvSpPr>
        <p:spPr bwMode="auto">
          <a:xfrm>
            <a:off x="6957791" y="3569113"/>
            <a:ext cx="1293944" cy="37965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b="1" dirty="0">
                <a:solidFill>
                  <a:schemeClr val="tx2"/>
                </a:solidFill>
              </a:rPr>
              <a:t>添加标题</a:t>
            </a:r>
          </a:p>
        </p:txBody>
      </p:sp>
      <p:sp>
        <p:nvSpPr>
          <p:cNvPr id="46" name="TextBox 45"/>
          <p:cNvSpPr txBox="1"/>
          <p:nvPr/>
        </p:nvSpPr>
        <p:spPr bwMode="auto">
          <a:xfrm>
            <a:off x="8730867" y="5034856"/>
            <a:ext cx="1293944" cy="37965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b="1" dirty="0">
                <a:solidFill>
                  <a:schemeClr val="tx2"/>
                </a:solidFill>
              </a:rPr>
              <a:t>添加标题</a:t>
            </a:r>
          </a:p>
        </p:txBody>
      </p:sp>
      <p:sp>
        <p:nvSpPr>
          <p:cNvPr id="47" name="TextBox 46"/>
          <p:cNvSpPr txBox="1"/>
          <p:nvPr/>
        </p:nvSpPr>
        <p:spPr bwMode="auto">
          <a:xfrm>
            <a:off x="1489075" y="3569113"/>
            <a:ext cx="1293944" cy="37965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b="1" dirty="0">
                <a:solidFill>
                  <a:schemeClr val="tx2"/>
                </a:solidFill>
              </a:rPr>
              <a:t>添加标题</a:t>
            </a:r>
          </a:p>
        </p:txBody>
      </p:sp>
      <p:sp>
        <p:nvSpPr>
          <p:cNvPr id="48" name="文本框 47"/>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23252244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00"/>
                                        <p:tgtEl>
                                          <p:spTgt spid="24"/>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200"/>
                                        <p:tgtEl>
                                          <p:spTgt spid="25"/>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200"/>
                                        <p:tgtEl>
                                          <p:spTgt spid="26"/>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200"/>
                                        <p:tgtEl>
                                          <p:spTgt spid="27"/>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2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00"/>
                                        <p:tgtEl>
                                          <p:spTgt spid="29"/>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200"/>
                                        <p:tgtEl>
                                          <p:spTgt spid="30"/>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00"/>
                                        <p:tgtEl>
                                          <p:spTgt spid="31"/>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200"/>
                                        <p:tgtEl>
                                          <p:spTgt spid="32"/>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200"/>
                                        <p:tgtEl>
                                          <p:spTgt spid="33"/>
                                        </p:tgtEl>
                                      </p:cBhvr>
                                    </p:animEffect>
                                  </p:childTnLst>
                                </p:cTn>
                              </p:par>
                            </p:childTnLst>
                          </p:cTn>
                        </p:par>
                        <p:par>
                          <p:cTn id="44" fill="hold">
                            <p:stCondLst>
                              <p:cond delay="2000"/>
                            </p:stCondLst>
                            <p:childTnLst>
                              <p:par>
                                <p:cTn id="45" presetID="22" presetClass="entr" presetSubtype="1"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up)">
                                      <p:cBhvr>
                                        <p:cTn id="50" dur="500"/>
                                        <p:tgtEl>
                                          <p:spTgt spid="22"/>
                                        </p:tgtEl>
                                      </p:cBhvr>
                                    </p:animEffect>
                                  </p:childTnLst>
                                </p:cTn>
                              </p:par>
                            </p:childTnLst>
                          </p:cTn>
                        </p:par>
                        <p:par>
                          <p:cTn id="51" fill="hold">
                            <p:stCondLst>
                              <p:cond delay="2500"/>
                            </p:stCondLst>
                            <p:childTnLst>
                              <p:par>
                                <p:cTn id="52" presetID="22" presetClass="entr" presetSubtype="1"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up)">
                                      <p:cBhvr>
                                        <p:cTn id="54" dur="500"/>
                                        <p:tgtEl>
                                          <p:spTgt spid="23"/>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500"/>
                                        <p:tgtEl>
                                          <p:spTgt spid="20"/>
                                        </p:tgtEl>
                                      </p:cBhvr>
                                    </p:animEffect>
                                  </p:childTnLst>
                                </p:cTn>
                              </p:par>
                            </p:childTnLst>
                          </p:cTn>
                        </p:par>
                        <p:par>
                          <p:cTn id="58" fill="hold">
                            <p:stCondLst>
                              <p:cond delay="3000"/>
                            </p:stCondLst>
                            <p:childTnLst>
                              <p:par>
                                <p:cTn id="59" presetID="22" presetClass="entr" presetSubtype="1"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up)">
                                      <p:cBhvr>
                                        <p:cTn id="61" dur="500"/>
                                        <p:tgtEl>
                                          <p:spTgt spid="14"/>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par>
                          <p:cTn id="65" fill="hold">
                            <p:stCondLst>
                              <p:cond delay="3500"/>
                            </p:stCondLst>
                            <p:childTnLst>
                              <p:par>
                                <p:cTn id="66" presetID="22" presetClass="entr" presetSubtype="1"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up)">
                                      <p:cBhvr>
                                        <p:cTn id="68" dur="500"/>
                                        <p:tgtEl>
                                          <p:spTgt spid="17"/>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up)">
                                      <p:cBhvr>
                                        <p:cTn id="71" dur="500"/>
                                        <p:tgtEl>
                                          <p:spTgt spid="18"/>
                                        </p:tgtEl>
                                      </p:cBhvr>
                                    </p:animEffect>
                                  </p:childTnLst>
                                </p:cTn>
                              </p:par>
                            </p:childTnLst>
                          </p:cTn>
                        </p:par>
                        <p:par>
                          <p:cTn id="72" fill="hold">
                            <p:stCondLst>
                              <p:cond delay="4000"/>
                            </p:stCondLst>
                            <p:childTnLst>
                              <p:par>
                                <p:cTn id="73" presetID="22" presetClass="entr" presetSubtype="1"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up)">
                                      <p:cBhvr>
                                        <p:cTn id="75" dur="500"/>
                                        <p:tgtEl>
                                          <p:spTgt spid="19"/>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up)">
                                      <p:cBhvr>
                                        <p:cTn id="78" dur="500"/>
                                        <p:tgtEl>
                                          <p:spTgt spid="16"/>
                                        </p:tgtEl>
                                      </p:cBhvr>
                                    </p:animEffect>
                                  </p:childTnLst>
                                </p:cTn>
                              </p:par>
                            </p:childTnLst>
                          </p:cTn>
                        </p:par>
                        <p:par>
                          <p:cTn id="79" fill="hold">
                            <p:stCondLst>
                              <p:cond delay="4500"/>
                            </p:stCondLst>
                            <p:childTnLst>
                              <p:par>
                                <p:cTn id="80" presetID="10" presetClass="entr" presetSubtype="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250"/>
                                        <p:tgtEl>
                                          <p:spTgt spid="3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250"/>
                                        <p:tgtEl>
                                          <p:spTgt spid="3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fade">
                                      <p:cBhvr>
                                        <p:cTn id="88" dur="250"/>
                                        <p:tgtEl>
                                          <p:spTgt spid="3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250"/>
                                        <p:tgtEl>
                                          <p:spTgt spid="37"/>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250"/>
                                        <p:tgtEl>
                                          <p:spTgt spid="3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25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fade">
                                      <p:cBhvr>
                                        <p:cTn id="100" dur="250"/>
                                        <p:tgtEl>
                                          <p:spTgt spid="4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250"/>
                                        <p:tgtEl>
                                          <p:spTgt spid="41"/>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fade">
                                      <p:cBhvr>
                                        <p:cTn id="106" dur="250"/>
                                        <p:tgtEl>
                                          <p:spTgt spid="43"/>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fade">
                                      <p:cBhvr>
                                        <p:cTn id="109" dur="250"/>
                                        <p:tgtEl>
                                          <p:spTgt spid="42"/>
                                        </p:tgtEl>
                                      </p:cBhvr>
                                    </p:animEffect>
                                  </p:childTnLst>
                                </p:cTn>
                              </p:par>
                            </p:childTnLst>
                          </p:cTn>
                        </p:par>
                        <p:par>
                          <p:cTn id="110" fill="hold">
                            <p:stCondLst>
                              <p:cond delay="4750"/>
                            </p:stCondLst>
                            <p:childTnLst>
                              <p:par>
                                <p:cTn id="111" presetID="47" presetClass="entr" presetSubtype="0" fill="hold" grpId="0" nodeType="afterEffect">
                                  <p:stCondLst>
                                    <p:cond delay="0"/>
                                  </p:stCondLst>
                                  <p:childTnLst>
                                    <p:set>
                                      <p:cBhvr>
                                        <p:cTn id="112" dur="1" fill="hold">
                                          <p:stCondLst>
                                            <p:cond delay="0"/>
                                          </p:stCondLst>
                                        </p:cTn>
                                        <p:tgtEl>
                                          <p:spTgt spid="47"/>
                                        </p:tgtEl>
                                        <p:attrNameLst>
                                          <p:attrName>style.visibility</p:attrName>
                                        </p:attrNameLst>
                                      </p:cBhvr>
                                      <p:to>
                                        <p:strVal val="visible"/>
                                      </p:to>
                                    </p:set>
                                    <p:animEffect transition="in" filter="fade">
                                      <p:cBhvr>
                                        <p:cTn id="113" dur="1000"/>
                                        <p:tgtEl>
                                          <p:spTgt spid="47"/>
                                        </p:tgtEl>
                                      </p:cBhvr>
                                    </p:animEffect>
                                    <p:anim calcmode="lin" valueType="num">
                                      <p:cBhvr>
                                        <p:cTn id="114" dur="1000" fill="hold"/>
                                        <p:tgtEl>
                                          <p:spTgt spid="47"/>
                                        </p:tgtEl>
                                        <p:attrNameLst>
                                          <p:attrName>ppt_x</p:attrName>
                                        </p:attrNameLst>
                                      </p:cBhvr>
                                      <p:tavLst>
                                        <p:tav tm="0">
                                          <p:val>
                                            <p:strVal val="#ppt_x"/>
                                          </p:val>
                                        </p:tav>
                                        <p:tav tm="100000">
                                          <p:val>
                                            <p:strVal val="#ppt_x"/>
                                          </p:val>
                                        </p:tav>
                                      </p:tavLst>
                                    </p:anim>
                                    <p:anim calcmode="lin" valueType="num">
                                      <p:cBhvr>
                                        <p:cTn id="115" dur="1000" fill="hold"/>
                                        <p:tgtEl>
                                          <p:spTgt spid="4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0"/>
                                  </p:stCondLst>
                                  <p:childTnLst>
                                    <p:set>
                                      <p:cBhvr>
                                        <p:cTn id="117" dur="1" fill="hold">
                                          <p:stCondLst>
                                            <p:cond delay="0"/>
                                          </p:stCondLst>
                                        </p:cTn>
                                        <p:tgtEl>
                                          <p:spTgt spid="44"/>
                                        </p:tgtEl>
                                        <p:attrNameLst>
                                          <p:attrName>style.visibility</p:attrName>
                                        </p:attrNameLst>
                                      </p:cBhvr>
                                      <p:to>
                                        <p:strVal val="visible"/>
                                      </p:to>
                                    </p:set>
                                    <p:animEffect transition="in" filter="fade">
                                      <p:cBhvr>
                                        <p:cTn id="118" dur="1000"/>
                                        <p:tgtEl>
                                          <p:spTgt spid="44"/>
                                        </p:tgtEl>
                                      </p:cBhvr>
                                    </p:animEffect>
                                    <p:anim calcmode="lin" valueType="num">
                                      <p:cBhvr>
                                        <p:cTn id="119" dur="1000" fill="hold"/>
                                        <p:tgtEl>
                                          <p:spTgt spid="44"/>
                                        </p:tgtEl>
                                        <p:attrNameLst>
                                          <p:attrName>ppt_x</p:attrName>
                                        </p:attrNameLst>
                                      </p:cBhvr>
                                      <p:tavLst>
                                        <p:tav tm="0">
                                          <p:val>
                                            <p:strVal val="#ppt_x"/>
                                          </p:val>
                                        </p:tav>
                                        <p:tav tm="100000">
                                          <p:val>
                                            <p:strVal val="#ppt_x"/>
                                          </p:val>
                                        </p:tav>
                                      </p:tavLst>
                                    </p:anim>
                                    <p:anim calcmode="lin" valueType="num">
                                      <p:cBhvr>
                                        <p:cTn id="120" dur="1000" fill="hold"/>
                                        <p:tgtEl>
                                          <p:spTgt spid="44"/>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fade">
                                      <p:cBhvr>
                                        <p:cTn id="123" dur="1000"/>
                                        <p:tgtEl>
                                          <p:spTgt spid="45"/>
                                        </p:tgtEl>
                                      </p:cBhvr>
                                    </p:animEffect>
                                    <p:anim calcmode="lin" valueType="num">
                                      <p:cBhvr>
                                        <p:cTn id="124" dur="1000" fill="hold"/>
                                        <p:tgtEl>
                                          <p:spTgt spid="45"/>
                                        </p:tgtEl>
                                        <p:attrNameLst>
                                          <p:attrName>ppt_x</p:attrName>
                                        </p:attrNameLst>
                                      </p:cBhvr>
                                      <p:tavLst>
                                        <p:tav tm="0">
                                          <p:val>
                                            <p:strVal val="#ppt_x"/>
                                          </p:val>
                                        </p:tav>
                                        <p:tav tm="100000">
                                          <p:val>
                                            <p:strVal val="#ppt_x"/>
                                          </p:val>
                                        </p:tav>
                                      </p:tavLst>
                                    </p:anim>
                                    <p:anim calcmode="lin" valueType="num">
                                      <p:cBhvr>
                                        <p:cTn id="125" dur="1000" fill="hold"/>
                                        <p:tgtEl>
                                          <p:spTgt spid="45"/>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46"/>
                                        </p:tgtEl>
                                        <p:attrNameLst>
                                          <p:attrName>style.visibility</p:attrName>
                                        </p:attrNameLst>
                                      </p:cBhvr>
                                      <p:to>
                                        <p:strVal val="visible"/>
                                      </p:to>
                                    </p:set>
                                    <p:animEffect transition="in" filter="fade">
                                      <p:cBhvr>
                                        <p:cTn id="128" dur="1000"/>
                                        <p:tgtEl>
                                          <p:spTgt spid="46"/>
                                        </p:tgtEl>
                                      </p:cBhvr>
                                    </p:animEffect>
                                    <p:anim calcmode="lin" valueType="num">
                                      <p:cBhvr>
                                        <p:cTn id="129" dur="1000" fill="hold"/>
                                        <p:tgtEl>
                                          <p:spTgt spid="46"/>
                                        </p:tgtEl>
                                        <p:attrNameLst>
                                          <p:attrName>ppt_x</p:attrName>
                                        </p:attrNameLst>
                                      </p:cBhvr>
                                      <p:tavLst>
                                        <p:tav tm="0">
                                          <p:val>
                                            <p:strVal val="#ppt_x"/>
                                          </p:val>
                                        </p:tav>
                                        <p:tav tm="100000">
                                          <p:val>
                                            <p:strVal val="#ppt_x"/>
                                          </p:val>
                                        </p:tav>
                                      </p:tavLst>
                                    </p:anim>
                                    <p:anim calcmode="lin" valueType="num">
                                      <p:cBhvr>
                                        <p:cTn id="13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49879" y="4111200"/>
            <a:ext cx="3890809" cy="646331"/>
          </a:xfrm>
          <a:prstGeom prst="rect">
            <a:avLst/>
          </a:prstGeom>
          <a:noFill/>
        </p:spPr>
        <p:txBody>
          <a:bodyPr wrap="none" rtlCol="0">
            <a:spAutoFit/>
          </a:bodyPr>
          <a:lstStyle/>
          <a:p>
            <a:pPr algn="ctr">
              <a:defRPr/>
            </a:pPr>
            <a:r>
              <a:rPr lang="zh-CN" altLang="en-US" sz="3600" b="1" dirty="0">
                <a:solidFill>
                  <a:srgbClr val="C00000"/>
                </a:solidFill>
                <a:latin typeface="张海山锐线体简" panose="02000000000000000000" pitchFamily="2" charset="-122"/>
                <a:ea typeface="张海山锐线体简" panose="02000000000000000000" pitchFamily="2" charset="-122"/>
                <a:cs typeface="+mn-ea"/>
                <a:sym typeface="+mn-lt"/>
              </a:rPr>
              <a:t>单击添加您的标题</a:t>
            </a:r>
          </a:p>
        </p:txBody>
      </p:sp>
      <p:sp>
        <p:nvSpPr>
          <p:cNvPr id="13" name="文本框 12"/>
          <p:cNvSpPr txBox="1"/>
          <p:nvPr/>
        </p:nvSpPr>
        <p:spPr>
          <a:xfrm>
            <a:off x="5287847" y="3215063"/>
            <a:ext cx="1856598" cy="646331"/>
          </a:xfrm>
          <a:prstGeom prst="rect">
            <a:avLst/>
          </a:prstGeom>
          <a:noFill/>
          <a:effectLst>
            <a:reflection stA="62000" endPos="54000" dir="5400000" sy="-100000" algn="bl" rotWithShape="0"/>
          </a:effectLst>
        </p:spPr>
        <p:txBody>
          <a:bodyPr wrap="none" rtlCol="0">
            <a:spAutoFit/>
          </a:bodyPr>
          <a:lstStyle/>
          <a:p>
            <a:pPr algn="ctr"/>
            <a:r>
              <a:rPr lang="en-US" altLang="zh-CN" sz="3600" b="1" i="1" dirty="0">
                <a:solidFill>
                  <a:schemeClr val="accent1"/>
                </a:solidFill>
                <a:effectLst>
                  <a:outerShdw blurRad="38100" dist="38100" dir="2700000" algn="tl">
                    <a:srgbClr val="000000">
                      <a:alpha val="43137"/>
                    </a:srgbClr>
                  </a:outerShdw>
                </a:effectLst>
                <a:latin typeface="张海山锐线体简" panose="02000000000000000000" pitchFamily="2" charset="-122"/>
                <a:ea typeface="张海山锐线体简" panose="02000000000000000000" pitchFamily="2" charset="-122"/>
              </a:rPr>
              <a:t>PART 02</a:t>
            </a:r>
            <a:endParaRPr lang="zh-CN" altLang="en-US" sz="3600" b="1" i="1" dirty="0">
              <a:solidFill>
                <a:schemeClr val="accent1"/>
              </a:solidFill>
              <a:effectLst>
                <a:outerShdw blurRad="38100" dist="38100" dir="2700000" algn="tl">
                  <a:srgbClr val="000000">
                    <a:alpha val="43137"/>
                  </a:srgbClr>
                </a:outerShdw>
              </a:effectLst>
              <a:latin typeface="张海山锐线体简" panose="02000000000000000000" pitchFamily="2" charset="-122"/>
              <a:ea typeface="张海山锐线体简" panose="02000000000000000000" pitchFamily="2" charset="-122"/>
            </a:endParaRP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667" t="41874" r="6111" b="9237"/>
          <a:stretch/>
        </p:blipFill>
        <p:spPr>
          <a:xfrm>
            <a:off x="3544887" y="969484"/>
            <a:ext cx="4495800" cy="2383316"/>
          </a:xfrm>
          <a:prstGeom prst="rect">
            <a:avLst/>
          </a:prstGeom>
        </p:spPr>
      </p:pic>
    </p:spTree>
    <p:extLst>
      <p:ext uri="{BB962C8B-B14F-4D97-AF65-F5344CB8AC3E}">
        <p14:creationId xmlns:p14="http://schemas.microsoft.com/office/powerpoint/2010/main" val="10581675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2" presetClass="entr" presetSubtype="2"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842976" y="2063229"/>
            <a:ext cx="2206613" cy="2132587"/>
          </a:xfrm>
          <a:prstGeom prst="roundRect">
            <a:avLst>
              <a:gd name="adj" fmla="val 7442"/>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ea typeface="微软雅黑" panose="020B0503020204020204" pitchFamily="34" charset="-122"/>
            </a:endParaRPr>
          </a:p>
        </p:txBody>
      </p:sp>
      <p:sp>
        <p:nvSpPr>
          <p:cNvPr id="25" name="Oval 24"/>
          <p:cNvSpPr/>
          <p:nvPr/>
        </p:nvSpPr>
        <p:spPr>
          <a:xfrm>
            <a:off x="2236787" y="1700808"/>
            <a:ext cx="1117600" cy="1117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a:latin typeface="微软雅黑" panose="020B0503020204020204" pitchFamily="34" charset="-122"/>
                <a:ea typeface="微软雅黑" panose="020B0503020204020204" pitchFamily="34" charset="-122"/>
                <a:cs typeface="Open Sans" pitchFamily="34" charset="0"/>
              </a:rPr>
              <a:t>45%</a:t>
            </a:r>
          </a:p>
        </p:txBody>
      </p:sp>
      <p:sp>
        <p:nvSpPr>
          <p:cNvPr id="32" name="Rectangle 31"/>
          <p:cNvSpPr/>
          <p:nvPr/>
        </p:nvSpPr>
        <p:spPr>
          <a:xfrm>
            <a:off x="695591" y="4732383"/>
            <a:ext cx="2455599" cy="873894"/>
          </a:xfrm>
          <a:prstGeom prst="rect">
            <a:avLst/>
          </a:prstGeom>
        </p:spPr>
        <p:txBody>
          <a:bodyPr wrap="square">
            <a:spAutoFit/>
          </a:bodyPr>
          <a:lstStyle/>
          <a:p>
            <a:pPr algn="ctr">
              <a:lnSpc>
                <a:spcPct val="127000"/>
              </a:lnSpc>
            </a:pPr>
            <a:r>
              <a:rPr lang="zh-CN" altLang="en-US" sz="1333" dirty="0">
                <a:solidFill>
                  <a:schemeClr val="tx2"/>
                </a:solidFill>
                <a:latin typeface="微软雅黑" panose="020B0503020204020204" pitchFamily="34" charset="-122"/>
                <a:ea typeface="微软雅黑" panose="020B0503020204020204" pitchFamily="34" charset="-122"/>
                <a:cs typeface="Open Sans" pitchFamily="34" charset="0"/>
              </a:rPr>
              <a:t>您的内容打在这里，或者通过复制您的文本后，在此框中选择粘贴，并选择只保留文字。</a:t>
            </a:r>
            <a:endParaRPr lang="en-US" sz="933"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33" name="Rectangle 32"/>
          <p:cNvSpPr/>
          <p:nvPr/>
        </p:nvSpPr>
        <p:spPr>
          <a:xfrm>
            <a:off x="3442578" y="4732383"/>
            <a:ext cx="2455599" cy="873894"/>
          </a:xfrm>
          <a:prstGeom prst="rect">
            <a:avLst/>
          </a:prstGeom>
        </p:spPr>
        <p:txBody>
          <a:bodyPr wrap="square">
            <a:spAutoFit/>
          </a:bodyPr>
          <a:lstStyle/>
          <a:p>
            <a:pPr>
              <a:lnSpc>
                <a:spcPct val="127000"/>
              </a:lnSpc>
            </a:pPr>
            <a:r>
              <a:rPr lang="zh-CN" altLang="en-US" sz="1333" dirty="0">
                <a:solidFill>
                  <a:schemeClr val="tx2"/>
                </a:solidFill>
                <a:latin typeface="微软雅黑" panose="020B0503020204020204" pitchFamily="34" charset="-122"/>
                <a:ea typeface="微软雅黑" panose="020B0503020204020204" pitchFamily="34" charset="-122"/>
                <a:cs typeface="Open Sans" pitchFamily="34" charset="0"/>
              </a:rPr>
              <a:t>您的内容打在这里，或者通过复制您的文本后，在此框中选择粘贴，并选择只保留文字。</a:t>
            </a:r>
            <a:endParaRPr lang="en-US" sz="933"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34" name="Rectangle 33"/>
          <p:cNvSpPr/>
          <p:nvPr/>
        </p:nvSpPr>
        <p:spPr>
          <a:xfrm>
            <a:off x="6185778" y="4732383"/>
            <a:ext cx="2455599" cy="873894"/>
          </a:xfrm>
          <a:prstGeom prst="rect">
            <a:avLst/>
          </a:prstGeom>
        </p:spPr>
        <p:txBody>
          <a:bodyPr wrap="square">
            <a:spAutoFit/>
          </a:bodyPr>
          <a:lstStyle/>
          <a:p>
            <a:pPr>
              <a:lnSpc>
                <a:spcPct val="127000"/>
              </a:lnSpc>
            </a:pPr>
            <a:r>
              <a:rPr lang="zh-CN" altLang="en-US" sz="1333" dirty="0">
                <a:solidFill>
                  <a:schemeClr val="tx2"/>
                </a:solidFill>
                <a:latin typeface="微软雅黑" panose="020B0503020204020204" pitchFamily="34" charset="-122"/>
                <a:ea typeface="微软雅黑" panose="020B0503020204020204" pitchFamily="34" charset="-122"/>
                <a:cs typeface="Open Sans" pitchFamily="34" charset="0"/>
              </a:rPr>
              <a:t>您的内容打在这里，或者通过复制您的文本后，在此框中选择粘贴，并选择只保留文字。</a:t>
            </a:r>
            <a:endParaRPr lang="en-US" sz="933"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35" name="Rectangle 34"/>
          <p:cNvSpPr/>
          <p:nvPr/>
        </p:nvSpPr>
        <p:spPr>
          <a:xfrm>
            <a:off x="8938598" y="4732383"/>
            <a:ext cx="2455599" cy="873894"/>
          </a:xfrm>
          <a:prstGeom prst="rect">
            <a:avLst/>
          </a:prstGeom>
        </p:spPr>
        <p:txBody>
          <a:bodyPr wrap="square">
            <a:spAutoFit/>
          </a:bodyPr>
          <a:lstStyle/>
          <a:p>
            <a:pPr>
              <a:lnSpc>
                <a:spcPct val="127000"/>
              </a:lnSpc>
            </a:pPr>
            <a:r>
              <a:rPr lang="zh-CN" altLang="en-US" sz="1333" dirty="0">
                <a:solidFill>
                  <a:schemeClr val="tx2"/>
                </a:solidFill>
                <a:latin typeface="微软雅黑" panose="020B0503020204020204" pitchFamily="34" charset="-122"/>
                <a:ea typeface="微软雅黑" panose="020B0503020204020204" pitchFamily="34" charset="-122"/>
                <a:cs typeface="Open Sans" pitchFamily="34" charset="0"/>
              </a:rPr>
              <a:t>您的内容打在这里，或者通过复制您的文本后，在此框中选择粘贴，并选择只保留文字。</a:t>
            </a:r>
            <a:endParaRPr lang="en-US" sz="933"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36" name="Rounded Rectangle 35"/>
          <p:cNvSpPr/>
          <p:nvPr/>
        </p:nvSpPr>
        <p:spPr>
          <a:xfrm>
            <a:off x="3557588" y="2063229"/>
            <a:ext cx="2206613" cy="2132587"/>
          </a:xfrm>
          <a:prstGeom prst="roundRect">
            <a:avLst>
              <a:gd name="adj" fmla="val 7442"/>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ea typeface="微软雅黑" panose="020B0503020204020204" pitchFamily="34" charset="-122"/>
            </a:endParaRPr>
          </a:p>
        </p:txBody>
      </p:sp>
      <p:sp>
        <p:nvSpPr>
          <p:cNvPr id="37" name="Oval 36"/>
          <p:cNvSpPr/>
          <p:nvPr/>
        </p:nvSpPr>
        <p:spPr>
          <a:xfrm>
            <a:off x="4951400" y="1700808"/>
            <a:ext cx="1117600" cy="1117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a:latin typeface="微软雅黑" panose="020B0503020204020204" pitchFamily="34" charset="-122"/>
                <a:ea typeface="微软雅黑" panose="020B0503020204020204" pitchFamily="34" charset="-122"/>
                <a:cs typeface="Open Sans" pitchFamily="34" charset="0"/>
              </a:rPr>
              <a:t>67%</a:t>
            </a:r>
          </a:p>
        </p:txBody>
      </p:sp>
      <p:sp>
        <p:nvSpPr>
          <p:cNvPr id="38" name="Rounded Rectangle 37"/>
          <p:cNvSpPr/>
          <p:nvPr/>
        </p:nvSpPr>
        <p:spPr>
          <a:xfrm>
            <a:off x="6300788" y="2063229"/>
            <a:ext cx="2206613" cy="2132587"/>
          </a:xfrm>
          <a:prstGeom prst="roundRect">
            <a:avLst>
              <a:gd name="adj" fmla="val 7442"/>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ea typeface="微软雅黑" panose="020B0503020204020204" pitchFamily="34" charset="-122"/>
            </a:endParaRPr>
          </a:p>
        </p:txBody>
      </p:sp>
      <p:sp>
        <p:nvSpPr>
          <p:cNvPr id="39" name="Oval 38"/>
          <p:cNvSpPr/>
          <p:nvPr/>
        </p:nvSpPr>
        <p:spPr>
          <a:xfrm>
            <a:off x="7694600" y="1700808"/>
            <a:ext cx="1117600" cy="1117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a:latin typeface="微软雅黑" panose="020B0503020204020204" pitchFamily="34" charset="-122"/>
                <a:ea typeface="微软雅黑" panose="020B0503020204020204" pitchFamily="34" charset="-122"/>
                <a:cs typeface="Open Sans" pitchFamily="34" charset="0"/>
              </a:rPr>
              <a:t>90%</a:t>
            </a:r>
          </a:p>
        </p:txBody>
      </p:sp>
      <p:sp>
        <p:nvSpPr>
          <p:cNvPr id="40" name="Rounded Rectangle 39"/>
          <p:cNvSpPr/>
          <p:nvPr/>
        </p:nvSpPr>
        <p:spPr>
          <a:xfrm>
            <a:off x="9015403" y="2063229"/>
            <a:ext cx="2206613" cy="2132587"/>
          </a:xfrm>
          <a:prstGeom prst="roundRect">
            <a:avLst>
              <a:gd name="adj" fmla="val 7442"/>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ea typeface="微软雅黑" panose="020B0503020204020204" pitchFamily="34" charset="-122"/>
            </a:endParaRPr>
          </a:p>
        </p:txBody>
      </p:sp>
      <p:sp>
        <p:nvSpPr>
          <p:cNvPr id="41" name="Oval 40"/>
          <p:cNvSpPr/>
          <p:nvPr/>
        </p:nvSpPr>
        <p:spPr>
          <a:xfrm>
            <a:off x="10409214" y="1700808"/>
            <a:ext cx="1117600" cy="1117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a:latin typeface="微软雅黑" panose="020B0503020204020204" pitchFamily="34" charset="-122"/>
                <a:ea typeface="微软雅黑" panose="020B0503020204020204" pitchFamily="34" charset="-122"/>
                <a:cs typeface="Open Sans" pitchFamily="34" charset="0"/>
              </a:rPr>
              <a:t>60%</a:t>
            </a:r>
          </a:p>
        </p:txBody>
      </p:sp>
      <p:grpSp>
        <p:nvGrpSpPr>
          <p:cNvPr id="42" name="Group 41"/>
          <p:cNvGrpSpPr/>
          <p:nvPr/>
        </p:nvGrpSpPr>
        <p:grpSpPr>
          <a:xfrm>
            <a:off x="4154109" y="2804316"/>
            <a:ext cx="1032535" cy="650413"/>
            <a:chOff x="5348288" y="3646488"/>
            <a:chExt cx="201613" cy="127000"/>
          </a:xfrm>
          <a:solidFill>
            <a:schemeClr val="accent2"/>
          </a:solidFill>
        </p:grpSpPr>
        <p:sp>
          <p:nvSpPr>
            <p:cNvPr id="43" name="Freeform 27"/>
            <p:cNvSpPr>
              <a:spLocks noEditPoints="1"/>
            </p:cNvSpPr>
            <p:nvPr/>
          </p:nvSpPr>
          <p:spPr bwMode="auto">
            <a:xfrm>
              <a:off x="5348288" y="3646488"/>
              <a:ext cx="201613" cy="127000"/>
            </a:xfrm>
            <a:custGeom>
              <a:avLst/>
              <a:gdLst>
                <a:gd name="T0" fmla="*/ 112 w 124"/>
                <a:gd name="T1" fmla="*/ 18 h 78"/>
                <a:gd name="T2" fmla="*/ 112 w 124"/>
                <a:gd name="T3" fmla="*/ 0 h 78"/>
                <a:gd name="T4" fmla="*/ 0 w 124"/>
                <a:gd name="T5" fmla="*/ 0 h 78"/>
                <a:gd name="T6" fmla="*/ 0 w 124"/>
                <a:gd name="T7" fmla="*/ 78 h 78"/>
                <a:gd name="T8" fmla="*/ 112 w 124"/>
                <a:gd name="T9" fmla="*/ 78 h 78"/>
                <a:gd name="T10" fmla="*/ 112 w 124"/>
                <a:gd name="T11" fmla="*/ 60 h 78"/>
                <a:gd name="T12" fmla="*/ 124 w 124"/>
                <a:gd name="T13" fmla="*/ 54 h 78"/>
                <a:gd name="T14" fmla="*/ 124 w 124"/>
                <a:gd name="T15" fmla="*/ 26 h 78"/>
                <a:gd name="T16" fmla="*/ 112 w 124"/>
                <a:gd name="T17" fmla="*/ 18 h 78"/>
                <a:gd name="T18" fmla="*/ 103 w 124"/>
                <a:gd name="T19" fmla="*/ 69 h 78"/>
                <a:gd name="T20" fmla="*/ 9 w 124"/>
                <a:gd name="T21" fmla="*/ 69 h 78"/>
                <a:gd name="T22" fmla="*/ 9 w 124"/>
                <a:gd name="T23" fmla="*/ 10 h 78"/>
                <a:gd name="T24" fmla="*/ 103 w 124"/>
                <a:gd name="T25" fmla="*/ 10 h 78"/>
                <a:gd name="T26" fmla="*/ 103 w 124"/>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78">
                  <a:moveTo>
                    <a:pt x="112" y="18"/>
                  </a:moveTo>
                  <a:cubicBezTo>
                    <a:pt x="112" y="0"/>
                    <a:pt x="112" y="0"/>
                    <a:pt x="112" y="0"/>
                  </a:cubicBezTo>
                  <a:cubicBezTo>
                    <a:pt x="0" y="0"/>
                    <a:pt x="0" y="0"/>
                    <a:pt x="0" y="0"/>
                  </a:cubicBezTo>
                  <a:cubicBezTo>
                    <a:pt x="0" y="78"/>
                    <a:pt x="0" y="78"/>
                    <a:pt x="0" y="78"/>
                  </a:cubicBezTo>
                  <a:cubicBezTo>
                    <a:pt x="112" y="78"/>
                    <a:pt x="112" y="78"/>
                    <a:pt x="112" y="78"/>
                  </a:cubicBezTo>
                  <a:cubicBezTo>
                    <a:pt x="112" y="60"/>
                    <a:pt x="112" y="60"/>
                    <a:pt x="112" y="60"/>
                  </a:cubicBezTo>
                  <a:cubicBezTo>
                    <a:pt x="116" y="60"/>
                    <a:pt x="124" y="61"/>
                    <a:pt x="124" y="54"/>
                  </a:cubicBezTo>
                  <a:cubicBezTo>
                    <a:pt x="124" y="26"/>
                    <a:pt x="124" y="26"/>
                    <a:pt x="124" y="26"/>
                  </a:cubicBezTo>
                  <a:cubicBezTo>
                    <a:pt x="124" y="17"/>
                    <a:pt x="115" y="18"/>
                    <a:pt x="112" y="18"/>
                  </a:cubicBezTo>
                  <a:close/>
                  <a:moveTo>
                    <a:pt x="103" y="69"/>
                  </a:moveTo>
                  <a:cubicBezTo>
                    <a:pt x="9" y="69"/>
                    <a:pt x="9" y="69"/>
                    <a:pt x="9" y="69"/>
                  </a:cubicBezTo>
                  <a:cubicBezTo>
                    <a:pt x="9" y="10"/>
                    <a:pt x="9" y="10"/>
                    <a:pt x="9" y="10"/>
                  </a:cubicBezTo>
                  <a:cubicBezTo>
                    <a:pt x="103" y="10"/>
                    <a:pt x="103" y="10"/>
                    <a:pt x="103" y="10"/>
                  </a:cubicBezTo>
                  <a:lnTo>
                    <a:pt x="103"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sp>
          <p:nvSpPr>
            <p:cNvPr id="44" name="Rectangle 28"/>
            <p:cNvSpPr>
              <a:spLocks noChangeArrowheads="1"/>
            </p:cNvSpPr>
            <p:nvPr/>
          </p:nvSpPr>
          <p:spPr bwMode="auto">
            <a:xfrm>
              <a:off x="5376863" y="3676651"/>
              <a:ext cx="36513"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sp>
          <p:nvSpPr>
            <p:cNvPr id="45" name="Rectangle 29"/>
            <p:cNvSpPr>
              <a:spLocks noChangeArrowheads="1"/>
            </p:cNvSpPr>
            <p:nvPr/>
          </p:nvSpPr>
          <p:spPr bwMode="auto">
            <a:xfrm>
              <a:off x="5419725" y="3676651"/>
              <a:ext cx="39688"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grpSp>
      <p:grpSp>
        <p:nvGrpSpPr>
          <p:cNvPr id="46" name="Group 45"/>
          <p:cNvGrpSpPr/>
          <p:nvPr/>
        </p:nvGrpSpPr>
        <p:grpSpPr>
          <a:xfrm>
            <a:off x="1363431" y="2730548"/>
            <a:ext cx="1165703" cy="797951"/>
            <a:chOff x="2324100" y="1814513"/>
            <a:chExt cx="266700" cy="182563"/>
          </a:xfrm>
          <a:solidFill>
            <a:schemeClr val="accent1"/>
          </a:solidFill>
        </p:grpSpPr>
        <p:sp>
          <p:nvSpPr>
            <p:cNvPr id="47" name="Freeform 55"/>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sp>
          <p:nvSpPr>
            <p:cNvPr id="48" name="Freeform 56"/>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grpSp>
      <p:sp>
        <p:nvSpPr>
          <p:cNvPr id="49" name="Freeform 54"/>
          <p:cNvSpPr>
            <a:spLocks noEditPoints="1"/>
          </p:cNvSpPr>
          <p:nvPr/>
        </p:nvSpPr>
        <p:spPr bwMode="auto">
          <a:xfrm>
            <a:off x="6915386" y="2625051"/>
            <a:ext cx="977416" cy="1008945"/>
          </a:xfrm>
          <a:custGeom>
            <a:avLst/>
            <a:gdLst>
              <a:gd name="T0" fmla="*/ 83 w 130"/>
              <a:gd name="T1" fmla="*/ 92 h 134"/>
              <a:gd name="T2" fmla="*/ 128 w 130"/>
              <a:gd name="T3" fmla="*/ 26 h 134"/>
              <a:gd name="T4" fmla="*/ 128 w 130"/>
              <a:gd name="T5" fmla="*/ 21 h 134"/>
              <a:gd name="T6" fmla="*/ 118 w 130"/>
              <a:gd name="T7" fmla="*/ 10 h 134"/>
              <a:gd name="T8" fmla="*/ 112 w 130"/>
              <a:gd name="T9" fmla="*/ 10 h 134"/>
              <a:gd name="T10" fmla="*/ 107 w 130"/>
              <a:gd name="T11" fmla="*/ 15 h 134"/>
              <a:gd name="T12" fmla="*/ 101 w 130"/>
              <a:gd name="T13" fmla="*/ 16 h 134"/>
              <a:gd name="T14" fmla="*/ 102 w 130"/>
              <a:gd name="T15" fmla="*/ 0 h 134"/>
              <a:gd name="T16" fmla="*/ 28 w 130"/>
              <a:gd name="T17" fmla="*/ 0 h 134"/>
              <a:gd name="T18" fmla="*/ 28 w 130"/>
              <a:gd name="T19" fmla="*/ 16 h 134"/>
              <a:gd name="T20" fmla="*/ 23 w 130"/>
              <a:gd name="T21" fmla="*/ 15 h 134"/>
              <a:gd name="T22" fmla="*/ 18 w 130"/>
              <a:gd name="T23" fmla="*/ 10 h 134"/>
              <a:gd name="T24" fmla="*/ 12 w 130"/>
              <a:gd name="T25" fmla="*/ 10 h 134"/>
              <a:gd name="T26" fmla="*/ 1 w 130"/>
              <a:gd name="T27" fmla="*/ 21 h 134"/>
              <a:gd name="T28" fmla="*/ 1 w 130"/>
              <a:gd name="T29" fmla="*/ 26 h 134"/>
              <a:gd name="T30" fmla="*/ 47 w 130"/>
              <a:gd name="T31" fmla="*/ 92 h 134"/>
              <a:gd name="T32" fmla="*/ 59 w 130"/>
              <a:gd name="T33" fmla="*/ 97 h 134"/>
              <a:gd name="T34" fmla="*/ 59 w 130"/>
              <a:gd name="T35" fmla="*/ 103 h 134"/>
              <a:gd name="T36" fmla="*/ 54 w 130"/>
              <a:gd name="T37" fmla="*/ 105 h 134"/>
              <a:gd name="T38" fmla="*/ 59 w 130"/>
              <a:gd name="T39" fmla="*/ 108 h 134"/>
              <a:gd name="T40" fmla="*/ 59 w 130"/>
              <a:gd name="T41" fmla="*/ 114 h 134"/>
              <a:gd name="T42" fmla="*/ 55 w 130"/>
              <a:gd name="T43" fmla="*/ 119 h 134"/>
              <a:gd name="T44" fmla="*/ 49 w 130"/>
              <a:gd name="T45" fmla="*/ 124 h 134"/>
              <a:gd name="T46" fmla="*/ 44 w 130"/>
              <a:gd name="T47" fmla="*/ 129 h 134"/>
              <a:gd name="T48" fmla="*/ 49 w 130"/>
              <a:gd name="T49" fmla="*/ 134 h 134"/>
              <a:gd name="T50" fmla="*/ 80 w 130"/>
              <a:gd name="T51" fmla="*/ 134 h 134"/>
              <a:gd name="T52" fmla="*/ 86 w 130"/>
              <a:gd name="T53" fmla="*/ 129 h 134"/>
              <a:gd name="T54" fmla="*/ 80 w 130"/>
              <a:gd name="T55" fmla="*/ 124 h 134"/>
              <a:gd name="T56" fmla="*/ 75 w 130"/>
              <a:gd name="T57" fmla="*/ 118 h 134"/>
              <a:gd name="T58" fmla="*/ 70 w 130"/>
              <a:gd name="T59" fmla="*/ 114 h 134"/>
              <a:gd name="T60" fmla="*/ 70 w 130"/>
              <a:gd name="T61" fmla="*/ 108 h 134"/>
              <a:gd name="T62" fmla="*/ 75 w 130"/>
              <a:gd name="T63" fmla="*/ 105 h 134"/>
              <a:gd name="T64" fmla="*/ 70 w 130"/>
              <a:gd name="T65" fmla="*/ 103 h 134"/>
              <a:gd name="T66" fmla="*/ 70 w 130"/>
              <a:gd name="T67" fmla="*/ 97 h 134"/>
              <a:gd name="T68" fmla="*/ 83 w 130"/>
              <a:gd name="T69" fmla="*/ 92 h 134"/>
              <a:gd name="T70" fmla="*/ 102 w 130"/>
              <a:gd name="T71" fmla="*/ 21 h 134"/>
              <a:gd name="T72" fmla="*/ 107 w 130"/>
              <a:gd name="T73" fmla="*/ 21 h 134"/>
              <a:gd name="T74" fmla="*/ 113 w 130"/>
              <a:gd name="T75" fmla="*/ 16 h 134"/>
              <a:gd name="T76" fmla="*/ 118 w 130"/>
              <a:gd name="T77" fmla="*/ 21 h 134"/>
              <a:gd name="T78" fmla="*/ 118 w 130"/>
              <a:gd name="T79" fmla="*/ 26 h 134"/>
              <a:gd name="T80" fmla="*/ 91 w 130"/>
              <a:gd name="T81" fmla="*/ 71 h 134"/>
              <a:gd name="T82" fmla="*/ 102 w 130"/>
              <a:gd name="T83" fmla="*/ 21 h 134"/>
              <a:gd name="T84" fmla="*/ 37 w 130"/>
              <a:gd name="T85" fmla="*/ 72 h 134"/>
              <a:gd name="T86" fmla="*/ 10 w 130"/>
              <a:gd name="T87" fmla="*/ 27 h 134"/>
              <a:gd name="T88" fmla="*/ 10 w 130"/>
              <a:gd name="T89" fmla="*/ 22 h 134"/>
              <a:gd name="T90" fmla="*/ 15 w 130"/>
              <a:gd name="T91" fmla="*/ 16 h 134"/>
              <a:gd name="T92" fmla="*/ 21 w 130"/>
              <a:gd name="T93" fmla="*/ 22 h 134"/>
              <a:gd name="T94" fmla="*/ 26 w 130"/>
              <a:gd name="T95" fmla="*/ 22 h 134"/>
              <a:gd name="T96" fmla="*/ 37 w 130"/>
              <a:gd name="T97" fmla="*/ 7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34">
                <a:moveTo>
                  <a:pt x="83" y="92"/>
                </a:moveTo>
                <a:cubicBezTo>
                  <a:pt x="130" y="63"/>
                  <a:pt x="128" y="26"/>
                  <a:pt x="128" y="26"/>
                </a:cubicBezTo>
                <a:cubicBezTo>
                  <a:pt x="128" y="21"/>
                  <a:pt x="128" y="21"/>
                  <a:pt x="128" y="21"/>
                </a:cubicBezTo>
                <a:cubicBezTo>
                  <a:pt x="128" y="21"/>
                  <a:pt x="128" y="10"/>
                  <a:pt x="118" y="10"/>
                </a:cubicBezTo>
                <a:cubicBezTo>
                  <a:pt x="115" y="10"/>
                  <a:pt x="112" y="10"/>
                  <a:pt x="112" y="10"/>
                </a:cubicBezTo>
                <a:cubicBezTo>
                  <a:pt x="107" y="10"/>
                  <a:pt x="107" y="15"/>
                  <a:pt x="107" y="15"/>
                </a:cubicBezTo>
                <a:cubicBezTo>
                  <a:pt x="107" y="15"/>
                  <a:pt x="105" y="16"/>
                  <a:pt x="101" y="16"/>
                </a:cubicBezTo>
                <a:cubicBezTo>
                  <a:pt x="101" y="12"/>
                  <a:pt x="102" y="0"/>
                  <a:pt x="102" y="0"/>
                </a:cubicBezTo>
                <a:cubicBezTo>
                  <a:pt x="56" y="6"/>
                  <a:pt x="28" y="0"/>
                  <a:pt x="28" y="0"/>
                </a:cubicBezTo>
                <a:cubicBezTo>
                  <a:pt x="28" y="16"/>
                  <a:pt x="28" y="16"/>
                  <a:pt x="28" y="16"/>
                </a:cubicBezTo>
                <a:cubicBezTo>
                  <a:pt x="24" y="16"/>
                  <a:pt x="23" y="15"/>
                  <a:pt x="23" y="15"/>
                </a:cubicBezTo>
                <a:cubicBezTo>
                  <a:pt x="23" y="15"/>
                  <a:pt x="22" y="10"/>
                  <a:pt x="18" y="10"/>
                </a:cubicBezTo>
                <a:cubicBezTo>
                  <a:pt x="18" y="10"/>
                  <a:pt x="15" y="10"/>
                  <a:pt x="12" y="10"/>
                </a:cubicBezTo>
                <a:cubicBezTo>
                  <a:pt x="2" y="10"/>
                  <a:pt x="1" y="21"/>
                  <a:pt x="1" y="21"/>
                </a:cubicBezTo>
                <a:cubicBezTo>
                  <a:pt x="1" y="26"/>
                  <a:pt x="1" y="26"/>
                  <a:pt x="1" y="26"/>
                </a:cubicBezTo>
                <a:cubicBezTo>
                  <a:pt x="1" y="26"/>
                  <a:pt x="0" y="63"/>
                  <a:pt x="47" y="92"/>
                </a:cubicBezTo>
                <a:cubicBezTo>
                  <a:pt x="47" y="92"/>
                  <a:pt x="52" y="97"/>
                  <a:pt x="59" y="97"/>
                </a:cubicBezTo>
                <a:cubicBezTo>
                  <a:pt x="59" y="103"/>
                  <a:pt x="59" y="103"/>
                  <a:pt x="59" y="103"/>
                </a:cubicBezTo>
                <a:cubicBezTo>
                  <a:pt x="59" y="103"/>
                  <a:pt x="54" y="102"/>
                  <a:pt x="54" y="105"/>
                </a:cubicBezTo>
                <a:cubicBezTo>
                  <a:pt x="54" y="109"/>
                  <a:pt x="59" y="108"/>
                  <a:pt x="59" y="108"/>
                </a:cubicBezTo>
                <a:cubicBezTo>
                  <a:pt x="59" y="114"/>
                  <a:pt x="59" y="114"/>
                  <a:pt x="59" y="114"/>
                </a:cubicBezTo>
                <a:cubicBezTo>
                  <a:pt x="59" y="114"/>
                  <a:pt x="58" y="119"/>
                  <a:pt x="55" y="119"/>
                </a:cubicBezTo>
                <a:cubicBezTo>
                  <a:pt x="55" y="124"/>
                  <a:pt x="49" y="124"/>
                  <a:pt x="49" y="124"/>
                </a:cubicBezTo>
                <a:cubicBezTo>
                  <a:pt x="49" y="124"/>
                  <a:pt x="44" y="125"/>
                  <a:pt x="44" y="129"/>
                </a:cubicBezTo>
                <a:cubicBezTo>
                  <a:pt x="44" y="129"/>
                  <a:pt x="43" y="134"/>
                  <a:pt x="49" y="134"/>
                </a:cubicBezTo>
                <a:cubicBezTo>
                  <a:pt x="57" y="134"/>
                  <a:pt x="80" y="134"/>
                  <a:pt x="80" y="134"/>
                </a:cubicBezTo>
                <a:cubicBezTo>
                  <a:pt x="85" y="134"/>
                  <a:pt x="86" y="129"/>
                  <a:pt x="86" y="129"/>
                </a:cubicBezTo>
                <a:cubicBezTo>
                  <a:pt x="86" y="129"/>
                  <a:pt x="86" y="124"/>
                  <a:pt x="80" y="124"/>
                </a:cubicBezTo>
                <a:cubicBezTo>
                  <a:pt x="75" y="124"/>
                  <a:pt x="75" y="118"/>
                  <a:pt x="75" y="118"/>
                </a:cubicBezTo>
                <a:cubicBezTo>
                  <a:pt x="75" y="118"/>
                  <a:pt x="70" y="119"/>
                  <a:pt x="70" y="114"/>
                </a:cubicBezTo>
                <a:cubicBezTo>
                  <a:pt x="70" y="108"/>
                  <a:pt x="70" y="108"/>
                  <a:pt x="70" y="108"/>
                </a:cubicBezTo>
                <a:cubicBezTo>
                  <a:pt x="70" y="108"/>
                  <a:pt x="75" y="109"/>
                  <a:pt x="75" y="105"/>
                </a:cubicBezTo>
                <a:cubicBezTo>
                  <a:pt x="75" y="102"/>
                  <a:pt x="70" y="103"/>
                  <a:pt x="70" y="103"/>
                </a:cubicBezTo>
                <a:cubicBezTo>
                  <a:pt x="70" y="97"/>
                  <a:pt x="70" y="97"/>
                  <a:pt x="70" y="97"/>
                </a:cubicBezTo>
                <a:cubicBezTo>
                  <a:pt x="75" y="97"/>
                  <a:pt x="79" y="95"/>
                  <a:pt x="83" y="92"/>
                </a:cubicBezTo>
                <a:close/>
                <a:moveTo>
                  <a:pt x="102" y="21"/>
                </a:moveTo>
                <a:cubicBezTo>
                  <a:pt x="103" y="21"/>
                  <a:pt x="107" y="21"/>
                  <a:pt x="107" y="21"/>
                </a:cubicBezTo>
                <a:cubicBezTo>
                  <a:pt x="112" y="21"/>
                  <a:pt x="113" y="16"/>
                  <a:pt x="113" y="16"/>
                </a:cubicBezTo>
                <a:cubicBezTo>
                  <a:pt x="118" y="16"/>
                  <a:pt x="118" y="21"/>
                  <a:pt x="118" y="21"/>
                </a:cubicBezTo>
                <a:cubicBezTo>
                  <a:pt x="118" y="26"/>
                  <a:pt x="118" y="26"/>
                  <a:pt x="118" y="26"/>
                </a:cubicBezTo>
                <a:cubicBezTo>
                  <a:pt x="118" y="26"/>
                  <a:pt x="116" y="47"/>
                  <a:pt x="91" y="71"/>
                </a:cubicBezTo>
                <a:cubicBezTo>
                  <a:pt x="97" y="61"/>
                  <a:pt x="102" y="38"/>
                  <a:pt x="102" y="21"/>
                </a:cubicBezTo>
                <a:close/>
                <a:moveTo>
                  <a:pt x="37" y="72"/>
                </a:moveTo>
                <a:cubicBezTo>
                  <a:pt x="11" y="48"/>
                  <a:pt x="10" y="27"/>
                  <a:pt x="10" y="27"/>
                </a:cubicBezTo>
                <a:cubicBezTo>
                  <a:pt x="10" y="22"/>
                  <a:pt x="10" y="22"/>
                  <a:pt x="10" y="22"/>
                </a:cubicBezTo>
                <a:cubicBezTo>
                  <a:pt x="10" y="22"/>
                  <a:pt x="10" y="16"/>
                  <a:pt x="15" y="16"/>
                </a:cubicBezTo>
                <a:cubicBezTo>
                  <a:pt x="15" y="16"/>
                  <a:pt x="15" y="22"/>
                  <a:pt x="21" y="22"/>
                </a:cubicBezTo>
                <a:cubicBezTo>
                  <a:pt x="21" y="22"/>
                  <a:pt x="25" y="22"/>
                  <a:pt x="26" y="22"/>
                </a:cubicBezTo>
                <a:cubicBezTo>
                  <a:pt x="26" y="39"/>
                  <a:pt x="31" y="62"/>
                  <a:pt x="37" y="72"/>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grpSp>
        <p:nvGrpSpPr>
          <p:cNvPr id="50" name="Group 49"/>
          <p:cNvGrpSpPr/>
          <p:nvPr/>
        </p:nvGrpSpPr>
        <p:grpSpPr>
          <a:xfrm>
            <a:off x="9740541" y="2572637"/>
            <a:ext cx="851707" cy="1113771"/>
            <a:chOff x="812800" y="2401888"/>
            <a:chExt cx="206375" cy="269875"/>
          </a:xfrm>
          <a:solidFill>
            <a:schemeClr val="accent4"/>
          </a:solidFill>
        </p:grpSpPr>
        <p:sp>
          <p:nvSpPr>
            <p:cNvPr id="51" name="Freeform 47"/>
            <p:cNvSpPr>
              <a:spLocks noEditPoints="1"/>
            </p:cNvSpPr>
            <p:nvPr/>
          </p:nvSpPr>
          <p:spPr bwMode="auto">
            <a:xfrm>
              <a:off x="812800" y="2401888"/>
              <a:ext cx="206375" cy="269875"/>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sp>
          <p:nvSpPr>
            <p:cNvPr id="52" name="Freeform 48"/>
            <p:cNvSpPr>
              <a:spLocks/>
            </p:cNvSpPr>
            <p:nvPr/>
          </p:nvSpPr>
          <p:spPr bwMode="auto">
            <a:xfrm>
              <a:off x="903288" y="2586038"/>
              <a:ext cx="25400" cy="60325"/>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grpSp>
      <p:sp>
        <p:nvSpPr>
          <p:cNvPr id="2" name="矩形 1"/>
          <p:cNvSpPr/>
          <p:nvPr/>
        </p:nvSpPr>
        <p:spPr>
          <a:xfrm>
            <a:off x="1353362" y="4389107"/>
            <a:ext cx="1140056" cy="379656"/>
          </a:xfrm>
          <a:prstGeom prst="rect">
            <a:avLst/>
          </a:prstGeom>
        </p:spPr>
        <p:txBody>
          <a:bodyPr wrap="none">
            <a:spAutoFit/>
          </a:bodyPr>
          <a:lstStyle/>
          <a:p>
            <a:pPr algn="ctr"/>
            <a:r>
              <a:rPr lang="zh-CN" altLang="en-US" sz="1867" dirty="0">
                <a:solidFill>
                  <a:schemeClr val="tx2"/>
                </a:solidFill>
                <a:latin typeface="微软雅黑" panose="020B0503020204020204" pitchFamily="34" charset="-122"/>
                <a:ea typeface="微软雅黑" panose="020B0503020204020204" pitchFamily="34" charset="-122"/>
              </a:rPr>
              <a:t>添加标题</a:t>
            </a:r>
          </a:p>
        </p:txBody>
      </p:sp>
      <p:sp>
        <p:nvSpPr>
          <p:cNvPr id="29" name="矩形 28"/>
          <p:cNvSpPr/>
          <p:nvPr/>
        </p:nvSpPr>
        <p:spPr>
          <a:xfrm>
            <a:off x="4100348" y="4389107"/>
            <a:ext cx="1140056" cy="379656"/>
          </a:xfrm>
          <a:prstGeom prst="rect">
            <a:avLst/>
          </a:prstGeom>
        </p:spPr>
        <p:txBody>
          <a:bodyPr wrap="none">
            <a:spAutoFit/>
          </a:bodyPr>
          <a:lstStyle/>
          <a:p>
            <a:pPr algn="ctr"/>
            <a:r>
              <a:rPr lang="zh-CN" altLang="en-US" sz="1867" dirty="0">
                <a:solidFill>
                  <a:schemeClr val="tx2"/>
                </a:solidFill>
                <a:latin typeface="微软雅黑" panose="020B0503020204020204" pitchFamily="34" charset="-122"/>
                <a:ea typeface="微软雅黑" panose="020B0503020204020204" pitchFamily="34" charset="-122"/>
              </a:rPr>
              <a:t>添加标题</a:t>
            </a:r>
          </a:p>
        </p:txBody>
      </p:sp>
      <p:sp>
        <p:nvSpPr>
          <p:cNvPr id="30" name="矩形 29"/>
          <p:cNvSpPr/>
          <p:nvPr/>
        </p:nvSpPr>
        <p:spPr>
          <a:xfrm>
            <a:off x="6843548" y="4389107"/>
            <a:ext cx="1140056" cy="379656"/>
          </a:xfrm>
          <a:prstGeom prst="rect">
            <a:avLst/>
          </a:prstGeom>
        </p:spPr>
        <p:txBody>
          <a:bodyPr wrap="none">
            <a:spAutoFit/>
          </a:bodyPr>
          <a:lstStyle/>
          <a:p>
            <a:pPr algn="ctr"/>
            <a:r>
              <a:rPr lang="zh-CN" altLang="en-US" sz="1867" dirty="0">
                <a:solidFill>
                  <a:schemeClr val="tx2"/>
                </a:solidFill>
                <a:latin typeface="微软雅黑" panose="020B0503020204020204" pitchFamily="34" charset="-122"/>
                <a:ea typeface="微软雅黑" panose="020B0503020204020204" pitchFamily="34" charset="-122"/>
              </a:rPr>
              <a:t>添加标题</a:t>
            </a:r>
          </a:p>
        </p:txBody>
      </p:sp>
      <p:sp>
        <p:nvSpPr>
          <p:cNvPr id="31" name="矩形 30"/>
          <p:cNvSpPr/>
          <p:nvPr/>
        </p:nvSpPr>
        <p:spPr>
          <a:xfrm>
            <a:off x="9596368" y="4389107"/>
            <a:ext cx="1140056" cy="379656"/>
          </a:xfrm>
          <a:prstGeom prst="rect">
            <a:avLst/>
          </a:prstGeom>
        </p:spPr>
        <p:txBody>
          <a:bodyPr wrap="none">
            <a:spAutoFit/>
          </a:bodyPr>
          <a:lstStyle/>
          <a:p>
            <a:pPr algn="ctr"/>
            <a:r>
              <a:rPr lang="zh-CN" altLang="en-US" sz="1867" dirty="0">
                <a:solidFill>
                  <a:schemeClr val="tx2"/>
                </a:solidFill>
                <a:latin typeface="微软雅黑" panose="020B0503020204020204" pitchFamily="34" charset="-122"/>
                <a:ea typeface="微软雅黑" panose="020B0503020204020204" pitchFamily="34" charset="-122"/>
              </a:rPr>
              <a:t>添加标题</a:t>
            </a:r>
          </a:p>
        </p:txBody>
      </p:sp>
      <p:sp>
        <p:nvSpPr>
          <p:cNvPr id="53" name="文本框 52"/>
          <p:cNvSpPr txBox="1"/>
          <p:nvPr/>
        </p:nvSpPr>
        <p:spPr>
          <a:xfrm>
            <a:off x="3935867" y="342900"/>
            <a:ext cx="4381499" cy="523220"/>
          </a:xfrm>
          <a:prstGeom prst="rect">
            <a:avLst/>
          </a:prstGeom>
          <a:noFill/>
        </p:spPr>
        <p:txBody>
          <a:bodyPr wrap="square" rtlCol="0">
            <a:spAutoFit/>
          </a:bodyPr>
          <a:lstStyle/>
          <a:p>
            <a:pPr algn="ctr"/>
            <a:r>
              <a:rPr lang="zh-CN" altLang="en-US" sz="2800" b="1" dirty="0">
                <a:solidFill>
                  <a:schemeClr val="accent1"/>
                </a:solidFill>
                <a:latin typeface="张海山锐线体简" panose="02000000000000000000" pitchFamily="2" charset="-122"/>
                <a:ea typeface="张海山锐线体简" panose="02000000000000000000" pitchFamily="2" charset="-122"/>
              </a:rPr>
              <a:t>添加您的标题内容</a:t>
            </a:r>
          </a:p>
        </p:txBody>
      </p:sp>
    </p:spTree>
    <p:extLst>
      <p:ext uri="{BB962C8B-B14F-4D97-AF65-F5344CB8AC3E}">
        <p14:creationId xmlns:p14="http://schemas.microsoft.com/office/powerpoint/2010/main" val="20269357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ppt_x"/>
                                          </p:val>
                                        </p:tav>
                                        <p:tav tm="100000">
                                          <p:val>
                                            <p:strVal val="#ppt_x"/>
                                          </p:val>
                                        </p:tav>
                                      </p:tavLst>
                                    </p:anim>
                                    <p:anim calcmode="lin" valueType="num">
                                      <p:cBhvr additive="base">
                                        <p:cTn id="8" dur="25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250" fill="hold"/>
                                        <p:tgtEl>
                                          <p:spTgt spid="46"/>
                                        </p:tgtEl>
                                        <p:attrNameLst>
                                          <p:attrName>ppt_x</p:attrName>
                                        </p:attrNameLst>
                                      </p:cBhvr>
                                      <p:tavLst>
                                        <p:tav tm="0">
                                          <p:val>
                                            <p:strVal val="#ppt_x"/>
                                          </p:val>
                                        </p:tav>
                                        <p:tav tm="100000">
                                          <p:val>
                                            <p:strVal val="#ppt_x"/>
                                          </p:val>
                                        </p:tav>
                                      </p:tavLst>
                                    </p:anim>
                                    <p:anim calcmode="lin" valueType="num">
                                      <p:cBhvr additive="base">
                                        <p:cTn id="13" dur="250" fill="hold"/>
                                        <p:tgtEl>
                                          <p:spTgt spid="4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250" fill="hold"/>
                                        <p:tgtEl>
                                          <p:spTgt spid="25"/>
                                        </p:tgtEl>
                                        <p:attrNameLst>
                                          <p:attrName>ppt_x</p:attrName>
                                        </p:attrNameLst>
                                      </p:cBhvr>
                                      <p:tavLst>
                                        <p:tav tm="0">
                                          <p:val>
                                            <p:strVal val="#ppt_x"/>
                                          </p:val>
                                        </p:tav>
                                        <p:tav tm="100000">
                                          <p:val>
                                            <p:strVal val="#ppt_x"/>
                                          </p:val>
                                        </p:tav>
                                      </p:tavLst>
                                    </p:anim>
                                    <p:anim calcmode="lin" valueType="num">
                                      <p:cBhvr additive="base">
                                        <p:cTn id="18" dur="250" fill="hold"/>
                                        <p:tgtEl>
                                          <p:spTgt spid="2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250" fill="hold"/>
                                        <p:tgtEl>
                                          <p:spTgt spid="36"/>
                                        </p:tgtEl>
                                        <p:attrNameLst>
                                          <p:attrName>ppt_x</p:attrName>
                                        </p:attrNameLst>
                                      </p:cBhvr>
                                      <p:tavLst>
                                        <p:tav tm="0">
                                          <p:val>
                                            <p:strVal val="#ppt_x"/>
                                          </p:val>
                                        </p:tav>
                                        <p:tav tm="100000">
                                          <p:val>
                                            <p:strVal val="#ppt_x"/>
                                          </p:val>
                                        </p:tav>
                                      </p:tavLst>
                                    </p:anim>
                                    <p:anim calcmode="lin" valueType="num">
                                      <p:cBhvr additive="base">
                                        <p:cTn id="23" dur="250" fill="hold"/>
                                        <p:tgtEl>
                                          <p:spTgt spid="3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250" fill="hold"/>
                                        <p:tgtEl>
                                          <p:spTgt spid="42"/>
                                        </p:tgtEl>
                                        <p:attrNameLst>
                                          <p:attrName>ppt_x</p:attrName>
                                        </p:attrNameLst>
                                      </p:cBhvr>
                                      <p:tavLst>
                                        <p:tav tm="0">
                                          <p:val>
                                            <p:strVal val="#ppt_x"/>
                                          </p:val>
                                        </p:tav>
                                        <p:tav tm="100000">
                                          <p:val>
                                            <p:strVal val="#ppt_x"/>
                                          </p:val>
                                        </p:tav>
                                      </p:tavLst>
                                    </p:anim>
                                    <p:anim calcmode="lin" valueType="num">
                                      <p:cBhvr additive="base">
                                        <p:cTn id="28" dur="250" fill="hold"/>
                                        <p:tgtEl>
                                          <p:spTgt spid="42"/>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250" fill="hold"/>
                                        <p:tgtEl>
                                          <p:spTgt spid="37"/>
                                        </p:tgtEl>
                                        <p:attrNameLst>
                                          <p:attrName>ppt_x</p:attrName>
                                        </p:attrNameLst>
                                      </p:cBhvr>
                                      <p:tavLst>
                                        <p:tav tm="0">
                                          <p:val>
                                            <p:strVal val="#ppt_x"/>
                                          </p:val>
                                        </p:tav>
                                        <p:tav tm="100000">
                                          <p:val>
                                            <p:strVal val="#ppt_x"/>
                                          </p:val>
                                        </p:tav>
                                      </p:tavLst>
                                    </p:anim>
                                    <p:anim calcmode="lin" valueType="num">
                                      <p:cBhvr additive="base">
                                        <p:cTn id="33" dur="250" fill="hold"/>
                                        <p:tgtEl>
                                          <p:spTgt spid="3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250" fill="hold"/>
                                        <p:tgtEl>
                                          <p:spTgt spid="38"/>
                                        </p:tgtEl>
                                        <p:attrNameLst>
                                          <p:attrName>ppt_x</p:attrName>
                                        </p:attrNameLst>
                                      </p:cBhvr>
                                      <p:tavLst>
                                        <p:tav tm="0">
                                          <p:val>
                                            <p:strVal val="#ppt_x"/>
                                          </p:val>
                                        </p:tav>
                                        <p:tav tm="100000">
                                          <p:val>
                                            <p:strVal val="#ppt_x"/>
                                          </p:val>
                                        </p:tav>
                                      </p:tavLst>
                                    </p:anim>
                                    <p:anim calcmode="lin" valueType="num">
                                      <p:cBhvr additive="base">
                                        <p:cTn id="38" dur="250" fill="hold"/>
                                        <p:tgtEl>
                                          <p:spTgt spid="38"/>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250" fill="hold"/>
                                        <p:tgtEl>
                                          <p:spTgt spid="49"/>
                                        </p:tgtEl>
                                        <p:attrNameLst>
                                          <p:attrName>ppt_x</p:attrName>
                                        </p:attrNameLst>
                                      </p:cBhvr>
                                      <p:tavLst>
                                        <p:tav tm="0">
                                          <p:val>
                                            <p:strVal val="#ppt_x"/>
                                          </p:val>
                                        </p:tav>
                                        <p:tav tm="100000">
                                          <p:val>
                                            <p:strVal val="#ppt_x"/>
                                          </p:val>
                                        </p:tav>
                                      </p:tavLst>
                                    </p:anim>
                                    <p:anim calcmode="lin" valueType="num">
                                      <p:cBhvr additive="base">
                                        <p:cTn id="43" dur="250" fill="hold"/>
                                        <p:tgtEl>
                                          <p:spTgt spid="49"/>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250" fill="hold"/>
                                        <p:tgtEl>
                                          <p:spTgt spid="39"/>
                                        </p:tgtEl>
                                        <p:attrNameLst>
                                          <p:attrName>ppt_x</p:attrName>
                                        </p:attrNameLst>
                                      </p:cBhvr>
                                      <p:tavLst>
                                        <p:tav tm="0">
                                          <p:val>
                                            <p:strVal val="#ppt_x"/>
                                          </p:val>
                                        </p:tav>
                                        <p:tav tm="100000">
                                          <p:val>
                                            <p:strVal val="#ppt_x"/>
                                          </p:val>
                                        </p:tav>
                                      </p:tavLst>
                                    </p:anim>
                                    <p:anim calcmode="lin" valueType="num">
                                      <p:cBhvr additive="base">
                                        <p:cTn id="48" dur="250" fill="hold"/>
                                        <p:tgtEl>
                                          <p:spTgt spid="39"/>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250" fill="hold"/>
                                        <p:tgtEl>
                                          <p:spTgt spid="40"/>
                                        </p:tgtEl>
                                        <p:attrNameLst>
                                          <p:attrName>ppt_x</p:attrName>
                                        </p:attrNameLst>
                                      </p:cBhvr>
                                      <p:tavLst>
                                        <p:tav tm="0">
                                          <p:val>
                                            <p:strVal val="#ppt_x"/>
                                          </p:val>
                                        </p:tav>
                                        <p:tav tm="100000">
                                          <p:val>
                                            <p:strVal val="#ppt_x"/>
                                          </p:val>
                                        </p:tav>
                                      </p:tavLst>
                                    </p:anim>
                                    <p:anim calcmode="lin" valueType="num">
                                      <p:cBhvr additive="base">
                                        <p:cTn id="53" dur="250" fill="hold"/>
                                        <p:tgtEl>
                                          <p:spTgt spid="4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additive="base">
                                        <p:cTn id="57" dur="250" fill="hold"/>
                                        <p:tgtEl>
                                          <p:spTgt spid="50"/>
                                        </p:tgtEl>
                                        <p:attrNameLst>
                                          <p:attrName>ppt_x</p:attrName>
                                        </p:attrNameLst>
                                      </p:cBhvr>
                                      <p:tavLst>
                                        <p:tav tm="0">
                                          <p:val>
                                            <p:strVal val="#ppt_x"/>
                                          </p:val>
                                        </p:tav>
                                        <p:tav tm="100000">
                                          <p:val>
                                            <p:strVal val="#ppt_x"/>
                                          </p:val>
                                        </p:tav>
                                      </p:tavLst>
                                    </p:anim>
                                    <p:anim calcmode="lin" valueType="num">
                                      <p:cBhvr additive="base">
                                        <p:cTn id="58" dur="250" fill="hold"/>
                                        <p:tgtEl>
                                          <p:spTgt spid="50"/>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250" fill="hold"/>
                                        <p:tgtEl>
                                          <p:spTgt spid="41"/>
                                        </p:tgtEl>
                                        <p:attrNameLst>
                                          <p:attrName>ppt_x</p:attrName>
                                        </p:attrNameLst>
                                      </p:cBhvr>
                                      <p:tavLst>
                                        <p:tav tm="0">
                                          <p:val>
                                            <p:strVal val="#ppt_x"/>
                                          </p:val>
                                        </p:tav>
                                        <p:tav tm="100000">
                                          <p:val>
                                            <p:strVal val="#ppt_x"/>
                                          </p:val>
                                        </p:tav>
                                      </p:tavLst>
                                    </p:anim>
                                    <p:anim calcmode="lin" valueType="num">
                                      <p:cBhvr additive="base">
                                        <p:cTn id="63" dur="250" fill="hold"/>
                                        <p:tgtEl>
                                          <p:spTgt spid="4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childTnLst>
                                </p:cTn>
                              </p:par>
                            </p:childTnLst>
                          </p:cTn>
                        </p:par>
                        <p:par>
                          <p:cTn id="68" fill="hold">
                            <p:stCondLst>
                              <p:cond delay="35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4500"/>
                            </p:stCondLst>
                            <p:childTnLst>
                              <p:par>
                                <p:cTn id="77" presetID="22" presetClass="entr" presetSubtype="1"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wipe(up)">
                                      <p:cBhvr>
                                        <p:cTn id="79" dur="500"/>
                                        <p:tgtEl>
                                          <p:spTgt spid="33"/>
                                        </p:tgtEl>
                                      </p:cBhvr>
                                    </p:animEffect>
                                  </p:childTnLst>
                                </p:cTn>
                              </p:par>
                            </p:childTnLst>
                          </p:cTn>
                        </p:par>
                        <p:par>
                          <p:cTn id="80" fill="hold">
                            <p:stCondLst>
                              <p:cond delay="50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childTnLst>
                                </p:cTn>
                              </p:par>
                            </p:childTnLst>
                          </p:cTn>
                        </p:par>
                        <p:par>
                          <p:cTn id="84" fill="hold">
                            <p:stCondLst>
                              <p:cond delay="5500"/>
                            </p:stCondLst>
                            <p:childTnLst>
                              <p:par>
                                <p:cTn id="85" presetID="22" presetClass="entr" presetSubtype="1"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up)">
                                      <p:cBhvr>
                                        <p:cTn id="87" dur="500"/>
                                        <p:tgtEl>
                                          <p:spTgt spid="34"/>
                                        </p:tgtEl>
                                      </p:cBhvr>
                                    </p:animEffect>
                                  </p:childTnLst>
                                </p:cTn>
                              </p:par>
                            </p:childTnLst>
                          </p:cTn>
                        </p:par>
                        <p:par>
                          <p:cTn id="88" fill="hold">
                            <p:stCondLst>
                              <p:cond delay="6000"/>
                            </p:stCondLst>
                            <p:childTnLst>
                              <p:par>
                                <p:cTn id="89" presetID="10"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childTnLst>
                                </p:cTn>
                              </p:par>
                            </p:childTnLst>
                          </p:cTn>
                        </p:par>
                        <p:par>
                          <p:cTn id="92" fill="hold">
                            <p:stCondLst>
                              <p:cond delay="6500"/>
                            </p:stCondLst>
                            <p:childTnLst>
                              <p:par>
                                <p:cTn id="93" presetID="22" presetClass="entr" presetSubtype="1"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up)">
                                      <p:cBhvr>
                                        <p:cTn id="9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32" grpId="0"/>
      <p:bldP spid="33" grpId="0"/>
      <p:bldP spid="34" grpId="0"/>
      <p:bldP spid="35" grpId="0"/>
      <p:bldP spid="36" grpId="0" animBg="1"/>
      <p:bldP spid="37" grpId="0" animBg="1"/>
      <p:bldP spid="38" grpId="0" animBg="1"/>
      <p:bldP spid="39" grpId="0" animBg="1"/>
      <p:bldP spid="40" grpId="0" animBg="1"/>
      <p:bldP spid="41" grpId="0" animBg="1"/>
      <p:bldP spid="49" grpId="0" animBg="1"/>
      <p:bldP spid="2" grpId="0"/>
      <p:bldP spid="29" grpId="0"/>
      <p:bldP spid="30" grpId="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366">
      <a:dk1>
        <a:sysClr val="windowText" lastClr="000000"/>
      </a:dk1>
      <a:lt1>
        <a:sysClr val="window" lastClr="FFFFFF"/>
      </a:lt1>
      <a:dk2>
        <a:srgbClr val="39302A"/>
      </a:dk2>
      <a:lt2>
        <a:srgbClr val="595959"/>
      </a:lt2>
      <a:accent1>
        <a:srgbClr val="FF0000"/>
      </a:accent1>
      <a:accent2>
        <a:srgbClr val="C00000"/>
      </a:accent2>
      <a:accent3>
        <a:srgbClr val="FF0000"/>
      </a:accent3>
      <a:accent4>
        <a:srgbClr val="C00000"/>
      </a:accent4>
      <a:accent5>
        <a:srgbClr val="FF0000"/>
      </a:accent5>
      <a:accent6>
        <a:srgbClr val="C00000"/>
      </a:accent6>
      <a:hlink>
        <a:srgbClr val="DB1E60"/>
      </a:hlink>
      <a:folHlink>
        <a:srgbClr val="EA64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471</TotalTime>
  <Words>1923</Words>
  <Application>Microsoft Office PowerPoint</Application>
  <PresentationFormat>自定义</PresentationFormat>
  <Paragraphs>326</Paragraphs>
  <Slides>26</Slides>
  <Notes>26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Aller Light</vt:lpstr>
      <vt:lpstr>Helvetica Light</vt:lpstr>
      <vt:lpstr>Open Sans</vt:lpstr>
      <vt:lpstr>方正兰亭粗黑_GBK</vt:lpstr>
      <vt:lpstr>方正兰亭黑_GBK</vt:lpstr>
      <vt:lpstr>方正姚体</vt:lpstr>
      <vt:lpstr>宋体</vt:lpstr>
      <vt:lpstr>微软雅黑</vt:lpstr>
      <vt:lpstr>张海山锐线体简</vt:lpstr>
      <vt:lpstr>Arial</vt:lpstr>
      <vt:lpstr>Calibri</vt:lpstr>
      <vt:lpstr>Cordia New</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Administrator</cp:lastModifiedBy>
  <cp:revision>102</cp:revision>
  <dcterms:created xsi:type="dcterms:W3CDTF">2015-09-13T11:28:16Z</dcterms:created>
  <dcterms:modified xsi:type="dcterms:W3CDTF">2017-06-25T13:53:19Z</dcterms:modified>
</cp:coreProperties>
</file>